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4" r:id="rId5"/>
    <p:sldMasterId id="2147483718" r:id="rId6"/>
    <p:sldMasterId id="2147483732" r:id="rId7"/>
    <p:sldMasterId id="2147483744" r:id="rId8"/>
    <p:sldMasterId id="2147483767" r:id="rId9"/>
    <p:sldMasterId id="2147483814" r:id="rId10"/>
  </p:sldMasterIdLst>
  <p:notesMasterIdLst>
    <p:notesMasterId r:id="rId39"/>
  </p:notesMasterIdLst>
  <p:sldIdLst>
    <p:sldId id="314" r:id="rId11"/>
    <p:sldId id="257" r:id="rId12"/>
    <p:sldId id="256" r:id="rId13"/>
    <p:sldId id="259" r:id="rId14"/>
    <p:sldId id="263" r:id="rId15"/>
    <p:sldId id="264" r:id="rId16"/>
    <p:sldId id="265" r:id="rId17"/>
    <p:sldId id="272" r:id="rId18"/>
    <p:sldId id="746" r:id="rId19"/>
    <p:sldId id="747" r:id="rId20"/>
    <p:sldId id="768" r:id="rId21"/>
    <p:sldId id="720" r:id="rId22"/>
    <p:sldId id="2640" r:id="rId23"/>
    <p:sldId id="2641" r:id="rId24"/>
    <p:sldId id="752" r:id="rId25"/>
    <p:sldId id="345" r:id="rId26"/>
    <p:sldId id="2634" r:id="rId27"/>
    <p:sldId id="2636" r:id="rId28"/>
    <p:sldId id="2637" r:id="rId29"/>
    <p:sldId id="2638" r:id="rId30"/>
    <p:sldId id="2639" r:id="rId31"/>
    <p:sldId id="310" r:id="rId32"/>
    <p:sldId id="320" r:id="rId33"/>
    <p:sldId id="333" r:id="rId34"/>
    <p:sldId id="348" r:id="rId35"/>
    <p:sldId id="349" r:id="rId36"/>
    <p:sldId id="347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62" d="100"/>
          <a:sy n="62" d="100"/>
        </p:scale>
        <p:origin x="10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image" Target="../media/image10.jpg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theme" Target="../theme/theme9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20DC17E-1374-2BCC-D5BA-3DEAA56E8E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1" y="2381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image" Target="../media/image33.png"/><Relationship Id="rId2" Type="http://schemas.openxmlformats.org/officeDocument/2006/relationships/image" Target="../media/image22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1033</Words>
  <Application>Microsoft Office PowerPoint</Application>
  <PresentationFormat>Màn hình rộng</PresentationFormat>
  <Paragraphs>173</Paragraphs>
  <Slides>28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28</vt:i4>
      </vt:variant>
    </vt:vector>
  </HeadingPairs>
  <TitlesOfParts>
    <vt:vector size="56" baseType="lpstr">
      <vt:lpstr>等线</vt:lpstr>
      <vt:lpstr>.VnTime</vt:lpstr>
      <vt:lpstr>Arial</vt:lpstr>
      <vt:lpstr>Bebas Neue</vt:lpstr>
      <vt:lpstr>Calibri</vt:lpstr>
      <vt:lpstr>Calibri Light</vt:lpstr>
      <vt:lpstr>Cambria</vt:lpstr>
      <vt:lpstr>Comic Sans MS</vt:lpstr>
      <vt:lpstr>Chango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3_Office Theme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44</cp:revision>
  <dcterms:created xsi:type="dcterms:W3CDTF">2023-08-31T03:48:29Z</dcterms:created>
  <dcterms:modified xsi:type="dcterms:W3CDTF">2023-10-24T13:59:26Z</dcterms:modified>
</cp:coreProperties>
</file>