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86" r:id="rId2"/>
    <p:sldId id="289" r:id="rId3"/>
    <p:sldId id="294" r:id="rId4"/>
    <p:sldId id="270" r:id="rId5"/>
    <p:sldId id="271" r:id="rId6"/>
    <p:sldId id="295" r:id="rId7"/>
    <p:sldId id="296" r:id="rId8"/>
    <p:sldId id="292" r:id="rId9"/>
    <p:sldId id="297" r:id="rId10"/>
    <p:sldId id="28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291" autoAdjust="0"/>
  </p:normalViewPr>
  <p:slideViewPr>
    <p:cSldViewPr snapToGrid="0">
      <p:cViewPr varScale="1">
        <p:scale>
          <a:sx n="66" d="100"/>
          <a:sy n="66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20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19643" cy="9021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131" y="1273746"/>
            <a:ext cx="7515738" cy="49582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428" y="3063113"/>
            <a:ext cx="1601664" cy="1076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8652" y="3046333"/>
            <a:ext cx="1584715" cy="10508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0885" y="4419488"/>
            <a:ext cx="1550818" cy="10254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0376" y="4402539"/>
            <a:ext cx="1567767" cy="10423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8391" y="4427962"/>
            <a:ext cx="1660984" cy="1016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19643" cy="9021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3550"/>
            <a:ext cx="9144000" cy="5704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634" y="5681978"/>
            <a:ext cx="2911752" cy="4951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5628" y="5681978"/>
            <a:ext cx="2892447" cy="495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" y="2"/>
            <a:ext cx="4903063" cy="11552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093" y="1989907"/>
            <a:ext cx="4219179" cy="1766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772" y="2197923"/>
            <a:ext cx="7160456" cy="43704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871" y="1198268"/>
            <a:ext cx="8247206" cy="822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49" y="1308295"/>
            <a:ext cx="7779434" cy="4951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821" y="1357236"/>
            <a:ext cx="6724357" cy="4800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86" y="1284555"/>
            <a:ext cx="7723627" cy="5228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71" y="1198268"/>
            <a:ext cx="8247206" cy="8228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97" y="1995403"/>
            <a:ext cx="8037754" cy="4836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</cp:lastModifiedBy>
  <cp:revision>85</cp:revision>
  <dcterms:created xsi:type="dcterms:W3CDTF">2020-08-07T01:41:00Z</dcterms:created>
  <dcterms:modified xsi:type="dcterms:W3CDTF">2024-10-24T13:54:25Z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