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6" r:id="rId2"/>
    <p:sldId id="272" r:id="rId3"/>
    <p:sldId id="292" r:id="rId4"/>
    <p:sldId id="258" r:id="rId5"/>
    <p:sldId id="266" r:id="rId6"/>
    <p:sldId id="290" r:id="rId7"/>
    <p:sldId id="287" r:id="rId8"/>
    <p:sldId id="270" r:id="rId9"/>
    <p:sldId id="271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6" d="100"/>
          <a:sy n="66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9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32513"/>
            <a:ext cx="9144000" cy="1079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38092"/>
            <a:ext cx="9144000" cy="101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791" y="1257747"/>
            <a:ext cx="5738430" cy="1886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93" y="3143973"/>
            <a:ext cx="8471014" cy="3608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65" y="1415728"/>
            <a:ext cx="7537070" cy="1706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64" y="3561133"/>
            <a:ext cx="7537072" cy="1672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3884"/>
            <a:ext cx="2651975" cy="3773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733" y="1542444"/>
            <a:ext cx="2804543" cy="4358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027" y="1486172"/>
            <a:ext cx="2445561" cy="429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8" y="2311078"/>
            <a:ext cx="8361124" cy="1117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9847"/>
            <a:ext cx="9144000" cy="446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893" y="5781823"/>
            <a:ext cx="4072213" cy="1035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20" y="1626443"/>
            <a:ext cx="4358280" cy="5089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49" y="1626442"/>
            <a:ext cx="4370471" cy="5089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563" y="615351"/>
            <a:ext cx="3828874" cy="1058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</cp:lastModifiedBy>
  <cp:revision>67</cp:revision>
  <dcterms:created xsi:type="dcterms:W3CDTF">2020-08-07T01:41:00Z</dcterms:created>
  <dcterms:modified xsi:type="dcterms:W3CDTF">2024-10-24T13:53:12Z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