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27" r:id="rId3"/>
    <p:sldMasterId id="2147483753" r:id="rId4"/>
  </p:sldMasterIdLst>
  <p:notesMasterIdLst>
    <p:notesMasterId r:id="rId16"/>
  </p:notesMasterIdLst>
  <p:sldIdLst>
    <p:sldId id="266" r:id="rId5"/>
    <p:sldId id="268" r:id="rId6"/>
    <p:sldId id="295" r:id="rId7"/>
    <p:sldId id="296" r:id="rId8"/>
    <p:sldId id="298" r:id="rId9"/>
    <p:sldId id="302" r:id="rId10"/>
    <p:sldId id="304" r:id="rId11"/>
    <p:sldId id="330" r:id="rId12"/>
    <p:sldId id="308" r:id="rId13"/>
    <p:sldId id="2741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6CA16-6CC2-473F-BC0B-9DA88F0E0AB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DEFAE-D717-4AD3-90F6-EA7A3D282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681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2971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740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950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78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26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7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56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7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3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86905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53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1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583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36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39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01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70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7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47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0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6691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46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384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431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8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91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567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54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6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64443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12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2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49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78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934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393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540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25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50887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34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40796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314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8085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0977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2024/3/26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73F07BC-A8A3-4121-B1FA-8C8740C563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3524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0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136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77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747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8" name="Picture 6" descr="Happy woman teacher in government uniform holding colorful pom poms character cartoon art illustration">
            <a:extLst>
              <a:ext uri="{FF2B5EF4-FFF2-40B4-BE49-F238E27FC236}">
                <a16:creationId xmlns:a16="http://schemas.microsoft.com/office/drawing/2014/main" id="{D3C9038F-FE98-4103-B758-0B9006FA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6208" l="9904" r="89936">
                        <a14:foregroundMark x1="44409" y1="44311" x2="44409" y2="44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09" y="1279135"/>
            <a:ext cx="5256063" cy="42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178B79-FF14-4153-9D83-1FAA52D7B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4257" y="936547"/>
            <a:ext cx="7167559" cy="39889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15" y="-366"/>
            <a:ext cx="9220958" cy="64406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9427A-64FE-957B-C33A-ED5BB8207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348" y="1760657"/>
            <a:ext cx="6265691" cy="32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BAB4BB20-332C-45AC-AA8C-B366A336D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817" y="152699"/>
            <a:ext cx="9220958" cy="6440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88B18-30BB-48AF-A4DF-784FFB40C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917" y="1839929"/>
            <a:ext cx="8340051" cy="38164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361949" y="800100"/>
            <a:ext cx="11430001" cy="5981700"/>
          </a:xfrm>
          <a:prstGeom prst="roundRect">
            <a:avLst>
              <a:gd name="adj" fmla="val 16156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3152775" cy="318234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0258" y="-193573"/>
            <a:ext cx="2871741" cy="2898674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742D101-AD87-446D-B8DE-7E2CEECDA0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54425" y="139629"/>
            <a:ext cx="7010400" cy="1513417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14B44ABF-D7BA-4BF5-989B-3703F0331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790768" y="352367"/>
            <a:ext cx="1165137" cy="1434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488021-A10D-4807-8683-35023D8427CC}"/>
              </a:ext>
            </a:extLst>
          </p:cNvPr>
          <p:cNvSpPr txBox="1"/>
          <p:nvPr/>
        </p:nvSpPr>
        <p:spPr>
          <a:xfrm>
            <a:off x="2285696" y="305697"/>
            <a:ext cx="6366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2 -3 câu giới thiệu về đất nước mình 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5FD2DBFB-8976-4FB9-84BF-A66F66896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70763" y="3906100"/>
            <a:ext cx="1098008" cy="2672638"/>
          </a:xfrm>
          <a:prstGeom prst="rect">
            <a:avLst/>
          </a:prstGeom>
          <a:effectLst>
            <a:glow rad="254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9164DDDE-3476-4A2A-A590-2EC13D351F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67035" y="3817300"/>
            <a:ext cx="1395922" cy="2822422"/>
          </a:xfrm>
          <a:prstGeom prst="rect">
            <a:avLst/>
          </a:prstGeom>
          <a:effectLst>
            <a:glow rad="254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95A38D85-A641-4B9F-AE72-8B7E338872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-20728" y="1605406"/>
            <a:ext cx="3586218" cy="24749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E8D49E-CB5F-4580-8AD1-FBB5754ECCAB}"/>
              </a:ext>
            </a:extLst>
          </p:cNvPr>
          <p:cNvSpPr txBox="1"/>
          <p:nvPr/>
        </p:nvSpPr>
        <p:spPr>
          <a:xfrm>
            <a:off x="-87416" y="2053412"/>
            <a:ext cx="3592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NHÓM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2D3165-E473-4573-8820-268D376CA455}"/>
              </a:ext>
            </a:extLst>
          </p:cNvPr>
          <p:cNvSpPr txBox="1"/>
          <p:nvPr/>
        </p:nvSpPr>
        <p:spPr>
          <a:xfrm>
            <a:off x="12758" y="1845815"/>
            <a:ext cx="3592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SẺ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TRƯỚC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LỚP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B723C613-EABE-4A82-A990-0EF3BA4E15AC}"/>
              </a:ext>
            </a:extLst>
          </p:cNvPr>
          <p:cNvSpPr/>
          <p:nvPr/>
        </p:nvSpPr>
        <p:spPr>
          <a:xfrm>
            <a:off x="5534025" y="1912975"/>
            <a:ext cx="6152029" cy="1434014"/>
          </a:xfrm>
          <a:prstGeom prst="round2Diag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AB045350-67C1-48CE-B5F8-FBFAD8E72D7A}"/>
              </a:ext>
            </a:extLst>
          </p:cNvPr>
          <p:cNvSpPr/>
          <p:nvPr/>
        </p:nvSpPr>
        <p:spPr>
          <a:xfrm>
            <a:off x="5734051" y="2051122"/>
            <a:ext cx="6108846" cy="2029265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3317A-D87F-4835-AED4-F709FC02D48B}"/>
              </a:ext>
            </a:extLst>
          </p:cNvPr>
          <p:cNvSpPr txBox="1"/>
          <p:nvPr/>
        </p:nvSpPr>
        <p:spPr>
          <a:xfrm>
            <a:off x="5724525" y="2198367"/>
            <a:ext cx="62198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700" b="1" i="1" u="sng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700" b="1" i="1" u="sng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700" b="1" i="1" u="sng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700" b="1" i="1" u="sng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700" b="1" i="1" u="sng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700" b="1" i="1" u="sng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700" b="1" i="1" u="sng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b="1" i="1" u="sng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i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b="1" i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20" grpId="0"/>
      <p:bldP spid="25" grpId="0"/>
      <p:bldP spid="25" grpId="1"/>
      <p:bldP spid="26" grpId="0"/>
      <p:bldP spid="27" grpId="0" animBg="1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3389243" cy="3421030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57CE5-337D-41DA-AB65-A83398C8E4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4" t="9293" r="8047" b="14811"/>
          <a:stretch/>
        </p:blipFill>
        <p:spPr>
          <a:xfrm>
            <a:off x="3068845" y="2116541"/>
            <a:ext cx="6027924" cy="2487359"/>
          </a:xfrm>
          <a:prstGeom prst="rect">
            <a:avLst/>
          </a:prstGeom>
          <a:effectLst>
            <a:glow rad="228600">
              <a:srgbClr val="5FE0FF">
                <a:satMod val="175000"/>
                <a:alpha val="4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9DF59D-8487-4B49-8CFE-35D8DF2B4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814335"/>
            <a:ext cx="3099052" cy="25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09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361949" y="342900"/>
            <a:ext cx="11430001" cy="6438900"/>
          </a:xfrm>
          <a:prstGeom prst="roundRect">
            <a:avLst>
              <a:gd name="adj" fmla="val 16156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3152775" cy="318234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0258" y="-193573"/>
            <a:ext cx="2871741" cy="2898674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433FB121-DF90-4F07-80DB-D17BAAAA0C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F5CA22B7-05A2-4152-A873-080F5AB8E7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B0297AA3-DC11-4FB1-8AB3-779A3AB2B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32E48F7-5848-458A-92D9-843DE2ED8CBD}"/>
              </a:ext>
            </a:extLst>
          </p:cNvPr>
          <p:cNvSpPr/>
          <p:nvPr/>
        </p:nvSpPr>
        <p:spPr>
          <a:xfrm>
            <a:off x="2177551" y="496197"/>
            <a:ext cx="78178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16602195-8C71-426A-82FF-F2951E12E2C2}"/>
              </a:ext>
            </a:extLst>
          </p:cNvPr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41D0A085-79B0-42BD-924B-C50F7D10A957}"/>
              </a:ext>
            </a:extLst>
          </p:cNvPr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C656AA94-9E17-41E7-BA7B-F07AFD531C5F}"/>
              </a:ext>
            </a:extLst>
          </p:cNvPr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D83A2F8-2960-41B4-A4B0-22CB441F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08B0F70-554B-490A-AD3D-72C750DE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F6CC957-FE02-43CC-9A95-313E2D80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356D0B-04D9-479C-93C1-A1310FECAE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23" b="89922" l="10000" r="90000">
                        <a14:foregroundMark x1="45400" y1="12542" x2="51900" y2="42329"/>
                        <a14:foregroundMark x1="51900" y1="42329" x2="51900" y2="42329"/>
                        <a14:foregroundMark x1="52100" y1="11646" x2="55300" y2="23180"/>
                        <a14:foregroundMark x1="48800" y1="22060" x2="52700" y2="22284"/>
                        <a14:foregroundMark x1="48900" y1="66293" x2="50800" y2="67301"/>
                        <a14:foregroundMark x1="44100" y1="52968" x2="43000" y2="61478"/>
                        <a14:foregroundMark x1="56900" y1="53527" x2="58100" y2="62710"/>
                        <a14:foregroundMark x1="58200" y1="62486" x2="59200" y2="63942"/>
                        <a14:foregroundMark x1="61000" y1="38074" x2="61000" y2="38074"/>
                        <a14:foregroundMark x1="48200" y1="5823" x2="52700" y2="6495"/>
                        <a14:foregroundMark x1="42100" y1="66293" x2="42100" y2="66293"/>
                        <a14:foregroundMark x1="59200" y1="66629" x2="59200" y2="66629"/>
                        <a14:foregroundMark x1="42100" y1="68085" x2="42100" y2="68085"/>
                        <a14:foregroundMark x1="41100" y1="29003" x2="43600" y2="29787"/>
                        <a14:foregroundMark x1="57900" y1="30011" x2="59200" y2="29339"/>
                        <a14:backgroundMark x1="28900" y1="48376" x2="39300" y2="76484"/>
                        <a14:backgroundMark x1="42200" y1="52296" x2="42339" y2="53304"/>
                        <a14:backgroundMark x1="60284" y1="63145" x2="60900" y2="66069"/>
                        <a14:backgroundMark x1="59208" y1="58034" x2="60060" y2="62079"/>
                        <a14:backgroundMark x1="57500" y1="52744" x2="57575" y2="53418"/>
                        <a14:backgroundMark x1="31600" y1="68533" x2="66500" y2="83203"/>
                        <a14:backgroundMark x1="66500" y1="83203" x2="76900" y2="84546"/>
                        <a14:backgroundMark x1="29600" y1="75252" x2="69600" y2="77940"/>
                        <a14:backgroundMark x1="41390" y1="68085" x2="58400" y2="73908"/>
                        <a14:backgroundMark x1="39100" y1="67301" x2="41390" y2="6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334" r="30144" b="52235"/>
          <a:stretch/>
        </p:blipFill>
        <p:spPr>
          <a:xfrm>
            <a:off x="3618780" y="1349616"/>
            <a:ext cx="3712779" cy="29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0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20" name="组合 6">
            <a:extLst>
              <a:ext uri="{FF2B5EF4-FFF2-40B4-BE49-F238E27FC236}">
                <a16:creationId xmlns:a16="http://schemas.microsoft.com/office/drawing/2014/main" id="{1305C0F8-12DC-4E6D-80F0-7C94255843A6}"/>
              </a:ext>
            </a:extLst>
          </p:cNvPr>
          <p:cNvGrpSpPr/>
          <p:nvPr/>
        </p:nvGrpSpPr>
        <p:grpSpPr>
          <a:xfrm>
            <a:off x="200026" y="476250"/>
            <a:ext cx="11868148" cy="6369812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2" name="圆角矩形 4">
              <a:extLst>
                <a:ext uri="{FF2B5EF4-FFF2-40B4-BE49-F238E27FC236}">
                  <a16:creationId xmlns:a16="http://schemas.microsoft.com/office/drawing/2014/main" id="{4020346A-C87B-47D1-A8FD-89EF63EAACA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圆角矩形 5">
              <a:extLst>
                <a:ext uri="{FF2B5EF4-FFF2-40B4-BE49-F238E27FC236}">
                  <a16:creationId xmlns:a16="http://schemas.microsoft.com/office/drawing/2014/main" id="{01B79870-2BCF-488E-A77F-985458F0B8EA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组合 47">
            <a:extLst>
              <a:ext uri="{FF2B5EF4-FFF2-40B4-BE49-F238E27FC236}">
                <a16:creationId xmlns:a16="http://schemas.microsoft.com/office/drawing/2014/main" id="{51510DB0-90EA-4DC0-9A4B-4541B9AC66E9}"/>
              </a:ext>
            </a:extLst>
          </p:cNvPr>
          <p:cNvGrpSpPr/>
          <p:nvPr/>
        </p:nvGrpSpPr>
        <p:grpSpPr>
          <a:xfrm>
            <a:off x="1762126" y="2216790"/>
            <a:ext cx="4146306" cy="1144268"/>
            <a:chOff x="3151567" y="4106353"/>
            <a:chExt cx="4182027" cy="1023787"/>
          </a:xfrm>
        </p:grpSpPr>
        <p:grpSp>
          <p:nvGrpSpPr>
            <p:cNvPr id="19" name="组合 31">
              <a:extLst>
                <a:ext uri="{FF2B5EF4-FFF2-40B4-BE49-F238E27FC236}">
                  <a16:creationId xmlns:a16="http://schemas.microsoft.com/office/drawing/2014/main" id="{E301755E-BC27-4FD6-B6B6-1964A9841FD2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32">
                <a:extLst>
                  <a:ext uri="{FF2B5EF4-FFF2-40B4-BE49-F238E27FC236}">
                    <a16:creationId xmlns:a16="http://schemas.microsoft.com/office/drawing/2014/main" id="{CD747901-A2B2-4076-A0DB-8F4FCBB182E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33">
                <a:extLst>
                  <a:ext uri="{FF2B5EF4-FFF2-40B4-BE49-F238E27FC236}">
                    <a16:creationId xmlns:a16="http://schemas.microsoft.com/office/drawing/2014/main" id="{E8187299-0FF1-44EF-B251-B140D842019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1" name="文本框 41">
              <a:extLst>
                <a:ext uri="{FF2B5EF4-FFF2-40B4-BE49-F238E27FC236}">
                  <a16:creationId xmlns:a16="http://schemas.microsoft.com/office/drawing/2014/main" id="{3A7829E7-6E3E-4141-AC47-734EEB51C06E}"/>
                </a:ext>
              </a:extLst>
            </p:cNvPr>
            <p:cNvSpPr txBox="1"/>
            <p:nvPr/>
          </p:nvSpPr>
          <p:spPr>
            <a:xfrm>
              <a:off x="3555276" y="4338604"/>
              <a:ext cx="337461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Đất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nước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là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gì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?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8" name="组合 47">
            <a:extLst>
              <a:ext uri="{FF2B5EF4-FFF2-40B4-BE49-F238E27FC236}">
                <a16:creationId xmlns:a16="http://schemas.microsoft.com/office/drawing/2014/main" id="{B68E0ABE-B6C4-4E63-AC94-62449E817E96}"/>
              </a:ext>
            </a:extLst>
          </p:cNvPr>
          <p:cNvGrpSpPr/>
          <p:nvPr/>
        </p:nvGrpSpPr>
        <p:grpSpPr>
          <a:xfrm>
            <a:off x="7137990" y="2300699"/>
            <a:ext cx="4158659" cy="997675"/>
            <a:chOff x="3151568" y="4106352"/>
            <a:chExt cx="2774950" cy="892629"/>
          </a:xfrm>
        </p:grpSpPr>
        <p:grpSp>
          <p:nvGrpSpPr>
            <p:cNvPr id="29" name="组合 31">
              <a:extLst>
                <a:ext uri="{FF2B5EF4-FFF2-40B4-BE49-F238E27FC236}">
                  <a16:creationId xmlns:a16="http://schemas.microsoft.com/office/drawing/2014/main" id="{94ACF9BD-FB10-41DD-97CF-BFAFB30F43AA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32">
                <a:extLst>
                  <a:ext uri="{FF2B5EF4-FFF2-40B4-BE49-F238E27FC236}">
                    <a16:creationId xmlns:a16="http://schemas.microsoft.com/office/drawing/2014/main" id="{F7BF960F-BB3E-4CF4-815E-62567EFAF4FF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33">
                <a:extLst>
                  <a:ext uri="{FF2B5EF4-FFF2-40B4-BE49-F238E27FC236}">
                    <a16:creationId xmlns:a16="http://schemas.microsoft.com/office/drawing/2014/main" id="{C9106B26-B7E0-4911-8AD3-FD84170DB8C0}"/>
                  </a:ext>
                </a:extLst>
              </p:cNvPr>
              <p:cNvSpPr/>
              <p:nvPr/>
            </p:nvSpPr>
            <p:spPr>
              <a:xfrm>
                <a:off x="1402080" y="3378202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1">
              <a:extLst>
                <a:ext uri="{FF2B5EF4-FFF2-40B4-BE49-F238E27FC236}">
                  <a16:creationId xmlns:a16="http://schemas.microsoft.com/office/drawing/2014/main" id="{57457466-B798-4F81-BB0A-4DF3CD44A8E1}"/>
                </a:ext>
              </a:extLst>
            </p:cNvPr>
            <p:cNvSpPr txBox="1"/>
            <p:nvPr/>
          </p:nvSpPr>
          <p:spPr>
            <a:xfrm>
              <a:off x="3427240" y="4258601"/>
              <a:ext cx="2265533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úi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cao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thế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này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3" name="组合 47">
            <a:extLst>
              <a:ext uri="{FF2B5EF4-FFF2-40B4-BE49-F238E27FC236}">
                <a16:creationId xmlns:a16="http://schemas.microsoft.com/office/drawing/2014/main" id="{78024382-D7FC-4EB4-84A7-BBCDD4DE076F}"/>
              </a:ext>
            </a:extLst>
          </p:cNvPr>
          <p:cNvGrpSpPr/>
          <p:nvPr/>
        </p:nvGrpSpPr>
        <p:grpSpPr>
          <a:xfrm>
            <a:off x="7065855" y="4262171"/>
            <a:ext cx="4373670" cy="997675"/>
            <a:chOff x="3151568" y="4106352"/>
            <a:chExt cx="2774950" cy="892629"/>
          </a:xfrm>
        </p:grpSpPr>
        <p:grpSp>
          <p:nvGrpSpPr>
            <p:cNvPr id="34" name="组合 31">
              <a:extLst>
                <a:ext uri="{FF2B5EF4-FFF2-40B4-BE49-F238E27FC236}">
                  <a16:creationId xmlns:a16="http://schemas.microsoft.com/office/drawing/2014/main" id="{2D02B851-6FBE-4B20-A1C1-025DF2561A6A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圆角矩形 32">
                <a:extLst>
                  <a:ext uri="{FF2B5EF4-FFF2-40B4-BE49-F238E27FC236}">
                    <a16:creationId xmlns:a16="http://schemas.microsoft.com/office/drawing/2014/main" id="{BEC23803-1D42-44E6-B25D-486E17900E17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7" name="圆角矩形 33">
                <a:extLst>
                  <a:ext uri="{FF2B5EF4-FFF2-40B4-BE49-F238E27FC236}">
                    <a16:creationId xmlns:a16="http://schemas.microsoft.com/office/drawing/2014/main" id="{1D37585A-9ED2-4B21-AAC0-5A8B80D1A459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5" name="文本框 41">
              <a:extLst>
                <a:ext uri="{FF2B5EF4-FFF2-40B4-BE49-F238E27FC236}">
                  <a16:creationId xmlns:a16="http://schemas.microsoft.com/office/drawing/2014/main" id="{2D568EDB-7943-4F03-BBC7-EC878022FA12}"/>
                </a:ext>
              </a:extLst>
            </p:cNvPr>
            <p:cNvSpPr txBox="1"/>
            <p:nvPr/>
          </p:nvSpPr>
          <p:spPr>
            <a:xfrm>
              <a:off x="3460976" y="4237060"/>
              <a:ext cx="230077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iển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rộng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bao</a:t>
              </a:r>
            </a:p>
          </p:txBody>
        </p:sp>
      </p:grpSp>
      <p:grpSp>
        <p:nvGrpSpPr>
          <p:cNvPr id="38" name="组合 47">
            <a:extLst>
              <a:ext uri="{FF2B5EF4-FFF2-40B4-BE49-F238E27FC236}">
                <a16:creationId xmlns:a16="http://schemas.microsoft.com/office/drawing/2014/main" id="{FA593910-061F-4EBD-92B4-EBA2AE6B58D5}"/>
              </a:ext>
            </a:extLst>
          </p:cNvPr>
          <p:cNvGrpSpPr/>
          <p:nvPr/>
        </p:nvGrpSpPr>
        <p:grpSpPr>
          <a:xfrm>
            <a:off x="1790700" y="4244129"/>
            <a:ext cx="3911304" cy="997675"/>
            <a:chOff x="3151568" y="4106352"/>
            <a:chExt cx="2774950" cy="892629"/>
          </a:xfrm>
        </p:grpSpPr>
        <p:grpSp>
          <p:nvGrpSpPr>
            <p:cNvPr id="39" name="组合 31">
              <a:extLst>
                <a:ext uri="{FF2B5EF4-FFF2-40B4-BE49-F238E27FC236}">
                  <a16:creationId xmlns:a16="http://schemas.microsoft.com/office/drawing/2014/main" id="{6B5B564B-6793-49DF-8BA8-20EE8F471B56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3" name="圆角矩形 32">
                <a:extLst>
                  <a:ext uri="{FF2B5EF4-FFF2-40B4-BE49-F238E27FC236}">
                    <a16:creationId xmlns:a16="http://schemas.microsoft.com/office/drawing/2014/main" id="{0A98652B-5E3F-4F63-BE0E-57A2CDAA925C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4" name="圆角矩形 33">
                <a:extLst>
                  <a:ext uri="{FF2B5EF4-FFF2-40B4-BE49-F238E27FC236}">
                    <a16:creationId xmlns:a16="http://schemas.microsoft.com/office/drawing/2014/main" id="{86365D2E-B747-4F07-8535-10C3BAB0A92B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1">
              <a:extLst>
                <a:ext uri="{FF2B5EF4-FFF2-40B4-BE49-F238E27FC236}">
                  <a16:creationId xmlns:a16="http://schemas.microsoft.com/office/drawing/2014/main" id="{BED49BE7-347B-4325-ABCF-22761BA771B0}"/>
                </a:ext>
              </a:extLst>
            </p:cNvPr>
            <p:cNvSpPr txBox="1"/>
            <p:nvPr/>
          </p:nvSpPr>
          <p:spPr>
            <a:xfrm>
              <a:off x="3274732" y="4279671"/>
              <a:ext cx="252822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sao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thấy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9D004AA-9144-4C01-A486-6CCAF764D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531" y="623048"/>
            <a:ext cx="715732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20" name="组合 6">
            <a:extLst>
              <a:ext uri="{FF2B5EF4-FFF2-40B4-BE49-F238E27FC236}">
                <a16:creationId xmlns:a16="http://schemas.microsoft.com/office/drawing/2014/main" id="{1305C0F8-12DC-4E6D-80F0-7C94255843A6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2" name="圆角矩形 4">
              <a:extLst>
                <a:ext uri="{FF2B5EF4-FFF2-40B4-BE49-F238E27FC236}">
                  <a16:creationId xmlns:a16="http://schemas.microsoft.com/office/drawing/2014/main" id="{4020346A-C87B-47D1-A8FD-89EF63EAACA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圆角矩形 5">
              <a:extLst>
                <a:ext uri="{FF2B5EF4-FFF2-40B4-BE49-F238E27FC236}">
                  <a16:creationId xmlns:a16="http://schemas.microsoft.com/office/drawing/2014/main" id="{01B79870-2BCF-488E-A77F-985458F0B8EA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62A5E08-5A6A-4017-9860-EBE5CC0B425B}"/>
              </a:ext>
            </a:extLst>
          </p:cNvPr>
          <p:cNvGrpSpPr/>
          <p:nvPr/>
        </p:nvGrpSpPr>
        <p:grpSpPr>
          <a:xfrm>
            <a:off x="486607" y="1059138"/>
            <a:ext cx="5790252" cy="3036949"/>
            <a:chOff x="2975205" y="1255651"/>
            <a:chExt cx="5432196" cy="3036949"/>
          </a:xfrm>
        </p:grpSpPr>
        <p:sp>
          <p:nvSpPr>
            <p:cNvPr id="46" name="Rectangle: Rounded Corners 21">
              <a:extLst>
                <a:ext uri="{FF2B5EF4-FFF2-40B4-BE49-F238E27FC236}">
                  <a16:creationId xmlns:a16="http://schemas.microsoft.com/office/drawing/2014/main" id="{B9220BCD-93D3-48BC-97C0-DC652644503F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23200 w 5432196"/>
                <a:gd name="connsiteY2" fmla="*/ 0 h 2568302"/>
                <a:gd name="connsiteX3" fmla="*/ 1671156 w 5432196"/>
                <a:gd name="connsiteY3" fmla="*/ 0 h 2568302"/>
                <a:gd name="connsiteX4" fmla="*/ 2219114 w 5432196"/>
                <a:gd name="connsiteY4" fmla="*/ 0 h 2568302"/>
                <a:gd name="connsiteX5" fmla="*/ 2900873 w 5432196"/>
                <a:gd name="connsiteY5" fmla="*/ 0 h 2568302"/>
                <a:gd name="connsiteX6" fmla="*/ 3404229 w 5432196"/>
                <a:gd name="connsiteY6" fmla="*/ 0 h 2568302"/>
                <a:gd name="connsiteX7" fmla="*/ 3952186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308995 w 5432196"/>
                <a:gd name="connsiteY14" fmla="*/ 2568302 h 2568302"/>
                <a:gd name="connsiteX15" fmla="*/ 3671836 w 5432196"/>
                <a:gd name="connsiteY15" fmla="*/ 2568302 h 2568302"/>
                <a:gd name="connsiteX16" fmla="*/ 2990076 w 5432196"/>
                <a:gd name="connsiteY16" fmla="*/ 2568302 h 2568302"/>
                <a:gd name="connsiteX17" fmla="*/ 2352917 w 5432196"/>
                <a:gd name="connsiteY17" fmla="*/ 2568302 h 2568302"/>
                <a:gd name="connsiteX18" fmla="*/ 1760359 w 5432196"/>
                <a:gd name="connsiteY18" fmla="*/ 2568302 h 2568302"/>
                <a:gd name="connsiteX19" fmla="*/ 1167801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67801 w 5432196"/>
                <a:gd name="connsiteY2" fmla="*/ 0 h 2568302"/>
                <a:gd name="connsiteX3" fmla="*/ 1715758 w 5432196"/>
                <a:gd name="connsiteY3" fmla="*/ 0 h 2568302"/>
                <a:gd name="connsiteX4" fmla="*/ 2263715 w 5432196"/>
                <a:gd name="connsiteY4" fmla="*/ 0 h 2568302"/>
                <a:gd name="connsiteX5" fmla="*/ 2945474 w 5432196"/>
                <a:gd name="connsiteY5" fmla="*/ 0 h 2568302"/>
                <a:gd name="connsiteX6" fmla="*/ 3538033 w 5432196"/>
                <a:gd name="connsiteY6" fmla="*/ 0 h 2568302"/>
                <a:gd name="connsiteX7" fmla="*/ 4264394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998150 h 2568302"/>
                <a:gd name="connsiteX11" fmla="*/ 5432196 w 5432196"/>
                <a:gd name="connsiteY11" fmla="*/ 1539509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442798 w 5432196"/>
                <a:gd name="connsiteY14" fmla="*/ 2568302 h 2568302"/>
                <a:gd name="connsiteX15" fmla="*/ 3716437 w 5432196"/>
                <a:gd name="connsiteY15" fmla="*/ 2568302 h 2568302"/>
                <a:gd name="connsiteX16" fmla="*/ 3123879 w 5432196"/>
                <a:gd name="connsiteY16" fmla="*/ 2568302 h 2568302"/>
                <a:gd name="connsiteX17" fmla="*/ 2531322 w 5432196"/>
                <a:gd name="connsiteY17" fmla="*/ 2568302 h 2568302"/>
                <a:gd name="connsiteX18" fmla="*/ 1804960 w 5432196"/>
                <a:gd name="connsiteY18" fmla="*/ 2568302 h 2568302"/>
                <a:gd name="connsiteX19" fmla="*/ 1123200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1044115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3148" y="218073"/>
                    <a:pt x="235115" y="35327"/>
                    <a:pt x="486041" y="0"/>
                  </a:cubicBezTo>
                  <a:cubicBezTo>
                    <a:pt x="723000" y="-9945"/>
                    <a:pt x="856695" y="8566"/>
                    <a:pt x="1123200" y="0"/>
                  </a:cubicBezTo>
                  <a:cubicBezTo>
                    <a:pt x="1403448" y="289"/>
                    <a:pt x="1451532" y="20597"/>
                    <a:pt x="1671156" y="0"/>
                  </a:cubicBezTo>
                  <a:cubicBezTo>
                    <a:pt x="1892707" y="-26317"/>
                    <a:pt x="1982404" y="40574"/>
                    <a:pt x="2219114" y="0"/>
                  </a:cubicBezTo>
                  <a:cubicBezTo>
                    <a:pt x="2478531" y="-34149"/>
                    <a:pt x="2577711" y="-27676"/>
                    <a:pt x="2900873" y="0"/>
                  </a:cubicBezTo>
                  <a:cubicBezTo>
                    <a:pt x="3223323" y="32024"/>
                    <a:pt x="3230881" y="18659"/>
                    <a:pt x="3404229" y="0"/>
                  </a:cubicBezTo>
                  <a:cubicBezTo>
                    <a:pt x="3552910" y="-4067"/>
                    <a:pt x="3728798" y="-25676"/>
                    <a:pt x="3952186" y="0"/>
                  </a:cubicBezTo>
                  <a:cubicBezTo>
                    <a:pt x="4162160" y="2021"/>
                    <a:pt x="4788467" y="-31768"/>
                    <a:pt x="4946154" y="0"/>
                  </a:cubicBezTo>
                  <a:cubicBezTo>
                    <a:pt x="5179316" y="-101542"/>
                    <a:pt x="5405216" y="212602"/>
                    <a:pt x="5432196" y="518078"/>
                  </a:cubicBezTo>
                  <a:cubicBezTo>
                    <a:pt x="5451461" y="768165"/>
                    <a:pt x="5443616" y="856846"/>
                    <a:pt x="5432196" y="1044115"/>
                  </a:cubicBezTo>
                  <a:cubicBezTo>
                    <a:pt x="5402688" y="1216756"/>
                    <a:pt x="5430041" y="1327903"/>
                    <a:pt x="5432196" y="1554830"/>
                  </a:cubicBezTo>
                  <a:cubicBezTo>
                    <a:pt x="5418432" y="1768830"/>
                    <a:pt x="5450077" y="1868081"/>
                    <a:pt x="5432196" y="2050224"/>
                  </a:cubicBezTo>
                  <a:cubicBezTo>
                    <a:pt x="5410589" y="2338967"/>
                    <a:pt x="5211404" y="2539262"/>
                    <a:pt x="4946154" y="2568302"/>
                  </a:cubicBezTo>
                  <a:cubicBezTo>
                    <a:pt x="4707300" y="2579162"/>
                    <a:pt x="4557172" y="2582577"/>
                    <a:pt x="4308995" y="2568302"/>
                  </a:cubicBezTo>
                  <a:cubicBezTo>
                    <a:pt x="4069399" y="2526760"/>
                    <a:pt x="3887879" y="2593944"/>
                    <a:pt x="3671836" y="2568302"/>
                  </a:cubicBezTo>
                  <a:cubicBezTo>
                    <a:pt x="3430242" y="2541578"/>
                    <a:pt x="3290261" y="2547196"/>
                    <a:pt x="2990076" y="2568302"/>
                  </a:cubicBezTo>
                  <a:cubicBezTo>
                    <a:pt x="2703095" y="2578611"/>
                    <a:pt x="2528572" y="2578098"/>
                    <a:pt x="2352917" y="2568302"/>
                  </a:cubicBezTo>
                  <a:cubicBezTo>
                    <a:pt x="2173318" y="2606384"/>
                    <a:pt x="1898003" y="2546402"/>
                    <a:pt x="1760359" y="2568302"/>
                  </a:cubicBezTo>
                  <a:cubicBezTo>
                    <a:pt x="1615512" y="2573354"/>
                    <a:pt x="1321290" y="2550408"/>
                    <a:pt x="1167801" y="2568302"/>
                  </a:cubicBezTo>
                  <a:cubicBezTo>
                    <a:pt x="1007099" y="2583884"/>
                    <a:pt x="640118" y="2589246"/>
                    <a:pt x="486041" y="2568302"/>
                  </a:cubicBezTo>
                  <a:cubicBezTo>
                    <a:pt x="236856" y="2576308"/>
                    <a:pt x="66011" y="2341232"/>
                    <a:pt x="0" y="2050224"/>
                  </a:cubicBezTo>
                  <a:cubicBezTo>
                    <a:pt x="32438" y="1871371"/>
                    <a:pt x="-29887" y="1698915"/>
                    <a:pt x="0" y="1539509"/>
                  </a:cubicBezTo>
                  <a:cubicBezTo>
                    <a:pt x="15565" y="1366728"/>
                    <a:pt x="9290" y="1244988"/>
                    <a:pt x="0" y="998150"/>
                  </a:cubicBezTo>
                  <a:cubicBezTo>
                    <a:pt x="13069" y="803634"/>
                    <a:pt x="-28842" y="671131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1556" y="250255"/>
                    <a:pt x="221277" y="-2204"/>
                    <a:pt x="486041" y="0"/>
                  </a:cubicBezTo>
                  <a:cubicBezTo>
                    <a:pt x="701548" y="-31820"/>
                    <a:pt x="905740" y="-15704"/>
                    <a:pt x="1167801" y="0"/>
                  </a:cubicBezTo>
                  <a:cubicBezTo>
                    <a:pt x="1406041" y="476"/>
                    <a:pt x="1455449" y="8911"/>
                    <a:pt x="1715758" y="0"/>
                  </a:cubicBezTo>
                  <a:cubicBezTo>
                    <a:pt x="1975455" y="15225"/>
                    <a:pt x="2155657" y="12183"/>
                    <a:pt x="2263715" y="0"/>
                  </a:cubicBezTo>
                  <a:cubicBezTo>
                    <a:pt x="2374985" y="-8386"/>
                    <a:pt x="2697570" y="-58"/>
                    <a:pt x="2945474" y="0"/>
                  </a:cubicBezTo>
                  <a:cubicBezTo>
                    <a:pt x="3138137" y="35485"/>
                    <a:pt x="3296160" y="-26344"/>
                    <a:pt x="3538033" y="0"/>
                  </a:cubicBezTo>
                  <a:cubicBezTo>
                    <a:pt x="3766055" y="14869"/>
                    <a:pt x="4004085" y="26924"/>
                    <a:pt x="4264394" y="0"/>
                  </a:cubicBezTo>
                  <a:cubicBezTo>
                    <a:pt x="4542497" y="6839"/>
                    <a:pt x="4663581" y="13834"/>
                    <a:pt x="4946154" y="0"/>
                  </a:cubicBezTo>
                  <a:cubicBezTo>
                    <a:pt x="5112801" y="37181"/>
                    <a:pt x="5481705" y="124231"/>
                    <a:pt x="5432196" y="518078"/>
                  </a:cubicBezTo>
                  <a:cubicBezTo>
                    <a:pt x="5425722" y="649579"/>
                    <a:pt x="5415436" y="878980"/>
                    <a:pt x="5432196" y="998150"/>
                  </a:cubicBezTo>
                  <a:cubicBezTo>
                    <a:pt x="5461578" y="1081814"/>
                    <a:pt x="5419165" y="1345003"/>
                    <a:pt x="5432196" y="1539509"/>
                  </a:cubicBezTo>
                  <a:cubicBezTo>
                    <a:pt x="5452367" y="1753628"/>
                    <a:pt x="5432523" y="1824245"/>
                    <a:pt x="5432196" y="2050224"/>
                  </a:cubicBezTo>
                  <a:cubicBezTo>
                    <a:pt x="5424803" y="2227155"/>
                    <a:pt x="5141900" y="2519344"/>
                    <a:pt x="4946154" y="2568302"/>
                  </a:cubicBezTo>
                  <a:cubicBezTo>
                    <a:pt x="4857702" y="2547573"/>
                    <a:pt x="4552529" y="2558782"/>
                    <a:pt x="4442798" y="2568302"/>
                  </a:cubicBezTo>
                  <a:cubicBezTo>
                    <a:pt x="4289467" y="2590227"/>
                    <a:pt x="3926494" y="2574322"/>
                    <a:pt x="3716437" y="2568302"/>
                  </a:cubicBezTo>
                  <a:cubicBezTo>
                    <a:pt x="3514332" y="2546143"/>
                    <a:pt x="3333647" y="2513825"/>
                    <a:pt x="3123879" y="2568302"/>
                  </a:cubicBezTo>
                  <a:cubicBezTo>
                    <a:pt x="2897970" y="2568538"/>
                    <a:pt x="2782861" y="2578134"/>
                    <a:pt x="2531322" y="2568302"/>
                  </a:cubicBezTo>
                  <a:cubicBezTo>
                    <a:pt x="2312227" y="2576045"/>
                    <a:pt x="2048648" y="2564616"/>
                    <a:pt x="1804960" y="2568302"/>
                  </a:cubicBezTo>
                  <a:cubicBezTo>
                    <a:pt x="1579480" y="2588014"/>
                    <a:pt x="1376176" y="2540594"/>
                    <a:pt x="1123200" y="2568302"/>
                  </a:cubicBezTo>
                  <a:cubicBezTo>
                    <a:pt x="876068" y="2609652"/>
                    <a:pt x="684947" y="2586190"/>
                    <a:pt x="486041" y="2568302"/>
                  </a:cubicBezTo>
                  <a:cubicBezTo>
                    <a:pt x="236642" y="2519339"/>
                    <a:pt x="-7685" y="2382807"/>
                    <a:pt x="0" y="2050224"/>
                  </a:cubicBezTo>
                  <a:cubicBezTo>
                    <a:pt x="6433" y="1877245"/>
                    <a:pt x="-21923" y="1798331"/>
                    <a:pt x="0" y="1539509"/>
                  </a:cubicBezTo>
                  <a:cubicBezTo>
                    <a:pt x="12206" y="1289407"/>
                    <a:pt x="6304" y="1291820"/>
                    <a:pt x="0" y="1044115"/>
                  </a:cubicBezTo>
                  <a:cubicBezTo>
                    <a:pt x="19503" y="793088"/>
                    <a:pt x="1752" y="670511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8997" y="249557"/>
                    <a:pt x="270547" y="86635"/>
                    <a:pt x="486041" y="0"/>
                  </a:cubicBezTo>
                  <a:cubicBezTo>
                    <a:pt x="673084" y="-4063"/>
                    <a:pt x="835787" y="3041"/>
                    <a:pt x="1123200" y="0"/>
                  </a:cubicBezTo>
                  <a:cubicBezTo>
                    <a:pt x="1403233" y="2188"/>
                    <a:pt x="1438018" y="25961"/>
                    <a:pt x="1671156" y="0"/>
                  </a:cubicBezTo>
                  <a:cubicBezTo>
                    <a:pt x="1894575" y="-23238"/>
                    <a:pt x="1981256" y="17710"/>
                    <a:pt x="2219114" y="0"/>
                  </a:cubicBezTo>
                  <a:cubicBezTo>
                    <a:pt x="2479003" y="-24495"/>
                    <a:pt x="2587446" y="-36897"/>
                    <a:pt x="2900873" y="0"/>
                  </a:cubicBezTo>
                  <a:cubicBezTo>
                    <a:pt x="3219936" y="28012"/>
                    <a:pt x="3227104" y="17563"/>
                    <a:pt x="3404229" y="0"/>
                  </a:cubicBezTo>
                  <a:cubicBezTo>
                    <a:pt x="3584541" y="-28810"/>
                    <a:pt x="3728883" y="-7281"/>
                    <a:pt x="3952186" y="0"/>
                  </a:cubicBezTo>
                  <a:cubicBezTo>
                    <a:pt x="4147673" y="11216"/>
                    <a:pt x="4728601" y="-28112"/>
                    <a:pt x="4946154" y="0"/>
                  </a:cubicBezTo>
                  <a:cubicBezTo>
                    <a:pt x="5185180" y="-60984"/>
                    <a:pt x="5481379" y="134418"/>
                    <a:pt x="5432196" y="518078"/>
                  </a:cubicBezTo>
                  <a:cubicBezTo>
                    <a:pt x="5450602" y="761928"/>
                    <a:pt x="5466337" y="859587"/>
                    <a:pt x="5432196" y="1044115"/>
                  </a:cubicBezTo>
                  <a:cubicBezTo>
                    <a:pt x="5392966" y="1242867"/>
                    <a:pt x="5440229" y="1328194"/>
                    <a:pt x="5432196" y="1554830"/>
                  </a:cubicBezTo>
                  <a:cubicBezTo>
                    <a:pt x="5412888" y="1739143"/>
                    <a:pt x="5428859" y="1891455"/>
                    <a:pt x="5432196" y="2050224"/>
                  </a:cubicBezTo>
                  <a:cubicBezTo>
                    <a:pt x="5486318" y="2323649"/>
                    <a:pt x="5190859" y="2557456"/>
                    <a:pt x="4946154" y="2568302"/>
                  </a:cubicBezTo>
                  <a:cubicBezTo>
                    <a:pt x="4704423" y="2568926"/>
                    <a:pt x="4557932" y="2557315"/>
                    <a:pt x="4308995" y="2568302"/>
                  </a:cubicBezTo>
                  <a:cubicBezTo>
                    <a:pt x="4100945" y="2569022"/>
                    <a:pt x="3893578" y="2572807"/>
                    <a:pt x="3671836" y="2568302"/>
                  </a:cubicBezTo>
                  <a:cubicBezTo>
                    <a:pt x="3423473" y="2546968"/>
                    <a:pt x="3270992" y="2556915"/>
                    <a:pt x="2990076" y="2568302"/>
                  </a:cubicBezTo>
                  <a:cubicBezTo>
                    <a:pt x="2691119" y="2598024"/>
                    <a:pt x="2553232" y="2537881"/>
                    <a:pt x="2352917" y="2568302"/>
                  </a:cubicBezTo>
                  <a:cubicBezTo>
                    <a:pt x="2195828" y="2610881"/>
                    <a:pt x="1912928" y="2553143"/>
                    <a:pt x="1760359" y="2568302"/>
                  </a:cubicBezTo>
                  <a:cubicBezTo>
                    <a:pt x="1632435" y="2608380"/>
                    <a:pt x="1299674" y="2546710"/>
                    <a:pt x="1167801" y="2568302"/>
                  </a:cubicBezTo>
                  <a:cubicBezTo>
                    <a:pt x="1008675" y="2609019"/>
                    <a:pt x="642344" y="2581693"/>
                    <a:pt x="486041" y="2568302"/>
                  </a:cubicBezTo>
                  <a:cubicBezTo>
                    <a:pt x="226713" y="2590100"/>
                    <a:pt x="80741" y="2323968"/>
                    <a:pt x="0" y="2050224"/>
                  </a:cubicBezTo>
                  <a:cubicBezTo>
                    <a:pt x="16338" y="1837413"/>
                    <a:pt x="9719" y="1699165"/>
                    <a:pt x="0" y="1539509"/>
                  </a:cubicBezTo>
                  <a:cubicBezTo>
                    <a:pt x="224" y="1405803"/>
                    <a:pt x="6196" y="1198327"/>
                    <a:pt x="0" y="998150"/>
                  </a:cubicBezTo>
                  <a:cubicBezTo>
                    <a:pt x="-12892" y="804966"/>
                    <a:pt x="-35252" y="652279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90252"/>
                        <a:gd name="connsiteY0" fmla="*/ 518078 h 2568302"/>
                        <a:gd name="connsiteX1" fmla="*/ 518078 w 5790252"/>
                        <a:gd name="connsiteY1" fmla="*/ 0 h 2568302"/>
                        <a:gd name="connsiteX2" fmla="*/ 1197235 w 5790252"/>
                        <a:gd name="connsiteY2" fmla="*/ 0 h 2568302"/>
                        <a:gd name="connsiteX3" fmla="*/ 1781309 w 5790252"/>
                        <a:gd name="connsiteY3" fmla="*/ 0 h 2568302"/>
                        <a:gd name="connsiteX4" fmla="*/ 2365384 w 5790252"/>
                        <a:gd name="connsiteY4" fmla="*/ 0 h 2568302"/>
                        <a:gd name="connsiteX5" fmla="*/ 3092081 w 5790252"/>
                        <a:gd name="connsiteY5" fmla="*/ 0 h 2568302"/>
                        <a:gd name="connsiteX6" fmla="*/ 3628615 w 5790252"/>
                        <a:gd name="connsiteY6" fmla="*/ 0 h 2568302"/>
                        <a:gd name="connsiteX7" fmla="*/ 4212690 w 5790252"/>
                        <a:gd name="connsiteY7" fmla="*/ 0 h 2568302"/>
                        <a:gd name="connsiteX8" fmla="*/ 5272174 w 5790252"/>
                        <a:gd name="connsiteY8" fmla="*/ 0 h 2568302"/>
                        <a:gd name="connsiteX9" fmla="*/ 5790252 w 5790252"/>
                        <a:gd name="connsiteY9" fmla="*/ 518078 h 2568302"/>
                        <a:gd name="connsiteX10" fmla="*/ 5790252 w 5790252"/>
                        <a:gd name="connsiteY10" fmla="*/ 1044115 h 2568302"/>
                        <a:gd name="connsiteX11" fmla="*/ 5790252 w 5790252"/>
                        <a:gd name="connsiteY11" fmla="*/ 1554830 h 2568302"/>
                        <a:gd name="connsiteX12" fmla="*/ 5790252 w 5790252"/>
                        <a:gd name="connsiteY12" fmla="*/ 2050224 h 2568302"/>
                        <a:gd name="connsiteX13" fmla="*/ 5272174 w 5790252"/>
                        <a:gd name="connsiteY13" fmla="*/ 2568302 h 2568302"/>
                        <a:gd name="connsiteX14" fmla="*/ 4593017 w 5790252"/>
                        <a:gd name="connsiteY14" fmla="*/ 2568302 h 2568302"/>
                        <a:gd name="connsiteX15" fmla="*/ 3913861 w 5790252"/>
                        <a:gd name="connsiteY15" fmla="*/ 2568302 h 2568302"/>
                        <a:gd name="connsiteX16" fmla="*/ 3187163 w 5790252"/>
                        <a:gd name="connsiteY16" fmla="*/ 2568302 h 2568302"/>
                        <a:gd name="connsiteX17" fmla="*/ 2508007 w 5790252"/>
                        <a:gd name="connsiteY17" fmla="*/ 2568302 h 2568302"/>
                        <a:gd name="connsiteX18" fmla="*/ 1876391 w 5790252"/>
                        <a:gd name="connsiteY18" fmla="*/ 2568302 h 2568302"/>
                        <a:gd name="connsiteX19" fmla="*/ 1244776 w 5790252"/>
                        <a:gd name="connsiteY19" fmla="*/ 2568302 h 2568302"/>
                        <a:gd name="connsiteX20" fmla="*/ 518078 w 5790252"/>
                        <a:gd name="connsiteY20" fmla="*/ 2568302 h 2568302"/>
                        <a:gd name="connsiteX21" fmla="*/ 0 w 5790252"/>
                        <a:gd name="connsiteY21" fmla="*/ 2050224 h 2568302"/>
                        <a:gd name="connsiteX22" fmla="*/ 0 w 5790252"/>
                        <a:gd name="connsiteY22" fmla="*/ 1539509 h 2568302"/>
                        <a:gd name="connsiteX23" fmla="*/ 0 w 5790252"/>
                        <a:gd name="connsiteY23" fmla="*/ 998150 h 2568302"/>
                        <a:gd name="connsiteX24" fmla="*/ 0 w 5790252"/>
                        <a:gd name="connsiteY24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90252" h="2568302" fill="none" extrusionOk="0">
                          <a:moveTo>
                            <a:pt x="0" y="518078"/>
                          </a:moveTo>
                          <a:cubicBezTo>
                            <a:pt x="-11387" y="197991"/>
                            <a:pt x="269436" y="54876"/>
                            <a:pt x="518078" y="0"/>
                          </a:cubicBezTo>
                          <a:cubicBezTo>
                            <a:pt x="746251" y="-4622"/>
                            <a:pt x="901709" y="-3821"/>
                            <a:pt x="1197235" y="0"/>
                          </a:cubicBezTo>
                          <a:cubicBezTo>
                            <a:pt x="1492761" y="3821"/>
                            <a:pt x="1539414" y="23504"/>
                            <a:pt x="1781309" y="0"/>
                          </a:cubicBezTo>
                          <a:cubicBezTo>
                            <a:pt x="2023204" y="-23504"/>
                            <a:pt x="2110109" y="19205"/>
                            <a:pt x="2365384" y="0"/>
                          </a:cubicBezTo>
                          <a:cubicBezTo>
                            <a:pt x="2620660" y="-19205"/>
                            <a:pt x="2750375" y="-30893"/>
                            <a:pt x="3092081" y="0"/>
                          </a:cubicBezTo>
                          <a:cubicBezTo>
                            <a:pt x="3433787" y="30893"/>
                            <a:pt x="3440729" y="16538"/>
                            <a:pt x="3628615" y="0"/>
                          </a:cubicBezTo>
                          <a:cubicBezTo>
                            <a:pt x="3816501" y="-16538"/>
                            <a:pt x="3971225" y="-10469"/>
                            <a:pt x="4212690" y="0"/>
                          </a:cubicBezTo>
                          <a:cubicBezTo>
                            <a:pt x="4454155" y="10469"/>
                            <a:pt x="5052119" y="-23122"/>
                            <a:pt x="5272174" y="0"/>
                          </a:cubicBezTo>
                          <a:cubicBezTo>
                            <a:pt x="5562185" y="-60694"/>
                            <a:pt x="5776538" y="180293"/>
                            <a:pt x="5790252" y="518078"/>
                          </a:cubicBezTo>
                          <a:cubicBezTo>
                            <a:pt x="5809152" y="766346"/>
                            <a:pt x="5805561" y="855452"/>
                            <a:pt x="5790252" y="1044115"/>
                          </a:cubicBezTo>
                          <a:cubicBezTo>
                            <a:pt x="5774943" y="1232778"/>
                            <a:pt x="5797314" y="1346447"/>
                            <a:pt x="5790252" y="1554830"/>
                          </a:cubicBezTo>
                          <a:cubicBezTo>
                            <a:pt x="5783190" y="1763214"/>
                            <a:pt x="5789876" y="1877753"/>
                            <a:pt x="5790252" y="2050224"/>
                          </a:cubicBezTo>
                          <a:cubicBezTo>
                            <a:pt x="5822388" y="2330653"/>
                            <a:pt x="5531950" y="2540642"/>
                            <a:pt x="5272174" y="2568302"/>
                          </a:cubicBezTo>
                          <a:cubicBezTo>
                            <a:pt x="5022778" y="2564221"/>
                            <a:pt x="4838252" y="2596444"/>
                            <a:pt x="4593017" y="2568302"/>
                          </a:cubicBezTo>
                          <a:cubicBezTo>
                            <a:pt x="4347782" y="2540160"/>
                            <a:pt x="4164389" y="2597996"/>
                            <a:pt x="3913861" y="2568302"/>
                          </a:cubicBezTo>
                          <a:cubicBezTo>
                            <a:pt x="3663333" y="2538608"/>
                            <a:pt x="3485386" y="2571619"/>
                            <a:pt x="3187163" y="2568302"/>
                          </a:cubicBezTo>
                          <a:cubicBezTo>
                            <a:pt x="2888940" y="2564985"/>
                            <a:pt x="2708086" y="2541310"/>
                            <a:pt x="2508007" y="2568302"/>
                          </a:cubicBezTo>
                          <a:cubicBezTo>
                            <a:pt x="2307928" y="2595294"/>
                            <a:pt x="2023698" y="2550530"/>
                            <a:pt x="1876391" y="2568302"/>
                          </a:cubicBezTo>
                          <a:cubicBezTo>
                            <a:pt x="1729084" y="2586074"/>
                            <a:pt x="1401399" y="2552373"/>
                            <a:pt x="1244776" y="2568302"/>
                          </a:cubicBezTo>
                          <a:cubicBezTo>
                            <a:pt x="1088154" y="2584231"/>
                            <a:pt x="674925" y="2568725"/>
                            <a:pt x="518078" y="2568302"/>
                          </a:cubicBezTo>
                          <a:cubicBezTo>
                            <a:pt x="247416" y="2585155"/>
                            <a:pt x="53384" y="2348248"/>
                            <a:pt x="0" y="2050224"/>
                          </a:cubicBezTo>
                          <a:cubicBezTo>
                            <a:pt x="21867" y="1849868"/>
                            <a:pt x="-6218" y="1676397"/>
                            <a:pt x="0" y="1539509"/>
                          </a:cubicBezTo>
                          <a:cubicBezTo>
                            <a:pt x="6218" y="1402622"/>
                            <a:pt x="16705" y="1199114"/>
                            <a:pt x="0" y="998150"/>
                          </a:cubicBezTo>
                          <a:cubicBezTo>
                            <a:pt x="-16705" y="797186"/>
                            <a:pt x="-23664" y="641939"/>
                            <a:pt x="0" y="518078"/>
                          </a:cubicBezTo>
                          <a:close/>
                        </a:path>
                        <a:path w="579025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5580" y="12958"/>
                            <a:pt x="990616" y="-8006"/>
                            <a:pt x="1244776" y="0"/>
                          </a:cubicBezTo>
                          <a:cubicBezTo>
                            <a:pt x="1498936" y="8006"/>
                            <a:pt x="1546752" y="12625"/>
                            <a:pt x="1828850" y="0"/>
                          </a:cubicBezTo>
                          <a:cubicBezTo>
                            <a:pt x="2110948" y="-12625"/>
                            <a:pt x="2276871" y="3359"/>
                            <a:pt x="2412925" y="0"/>
                          </a:cubicBezTo>
                          <a:cubicBezTo>
                            <a:pt x="2548980" y="-3359"/>
                            <a:pt x="2919074" y="1752"/>
                            <a:pt x="3139622" y="0"/>
                          </a:cubicBezTo>
                          <a:cubicBezTo>
                            <a:pt x="3360170" y="-1752"/>
                            <a:pt x="3539760" y="-9920"/>
                            <a:pt x="3771238" y="0"/>
                          </a:cubicBezTo>
                          <a:cubicBezTo>
                            <a:pt x="4002716" y="9920"/>
                            <a:pt x="4254257" y="-1893"/>
                            <a:pt x="4545476" y="0"/>
                          </a:cubicBezTo>
                          <a:cubicBezTo>
                            <a:pt x="4836695" y="1893"/>
                            <a:pt x="4971188" y="7438"/>
                            <a:pt x="5272174" y="0"/>
                          </a:cubicBezTo>
                          <a:cubicBezTo>
                            <a:pt x="5516461" y="22023"/>
                            <a:pt x="5834478" y="182994"/>
                            <a:pt x="5790252" y="518078"/>
                          </a:cubicBezTo>
                          <a:cubicBezTo>
                            <a:pt x="5803050" y="644890"/>
                            <a:pt x="5767305" y="881699"/>
                            <a:pt x="5790252" y="998150"/>
                          </a:cubicBezTo>
                          <a:cubicBezTo>
                            <a:pt x="5813199" y="1114601"/>
                            <a:pt x="5776063" y="1336090"/>
                            <a:pt x="5790252" y="1539509"/>
                          </a:cubicBezTo>
                          <a:cubicBezTo>
                            <a:pt x="5804441" y="1742928"/>
                            <a:pt x="5791124" y="1827586"/>
                            <a:pt x="5790252" y="2050224"/>
                          </a:cubicBezTo>
                          <a:cubicBezTo>
                            <a:pt x="5794953" y="2275397"/>
                            <a:pt x="5526672" y="2508268"/>
                            <a:pt x="5272174" y="2568302"/>
                          </a:cubicBezTo>
                          <a:cubicBezTo>
                            <a:pt x="5149352" y="2550519"/>
                            <a:pt x="4870424" y="2560349"/>
                            <a:pt x="4735640" y="2568302"/>
                          </a:cubicBezTo>
                          <a:cubicBezTo>
                            <a:pt x="4600856" y="2576255"/>
                            <a:pt x="4188685" y="2567074"/>
                            <a:pt x="3961402" y="2568302"/>
                          </a:cubicBezTo>
                          <a:cubicBezTo>
                            <a:pt x="3734119" y="2569530"/>
                            <a:pt x="3547669" y="2542762"/>
                            <a:pt x="3329786" y="2568302"/>
                          </a:cubicBezTo>
                          <a:cubicBezTo>
                            <a:pt x="3111903" y="2593842"/>
                            <a:pt x="2933618" y="2553682"/>
                            <a:pt x="2698171" y="2568302"/>
                          </a:cubicBezTo>
                          <a:cubicBezTo>
                            <a:pt x="2462724" y="2582922"/>
                            <a:pt x="2172757" y="2574060"/>
                            <a:pt x="1923932" y="2568302"/>
                          </a:cubicBezTo>
                          <a:cubicBezTo>
                            <a:pt x="1675107" y="2562544"/>
                            <a:pt x="1474290" y="2538609"/>
                            <a:pt x="1197235" y="2568302"/>
                          </a:cubicBezTo>
                          <a:cubicBezTo>
                            <a:pt x="920180" y="2597995"/>
                            <a:pt x="717243" y="2561644"/>
                            <a:pt x="518078" y="2568302"/>
                          </a:cubicBezTo>
                          <a:cubicBezTo>
                            <a:pt x="219052" y="2543976"/>
                            <a:pt x="11028" y="2367066"/>
                            <a:pt x="0" y="2050224"/>
                          </a:cubicBezTo>
                          <a:cubicBezTo>
                            <a:pt x="9826" y="1898912"/>
                            <a:pt x="-13276" y="1790722"/>
                            <a:pt x="0" y="1539509"/>
                          </a:cubicBezTo>
                          <a:cubicBezTo>
                            <a:pt x="13276" y="1288296"/>
                            <a:pt x="4863" y="1291137"/>
                            <a:pt x="0" y="1044115"/>
                          </a:cubicBezTo>
                          <a:cubicBezTo>
                            <a:pt x="-4863" y="797093"/>
                            <a:pt x="-3027" y="647084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khổ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5D312D7-F0D0-47D9-B4B9-C0A54A8FCE21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Yêu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Cầu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2DFF53-0A62-4310-A928-165246D58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50541E-9E0C-4392-A875-9BED69158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6996AB6-9649-4AFB-973D-6375CC10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0C5CBF-7AEB-4E06-A50E-85ED35CCFF3E}"/>
              </a:ext>
            </a:extLst>
          </p:cNvPr>
          <p:cNvGrpSpPr/>
          <p:nvPr/>
        </p:nvGrpSpPr>
        <p:grpSpPr>
          <a:xfrm>
            <a:off x="5050654" y="3936004"/>
            <a:ext cx="7073839" cy="2800488"/>
            <a:chOff x="4841104" y="3859804"/>
            <a:chExt cx="7073839" cy="280048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820625-9794-46E5-B1D2-D74A45D53B11}"/>
                </a:ext>
              </a:extLst>
            </p:cNvPr>
            <p:cNvGrpSpPr/>
            <p:nvPr/>
          </p:nvGrpSpPr>
          <p:grpSpPr>
            <a:xfrm>
              <a:off x="4841104" y="3859804"/>
              <a:ext cx="7073839" cy="2800488"/>
              <a:chOff x="2975204" y="1297855"/>
              <a:chExt cx="7073839" cy="2800488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545DDC35-A71E-40EA-A5B7-1E5EB3C78573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F5F4A9C4-5495-4F93-BB7B-C92CF13AF78D}"/>
                  </a:ext>
                </a:extLst>
              </p:cNvPr>
              <p:cNvSpPr/>
              <p:nvPr/>
            </p:nvSpPr>
            <p:spPr>
              <a:xfrm>
                <a:off x="4201409" y="1297855"/>
                <a:ext cx="4841104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EE4F054-DC93-414D-AE58-3EFAECF7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8655" y="4744733"/>
              <a:ext cx="469963" cy="4699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8CBBAC7-D159-4AE9-9614-E6C4B0D3E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1981" y="4744733"/>
              <a:ext cx="469963" cy="46996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81A52A9-F40D-4B5F-B1AC-2CD70AF0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95329" y="4744733"/>
              <a:ext cx="469963" cy="46996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B47001C-5023-4BEC-93E0-E5C5F618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1711" y="5354495"/>
              <a:ext cx="469963" cy="46996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C523FB5-7483-4167-9D15-E42AE1ADB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55037" y="5354495"/>
              <a:ext cx="469963" cy="46996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82F4F78-AB5D-4EC3-B73F-CEF2A826D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68385" y="5354495"/>
              <a:ext cx="469963" cy="46996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A3D4A89-9E41-4CE2-B6EA-016A68801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37510" y="5928927"/>
              <a:ext cx="469963" cy="46996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6949F11-2FB2-42AE-A486-CAD17B11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80836" y="5928927"/>
              <a:ext cx="469963" cy="46996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084CB48-7D59-4ACA-8D50-69104F665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94184" y="5928927"/>
              <a:ext cx="469963" cy="469963"/>
            </a:xfrm>
            <a:prstGeom prst="rect">
              <a:avLst/>
            </a:prstGeom>
          </p:spPr>
        </p:pic>
      </p:grpSp>
      <p:pic>
        <p:nvPicPr>
          <p:cNvPr id="64" name="Picture 2" descr="Baby Panda in Amusement Park | The Wheels on the Little Train | Kids Songs  | BabyBus Arabic - YouTube">
            <a:extLst>
              <a:ext uri="{FF2B5EF4-FFF2-40B4-BE49-F238E27FC236}">
                <a16:creationId xmlns:a16="http://schemas.microsoft.com/office/drawing/2014/main" id="{01A31355-2ABC-414E-8B59-BD5162CB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9583" l="2500" r="94141">
                        <a14:foregroundMark x1="9219" y1="41111" x2="21641" y2="58889"/>
                        <a14:foregroundMark x1="17500" y1="35556" x2="26641" y2="55278"/>
                        <a14:foregroundMark x1="4141" y1="48194" x2="16484" y2="68750"/>
                        <a14:foregroundMark x1="16484" y1="68750" x2="18516" y2="70417"/>
                        <a14:foregroundMark x1="6563" y1="57242" x2="11484" y2="61111"/>
                        <a14:foregroundMark x1="3106" y1="52639" x2="3750" y2="52639"/>
                        <a14:foregroundMark x1="2656" y1="52639" x2="2659" y2="52639"/>
                        <a14:foregroundMark x1="17656" y1="32500" x2="22500" y2="45833"/>
                        <a14:foregroundMark x1="20234" y1="38194" x2="23594" y2="42917"/>
                        <a14:foregroundMark x1="23594" y1="42917" x2="23594" y2="42917"/>
                        <a14:foregroundMark x1="15391" y1="55972" x2="18125" y2="56250"/>
                        <a14:foregroundMark x1="27500" y1="25556" x2="34844" y2="37778"/>
                        <a14:foregroundMark x1="36016" y1="14861" x2="42969" y2="27500"/>
                        <a14:foregroundMark x1="33359" y1="11111" x2="35234" y2="11944"/>
                        <a14:foregroundMark x1="39609" y1="23750" x2="39609" y2="23750"/>
                        <a14:foregroundMark x1="39375" y1="28056" x2="41641" y2="28056"/>
                        <a14:foregroundMark x1="29141" y1="37778" x2="32656" y2="40833"/>
                        <a14:foregroundMark x1="32656" y1="40833" x2="32656" y2="40833"/>
                        <a14:foregroundMark x1="16016" y1="75833" x2="18125" y2="72222"/>
                        <a14:foregroundMark x1="49141" y1="57361" x2="61250" y2="53611"/>
                        <a14:foregroundMark x1="48125" y1="50417" x2="63984" y2="47361"/>
                        <a14:foregroundMark x1="74531" y1="55833" x2="90781" y2="72222"/>
                        <a14:foregroundMark x1="81094" y1="34861" x2="93125" y2="75417"/>
                        <a14:foregroundMark x1="93125" y1="75417" x2="93125" y2="76389"/>
                        <a14:foregroundMark x1="93750" y1="54028" x2="94141" y2="66667"/>
                        <a14:foregroundMark x1="90391" y1="60000" x2="90625" y2="64722"/>
                        <a14:foregroundMark x1="53359" y1="57500" x2="57969" y2="68472"/>
                        <a14:foregroundMark x1="61484" y1="14722" x2="67734" y2="49722"/>
                        <a14:foregroundMark x1="57500" y1="6667" x2="57188" y2="19444"/>
                        <a14:foregroundMark x1="57188" y1="19444" x2="59062" y2="30417"/>
                        <a14:foregroundMark x1="59062" y1="30417" x2="59609" y2="31944"/>
                        <a14:foregroundMark x1="48125" y1="30694" x2="57969" y2="35139"/>
                        <a14:foregroundMark x1="47891" y1="46944" x2="61328" y2="45556"/>
                        <a14:foregroundMark x1="61328" y1="45556" x2="66016" y2="45556"/>
                        <a14:foregroundMark x1="67344" y1="42639" x2="71719" y2="46250"/>
                        <a14:foregroundMark x1="51406" y1="3611" x2="62500" y2="8056"/>
                        <a14:foregroundMark x1="51406" y1="7083" x2="51250" y2="25972"/>
                        <a14:foregroundMark x1="66719" y1="7361" x2="68125" y2="18889"/>
                        <a14:foregroundMark x1="71641" y1="12639" x2="71641" y2="12639"/>
                        <a14:foregroundMark x1="71875" y1="15972" x2="71875" y2="15972"/>
                        <a14:foregroundMark x1="70781" y1="91111" x2="82500" y2="99306"/>
                        <a14:foregroundMark x1="53359" y1="80000" x2="56484" y2="84444"/>
                        <a14:foregroundMark x1="56484" y1="84444" x2="62891" y2="87500"/>
                        <a14:foregroundMark x1="46016" y1="72500" x2="63594" y2="79722"/>
                        <a14:foregroundMark x1="9375" y1="68889" x2="9375" y2="68889"/>
                        <a14:foregroundMark x1="77500" y1="24444" x2="81094" y2="24444"/>
                        <a14:foregroundMark x1="12266" y1="99583" x2="40469" y2="89167"/>
                        <a14:foregroundMark x1="40469" y1="89167" x2="64609" y2="95278"/>
                        <a14:backgroundMark x1="20781" y1="31806" x2="21875" y2="35278"/>
                        <a14:backgroundMark x1="22109" y1="37778" x2="23281" y2="40000"/>
                        <a14:backgroundMark x1="8594" y1="67500" x2="8516" y2="67500"/>
                        <a14:backgroundMark x1="8516" y1="67500" x2="8516" y2="67500"/>
                        <a14:backgroundMark x1="5156" y1="57361" x2="2656" y2="55139"/>
                        <a14:backgroundMark x1="5234" y1="56389" x2="5234" y2="56389"/>
                        <a14:backgroundMark x1="5234" y1="55972" x2="5234" y2="58611"/>
                        <a14:backgroundMark x1="2734" y1="53056" x2="2656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58" y="882659"/>
            <a:ext cx="5125388" cy="28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B1A9C2-2EE5-4029-B7C1-5C98193A4E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1325" y="206988"/>
            <a:ext cx="6687654" cy="7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52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52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20" name="组合 6">
            <a:extLst>
              <a:ext uri="{FF2B5EF4-FFF2-40B4-BE49-F238E27FC236}">
                <a16:creationId xmlns:a16="http://schemas.microsoft.com/office/drawing/2014/main" id="{1305C0F8-12DC-4E6D-80F0-7C94255843A6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2" name="圆角矩形 4">
              <a:extLst>
                <a:ext uri="{FF2B5EF4-FFF2-40B4-BE49-F238E27FC236}">
                  <a16:creationId xmlns:a16="http://schemas.microsoft.com/office/drawing/2014/main" id="{4020346A-C87B-47D1-A8FD-89EF63EAACA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圆角矩形 5">
              <a:extLst>
                <a:ext uri="{FF2B5EF4-FFF2-40B4-BE49-F238E27FC236}">
                  <a16:creationId xmlns:a16="http://schemas.microsoft.com/office/drawing/2014/main" id="{01B79870-2BCF-488E-A77F-985458F0B8EA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F90663-415B-4642-A846-6E75EC3B7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896" y="692237"/>
            <a:ext cx="7888908" cy="920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37C79-479F-43C1-89D3-CB12C5171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548" y="2053806"/>
            <a:ext cx="9211854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5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90B72-536E-2CE0-5891-89A7A105AFF5}"/>
              </a:ext>
            </a:extLst>
          </p:cNvPr>
          <p:cNvSpPr txBox="1"/>
          <p:nvPr/>
        </p:nvSpPr>
        <p:spPr>
          <a:xfrm>
            <a:off x="2867025" y="1609423"/>
            <a:ext cx="678853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Học</a:t>
            </a:r>
            <a:r>
              <a:rPr kumimoji="0" lang="en-US" sz="67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thuộc</a:t>
            </a:r>
            <a:r>
              <a:rPr kumimoji="0" lang="en-US" sz="67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lòng</a:t>
            </a:r>
            <a:r>
              <a:rPr kumimoji="0" lang="en-US" sz="67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bài</a:t>
            </a:r>
            <a:r>
              <a:rPr kumimoji="0" lang="en-US" sz="67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thơ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AA92DC-5AA8-440B-ABDA-CCCCB8AF0C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3" b="89922" l="10000" r="90000">
                        <a14:foregroundMark x1="45400" y1="12542" x2="51900" y2="42329"/>
                        <a14:foregroundMark x1="51900" y1="42329" x2="51900" y2="42329"/>
                        <a14:foregroundMark x1="52100" y1="11646" x2="55300" y2="23180"/>
                        <a14:foregroundMark x1="48800" y1="22060" x2="52700" y2="22284"/>
                        <a14:foregroundMark x1="48900" y1="66293" x2="50800" y2="67301"/>
                        <a14:foregroundMark x1="44100" y1="52968" x2="43000" y2="61478"/>
                        <a14:foregroundMark x1="56900" y1="53527" x2="58100" y2="62710"/>
                        <a14:foregroundMark x1="58200" y1="62486" x2="59200" y2="63942"/>
                        <a14:foregroundMark x1="61000" y1="38074" x2="61000" y2="38074"/>
                        <a14:foregroundMark x1="48200" y1="5823" x2="52700" y2="6495"/>
                        <a14:foregroundMark x1="42100" y1="66293" x2="42100" y2="66293"/>
                        <a14:foregroundMark x1="59200" y1="66629" x2="59200" y2="66629"/>
                        <a14:foregroundMark x1="42100" y1="68085" x2="42100" y2="68085"/>
                        <a14:foregroundMark x1="41100" y1="29003" x2="43600" y2="29787"/>
                        <a14:foregroundMark x1="57900" y1="30011" x2="59200" y2="29339"/>
                        <a14:backgroundMark x1="28900" y1="48376" x2="39300" y2="76484"/>
                        <a14:backgroundMark x1="42200" y1="52296" x2="42339" y2="53304"/>
                        <a14:backgroundMark x1="60284" y1="63145" x2="60900" y2="66069"/>
                        <a14:backgroundMark x1="59208" y1="58034" x2="60060" y2="62079"/>
                        <a14:backgroundMark x1="57500" y1="52744" x2="57575" y2="53418"/>
                        <a14:backgroundMark x1="31600" y1="68533" x2="66500" y2="83203"/>
                        <a14:backgroundMark x1="66500" y1="83203" x2="76900" y2="84546"/>
                        <a14:backgroundMark x1="29600" y1="75252" x2="69600" y2="77940"/>
                        <a14:backgroundMark x1="41390" y1="68085" x2="58400" y2="73908"/>
                        <a14:backgroundMark x1="39100" y1="67301" x2="41390" y2="6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334" r="30144" b="52235"/>
          <a:stretch/>
        </p:blipFill>
        <p:spPr>
          <a:xfrm>
            <a:off x="4593701" y="3790950"/>
            <a:ext cx="2718808" cy="21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893808-E977-CA95-3E59-FC87A4A825CB}"/>
              </a:ext>
            </a:extLst>
          </p:cNvPr>
          <p:cNvGrpSpPr/>
          <p:nvPr/>
        </p:nvGrpSpPr>
        <p:grpSpPr>
          <a:xfrm>
            <a:off x="2876550" y="381000"/>
            <a:ext cx="8343598" cy="6104860"/>
            <a:chOff x="2484475" y="970150"/>
            <a:chExt cx="7800008" cy="5887850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60CD73A0-C556-A15E-F6FB-51963F18A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4475" y="970150"/>
              <a:ext cx="7800008" cy="58878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0FD2DF-B36B-9ED0-B943-D6B739C8822A}"/>
                </a:ext>
              </a:extLst>
            </p:cNvPr>
            <p:cNvSpPr txBox="1"/>
            <p:nvPr/>
          </p:nvSpPr>
          <p:spPr>
            <a:xfrm>
              <a:off x="3668766" y="2418852"/>
              <a:ext cx="6065473" cy="3413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dòng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nghĩ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nhỏ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về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câu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hỏi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“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Đất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nước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là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gì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”. Qua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câu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trả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lời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của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bạn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, ta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hiểu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thêm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rằng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đất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nước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có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trong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tất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cả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mọi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thứ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,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mọi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người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,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mọi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vật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sống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trên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đất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nước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,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có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ở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đất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200" b="1" dirty="0" err="1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nước</a:t>
              </a:r>
              <a:r>
                <a:rPr lang="en-US" sz="3200" b="1" dirty="0">
                  <a:solidFill>
                    <a:srgbClr val="753E21"/>
                  </a:solidFill>
                  <a:latin typeface="Cambria" panose="02040503050406030204" pitchFamily="18" charset="0"/>
                  <a:ea typeface="思源黑体 CN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53E21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078-F6FC-53D1-6D96-5F27839E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4550"/>
            <a:ext cx="3697717" cy="30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6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190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Cambria</vt:lpstr>
      <vt:lpstr>UTM Cookies</vt:lpstr>
      <vt:lpstr>UVN Banh Mi</vt:lpstr>
      <vt:lpstr>思源宋体 CN Light</vt:lpstr>
      <vt:lpstr>思源黑体 CN</vt:lpstr>
      <vt:lpstr>思源黑体 CN Bold</vt:lpstr>
      <vt:lpstr>Office 主题​​</vt:lpstr>
      <vt:lpstr>5_Office 主题​​</vt:lpstr>
      <vt:lpstr>7_Office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46</cp:revision>
  <dcterms:created xsi:type="dcterms:W3CDTF">2023-01-04T02:21:36Z</dcterms:created>
  <dcterms:modified xsi:type="dcterms:W3CDTF">2024-03-26T03:26:36Z</dcterms:modified>
</cp:coreProperties>
</file>