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  <p:sldId id="282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8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1416627" y="670213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55FFF817-AA55-B9DE-5757-4422D6836215}"/>
              </a:ext>
            </a:extLst>
          </p:cNvPr>
          <p:cNvSpPr txBox="1"/>
          <p:nvPr/>
        </p:nvSpPr>
        <p:spPr>
          <a:xfrm>
            <a:off x="1416627" y="639370"/>
            <a:ext cx="9358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lang="vi-VN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Tư 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lang="vi-VN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26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lang="vi-VN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3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</a:t>
            </a:r>
            <a:r>
              <a:rPr kumimoji="0" lang="vi-VN" altLang="zh-CN" sz="4000" b="1" i="0" u="none" strike="noStrike" kern="1200" cap="none" spc="0" normalizeH="0" baseline="0" noProof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2024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018" y="1226701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62C4B8-DC7A-B954-9C33-1EB455C31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ECCBD-4957-B91D-15DD-4ABAD6AD4DEB}"/>
              </a:ext>
            </a:extLst>
          </p:cNvPr>
          <p:cNvSpPr txBox="1"/>
          <p:nvPr/>
        </p:nvSpPr>
        <p:spPr>
          <a:xfrm>
            <a:off x="2040009" y="2137729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6B57F-D41D-A092-0875-2323BEB3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2055078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9E9592-E4BC-C8BC-3938-6EC59DDD9761}"/>
              </a:ext>
            </a:extLst>
          </p:cNvPr>
          <p:cNvSpPr txBox="1"/>
          <p:nvPr/>
        </p:nvSpPr>
        <p:spPr>
          <a:xfrm>
            <a:off x="2040009" y="3118741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2C62A-E417-D8DD-0934-2DE44660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3036090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D05ED2-0ACB-47E4-3592-CE97AF280A13}"/>
              </a:ext>
            </a:extLst>
          </p:cNvPr>
          <p:cNvSpPr txBox="1"/>
          <p:nvPr/>
        </p:nvSpPr>
        <p:spPr>
          <a:xfrm>
            <a:off x="2040009" y="4099753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BC587E-C31C-1B18-63BD-7CB5081D6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4017102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F3B1CE-D50B-5BF5-B306-73DD4CB2AD9C}"/>
              </a:ext>
            </a:extLst>
          </p:cNvPr>
          <p:cNvSpPr txBox="1"/>
          <p:nvPr/>
        </p:nvSpPr>
        <p:spPr>
          <a:xfrm>
            <a:off x="2040009" y="5080765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C812D2-BA00-9D96-FAE2-324CC029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4998114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1DF2C-A324-6074-EBBE-5389773FA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855" y="718898"/>
            <a:ext cx="520033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326</Words>
  <Application>Microsoft Office PowerPoint</Application>
  <PresentationFormat>Màn hình rộng</PresentationFormat>
  <Paragraphs>41</Paragraphs>
  <Slides>15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LNTH-LuoLuoNotangYuanTi 1</vt:lpstr>
      <vt:lpstr>Times New Roman</vt:lpstr>
      <vt:lpstr>Wingdings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Giỏi Phạm Thị</cp:lastModifiedBy>
  <cp:revision>17</cp:revision>
  <dcterms:created xsi:type="dcterms:W3CDTF">2023-11-07T12:36:51Z</dcterms:created>
  <dcterms:modified xsi:type="dcterms:W3CDTF">2024-03-27T17:26:04Z</dcterms:modified>
</cp:coreProperties>
</file>