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  <p:sldMasterId id="2147483825" r:id="rId5"/>
  </p:sldMasterIdLst>
  <p:notesMasterIdLst>
    <p:notesMasterId r:id="rId13"/>
  </p:notesMasterIdLst>
  <p:sldIdLst>
    <p:sldId id="578" r:id="rId6"/>
    <p:sldId id="300" r:id="rId7"/>
    <p:sldId id="474" r:id="rId8"/>
    <p:sldId id="557" r:id="rId9"/>
    <p:sldId id="559" r:id="rId10"/>
    <p:sldId id="569" r:id="rId11"/>
    <p:sldId id="56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A414B-A52C-4EEB-B8D3-CF3C493CEDFF}" type="slidenum">
              <a:rPr lang="vi-VN" altLang="en-US" sz="1200" b="1">
                <a:solidFill>
                  <a:srgbClr val="0000FF"/>
                </a:solidFill>
                <a:cs typeface="Arial" panose="020B0604020202020204" pitchFamily="34" charset="0"/>
              </a:rPr>
              <a:pPr/>
              <a:t>1</a:t>
            </a:fld>
            <a:endParaRPr lang="vi-VN" altLang="en-US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7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1.mp3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5905500" y="1117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4137025" y="3911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4251325" y="19431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7670800" y="1771651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7807325" y="4157663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pic>
        <p:nvPicPr>
          <p:cNvPr id="12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2" y="2628900"/>
            <a:ext cx="227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9" y="2628900"/>
            <a:ext cx="227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978152" y="2065340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036763" y="29432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9191625" y="2797175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2755900" y="281781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184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4" y="4222751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5615"/>
            <a:ext cx="76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035427"/>
            <a:ext cx="9191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9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705351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5" y="5145088"/>
            <a:ext cx="9126537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818315" y="4641853"/>
            <a:ext cx="51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927853" y="4891089"/>
            <a:ext cx="41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5756277" y="1111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3773488" y="1460500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4829177" y="6826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6646863" y="54927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7843841" y="1350965"/>
            <a:ext cx="384175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8999541" y="1911349"/>
            <a:ext cx="384175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9" name="AutoShape 51"/>
          <p:cNvSpPr>
            <a:spLocks noChangeArrowheads="1"/>
          </p:cNvSpPr>
          <p:nvPr/>
        </p:nvSpPr>
        <p:spPr bwMode="auto">
          <a:xfrm>
            <a:off x="10055227" y="2728915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206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4589" r="9814" b="63777"/>
          <a:stretch>
            <a:fillRect/>
          </a:stretch>
        </p:blipFill>
        <p:spPr bwMode="auto">
          <a:xfrm>
            <a:off x="4806953" y="4656137"/>
            <a:ext cx="2308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4527553" y="5057775"/>
            <a:ext cx="892175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5625"/>
          <a:stretch>
            <a:fillRect/>
          </a:stretch>
        </p:blipFill>
        <p:spPr bwMode="auto">
          <a:xfrm>
            <a:off x="1549402" y="5222877"/>
            <a:ext cx="49625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656139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4" y="4641851"/>
            <a:ext cx="4572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46831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4656139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641851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275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284414" y="5210153"/>
            <a:ext cx="8291511" cy="144655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dạy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 Thị Lan</a:t>
            </a:r>
          </a:p>
          <a:p>
            <a:pPr>
              <a:defRPr/>
            </a:pP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094026" y="3810001"/>
            <a:ext cx="1954212" cy="707887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ớp 2B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557713" y="3237767"/>
            <a:ext cx="4267200" cy="58420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pic>
        <p:nvPicPr>
          <p:cNvPr id="2" name="Bài Ca Người Giáo Viên Nhân Dâ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18575" y="5716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1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7075">
        <p:fade/>
      </p:transition>
    </mc:Choice>
    <mc:Fallback xmlns="">
      <p:transition spd="med" advClick="0" advTm="267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88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51" grpId="0"/>
      <p:bldP spid="52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3684" y="0"/>
            <a:ext cx="129577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219366" y="1661458"/>
            <a:ext cx="97091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                  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baseline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48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22. 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MRVT về</a:t>
            </a:r>
            <a:r>
              <a:rPr kumimoji="0" lang="en-US" altLang="zh-CN" sz="4800" b="1" i="1" u="none" strike="noStrike" kern="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nghề nghiệp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=""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=""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=""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=""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97427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604576" y="569943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7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Củng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cố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học</a:t>
            </a:r>
            <a:endParaRPr lang="vi-VN" sz="9600" b="1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đầu"/>
  <p:tag name="ISPRING_SLIDE_INDENT_LEVEL" val="0"/>
  <p:tag name="ISPRING_PRESENTER_ID" val="{9E814615-4BC9-4154-87C0-254030566499}"/>
  <p:tag name="GENSWF_ADVANCE_TIME" val="267.075"/>
  <p:tag name="ISPRING_SLIDE_ID_2" val="{1ABB612B-63A4-4269-A651-FE1F46EFC2E4}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219</Words>
  <Application>Microsoft Office PowerPoint</Application>
  <PresentationFormat>Custom</PresentationFormat>
  <Paragraphs>37</Paragraphs>
  <Slides>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1_Office Theme</vt:lpstr>
      <vt:lpstr>4_Office Theme</vt:lpstr>
      <vt:lpstr>2_Office 主题​​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A</cp:lastModifiedBy>
  <cp:revision>103</cp:revision>
  <dcterms:created xsi:type="dcterms:W3CDTF">2021-05-24T09:52:12Z</dcterms:created>
  <dcterms:modified xsi:type="dcterms:W3CDTF">2024-04-11T13:45:24Z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