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45"/>
  </p:notesMasterIdLst>
  <p:sldIdLst>
    <p:sldId id="463" r:id="rId5"/>
    <p:sldId id="464" r:id="rId6"/>
    <p:sldId id="469" r:id="rId7"/>
    <p:sldId id="440" r:id="rId8"/>
    <p:sldId id="445" r:id="rId9"/>
    <p:sldId id="458" r:id="rId10"/>
    <p:sldId id="446" r:id="rId11"/>
    <p:sldId id="442" r:id="rId12"/>
    <p:sldId id="447" r:id="rId13"/>
    <p:sldId id="448" r:id="rId14"/>
    <p:sldId id="449" r:id="rId15"/>
    <p:sldId id="465" r:id="rId16"/>
    <p:sldId id="470" r:id="rId17"/>
    <p:sldId id="436" r:id="rId18"/>
    <p:sldId id="425" r:id="rId19"/>
    <p:sldId id="426" r:id="rId20"/>
    <p:sldId id="427" r:id="rId21"/>
    <p:sldId id="428" r:id="rId22"/>
    <p:sldId id="460" r:id="rId23"/>
    <p:sldId id="472" r:id="rId24"/>
    <p:sldId id="473" r:id="rId25"/>
    <p:sldId id="467" r:id="rId26"/>
    <p:sldId id="455" r:id="rId27"/>
    <p:sldId id="452" r:id="rId28"/>
    <p:sldId id="392" r:id="rId29"/>
    <p:sldId id="419" r:id="rId30"/>
    <p:sldId id="395" r:id="rId31"/>
    <p:sldId id="456" r:id="rId32"/>
    <p:sldId id="434" r:id="rId33"/>
    <p:sldId id="435" r:id="rId34"/>
    <p:sldId id="399" r:id="rId35"/>
    <p:sldId id="401" r:id="rId36"/>
    <p:sldId id="404" r:id="rId37"/>
    <p:sldId id="405" r:id="rId38"/>
    <p:sldId id="511" r:id="rId39"/>
    <p:sldId id="512" r:id="rId40"/>
    <p:sldId id="471" r:id="rId41"/>
    <p:sldId id="461" r:id="rId42"/>
    <p:sldId id="506" r:id="rId43"/>
    <p:sldId id="408" r:id="rId4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Nunito Black" panose="020B0604020202020204" charset="0"/>
      <p:regular r:id="rId52"/>
    </p:embeddedFont>
    <p:embeddedFont>
      <p:font typeface=".VnTime" panose="020B7200000000000000" pitchFamily="34" charset="0"/>
      <p:regular r:id="rId53"/>
      <p:bold r:id="rId54"/>
      <p:italic r:id="rId55"/>
      <p:boldItalic r:id="rId56"/>
    </p:embeddedFont>
    <p:embeddedFont>
      <p:font typeface="Impact" panose="020B0806030902050204" pitchFamily="34" charset="0"/>
      <p:regular r:id="rId57"/>
    </p:embeddedFont>
    <p:embeddedFont>
      <p:font typeface=".VnTimeH" panose="020B7200000000000000" pitchFamily="34" charset="0"/>
      <p:regular r:id="rId58"/>
      <p:bold r:id="rId59"/>
      <p:italic r:id="rId60"/>
      <p:boldItalic r:id="rId61"/>
    </p:embeddedFont>
    <p:embeddedFont>
      <p:font typeface="Trebuchet MS" panose="020B060302020202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UNI Chu truyen thong" pitchFamily="66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UNI Chu truyen thong" pitchFamily="66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UNI Chu truyen thong" pitchFamily="66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UNI Chu truyen thong" pitchFamily="66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UNI Chu truyen thong" pitchFamily="66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UNI Chu truyen thong" pitchFamily="66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UNI Chu truyen thong" pitchFamily="66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UNI Chu truyen thong" pitchFamily="66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UNI Chu truyen thong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2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5438"/>
    <a:srgbClr val="015AB4"/>
    <a:srgbClr val="CF7700"/>
    <a:srgbClr val="6FBD45"/>
    <a:srgbClr val="9E6FBE"/>
    <a:srgbClr val="008000"/>
    <a:srgbClr val="0000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/>
    <p:restoredTop sz="94660"/>
  </p:normalViewPr>
  <p:slideViewPr>
    <p:cSldViewPr showGuides="1">
      <p:cViewPr varScale="1">
        <p:scale>
          <a:sx n="69" d="100"/>
          <a:sy n="69" d="100"/>
        </p:scale>
        <p:origin x="1356" y="72"/>
      </p:cViewPr>
      <p:guideLst>
        <p:guide orient="horz" pos="2184"/>
        <p:guide pos="28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  <a:t>‹#›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vi-VN" altLang="en-US" dirty="0"/>
          </a:p>
        </p:txBody>
      </p:sp>
      <p:sp>
        <p:nvSpPr>
          <p:cNvPr id="1946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  <a:t>1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378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  <a:t>18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ba ng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20 tháng 3 năm 2018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837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3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en-GB" altLang="en-US" dirty="0">
              <a:ea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447800"/>
            <a:ext cx="7848600" cy="1295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0"/>
            <a:ext cx="8077200" cy="6350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b="0">
                <a:latin typeface="Trebuchet MS" panose="020B0603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b="0">
                <a:latin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Trebuchet MS" panose="020B0603020202020204" pitchFamily="34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20193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59055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/>
          <p:nvPr/>
        </p:nvGrpSpPr>
        <p:grpSpPr>
          <a:xfrm>
            <a:off x="142875" y="304800"/>
            <a:ext cx="9009063" cy="1052513"/>
            <a:chOff x="0" y="1536"/>
            <a:chExt cx="5675" cy="663"/>
          </a:xfrm>
        </p:grpSpPr>
        <p:grpSp>
          <p:nvGrpSpPr>
            <p:cNvPr id="5128" name="Group 3"/>
            <p:cNvGrpSpPr/>
            <p:nvPr/>
          </p:nvGrpSpPr>
          <p:grpSpPr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788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89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29" name="Group 6"/>
            <p:cNvGrpSpPr/>
            <p:nvPr/>
          </p:nvGrpSpPr>
          <p:grpSpPr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786" name="Rectangle 785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87" name="Rectangle 786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UNI Chu truyen thong" pitchFamily="66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/>
                </a:pPr>
                <a:endPara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83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UNI Chu truyen thong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4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UNI Chu truyen thong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85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UNI Chu truyen thong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UNI Chu truyen thong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UNI Chu truyen thong" pitchFamily="66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790" name="AutoShape 18"/>
          <p:cNvSpPr>
            <a:spLocks noChangeArrowheads="1"/>
          </p:cNvSpPr>
          <p:nvPr/>
        </p:nvSpPr>
        <p:spPr bwMode="auto">
          <a:xfrm rot="16200000">
            <a:off x="7874000" y="-584200"/>
            <a:ext cx="254000" cy="2286000"/>
          </a:xfrm>
          <a:prstGeom prst="flowChartManualInpu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eaVert" wrap="none" anchor="ctr"/>
          <a:lstStyle>
            <a:lvl1pPr marL="342900" indent="-34290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 TIN HỌC</a:t>
            </a:r>
          </a:p>
        </p:txBody>
      </p:sp>
      <p:sp>
        <p:nvSpPr>
          <p:cNvPr id="791" name="Rectangle 19"/>
          <p:cNvSpPr>
            <a:spLocks noChangeArrowheads="1"/>
          </p:cNvSpPr>
          <p:nvPr/>
        </p:nvSpPr>
        <p:spPr bwMode="auto">
          <a:xfrm>
            <a:off x="0" y="-4762"/>
            <a:ext cx="9144000" cy="452438"/>
          </a:xfrm>
          <a:prstGeom prst="rect">
            <a:avLst/>
          </a:prstGeom>
          <a:solidFill>
            <a:srgbClr val="99CCFF">
              <a:alpha val="43921"/>
            </a:srgbClr>
          </a:solidFill>
          <a:ln>
            <a:noFill/>
          </a:ln>
          <a:effectLst/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THPT THỊ XÃ QUẢNG TRỊ</a:t>
            </a:r>
          </a:p>
        </p:txBody>
      </p:sp>
      <p:sp>
        <p:nvSpPr>
          <p:cNvPr id="792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b="0"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803083-BA5B-47E2-A6EF-51321B5D3E04}" type="datetime1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3/12/2023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9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b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GV: PH</a:t>
            </a:r>
          </a:p>
        </p:txBody>
      </p:sp>
      <p:sp>
        <p:nvSpPr>
          <p:cNvPr id="79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Tahoma" panose="020B0604030504040204" pitchFamily="34" charset="0"/>
              </a:rPr>
              <a:t>‹#›</a:t>
            </a:fld>
            <a:endParaRPr lang="en-US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1EA0E-998C-44BB-9046-2944665587F6}" type="datetime1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3/12/2023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PHGV:PHẠM THỊ TRÚC QUỲNH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1EA0E-998C-44BB-9046-2944665587F6}" type="datetime1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3/12/2023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PHGV:PHẠM THỊ TRÚC QUỲNH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1EA0E-998C-44BB-9046-2944665587F6}" type="datetime1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3/12/2023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PHGV:PHẠM THỊ TRÚC QUỲNH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1EA0E-998C-44BB-9046-2944665587F6}" type="datetime1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3/12/2023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PHGV:PHẠM THỊ TRÚC QUỲNH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1EA0E-998C-44BB-9046-2944665587F6}" type="datetime1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3/12/2023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PHGV:PHẠM THỊ TRÚC QUỲNH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1EA0E-998C-44BB-9046-2944665587F6}" type="datetime1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3/12/2023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PHGV:PHẠM THỊ TRÚC QUỲNH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1EA0E-998C-44BB-9046-2944665587F6}" type="datetime1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3/12/2023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PHGV:PHẠM THỊ TRÚC QUỲNH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1EA0E-998C-44BB-9046-2944665587F6}" type="datetime1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3/12/2023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PHGV:PHẠM THỊ TRÚC QUỲNH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1EA0E-998C-44BB-9046-2944665587F6}" type="datetime1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3/12/2023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PHGV:PHẠM THỊ TRÚC QUỲNH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1EA0E-998C-44BB-9046-2944665587F6}" type="datetime1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3/12/2023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PHGV:PHẠM THỊ TRÚC QUỲNH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0A6B4C-6AD6-4B81-A1CD-7EE7EB1F2DE4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45A30B-9B0E-4E18-AF1E-A6AE58DBB282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2F66EDD-6FF7-4DB9-8F6B-618E6C2FB17B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3F5732-CDBC-45E2-A641-AA6A42C6F2FD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80DBFD-AEC1-41BA-9852-4D2701A45360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97F643C-3035-470D-A131-B1FC97EFAC5E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9A5CC8-4987-4052-A1F2-011D792FB0B1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2F6596-618F-4104-A58E-52EA73F32462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1F4A6E-48D1-4DC6-8CDF-91F3B7DE6104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D043FF1-765C-44EB-84D1-BCA31420326B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286EAB-ED6D-4075-900F-9D0BC25E6C11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</a:rPr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447800"/>
            <a:ext cx="7848600" cy="1295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0"/>
            <a:ext cx="8077200" cy="6350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b="0">
                <a:latin typeface="Trebuchet MS" panose="020B0603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b="0">
                <a:latin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Trebuchet MS" panose="020B0603020202020204" pitchFamily="34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962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84C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20193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59055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84C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077200" cy="4495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 bullet text</a:t>
            </a:r>
          </a:p>
          <a:p>
            <a:pPr lvl="2"/>
            <a:r>
              <a:rPr lang="en-US" altLang="en-US" dirty="0"/>
              <a:t>Third level bullet text</a:t>
            </a:r>
          </a:p>
          <a:p>
            <a:pPr lvl="3"/>
            <a:r>
              <a:rPr lang="en-US" altLang="en-US" dirty="0"/>
              <a:t> Fourth level bullet text</a:t>
            </a:r>
          </a:p>
          <a:p>
            <a:pPr lvl="4"/>
            <a:r>
              <a:rPr lang="en-US" altLang="en-US" dirty="0"/>
              <a:t>Fifth level bullet text</a:t>
            </a:r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685800"/>
            <a:ext cx="8077200" cy="914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 b="1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circle/>
    <p:sndAc>
      <p:stSnd>
        <p:snd r:embed="rId14" name="chimes.wav"/>
      </p:stSnd>
    </p:sndAc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284C6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rebuchet MS" panose="020B0603020202020204" pitchFamily="34" charset="0"/>
        <a:buChar char="−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rebuchet MS" panose="020B0603020202020204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1EA0E-998C-44BB-9046-2944665587F6}" type="datetime1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3/12/2023</a:t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28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 eaLnBrk="1" hangingPunct="1">
              <a:spcBef>
                <a:spcPct val="0"/>
              </a:spcBef>
              <a:buFontTx/>
              <a:buNone/>
              <a:defRPr sz="1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GV: PHGV:PHẠM THỊ TRÚC QUỲNH</a:t>
            </a:r>
          </a:p>
        </p:txBody>
      </p:sp>
      <p:sp>
        <p:nvSpPr>
          <p:cNvPr id="1628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  <p:sp>
        <p:nvSpPr>
          <p:cNvPr id="1029" name="AutoShape 15"/>
          <p:cNvSpPr>
            <a:spLocks noChangeArrowheads="1"/>
          </p:cNvSpPr>
          <p:nvPr/>
        </p:nvSpPr>
        <p:spPr bwMode="auto">
          <a:xfrm rot="-5400000">
            <a:off x="7874000" y="-584200"/>
            <a:ext cx="254000" cy="2286000"/>
          </a:xfrm>
          <a:prstGeom prst="flowChartManualInput">
            <a:avLst/>
          </a:prstGeom>
          <a:solidFill>
            <a:srgbClr val="99CCFF"/>
          </a:solidFill>
          <a:ln>
            <a:noFill/>
          </a:ln>
          <a:effectLst/>
        </p:spPr>
        <p:txBody>
          <a:bodyPr vert="eaVert" wrap="none" anchor="ctr"/>
          <a:lstStyle>
            <a:lvl1pPr marL="342900" indent="-342900"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0" name="Rectangle 16"/>
          <p:cNvSpPr>
            <a:spLocks noChangeArrowheads="1"/>
          </p:cNvSpPr>
          <p:nvPr/>
        </p:nvSpPr>
        <p:spPr bwMode="auto">
          <a:xfrm>
            <a:off x="0" y="-4762"/>
            <a:ext cx="9144000" cy="452438"/>
          </a:xfrm>
          <a:prstGeom prst="rect">
            <a:avLst/>
          </a:prstGeom>
          <a:solidFill>
            <a:srgbClr val="99CCFF">
              <a:alpha val="43921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055" name="Group 405"/>
          <p:cNvGrpSpPr>
            <a:grpSpLocks noChangeAspect="1"/>
          </p:cNvGrpSpPr>
          <p:nvPr userDrawn="1"/>
        </p:nvGrpSpPr>
        <p:grpSpPr>
          <a:xfrm rot="5400000">
            <a:off x="6921500" y="4330700"/>
            <a:ext cx="3962400" cy="481013"/>
            <a:chOff x="3264" y="4080"/>
            <a:chExt cx="2496" cy="303"/>
          </a:xfrm>
        </p:grpSpPr>
        <p:sp>
          <p:nvSpPr>
            <p:cNvPr id="2446" name="AutoShape 406"/>
            <p:cNvSpPr>
              <a:spLocks noChangeAspect="1" noTextEdit="1"/>
            </p:cNvSpPr>
            <p:nvPr/>
          </p:nvSpPr>
          <p:spPr>
            <a:xfrm>
              <a:off x="3264" y="4080"/>
              <a:ext cx="2496" cy="30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47" name="Group 407"/>
            <p:cNvGrpSpPr/>
            <p:nvPr/>
          </p:nvGrpSpPr>
          <p:grpSpPr>
            <a:xfrm>
              <a:off x="3271" y="4102"/>
              <a:ext cx="2083" cy="205"/>
              <a:chOff x="3271" y="4102"/>
              <a:chExt cx="2083" cy="205"/>
            </a:xfrm>
          </p:grpSpPr>
          <p:sp>
            <p:nvSpPr>
              <p:cNvPr id="2628" name="Freeform 408"/>
              <p:cNvSpPr/>
              <p:nvPr/>
            </p:nvSpPr>
            <p:spPr>
              <a:xfrm>
                <a:off x="4068" y="4199"/>
                <a:ext cx="29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6" h="199">
                    <a:moveTo>
                      <a:pt x="51" y="0"/>
                    </a:moveTo>
                    <a:lnTo>
                      <a:pt x="49" y="2"/>
                    </a:lnTo>
                    <a:lnTo>
                      <a:pt x="43" y="8"/>
                    </a:lnTo>
                    <a:lnTo>
                      <a:pt x="36" y="17"/>
                    </a:lnTo>
                    <a:lnTo>
                      <a:pt x="28" y="28"/>
                    </a:lnTo>
                    <a:lnTo>
                      <a:pt x="19" y="42"/>
                    </a:lnTo>
                    <a:lnTo>
                      <a:pt x="11" y="58"/>
                    </a:lnTo>
                    <a:lnTo>
                      <a:pt x="5" y="76"/>
                    </a:lnTo>
                    <a:lnTo>
                      <a:pt x="3" y="95"/>
                    </a:lnTo>
                    <a:lnTo>
                      <a:pt x="5" y="126"/>
                    </a:lnTo>
                    <a:lnTo>
                      <a:pt x="9" y="146"/>
                    </a:lnTo>
                    <a:lnTo>
                      <a:pt x="9" y="167"/>
                    </a:lnTo>
                    <a:lnTo>
                      <a:pt x="0" y="199"/>
                    </a:lnTo>
                    <a:lnTo>
                      <a:pt x="5" y="199"/>
                    </a:lnTo>
                    <a:lnTo>
                      <a:pt x="20" y="197"/>
                    </a:lnTo>
                    <a:lnTo>
                      <a:pt x="40" y="194"/>
                    </a:lnTo>
                    <a:lnTo>
                      <a:pt x="60" y="187"/>
                    </a:lnTo>
                    <a:lnTo>
                      <a:pt x="77" y="177"/>
                    </a:lnTo>
                    <a:lnTo>
                      <a:pt x="86" y="164"/>
                    </a:lnTo>
                    <a:lnTo>
                      <a:pt x="84" y="145"/>
                    </a:lnTo>
                    <a:lnTo>
                      <a:pt x="65" y="121"/>
                    </a:lnTo>
                    <a:lnTo>
                      <a:pt x="53" y="105"/>
                    </a:lnTo>
                    <a:lnTo>
                      <a:pt x="47" y="86"/>
                    </a:lnTo>
                    <a:lnTo>
                      <a:pt x="43" y="66"/>
                    </a:lnTo>
                    <a:lnTo>
                      <a:pt x="43" y="47"/>
                    </a:lnTo>
                    <a:lnTo>
                      <a:pt x="46" y="28"/>
                    </a:lnTo>
                    <a:lnTo>
                      <a:pt x="48" y="14"/>
                    </a:lnTo>
                    <a:lnTo>
                      <a:pt x="50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9" name="Freeform 409"/>
              <p:cNvSpPr/>
              <p:nvPr/>
            </p:nvSpPr>
            <p:spPr>
              <a:xfrm>
                <a:off x="4068" y="4198"/>
                <a:ext cx="18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4" h="98">
                    <a:moveTo>
                      <a:pt x="9" y="98"/>
                    </a:moveTo>
                    <a:lnTo>
                      <a:pt x="9" y="98"/>
                    </a:lnTo>
                    <a:lnTo>
                      <a:pt x="11" y="79"/>
                    </a:lnTo>
                    <a:lnTo>
                      <a:pt x="16" y="63"/>
                    </a:lnTo>
                    <a:lnTo>
                      <a:pt x="23" y="47"/>
                    </a:lnTo>
                    <a:lnTo>
                      <a:pt x="32" y="33"/>
                    </a:lnTo>
                    <a:lnTo>
                      <a:pt x="40" y="22"/>
                    </a:lnTo>
                    <a:lnTo>
                      <a:pt x="48" y="14"/>
                    </a:lnTo>
                    <a:lnTo>
                      <a:pt x="53" y="9"/>
                    </a:lnTo>
                    <a:lnTo>
                      <a:pt x="54" y="7"/>
                    </a:lnTo>
                    <a:lnTo>
                      <a:pt x="50" y="0"/>
                    </a:lnTo>
                    <a:lnTo>
                      <a:pt x="47" y="2"/>
                    </a:lnTo>
                    <a:lnTo>
                      <a:pt x="41" y="8"/>
                    </a:lnTo>
                    <a:lnTo>
                      <a:pt x="33" y="18"/>
                    </a:lnTo>
                    <a:lnTo>
                      <a:pt x="25" y="29"/>
                    </a:lnTo>
                    <a:lnTo>
                      <a:pt x="16" y="42"/>
                    </a:lnTo>
                    <a:lnTo>
                      <a:pt x="7" y="60"/>
                    </a:lnTo>
                    <a:lnTo>
                      <a:pt x="2" y="79"/>
                    </a:lnTo>
                    <a:lnTo>
                      <a:pt x="0" y="98"/>
                    </a:lnTo>
                    <a:lnTo>
                      <a:pt x="9" y="9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0" name="Freeform 410"/>
              <p:cNvSpPr/>
              <p:nvPr/>
            </p:nvSpPr>
            <p:spPr>
              <a:xfrm>
                <a:off x="4066" y="4231"/>
                <a:ext cx="6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8" h="109">
                    <a:moveTo>
                      <a:pt x="5" y="100"/>
                    </a:moveTo>
                    <a:lnTo>
                      <a:pt x="9" y="106"/>
                    </a:lnTo>
                    <a:lnTo>
                      <a:pt x="18" y="72"/>
                    </a:lnTo>
                    <a:lnTo>
                      <a:pt x="18" y="51"/>
                    </a:lnTo>
                    <a:lnTo>
                      <a:pt x="15" y="31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6" y="31"/>
                    </a:lnTo>
                    <a:lnTo>
                      <a:pt x="9" y="51"/>
                    </a:lnTo>
                    <a:lnTo>
                      <a:pt x="9" y="72"/>
                    </a:lnTo>
                    <a:lnTo>
                      <a:pt x="0" y="103"/>
                    </a:lnTo>
                    <a:lnTo>
                      <a:pt x="5" y="109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1" name="Freeform 411"/>
              <p:cNvSpPr/>
              <p:nvPr/>
            </p:nvSpPr>
            <p:spPr>
              <a:xfrm>
                <a:off x="4068" y="4239"/>
                <a:ext cx="30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90" h="86">
                    <a:moveTo>
                      <a:pt x="61" y="6"/>
                    </a:moveTo>
                    <a:lnTo>
                      <a:pt x="61" y="6"/>
                    </a:lnTo>
                    <a:lnTo>
                      <a:pt x="79" y="29"/>
                    </a:lnTo>
                    <a:lnTo>
                      <a:pt x="81" y="46"/>
                    </a:lnTo>
                    <a:lnTo>
                      <a:pt x="74" y="56"/>
                    </a:lnTo>
                    <a:lnTo>
                      <a:pt x="59" y="65"/>
                    </a:lnTo>
                    <a:lnTo>
                      <a:pt x="39" y="71"/>
                    </a:lnTo>
                    <a:lnTo>
                      <a:pt x="20" y="75"/>
                    </a:lnTo>
                    <a:lnTo>
                      <a:pt x="5" y="77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5" y="86"/>
                    </a:lnTo>
                    <a:lnTo>
                      <a:pt x="20" y="84"/>
                    </a:lnTo>
                    <a:lnTo>
                      <a:pt x="41" y="80"/>
                    </a:lnTo>
                    <a:lnTo>
                      <a:pt x="61" y="74"/>
                    </a:lnTo>
                    <a:lnTo>
                      <a:pt x="80" y="62"/>
                    </a:lnTo>
                    <a:lnTo>
                      <a:pt x="90" y="46"/>
                    </a:lnTo>
                    <a:lnTo>
                      <a:pt x="88" y="24"/>
                    </a:lnTo>
                    <a:lnTo>
                      <a:pt x="68" y="0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2" name="Freeform 412"/>
              <p:cNvSpPr/>
              <p:nvPr/>
            </p:nvSpPr>
            <p:spPr>
              <a:xfrm>
                <a:off x="4081" y="4195"/>
                <a:ext cx="10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9" h="138">
                    <a:moveTo>
                      <a:pt x="14" y="18"/>
                    </a:moveTo>
                    <a:lnTo>
                      <a:pt x="8" y="13"/>
                    </a:lnTo>
                    <a:lnTo>
                      <a:pt x="7" y="16"/>
                    </a:lnTo>
                    <a:lnTo>
                      <a:pt x="4" y="28"/>
                    </a:lnTo>
                    <a:lnTo>
                      <a:pt x="2" y="42"/>
                    </a:lnTo>
                    <a:lnTo>
                      <a:pt x="0" y="61"/>
                    </a:lnTo>
                    <a:lnTo>
                      <a:pt x="0" y="80"/>
                    </a:lnTo>
                    <a:lnTo>
                      <a:pt x="3" y="102"/>
                    </a:lnTo>
                    <a:lnTo>
                      <a:pt x="11" y="122"/>
                    </a:lnTo>
                    <a:lnTo>
                      <a:pt x="22" y="138"/>
                    </a:lnTo>
                    <a:lnTo>
                      <a:pt x="29" y="132"/>
                    </a:lnTo>
                    <a:lnTo>
                      <a:pt x="18" y="117"/>
                    </a:lnTo>
                    <a:lnTo>
                      <a:pt x="12" y="99"/>
                    </a:lnTo>
                    <a:lnTo>
                      <a:pt x="9" y="80"/>
                    </a:lnTo>
                    <a:lnTo>
                      <a:pt x="9" y="61"/>
                    </a:lnTo>
                    <a:lnTo>
                      <a:pt x="11" y="42"/>
                    </a:lnTo>
                    <a:lnTo>
                      <a:pt x="13" y="28"/>
                    </a:lnTo>
                    <a:lnTo>
                      <a:pt x="16" y="19"/>
                    </a:lnTo>
                    <a:lnTo>
                      <a:pt x="17" y="15"/>
                    </a:lnTo>
                    <a:lnTo>
                      <a:pt x="10" y="11"/>
                    </a:lnTo>
                    <a:lnTo>
                      <a:pt x="17" y="15"/>
                    </a:lnTo>
                    <a:lnTo>
                      <a:pt x="21" y="0"/>
                    </a:lnTo>
                    <a:lnTo>
                      <a:pt x="10" y="11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3" name="Freeform 413"/>
              <p:cNvSpPr/>
              <p:nvPr/>
            </p:nvSpPr>
            <p:spPr>
              <a:xfrm>
                <a:off x="4084" y="4200"/>
                <a:ext cx="45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5" h="194">
                    <a:moveTo>
                      <a:pt x="10" y="0"/>
                    </a:moveTo>
                    <a:lnTo>
                      <a:pt x="9" y="5"/>
                    </a:lnTo>
                    <a:lnTo>
                      <a:pt x="5" y="17"/>
                    </a:lnTo>
                    <a:lnTo>
                      <a:pt x="1" y="35"/>
                    </a:lnTo>
                    <a:lnTo>
                      <a:pt x="0" y="56"/>
                    </a:lnTo>
                    <a:lnTo>
                      <a:pt x="1" y="79"/>
                    </a:lnTo>
                    <a:lnTo>
                      <a:pt x="9" y="102"/>
                    </a:lnTo>
                    <a:lnTo>
                      <a:pt x="22" y="122"/>
                    </a:lnTo>
                    <a:lnTo>
                      <a:pt x="46" y="138"/>
                    </a:lnTo>
                    <a:lnTo>
                      <a:pt x="61" y="146"/>
                    </a:lnTo>
                    <a:lnTo>
                      <a:pt x="74" y="153"/>
                    </a:lnTo>
                    <a:lnTo>
                      <a:pt x="81" y="158"/>
                    </a:lnTo>
                    <a:lnTo>
                      <a:pt x="87" y="164"/>
                    </a:lnTo>
                    <a:lnTo>
                      <a:pt x="92" y="170"/>
                    </a:lnTo>
                    <a:lnTo>
                      <a:pt x="94" y="176"/>
                    </a:lnTo>
                    <a:lnTo>
                      <a:pt x="97" y="184"/>
                    </a:lnTo>
                    <a:lnTo>
                      <a:pt x="102" y="194"/>
                    </a:lnTo>
                    <a:lnTo>
                      <a:pt x="105" y="189"/>
                    </a:lnTo>
                    <a:lnTo>
                      <a:pt x="113" y="174"/>
                    </a:lnTo>
                    <a:lnTo>
                      <a:pt x="123" y="153"/>
                    </a:lnTo>
                    <a:lnTo>
                      <a:pt x="132" y="129"/>
                    </a:lnTo>
                    <a:lnTo>
                      <a:pt x="135" y="106"/>
                    </a:lnTo>
                    <a:lnTo>
                      <a:pt x="132" y="84"/>
                    </a:lnTo>
                    <a:lnTo>
                      <a:pt x="116" y="70"/>
                    </a:lnTo>
                    <a:lnTo>
                      <a:pt x="88" y="64"/>
                    </a:lnTo>
                    <a:lnTo>
                      <a:pt x="61" y="63"/>
                    </a:lnTo>
                    <a:lnTo>
                      <a:pt x="45" y="62"/>
                    </a:lnTo>
                    <a:lnTo>
                      <a:pt x="33" y="58"/>
                    </a:lnTo>
                    <a:lnTo>
                      <a:pt x="28" y="52"/>
                    </a:lnTo>
                    <a:lnTo>
                      <a:pt x="26" y="43"/>
                    </a:lnTo>
                    <a:lnTo>
                      <a:pt x="22" y="32"/>
                    </a:lnTo>
                    <a:lnTo>
                      <a:pt x="18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4" name="Freeform 414"/>
              <p:cNvSpPr/>
              <p:nvPr/>
            </p:nvSpPr>
            <p:spPr>
              <a:xfrm>
                <a:off x="4082" y="4200"/>
                <a:ext cx="1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44">
                    <a:moveTo>
                      <a:pt x="52" y="135"/>
                    </a:moveTo>
                    <a:lnTo>
                      <a:pt x="52" y="135"/>
                    </a:lnTo>
                    <a:lnTo>
                      <a:pt x="31" y="120"/>
                    </a:lnTo>
                    <a:lnTo>
                      <a:pt x="18" y="102"/>
                    </a:lnTo>
                    <a:lnTo>
                      <a:pt x="10" y="80"/>
                    </a:lnTo>
                    <a:lnTo>
                      <a:pt x="9" y="57"/>
                    </a:lnTo>
                    <a:lnTo>
                      <a:pt x="10" y="36"/>
                    </a:lnTo>
                    <a:lnTo>
                      <a:pt x="15" y="19"/>
                    </a:lnTo>
                    <a:lnTo>
                      <a:pt x="18" y="7"/>
                    </a:lnTo>
                    <a:lnTo>
                      <a:pt x="19" y="3"/>
                    </a:lnTo>
                    <a:lnTo>
                      <a:pt x="10" y="0"/>
                    </a:lnTo>
                    <a:lnTo>
                      <a:pt x="9" y="5"/>
                    </a:lnTo>
                    <a:lnTo>
                      <a:pt x="6" y="17"/>
                    </a:lnTo>
                    <a:lnTo>
                      <a:pt x="1" y="36"/>
                    </a:lnTo>
                    <a:lnTo>
                      <a:pt x="0" y="57"/>
                    </a:lnTo>
                    <a:lnTo>
                      <a:pt x="1" y="80"/>
                    </a:lnTo>
                    <a:lnTo>
                      <a:pt x="9" y="104"/>
                    </a:lnTo>
                    <a:lnTo>
                      <a:pt x="24" y="127"/>
                    </a:lnTo>
                    <a:lnTo>
                      <a:pt x="50" y="144"/>
                    </a:lnTo>
                    <a:lnTo>
                      <a:pt x="52" y="13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5" name="Freeform 415"/>
              <p:cNvSpPr/>
              <p:nvPr/>
            </p:nvSpPr>
            <p:spPr>
              <a:xfrm>
                <a:off x="4099" y="4245"/>
                <a:ext cx="20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1" h="62">
                    <a:moveTo>
                      <a:pt x="53" y="58"/>
                    </a:moveTo>
                    <a:lnTo>
                      <a:pt x="61" y="59"/>
                    </a:lnTo>
                    <a:lnTo>
                      <a:pt x="57" y="49"/>
                    </a:lnTo>
                    <a:lnTo>
                      <a:pt x="53" y="41"/>
                    </a:lnTo>
                    <a:lnTo>
                      <a:pt x="50" y="33"/>
                    </a:lnTo>
                    <a:lnTo>
                      <a:pt x="45" y="27"/>
                    </a:lnTo>
                    <a:lnTo>
                      <a:pt x="39" y="21"/>
                    </a:lnTo>
                    <a:lnTo>
                      <a:pt x="31" y="15"/>
                    </a:lnTo>
                    <a:lnTo>
                      <a:pt x="19" y="9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14" y="15"/>
                    </a:lnTo>
                    <a:lnTo>
                      <a:pt x="26" y="22"/>
                    </a:lnTo>
                    <a:lnTo>
                      <a:pt x="34" y="28"/>
                    </a:lnTo>
                    <a:lnTo>
                      <a:pt x="39" y="33"/>
                    </a:lnTo>
                    <a:lnTo>
                      <a:pt x="43" y="38"/>
                    </a:lnTo>
                    <a:lnTo>
                      <a:pt x="44" y="43"/>
                    </a:lnTo>
                    <a:lnTo>
                      <a:pt x="48" y="51"/>
                    </a:lnTo>
                    <a:lnTo>
                      <a:pt x="52" y="61"/>
                    </a:lnTo>
                    <a:lnTo>
                      <a:pt x="60" y="62"/>
                    </a:lnTo>
                    <a:lnTo>
                      <a:pt x="53" y="5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6" name="Freeform 416"/>
              <p:cNvSpPr/>
              <p:nvPr/>
            </p:nvSpPr>
            <p:spPr>
              <a:xfrm>
                <a:off x="4113" y="4220"/>
                <a:ext cx="18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36">
                    <a:moveTo>
                      <a:pt x="0" y="9"/>
                    </a:moveTo>
                    <a:lnTo>
                      <a:pt x="0" y="9"/>
                    </a:lnTo>
                    <a:lnTo>
                      <a:pt x="27" y="14"/>
                    </a:lnTo>
                    <a:lnTo>
                      <a:pt x="40" y="27"/>
                    </a:lnTo>
                    <a:lnTo>
                      <a:pt x="43" y="46"/>
                    </a:lnTo>
                    <a:lnTo>
                      <a:pt x="39" y="68"/>
                    </a:lnTo>
                    <a:lnTo>
                      <a:pt x="30" y="92"/>
                    </a:lnTo>
                    <a:lnTo>
                      <a:pt x="20" y="112"/>
                    </a:lnTo>
                    <a:lnTo>
                      <a:pt x="14" y="126"/>
                    </a:lnTo>
                    <a:lnTo>
                      <a:pt x="10" y="132"/>
                    </a:lnTo>
                    <a:lnTo>
                      <a:pt x="17" y="136"/>
                    </a:lnTo>
                    <a:lnTo>
                      <a:pt x="20" y="131"/>
                    </a:lnTo>
                    <a:lnTo>
                      <a:pt x="29" y="116"/>
                    </a:lnTo>
                    <a:lnTo>
                      <a:pt x="39" y="94"/>
                    </a:lnTo>
                    <a:lnTo>
                      <a:pt x="48" y="70"/>
                    </a:lnTo>
                    <a:lnTo>
                      <a:pt x="52" y="46"/>
                    </a:lnTo>
                    <a:lnTo>
                      <a:pt x="47" y="22"/>
                    </a:lnTo>
                    <a:lnTo>
                      <a:pt x="29" y="5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7" name="Freeform 417"/>
              <p:cNvSpPr/>
              <p:nvPr/>
            </p:nvSpPr>
            <p:spPr>
              <a:xfrm>
                <a:off x="4086" y="4199"/>
                <a:ext cx="27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71">
                    <a:moveTo>
                      <a:pt x="9" y="4"/>
                    </a:moveTo>
                    <a:lnTo>
                      <a:pt x="2" y="5"/>
                    </a:lnTo>
                    <a:lnTo>
                      <a:pt x="8" y="21"/>
                    </a:lnTo>
                    <a:lnTo>
                      <a:pt x="13" y="35"/>
                    </a:lnTo>
                    <a:lnTo>
                      <a:pt x="16" y="46"/>
                    </a:lnTo>
                    <a:lnTo>
                      <a:pt x="19" y="56"/>
                    </a:lnTo>
                    <a:lnTo>
                      <a:pt x="26" y="63"/>
                    </a:lnTo>
                    <a:lnTo>
                      <a:pt x="40" y="69"/>
                    </a:lnTo>
                    <a:lnTo>
                      <a:pt x="56" y="70"/>
                    </a:lnTo>
                    <a:lnTo>
                      <a:pt x="83" y="71"/>
                    </a:lnTo>
                    <a:lnTo>
                      <a:pt x="83" y="62"/>
                    </a:lnTo>
                    <a:lnTo>
                      <a:pt x="56" y="61"/>
                    </a:lnTo>
                    <a:lnTo>
                      <a:pt x="40" y="60"/>
                    </a:lnTo>
                    <a:lnTo>
                      <a:pt x="31" y="56"/>
                    </a:lnTo>
                    <a:lnTo>
                      <a:pt x="26" y="52"/>
                    </a:lnTo>
                    <a:lnTo>
                      <a:pt x="25" y="44"/>
                    </a:lnTo>
                    <a:lnTo>
                      <a:pt x="22" y="33"/>
                    </a:lnTo>
                    <a:lnTo>
                      <a:pt x="17" y="19"/>
                    </a:lnTo>
                    <a:lnTo>
                      <a:pt x="8" y="0"/>
                    </a:lnTo>
                    <a:lnTo>
                      <a:pt x="0" y="1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8" name="Freeform 418"/>
              <p:cNvSpPr/>
              <p:nvPr/>
            </p:nvSpPr>
            <p:spPr>
              <a:xfrm>
                <a:off x="4388" y="4129"/>
                <a:ext cx="34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2" h="215">
                    <a:moveTo>
                      <a:pt x="30" y="215"/>
                    </a:moveTo>
                    <a:lnTo>
                      <a:pt x="30" y="212"/>
                    </a:lnTo>
                    <a:lnTo>
                      <a:pt x="29" y="206"/>
                    </a:lnTo>
                    <a:lnTo>
                      <a:pt x="30" y="196"/>
                    </a:lnTo>
                    <a:lnTo>
                      <a:pt x="33" y="182"/>
                    </a:lnTo>
                    <a:lnTo>
                      <a:pt x="37" y="166"/>
                    </a:lnTo>
                    <a:lnTo>
                      <a:pt x="47" y="149"/>
                    </a:lnTo>
                    <a:lnTo>
                      <a:pt x="62" y="130"/>
                    </a:lnTo>
                    <a:lnTo>
                      <a:pt x="82" y="110"/>
                    </a:lnTo>
                    <a:lnTo>
                      <a:pt x="93" y="99"/>
                    </a:lnTo>
                    <a:lnTo>
                      <a:pt x="100" y="86"/>
                    </a:lnTo>
                    <a:lnTo>
                      <a:pt x="102" y="71"/>
                    </a:lnTo>
                    <a:lnTo>
                      <a:pt x="101" y="57"/>
                    </a:lnTo>
                    <a:lnTo>
                      <a:pt x="94" y="41"/>
                    </a:lnTo>
                    <a:lnTo>
                      <a:pt x="82" y="25"/>
                    </a:lnTo>
                    <a:lnTo>
                      <a:pt x="64" y="12"/>
                    </a:lnTo>
                    <a:lnTo>
                      <a:pt x="40" y="0"/>
                    </a:lnTo>
                    <a:lnTo>
                      <a:pt x="40" y="10"/>
                    </a:lnTo>
                    <a:lnTo>
                      <a:pt x="39" y="33"/>
                    </a:lnTo>
                    <a:lnTo>
                      <a:pt x="35" y="63"/>
                    </a:lnTo>
                    <a:lnTo>
                      <a:pt x="24" y="88"/>
                    </a:lnTo>
                    <a:lnTo>
                      <a:pt x="15" y="102"/>
                    </a:lnTo>
                    <a:lnTo>
                      <a:pt x="7" y="115"/>
                    </a:lnTo>
                    <a:lnTo>
                      <a:pt x="2" y="128"/>
                    </a:lnTo>
                    <a:lnTo>
                      <a:pt x="0" y="142"/>
                    </a:lnTo>
                    <a:lnTo>
                      <a:pt x="2" y="157"/>
                    </a:lnTo>
                    <a:lnTo>
                      <a:pt x="8" y="174"/>
                    </a:lnTo>
                    <a:lnTo>
                      <a:pt x="17" y="193"/>
                    </a:lnTo>
                    <a:lnTo>
                      <a:pt x="30" y="21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9" name="Freeform 419"/>
              <p:cNvSpPr/>
              <p:nvPr/>
            </p:nvSpPr>
            <p:spPr>
              <a:xfrm>
                <a:off x="4396" y="4165"/>
                <a:ext cx="20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9" h="109">
                    <a:moveTo>
                      <a:pt x="54" y="0"/>
                    </a:moveTo>
                    <a:lnTo>
                      <a:pt x="54" y="0"/>
                    </a:lnTo>
                    <a:lnTo>
                      <a:pt x="33" y="19"/>
                    </a:lnTo>
                    <a:lnTo>
                      <a:pt x="19" y="39"/>
                    </a:lnTo>
                    <a:lnTo>
                      <a:pt x="8" y="58"/>
                    </a:lnTo>
                    <a:lnTo>
                      <a:pt x="3" y="74"/>
                    </a:lnTo>
                    <a:lnTo>
                      <a:pt x="1" y="89"/>
                    </a:lnTo>
                    <a:lnTo>
                      <a:pt x="0" y="99"/>
                    </a:lnTo>
                    <a:lnTo>
                      <a:pt x="1" y="105"/>
                    </a:lnTo>
                    <a:lnTo>
                      <a:pt x="1" y="109"/>
                    </a:lnTo>
                    <a:lnTo>
                      <a:pt x="10" y="106"/>
                    </a:lnTo>
                    <a:lnTo>
                      <a:pt x="10" y="105"/>
                    </a:lnTo>
                    <a:lnTo>
                      <a:pt x="9" y="99"/>
                    </a:lnTo>
                    <a:lnTo>
                      <a:pt x="10" y="89"/>
                    </a:lnTo>
                    <a:lnTo>
                      <a:pt x="12" y="76"/>
                    </a:lnTo>
                    <a:lnTo>
                      <a:pt x="16" y="61"/>
                    </a:lnTo>
                    <a:lnTo>
                      <a:pt x="25" y="44"/>
                    </a:lnTo>
                    <a:lnTo>
                      <a:pt x="40" y="26"/>
                    </a:lnTo>
                    <a:lnTo>
                      <a:pt x="59" y="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0" name="Freeform 420"/>
              <p:cNvSpPr/>
              <p:nvPr/>
            </p:nvSpPr>
            <p:spPr>
              <a:xfrm>
                <a:off x="4400" y="4127"/>
                <a:ext cx="23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0" h="119">
                    <a:moveTo>
                      <a:pt x="9" y="5"/>
                    </a:moveTo>
                    <a:lnTo>
                      <a:pt x="3" y="9"/>
                    </a:lnTo>
                    <a:lnTo>
                      <a:pt x="26" y="20"/>
                    </a:lnTo>
                    <a:lnTo>
                      <a:pt x="42" y="34"/>
                    </a:lnTo>
                    <a:lnTo>
                      <a:pt x="55" y="48"/>
                    </a:lnTo>
                    <a:lnTo>
                      <a:pt x="60" y="63"/>
                    </a:lnTo>
                    <a:lnTo>
                      <a:pt x="61" y="76"/>
                    </a:lnTo>
                    <a:lnTo>
                      <a:pt x="59" y="90"/>
                    </a:lnTo>
                    <a:lnTo>
                      <a:pt x="54" y="102"/>
                    </a:lnTo>
                    <a:lnTo>
                      <a:pt x="43" y="112"/>
                    </a:lnTo>
                    <a:lnTo>
                      <a:pt x="48" y="119"/>
                    </a:lnTo>
                    <a:lnTo>
                      <a:pt x="60" y="107"/>
                    </a:lnTo>
                    <a:lnTo>
                      <a:pt x="68" y="92"/>
                    </a:lnTo>
                    <a:lnTo>
                      <a:pt x="70" y="76"/>
                    </a:lnTo>
                    <a:lnTo>
                      <a:pt x="69" y="61"/>
                    </a:lnTo>
                    <a:lnTo>
                      <a:pt x="61" y="44"/>
                    </a:lnTo>
                    <a:lnTo>
                      <a:pt x="49" y="27"/>
                    </a:lnTo>
                    <a:lnTo>
                      <a:pt x="30" y="14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1" name="Freeform 421"/>
              <p:cNvSpPr/>
              <p:nvPr/>
            </p:nvSpPr>
            <p:spPr>
              <a:xfrm>
                <a:off x="4394" y="4129"/>
                <a:ext cx="9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5" h="90">
                    <a:moveTo>
                      <a:pt x="7" y="90"/>
                    </a:moveTo>
                    <a:lnTo>
                      <a:pt x="7" y="90"/>
                    </a:lnTo>
                    <a:lnTo>
                      <a:pt x="19" y="65"/>
                    </a:lnTo>
                    <a:lnTo>
                      <a:pt x="24" y="33"/>
                    </a:lnTo>
                    <a:lnTo>
                      <a:pt x="25" y="10"/>
                    </a:lnTo>
                    <a:lnTo>
                      <a:pt x="25" y="0"/>
                    </a:lnTo>
                    <a:lnTo>
                      <a:pt x="16" y="0"/>
                    </a:lnTo>
                    <a:lnTo>
                      <a:pt x="16" y="10"/>
                    </a:lnTo>
                    <a:lnTo>
                      <a:pt x="15" y="33"/>
                    </a:lnTo>
                    <a:lnTo>
                      <a:pt x="10" y="62"/>
                    </a:lnTo>
                    <a:lnTo>
                      <a:pt x="0" y="86"/>
                    </a:lnTo>
                    <a:lnTo>
                      <a:pt x="7" y="9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2" name="Freeform 422"/>
              <p:cNvSpPr/>
              <p:nvPr/>
            </p:nvSpPr>
            <p:spPr>
              <a:xfrm>
                <a:off x="4386" y="4158"/>
                <a:ext cx="13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9" h="131">
                    <a:moveTo>
                      <a:pt x="30" y="130"/>
                    </a:moveTo>
                    <a:lnTo>
                      <a:pt x="38" y="126"/>
                    </a:lnTo>
                    <a:lnTo>
                      <a:pt x="24" y="105"/>
                    </a:lnTo>
                    <a:lnTo>
                      <a:pt x="16" y="87"/>
                    </a:lnTo>
                    <a:lnTo>
                      <a:pt x="11" y="70"/>
                    </a:lnTo>
                    <a:lnTo>
                      <a:pt x="9" y="56"/>
                    </a:lnTo>
                    <a:lnTo>
                      <a:pt x="11" y="44"/>
                    </a:lnTo>
                    <a:lnTo>
                      <a:pt x="15" y="30"/>
                    </a:lnTo>
                    <a:lnTo>
                      <a:pt x="22" y="18"/>
                    </a:lnTo>
                    <a:lnTo>
                      <a:pt x="31" y="4"/>
                    </a:lnTo>
                    <a:lnTo>
                      <a:pt x="24" y="0"/>
                    </a:lnTo>
                    <a:lnTo>
                      <a:pt x="15" y="13"/>
                    </a:lnTo>
                    <a:lnTo>
                      <a:pt x="6" y="28"/>
                    </a:lnTo>
                    <a:lnTo>
                      <a:pt x="2" y="41"/>
                    </a:lnTo>
                    <a:lnTo>
                      <a:pt x="0" y="56"/>
                    </a:lnTo>
                    <a:lnTo>
                      <a:pt x="2" y="73"/>
                    </a:lnTo>
                    <a:lnTo>
                      <a:pt x="7" y="89"/>
                    </a:lnTo>
                    <a:lnTo>
                      <a:pt x="18" y="110"/>
                    </a:lnTo>
                    <a:lnTo>
                      <a:pt x="31" y="131"/>
                    </a:lnTo>
                    <a:lnTo>
                      <a:pt x="39" y="127"/>
                    </a:lnTo>
                    <a:lnTo>
                      <a:pt x="30" y="13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3" name="Freeform 423"/>
              <p:cNvSpPr/>
              <p:nvPr/>
            </p:nvSpPr>
            <p:spPr>
              <a:xfrm>
                <a:off x="4388" y="4200"/>
                <a:ext cx="34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2" h="215">
                    <a:moveTo>
                      <a:pt x="30" y="0"/>
                    </a:moveTo>
                    <a:lnTo>
                      <a:pt x="30" y="3"/>
                    </a:lnTo>
                    <a:lnTo>
                      <a:pt x="29" y="9"/>
                    </a:lnTo>
                    <a:lnTo>
                      <a:pt x="30" y="19"/>
                    </a:lnTo>
                    <a:lnTo>
                      <a:pt x="33" y="33"/>
                    </a:lnTo>
                    <a:lnTo>
                      <a:pt x="37" y="49"/>
                    </a:lnTo>
                    <a:lnTo>
                      <a:pt x="47" y="67"/>
                    </a:lnTo>
                    <a:lnTo>
                      <a:pt x="62" y="86"/>
                    </a:lnTo>
                    <a:lnTo>
                      <a:pt x="82" y="105"/>
                    </a:lnTo>
                    <a:lnTo>
                      <a:pt x="93" y="116"/>
                    </a:lnTo>
                    <a:lnTo>
                      <a:pt x="100" y="129"/>
                    </a:lnTo>
                    <a:lnTo>
                      <a:pt x="102" y="144"/>
                    </a:lnTo>
                    <a:lnTo>
                      <a:pt x="101" y="158"/>
                    </a:lnTo>
                    <a:lnTo>
                      <a:pt x="94" y="174"/>
                    </a:lnTo>
                    <a:lnTo>
                      <a:pt x="82" y="190"/>
                    </a:lnTo>
                    <a:lnTo>
                      <a:pt x="64" y="203"/>
                    </a:lnTo>
                    <a:lnTo>
                      <a:pt x="40" y="215"/>
                    </a:lnTo>
                    <a:lnTo>
                      <a:pt x="40" y="205"/>
                    </a:lnTo>
                    <a:lnTo>
                      <a:pt x="39" y="181"/>
                    </a:lnTo>
                    <a:lnTo>
                      <a:pt x="35" y="152"/>
                    </a:lnTo>
                    <a:lnTo>
                      <a:pt x="24" y="127"/>
                    </a:lnTo>
                    <a:lnTo>
                      <a:pt x="15" y="114"/>
                    </a:lnTo>
                    <a:lnTo>
                      <a:pt x="7" y="100"/>
                    </a:lnTo>
                    <a:lnTo>
                      <a:pt x="2" y="87"/>
                    </a:lnTo>
                    <a:lnTo>
                      <a:pt x="0" y="73"/>
                    </a:lnTo>
                    <a:lnTo>
                      <a:pt x="2" y="58"/>
                    </a:lnTo>
                    <a:lnTo>
                      <a:pt x="8" y="41"/>
                    </a:lnTo>
                    <a:lnTo>
                      <a:pt x="17" y="2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4" name="Freeform 424"/>
              <p:cNvSpPr/>
              <p:nvPr/>
            </p:nvSpPr>
            <p:spPr>
              <a:xfrm>
                <a:off x="4396" y="4200"/>
                <a:ext cx="20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9" h="109">
                    <a:moveTo>
                      <a:pt x="59" y="102"/>
                    </a:moveTo>
                    <a:lnTo>
                      <a:pt x="59" y="102"/>
                    </a:lnTo>
                    <a:lnTo>
                      <a:pt x="40" y="83"/>
                    </a:lnTo>
                    <a:lnTo>
                      <a:pt x="25" y="65"/>
                    </a:lnTo>
                    <a:lnTo>
                      <a:pt x="16" y="48"/>
                    </a:lnTo>
                    <a:lnTo>
                      <a:pt x="12" y="33"/>
                    </a:lnTo>
                    <a:lnTo>
                      <a:pt x="10" y="20"/>
                    </a:lnTo>
                    <a:lnTo>
                      <a:pt x="9" y="10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10"/>
                    </a:lnTo>
                    <a:lnTo>
                      <a:pt x="1" y="20"/>
                    </a:lnTo>
                    <a:lnTo>
                      <a:pt x="3" y="35"/>
                    </a:lnTo>
                    <a:lnTo>
                      <a:pt x="8" y="51"/>
                    </a:lnTo>
                    <a:lnTo>
                      <a:pt x="19" y="70"/>
                    </a:lnTo>
                    <a:lnTo>
                      <a:pt x="33" y="90"/>
                    </a:lnTo>
                    <a:lnTo>
                      <a:pt x="54" y="109"/>
                    </a:lnTo>
                    <a:lnTo>
                      <a:pt x="59" y="102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5" name="Freeform 425"/>
              <p:cNvSpPr/>
              <p:nvPr/>
            </p:nvSpPr>
            <p:spPr>
              <a:xfrm>
                <a:off x="4400" y="4234"/>
                <a:ext cx="23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0" h="119">
                    <a:moveTo>
                      <a:pt x="0" y="114"/>
                    </a:moveTo>
                    <a:lnTo>
                      <a:pt x="5" y="119"/>
                    </a:lnTo>
                    <a:lnTo>
                      <a:pt x="30" y="105"/>
                    </a:lnTo>
                    <a:lnTo>
                      <a:pt x="49" y="92"/>
                    </a:lnTo>
                    <a:lnTo>
                      <a:pt x="61" y="75"/>
                    </a:lnTo>
                    <a:lnTo>
                      <a:pt x="69" y="58"/>
                    </a:lnTo>
                    <a:lnTo>
                      <a:pt x="70" y="43"/>
                    </a:lnTo>
                    <a:lnTo>
                      <a:pt x="68" y="27"/>
                    </a:lnTo>
                    <a:lnTo>
                      <a:pt x="60" y="13"/>
                    </a:lnTo>
                    <a:lnTo>
                      <a:pt x="48" y="0"/>
                    </a:lnTo>
                    <a:lnTo>
                      <a:pt x="43" y="7"/>
                    </a:lnTo>
                    <a:lnTo>
                      <a:pt x="54" y="17"/>
                    </a:lnTo>
                    <a:lnTo>
                      <a:pt x="59" y="29"/>
                    </a:lnTo>
                    <a:lnTo>
                      <a:pt x="61" y="43"/>
                    </a:lnTo>
                    <a:lnTo>
                      <a:pt x="60" y="56"/>
                    </a:lnTo>
                    <a:lnTo>
                      <a:pt x="55" y="71"/>
                    </a:lnTo>
                    <a:lnTo>
                      <a:pt x="42" y="85"/>
                    </a:lnTo>
                    <a:lnTo>
                      <a:pt x="26" y="99"/>
                    </a:lnTo>
                    <a:lnTo>
                      <a:pt x="3" y="110"/>
                    </a:lnTo>
                    <a:lnTo>
                      <a:pt x="9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6" name="Freeform 426"/>
              <p:cNvSpPr/>
              <p:nvPr/>
            </p:nvSpPr>
            <p:spPr>
              <a:xfrm>
                <a:off x="4394" y="4242"/>
                <a:ext cx="9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5" h="90">
                    <a:moveTo>
                      <a:pt x="0" y="4"/>
                    </a:moveTo>
                    <a:lnTo>
                      <a:pt x="0" y="4"/>
                    </a:lnTo>
                    <a:lnTo>
                      <a:pt x="10" y="28"/>
                    </a:lnTo>
                    <a:lnTo>
                      <a:pt x="15" y="56"/>
                    </a:lnTo>
                    <a:lnTo>
                      <a:pt x="16" y="80"/>
                    </a:lnTo>
                    <a:lnTo>
                      <a:pt x="16" y="90"/>
                    </a:lnTo>
                    <a:lnTo>
                      <a:pt x="25" y="90"/>
                    </a:lnTo>
                    <a:lnTo>
                      <a:pt x="25" y="80"/>
                    </a:lnTo>
                    <a:lnTo>
                      <a:pt x="24" y="56"/>
                    </a:lnTo>
                    <a:lnTo>
                      <a:pt x="19" y="25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7" name="Freeform 427"/>
              <p:cNvSpPr/>
              <p:nvPr/>
            </p:nvSpPr>
            <p:spPr>
              <a:xfrm>
                <a:off x="4386" y="4199"/>
                <a:ext cx="13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9" h="131">
                    <a:moveTo>
                      <a:pt x="39" y="4"/>
                    </a:moveTo>
                    <a:lnTo>
                      <a:pt x="31" y="0"/>
                    </a:lnTo>
                    <a:lnTo>
                      <a:pt x="18" y="21"/>
                    </a:lnTo>
                    <a:lnTo>
                      <a:pt x="7" y="42"/>
                    </a:lnTo>
                    <a:lnTo>
                      <a:pt x="2" y="58"/>
                    </a:lnTo>
                    <a:lnTo>
                      <a:pt x="0" y="75"/>
                    </a:lnTo>
                    <a:lnTo>
                      <a:pt x="2" y="90"/>
                    </a:lnTo>
                    <a:lnTo>
                      <a:pt x="6" y="103"/>
                    </a:lnTo>
                    <a:lnTo>
                      <a:pt x="15" y="118"/>
                    </a:lnTo>
                    <a:lnTo>
                      <a:pt x="24" y="131"/>
                    </a:lnTo>
                    <a:lnTo>
                      <a:pt x="31" y="127"/>
                    </a:lnTo>
                    <a:lnTo>
                      <a:pt x="22" y="113"/>
                    </a:lnTo>
                    <a:lnTo>
                      <a:pt x="15" y="101"/>
                    </a:lnTo>
                    <a:lnTo>
                      <a:pt x="11" y="88"/>
                    </a:lnTo>
                    <a:lnTo>
                      <a:pt x="9" y="75"/>
                    </a:lnTo>
                    <a:lnTo>
                      <a:pt x="11" y="61"/>
                    </a:lnTo>
                    <a:lnTo>
                      <a:pt x="16" y="44"/>
                    </a:lnTo>
                    <a:lnTo>
                      <a:pt x="24" y="26"/>
                    </a:lnTo>
                    <a:lnTo>
                      <a:pt x="38" y="5"/>
                    </a:lnTo>
                    <a:lnTo>
                      <a:pt x="30" y="1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8" name="Freeform 428"/>
              <p:cNvSpPr/>
              <p:nvPr/>
            </p:nvSpPr>
            <p:spPr>
              <a:xfrm>
                <a:off x="4374" y="4190"/>
                <a:ext cx="28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4" h="65">
                    <a:moveTo>
                      <a:pt x="41" y="65"/>
                    </a:moveTo>
                    <a:lnTo>
                      <a:pt x="50" y="64"/>
                    </a:lnTo>
                    <a:lnTo>
                      <a:pt x="58" y="63"/>
                    </a:lnTo>
                    <a:lnTo>
                      <a:pt x="65" y="59"/>
                    </a:lnTo>
                    <a:lnTo>
                      <a:pt x="71" y="55"/>
                    </a:lnTo>
                    <a:lnTo>
                      <a:pt x="77" y="50"/>
                    </a:lnTo>
                    <a:lnTo>
                      <a:pt x="80" y="45"/>
                    </a:lnTo>
                    <a:lnTo>
                      <a:pt x="82" y="39"/>
                    </a:lnTo>
                    <a:lnTo>
                      <a:pt x="84" y="33"/>
                    </a:lnTo>
                    <a:lnTo>
                      <a:pt x="82" y="26"/>
                    </a:lnTo>
                    <a:lnTo>
                      <a:pt x="80" y="20"/>
                    </a:lnTo>
                    <a:lnTo>
                      <a:pt x="77" y="15"/>
                    </a:lnTo>
                    <a:lnTo>
                      <a:pt x="71" y="9"/>
                    </a:lnTo>
                    <a:lnTo>
                      <a:pt x="65" y="6"/>
                    </a:lnTo>
                    <a:lnTo>
                      <a:pt x="58" y="2"/>
                    </a:lnTo>
                    <a:lnTo>
                      <a:pt x="50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2"/>
                    </a:lnTo>
                    <a:lnTo>
                      <a:pt x="19" y="6"/>
                    </a:lnTo>
                    <a:lnTo>
                      <a:pt x="12" y="9"/>
                    </a:lnTo>
                    <a:lnTo>
                      <a:pt x="6" y="15"/>
                    </a:lnTo>
                    <a:lnTo>
                      <a:pt x="3" y="20"/>
                    </a:lnTo>
                    <a:lnTo>
                      <a:pt x="1" y="26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3" y="45"/>
                    </a:lnTo>
                    <a:lnTo>
                      <a:pt x="6" y="50"/>
                    </a:lnTo>
                    <a:lnTo>
                      <a:pt x="12" y="55"/>
                    </a:lnTo>
                    <a:lnTo>
                      <a:pt x="19" y="59"/>
                    </a:lnTo>
                    <a:lnTo>
                      <a:pt x="25" y="63"/>
                    </a:lnTo>
                    <a:lnTo>
                      <a:pt x="33" y="64"/>
                    </a:lnTo>
                    <a:lnTo>
                      <a:pt x="41" y="6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9" name="Freeform 429"/>
              <p:cNvSpPr/>
              <p:nvPr/>
            </p:nvSpPr>
            <p:spPr>
              <a:xfrm>
                <a:off x="4388" y="4201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7" h="37">
                    <a:moveTo>
                      <a:pt x="38" y="0"/>
                    </a:moveTo>
                    <a:lnTo>
                      <a:pt x="38" y="0"/>
                    </a:lnTo>
                    <a:lnTo>
                      <a:pt x="37" y="5"/>
                    </a:lnTo>
                    <a:lnTo>
                      <a:pt x="35" y="10"/>
                    </a:lnTo>
                    <a:lnTo>
                      <a:pt x="33" y="15"/>
                    </a:lnTo>
                    <a:lnTo>
                      <a:pt x="28" y="19"/>
                    </a:lnTo>
                    <a:lnTo>
                      <a:pt x="21" y="23"/>
                    </a:lnTo>
                    <a:lnTo>
                      <a:pt x="16" y="25"/>
                    </a:lnTo>
                    <a:lnTo>
                      <a:pt x="9" y="26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9" y="35"/>
                    </a:lnTo>
                    <a:lnTo>
                      <a:pt x="18" y="34"/>
                    </a:lnTo>
                    <a:lnTo>
                      <a:pt x="26" y="30"/>
                    </a:lnTo>
                    <a:lnTo>
                      <a:pt x="33" y="25"/>
                    </a:lnTo>
                    <a:lnTo>
                      <a:pt x="39" y="20"/>
                    </a:lnTo>
                    <a:lnTo>
                      <a:pt x="44" y="14"/>
                    </a:lnTo>
                    <a:lnTo>
                      <a:pt x="46" y="7"/>
                    </a:lnTo>
                    <a:lnTo>
                      <a:pt x="47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0" name="Freeform 430"/>
              <p:cNvSpPr/>
              <p:nvPr/>
            </p:nvSpPr>
            <p:spPr>
              <a:xfrm>
                <a:off x="4388" y="4188"/>
                <a:ext cx="1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7" h="37">
                    <a:moveTo>
                      <a:pt x="0" y="9"/>
                    </a:moveTo>
                    <a:lnTo>
                      <a:pt x="0" y="9"/>
                    </a:lnTo>
                    <a:lnTo>
                      <a:pt x="9" y="10"/>
                    </a:lnTo>
                    <a:lnTo>
                      <a:pt x="16" y="11"/>
                    </a:lnTo>
                    <a:lnTo>
                      <a:pt x="21" y="14"/>
                    </a:lnTo>
                    <a:lnTo>
                      <a:pt x="28" y="16"/>
                    </a:lnTo>
                    <a:lnTo>
                      <a:pt x="33" y="21"/>
                    </a:lnTo>
                    <a:lnTo>
                      <a:pt x="35" y="27"/>
                    </a:lnTo>
                    <a:lnTo>
                      <a:pt x="37" y="31"/>
                    </a:lnTo>
                    <a:lnTo>
                      <a:pt x="38" y="37"/>
                    </a:lnTo>
                    <a:lnTo>
                      <a:pt x="47" y="37"/>
                    </a:lnTo>
                    <a:lnTo>
                      <a:pt x="46" y="29"/>
                    </a:lnTo>
                    <a:lnTo>
                      <a:pt x="44" y="22"/>
                    </a:lnTo>
                    <a:lnTo>
                      <a:pt x="39" y="16"/>
                    </a:lnTo>
                    <a:lnTo>
                      <a:pt x="33" y="10"/>
                    </a:lnTo>
                    <a:lnTo>
                      <a:pt x="26" y="5"/>
                    </a:lnTo>
                    <a:lnTo>
                      <a:pt x="18" y="2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1" name="Freeform 431"/>
              <p:cNvSpPr/>
              <p:nvPr/>
            </p:nvSpPr>
            <p:spPr>
              <a:xfrm>
                <a:off x="4372" y="4188"/>
                <a:ext cx="16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9" y="37"/>
                    </a:moveTo>
                    <a:lnTo>
                      <a:pt x="9" y="37"/>
                    </a:lnTo>
                    <a:lnTo>
                      <a:pt x="10" y="31"/>
                    </a:lnTo>
                    <a:lnTo>
                      <a:pt x="13" y="27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6" y="14"/>
                    </a:lnTo>
                    <a:lnTo>
                      <a:pt x="32" y="11"/>
                    </a:lnTo>
                    <a:lnTo>
                      <a:pt x="38" y="10"/>
                    </a:lnTo>
                    <a:lnTo>
                      <a:pt x="46" y="9"/>
                    </a:lnTo>
                    <a:lnTo>
                      <a:pt x="46" y="0"/>
                    </a:lnTo>
                    <a:lnTo>
                      <a:pt x="38" y="1"/>
                    </a:lnTo>
                    <a:lnTo>
                      <a:pt x="29" y="2"/>
                    </a:lnTo>
                    <a:lnTo>
                      <a:pt x="22" y="5"/>
                    </a:lnTo>
                    <a:lnTo>
                      <a:pt x="15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1" y="29"/>
                    </a:lnTo>
                    <a:lnTo>
                      <a:pt x="0" y="37"/>
                    </a:lnTo>
                    <a:lnTo>
                      <a:pt x="9" y="37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2" name="Freeform 432"/>
              <p:cNvSpPr/>
              <p:nvPr/>
            </p:nvSpPr>
            <p:spPr>
              <a:xfrm>
                <a:off x="4372" y="4201"/>
                <a:ext cx="16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46" y="28"/>
                    </a:moveTo>
                    <a:lnTo>
                      <a:pt x="46" y="28"/>
                    </a:lnTo>
                    <a:lnTo>
                      <a:pt x="38" y="26"/>
                    </a:lnTo>
                    <a:lnTo>
                      <a:pt x="32" y="25"/>
                    </a:lnTo>
                    <a:lnTo>
                      <a:pt x="26" y="23"/>
                    </a:lnTo>
                    <a:lnTo>
                      <a:pt x="19" y="19"/>
                    </a:lnTo>
                    <a:lnTo>
                      <a:pt x="15" y="15"/>
                    </a:lnTo>
                    <a:lnTo>
                      <a:pt x="13" y="10"/>
                    </a:lnTo>
                    <a:lnTo>
                      <a:pt x="10" y="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4" y="14"/>
                    </a:lnTo>
                    <a:lnTo>
                      <a:pt x="8" y="20"/>
                    </a:lnTo>
                    <a:lnTo>
                      <a:pt x="15" y="25"/>
                    </a:lnTo>
                    <a:lnTo>
                      <a:pt x="22" y="30"/>
                    </a:lnTo>
                    <a:lnTo>
                      <a:pt x="29" y="34"/>
                    </a:lnTo>
                    <a:lnTo>
                      <a:pt x="38" y="35"/>
                    </a:lnTo>
                    <a:lnTo>
                      <a:pt x="46" y="37"/>
                    </a:lnTo>
                    <a:lnTo>
                      <a:pt x="46" y="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3" name="Freeform 433"/>
              <p:cNvSpPr/>
              <p:nvPr/>
            </p:nvSpPr>
            <p:spPr>
              <a:xfrm>
                <a:off x="4276" y="4157"/>
                <a:ext cx="65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4" h="109">
                    <a:moveTo>
                      <a:pt x="0" y="62"/>
                    </a:moveTo>
                    <a:lnTo>
                      <a:pt x="3" y="59"/>
                    </a:lnTo>
                    <a:lnTo>
                      <a:pt x="11" y="52"/>
                    </a:lnTo>
                    <a:lnTo>
                      <a:pt x="24" y="41"/>
                    </a:lnTo>
                    <a:lnTo>
                      <a:pt x="41" y="29"/>
                    </a:lnTo>
                    <a:lnTo>
                      <a:pt x="60" y="18"/>
                    </a:lnTo>
                    <a:lnTo>
                      <a:pt x="80" y="7"/>
                    </a:lnTo>
                    <a:lnTo>
                      <a:pt x="100" y="1"/>
                    </a:lnTo>
                    <a:lnTo>
                      <a:pt x="121" y="0"/>
                    </a:lnTo>
                    <a:lnTo>
                      <a:pt x="140" y="3"/>
                    </a:lnTo>
                    <a:lnTo>
                      <a:pt x="156" y="10"/>
                    </a:lnTo>
                    <a:lnTo>
                      <a:pt x="170" y="18"/>
                    </a:lnTo>
                    <a:lnTo>
                      <a:pt x="181" y="28"/>
                    </a:lnTo>
                    <a:lnTo>
                      <a:pt x="190" y="40"/>
                    </a:lnTo>
                    <a:lnTo>
                      <a:pt x="194" y="52"/>
                    </a:lnTo>
                    <a:lnTo>
                      <a:pt x="194" y="66"/>
                    </a:lnTo>
                    <a:lnTo>
                      <a:pt x="191" y="79"/>
                    </a:lnTo>
                    <a:lnTo>
                      <a:pt x="184" y="90"/>
                    </a:lnTo>
                    <a:lnTo>
                      <a:pt x="176" y="99"/>
                    </a:lnTo>
                    <a:lnTo>
                      <a:pt x="168" y="105"/>
                    </a:lnTo>
                    <a:lnTo>
                      <a:pt x="160" y="108"/>
                    </a:lnTo>
                    <a:lnTo>
                      <a:pt x="151" y="109"/>
                    </a:lnTo>
                    <a:lnTo>
                      <a:pt x="143" y="108"/>
                    </a:lnTo>
                    <a:lnTo>
                      <a:pt x="136" y="106"/>
                    </a:lnTo>
                    <a:lnTo>
                      <a:pt x="131" y="103"/>
                    </a:lnTo>
                    <a:lnTo>
                      <a:pt x="123" y="96"/>
                    </a:lnTo>
                    <a:lnTo>
                      <a:pt x="119" y="88"/>
                    </a:lnTo>
                    <a:lnTo>
                      <a:pt x="118" y="78"/>
                    </a:lnTo>
                    <a:lnTo>
                      <a:pt x="121" y="62"/>
                    </a:lnTo>
                    <a:lnTo>
                      <a:pt x="118" y="53"/>
                    </a:lnTo>
                    <a:lnTo>
                      <a:pt x="109" y="44"/>
                    </a:lnTo>
                    <a:lnTo>
                      <a:pt x="94" y="38"/>
                    </a:lnTo>
                    <a:lnTo>
                      <a:pt x="76" y="33"/>
                    </a:lnTo>
                    <a:lnTo>
                      <a:pt x="55" y="33"/>
                    </a:lnTo>
                    <a:lnTo>
                      <a:pt x="33" y="37"/>
                    </a:lnTo>
                    <a:lnTo>
                      <a:pt x="15" y="4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4" name="Freeform 434"/>
              <p:cNvSpPr/>
              <p:nvPr/>
            </p:nvSpPr>
            <p:spPr>
              <a:xfrm>
                <a:off x="4276" y="4157"/>
                <a:ext cx="65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4" h="109">
                    <a:moveTo>
                      <a:pt x="0" y="62"/>
                    </a:moveTo>
                    <a:lnTo>
                      <a:pt x="0" y="62"/>
                    </a:lnTo>
                    <a:lnTo>
                      <a:pt x="3" y="59"/>
                    </a:lnTo>
                    <a:lnTo>
                      <a:pt x="11" y="52"/>
                    </a:lnTo>
                    <a:lnTo>
                      <a:pt x="24" y="41"/>
                    </a:lnTo>
                    <a:lnTo>
                      <a:pt x="41" y="29"/>
                    </a:lnTo>
                    <a:lnTo>
                      <a:pt x="60" y="18"/>
                    </a:lnTo>
                    <a:lnTo>
                      <a:pt x="80" y="7"/>
                    </a:lnTo>
                    <a:lnTo>
                      <a:pt x="100" y="1"/>
                    </a:lnTo>
                    <a:lnTo>
                      <a:pt x="121" y="0"/>
                    </a:lnTo>
                    <a:lnTo>
                      <a:pt x="140" y="3"/>
                    </a:lnTo>
                    <a:lnTo>
                      <a:pt x="156" y="10"/>
                    </a:lnTo>
                    <a:lnTo>
                      <a:pt x="170" y="18"/>
                    </a:lnTo>
                    <a:lnTo>
                      <a:pt x="181" y="28"/>
                    </a:lnTo>
                    <a:lnTo>
                      <a:pt x="190" y="40"/>
                    </a:lnTo>
                    <a:lnTo>
                      <a:pt x="194" y="52"/>
                    </a:lnTo>
                    <a:lnTo>
                      <a:pt x="194" y="66"/>
                    </a:lnTo>
                    <a:lnTo>
                      <a:pt x="191" y="79"/>
                    </a:lnTo>
                    <a:lnTo>
                      <a:pt x="184" y="90"/>
                    </a:lnTo>
                    <a:lnTo>
                      <a:pt x="176" y="99"/>
                    </a:lnTo>
                    <a:lnTo>
                      <a:pt x="168" y="105"/>
                    </a:lnTo>
                    <a:lnTo>
                      <a:pt x="160" y="108"/>
                    </a:lnTo>
                    <a:lnTo>
                      <a:pt x="151" y="109"/>
                    </a:lnTo>
                    <a:lnTo>
                      <a:pt x="143" y="108"/>
                    </a:lnTo>
                    <a:lnTo>
                      <a:pt x="136" y="106"/>
                    </a:lnTo>
                    <a:lnTo>
                      <a:pt x="131" y="103"/>
                    </a:lnTo>
                    <a:lnTo>
                      <a:pt x="123" y="96"/>
                    </a:lnTo>
                    <a:lnTo>
                      <a:pt x="119" y="88"/>
                    </a:lnTo>
                    <a:lnTo>
                      <a:pt x="118" y="78"/>
                    </a:lnTo>
                    <a:lnTo>
                      <a:pt x="121" y="62"/>
                    </a:lnTo>
                    <a:lnTo>
                      <a:pt x="118" y="53"/>
                    </a:lnTo>
                    <a:lnTo>
                      <a:pt x="109" y="44"/>
                    </a:lnTo>
                    <a:lnTo>
                      <a:pt x="94" y="38"/>
                    </a:lnTo>
                    <a:lnTo>
                      <a:pt x="76" y="33"/>
                    </a:lnTo>
                    <a:lnTo>
                      <a:pt x="55" y="33"/>
                    </a:lnTo>
                    <a:lnTo>
                      <a:pt x="33" y="37"/>
                    </a:lnTo>
                    <a:lnTo>
                      <a:pt x="15" y="47"/>
                    </a:lnTo>
                    <a:lnTo>
                      <a:pt x="0" y="62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5" name="Freeform 435"/>
              <p:cNvSpPr/>
              <p:nvPr/>
            </p:nvSpPr>
            <p:spPr>
              <a:xfrm>
                <a:off x="4226" y="4158"/>
                <a:ext cx="41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2" h="140">
                    <a:moveTo>
                      <a:pt x="101" y="140"/>
                    </a:moveTo>
                    <a:lnTo>
                      <a:pt x="103" y="136"/>
                    </a:lnTo>
                    <a:lnTo>
                      <a:pt x="108" y="123"/>
                    </a:lnTo>
                    <a:lnTo>
                      <a:pt x="115" y="105"/>
                    </a:lnTo>
                    <a:lnTo>
                      <a:pt x="120" y="84"/>
                    </a:lnTo>
                    <a:lnTo>
                      <a:pt x="122" y="61"/>
                    </a:lnTo>
                    <a:lnTo>
                      <a:pt x="118" y="39"/>
                    </a:lnTo>
                    <a:lnTo>
                      <a:pt x="106" y="20"/>
                    </a:lnTo>
                    <a:lnTo>
                      <a:pt x="85" y="6"/>
                    </a:lnTo>
                    <a:lnTo>
                      <a:pt x="64" y="0"/>
                    </a:lnTo>
                    <a:lnTo>
                      <a:pt x="44" y="0"/>
                    </a:lnTo>
                    <a:lnTo>
                      <a:pt x="27" y="5"/>
                    </a:lnTo>
                    <a:lnTo>
                      <a:pt x="13" y="11"/>
                    </a:lnTo>
                    <a:lnTo>
                      <a:pt x="4" y="21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6" y="55"/>
                    </a:lnTo>
                    <a:lnTo>
                      <a:pt x="15" y="63"/>
                    </a:lnTo>
                    <a:lnTo>
                      <a:pt x="23" y="67"/>
                    </a:lnTo>
                    <a:lnTo>
                      <a:pt x="32" y="69"/>
                    </a:lnTo>
                    <a:lnTo>
                      <a:pt x="41" y="69"/>
                    </a:lnTo>
                    <a:lnTo>
                      <a:pt x="49" y="68"/>
                    </a:lnTo>
                    <a:lnTo>
                      <a:pt x="57" y="66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7" y="65"/>
                    </a:lnTo>
                    <a:lnTo>
                      <a:pt x="86" y="68"/>
                    </a:lnTo>
                    <a:lnTo>
                      <a:pt x="94" y="75"/>
                    </a:lnTo>
                    <a:lnTo>
                      <a:pt x="101" y="83"/>
                    </a:lnTo>
                    <a:lnTo>
                      <a:pt x="106" y="94"/>
                    </a:lnTo>
                    <a:lnTo>
                      <a:pt x="108" y="106"/>
                    </a:lnTo>
                    <a:lnTo>
                      <a:pt x="107" y="122"/>
                    </a:lnTo>
                    <a:lnTo>
                      <a:pt x="101" y="14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6" name="Freeform 436"/>
              <p:cNvSpPr/>
              <p:nvPr/>
            </p:nvSpPr>
            <p:spPr>
              <a:xfrm>
                <a:off x="4226" y="4158"/>
                <a:ext cx="41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2" h="140">
                    <a:moveTo>
                      <a:pt x="101" y="140"/>
                    </a:moveTo>
                    <a:lnTo>
                      <a:pt x="101" y="140"/>
                    </a:lnTo>
                    <a:lnTo>
                      <a:pt x="103" y="136"/>
                    </a:lnTo>
                    <a:lnTo>
                      <a:pt x="108" y="123"/>
                    </a:lnTo>
                    <a:lnTo>
                      <a:pt x="115" y="105"/>
                    </a:lnTo>
                    <a:lnTo>
                      <a:pt x="120" y="84"/>
                    </a:lnTo>
                    <a:lnTo>
                      <a:pt x="122" y="61"/>
                    </a:lnTo>
                    <a:lnTo>
                      <a:pt x="118" y="39"/>
                    </a:lnTo>
                    <a:lnTo>
                      <a:pt x="106" y="20"/>
                    </a:lnTo>
                    <a:lnTo>
                      <a:pt x="85" y="6"/>
                    </a:lnTo>
                    <a:lnTo>
                      <a:pt x="64" y="0"/>
                    </a:lnTo>
                    <a:lnTo>
                      <a:pt x="44" y="0"/>
                    </a:lnTo>
                    <a:lnTo>
                      <a:pt x="27" y="5"/>
                    </a:lnTo>
                    <a:lnTo>
                      <a:pt x="13" y="11"/>
                    </a:lnTo>
                    <a:lnTo>
                      <a:pt x="4" y="21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6" y="55"/>
                    </a:lnTo>
                    <a:lnTo>
                      <a:pt x="15" y="63"/>
                    </a:lnTo>
                    <a:lnTo>
                      <a:pt x="23" y="67"/>
                    </a:lnTo>
                    <a:lnTo>
                      <a:pt x="32" y="69"/>
                    </a:lnTo>
                    <a:lnTo>
                      <a:pt x="41" y="69"/>
                    </a:lnTo>
                    <a:lnTo>
                      <a:pt x="49" y="68"/>
                    </a:lnTo>
                    <a:lnTo>
                      <a:pt x="57" y="66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7" y="65"/>
                    </a:lnTo>
                    <a:lnTo>
                      <a:pt x="86" y="68"/>
                    </a:lnTo>
                    <a:lnTo>
                      <a:pt x="94" y="75"/>
                    </a:lnTo>
                    <a:lnTo>
                      <a:pt x="101" y="83"/>
                    </a:lnTo>
                    <a:lnTo>
                      <a:pt x="106" y="94"/>
                    </a:lnTo>
                    <a:lnTo>
                      <a:pt x="108" y="106"/>
                    </a:lnTo>
                    <a:lnTo>
                      <a:pt x="107" y="122"/>
                    </a:lnTo>
                    <a:lnTo>
                      <a:pt x="101" y="14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7" name="Freeform 437"/>
              <p:cNvSpPr/>
              <p:nvPr/>
            </p:nvSpPr>
            <p:spPr>
              <a:xfrm>
                <a:off x="4255" y="4111"/>
                <a:ext cx="3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4" h="180">
                    <a:moveTo>
                      <a:pt x="30" y="180"/>
                    </a:moveTo>
                    <a:lnTo>
                      <a:pt x="28" y="177"/>
                    </a:lnTo>
                    <a:lnTo>
                      <a:pt x="24" y="166"/>
                    </a:lnTo>
                    <a:lnTo>
                      <a:pt x="17" y="150"/>
                    </a:lnTo>
                    <a:lnTo>
                      <a:pt x="10" y="130"/>
                    </a:lnTo>
                    <a:lnTo>
                      <a:pt x="5" y="109"/>
                    </a:lnTo>
                    <a:lnTo>
                      <a:pt x="0" y="86"/>
                    </a:lnTo>
                    <a:lnTo>
                      <a:pt x="0" y="64"/>
                    </a:lnTo>
                    <a:lnTo>
                      <a:pt x="5" y="45"/>
                    </a:lnTo>
                    <a:lnTo>
                      <a:pt x="15" y="26"/>
                    </a:lnTo>
                    <a:lnTo>
                      <a:pt x="26" y="13"/>
                    </a:lnTo>
                    <a:lnTo>
                      <a:pt x="38" y="6"/>
                    </a:lnTo>
                    <a:lnTo>
                      <a:pt x="51" y="1"/>
                    </a:lnTo>
                    <a:lnTo>
                      <a:pt x="63" y="0"/>
                    </a:lnTo>
                    <a:lnTo>
                      <a:pt x="74" y="2"/>
                    </a:lnTo>
                    <a:lnTo>
                      <a:pt x="84" y="8"/>
                    </a:lnTo>
                    <a:lnTo>
                      <a:pt x="91" y="13"/>
                    </a:lnTo>
                    <a:lnTo>
                      <a:pt x="98" y="23"/>
                    </a:lnTo>
                    <a:lnTo>
                      <a:pt x="103" y="30"/>
                    </a:lnTo>
                    <a:lnTo>
                      <a:pt x="104" y="39"/>
                    </a:lnTo>
                    <a:lnTo>
                      <a:pt x="102" y="54"/>
                    </a:lnTo>
                    <a:lnTo>
                      <a:pt x="98" y="61"/>
                    </a:lnTo>
                    <a:lnTo>
                      <a:pt x="95" y="68"/>
                    </a:lnTo>
                    <a:lnTo>
                      <a:pt x="90" y="74"/>
                    </a:lnTo>
                    <a:lnTo>
                      <a:pt x="84" y="78"/>
                    </a:lnTo>
                    <a:lnTo>
                      <a:pt x="77" y="82"/>
                    </a:lnTo>
                    <a:lnTo>
                      <a:pt x="72" y="85"/>
                    </a:lnTo>
                    <a:lnTo>
                      <a:pt x="65" y="87"/>
                    </a:lnTo>
                    <a:lnTo>
                      <a:pt x="59" y="88"/>
                    </a:lnTo>
                    <a:lnTo>
                      <a:pt x="49" y="91"/>
                    </a:lnTo>
                    <a:lnTo>
                      <a:pt x="41" y="95"/>
                    </a:lnTo>
                    <a:lnTo>
                      <a:pt x="34" y="102"/>
                    </a:lnTo>
                    <a:lnTo>
                      <a:pt x="29" y="111"/>
                    </a:lnTo>
                    <a:lnTo>
                      <a:pt x="26" y="122"/>
                    </a:lnTo>
                    <a:lnTo>
                      <a:pt x="25" y="138"/>
                    </a:lnTo>
                    <a:lnTo>
                      <a:pt x="26" y="157"/>
                    </a:lnTo>
                    <a:lnTo>
                      <a:pt x="30" y="18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8" name="Freeform 438"/>
              <p:cNvSpPr/>
              <p:nvPr/>
            </p:nvSpPr>
            <p:spPr>
              <a:xfrm>
                <a:off x="4255" y="4111"/>
                <a:ext cx="3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4" h="180">
                    <a:moveTo>
                      <a:pt x="30" y="180"/>
                    </a:moveTo>
                    <a:lnTo>
                      <a:pt x="30" y="180"/>
                    </a:lnTo>
                    <a:lnTo>
                      <a:pt x="28" y="177"/>
                    </a:lnTo>
                    <a:lnTo>
                      <a:pt x="24" y="166"/>
                    </a:lnTo>
                    <a:lnTo>
                      <a:pt x="17" y="150"/>
                    </a:lnTo>
                    <a:lnTo>
                      <a:pt x="10" y="130"/>
                    </a:lnTo>
                    <a:lnTo>
                      <a:pt x="5" y="109"/>
                    </a:lnTo>
                    <a:lnTo>
                      <a:pt x="0" y="86"/>
                    </a:lnTo>
                    <a:lnTo>
                      <a:pt x="0" y="64"/>
                    </a:lnTo>
                    <a:lnTo>
                      <a:pt x="5" y="45"/>
                    </a:lnTo>
                    <a:lnTo>
                      <a:pt x="15" y="26"/>
                    </a:lnTo>
                    <a:lnTo>
                      <a:pt x="26" y="13"/>
                    </a:lnTo>
                    <a:lnTo>
                      <a:pt x="38" y="6"/>
                    </a:lnTo>
                    <a:lnTo>
                      <a:pt x="51" y="1"/>
                    </a:lnTo>
                    <a:lnTo>
                      <a:pt x="63" y="0"/>
                    </a:lnTo>
                    <a:lnTo>
                      <a:pt x="74" y="2"/>
                    </a:lnTo>
                    <a:lnTo>
                      <a:pt x="84" y="8"/>
                    </a:lnTo>
                    <a:lnTo>
                      <a:pt x="91" y="13"/>
                    </a:lnTo>
                    <a:lnTo>
                      <a:pt x="98" y="23"/>
                    </a:lnTo>
                    <a:lnTo>
                      <a:pt x="103" y="30"/>
                    </a:lnTo>
                    <a:lnTo>
                      <a:pt x="104" y="39"/>
                    </a:lnTo>
                    <a:lnTo>
                      <a:pt x="102" y="54"/>
                    </a:lnTo>
                    <a:lnTo>
                      <a:pt x="98" y="61"/>
                    </a:lnTo>
                    <a:lnTo>
                      <a:pt x="95" y="68"/>
                    </a:lnTo>
                    <a:lnTo>
                      <a:pt x="90" y="74"/>
                    </a:lnTo>
                    <a:lnTo>
                      <a:pt x="84" y="78"/>
                    </a:lnTo>
                    <a:lnTo>
                      <a:pt x="77" y="82"/>
                    </a:lnTo>
                    <a:lnTo>
                      <a:pt x="72" y="85"/>
                    </a:lnTo>
                    <a:lnTo>
                      <a:pt x="65" y="87"/>
                    </a:lnTo>
                    <a:lnTo>
                      <a:pt x="59" y="88"/>
                    </a:lnTo>
                    <a:lnTo>
                      <a:pt x="49" y="91"/>
                    </a:lnTo>
                    <a:lnTo>
                      <a:pt x="41" y="95"/>
                    </a:lnTo>
                    <a:lnTo>
                      <a:pt x="34" y="102"/>
                    </a:lnTo>
                    <a:lnTo>
                      <a:pt x="29" y="111"/>
                    </a:lnTo>
                    <a:lnTo>
                      <a:pt x="26" y="122"/>
                    </a:lnTo>
                    <a:lnTo>
                      <a:pt x="25" y="138"/>
                    </a:lnTo>
                    <a:lnTo>
                      <a:pt x="26" y="157"/>
                    </a:lnTo>
                    <a:lnTo>
                      <a:pt x="30" y="18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9" name="Freeform 439"/>
              <p:cNvSpPr/>
              <p:nvPr/>
            </p:nvSpPr>
            <p:spPr>
              <a:xfrm>
                <a:off x="4293" y="4232"/>
                <a:ext cx="68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3" h="112">
                    <a:moveTo>
                      <a:pt x="203" y="112"/>
                    </a:moveTo>
                    <a:lnTo>
                      <a:pt x="200" y="108"/>
                    </a:lnTo>
                    <a:lnTo>
                      <a:pt x="195" y="98"/>
                    </a:lnTo>
                    <a:lnTo>
                      <a:pt x="185" y="85"/>
                    </a:lnTo>
                    <a:lnTo>
                      <a:pt x="172" y="68"/>
                    </a:lnTo>
                    <a:lnTo>
                      <a:pt x="157" y="50"/>
                    </a:lnTo>
                    <a:lnTo>
                      <a:pt x="138" y="32"/>
                    </a:lnTo>
                    <a:lnTo>
                      <a:pt x="118" y="16"/>
                    </a:lnTo>
                    <a:lnTo>
                      <a:pt x="94" y="5"/>
                    </a:lnTo>
                    <a:lnTo>
                      <a:pt x="71" y="0"/>
                    </a:lnTo>
                    <a:lnTo>
                      <a:pt x="49" y="0"/>
                    </a:lnTo>
                    <a:lnTo>
                      <a:pt x="30" y="5"/>
                    </a:lnTo>
                    <a:lnTo>
                      <a:pt x="16" y="15"/>
                    </a:lnTo>
                    <a:lnTo>
                      <a:pt x="5" y="30"/>
                    </a:lnTo>
                    <a:lnTo>
                      <a:pt x="0" y="46"/>
                    </a:lnTo>
                    <a:lnTo>
                      <a:pt x="2" y="62"/>
                    </a:lnTo>
                    <a:lnTo>
                      <a:pt x="11" y="80"/>
                    </a:lnTo>
                    <a:lnTo>
                      <a:pt x="21" y="90"/>
                    </a:lnTo>
                    <a:lnTo>
                      <a:pt x="30" y="95"/>
                    </a:lnTo>
                    <a:lnTo>
                      <a:pt x="39" y="96"/>
                    </a:lnTo>
                    <a:lnTo>
                      <a:pt x="48" y="95"/>
                    </a:lnTo>
                    <a:lnTo>
                      <a:pt x="56" y="90"/>
                    </a:lnTo>
                    <a:lnTo>
                      <a:pt x="64" y="86"/>
                    </a:lnTo>
                    <a:lnTo>
                      <a:pt x="71" y="81"/>
                    </a:lnTo>
                    <a:lnTo>
                      <a:pt x="76" y="77"/>
                    </a:lnTo>
                    <a:lnTo>
                      <a:pt x="83" y="72"/>
                    </a:lnTo>
                    <a:lnTo>
                      <a:pt x="91" y="67"/>
                    </a:lnTo>
                    <a:lnTo>
                      <a:pt x="101" y="61"/>
                    </a:lnTo>
                    <a:lnTo>
                      <a:pt x="114" y="59"/>
                    </a:lnTo>
                    <a:lnTo>
                      <a:pt x="130" y="61"/>
                    </a:lnTo>
                    <a:lnTo>
                      <a:pt x="150" y="69"/>
                    </a:lnTo>
                    <a:lnTo>
                      <a:pt x="174" y="86"/>
                    </a:lnTo>
                    <a:lnTo>
                      <a:pt x="203" y="112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0" name="Freeform 440"/>
              <p:cNvSpPr/>
              <p:nvPr/>
            </p:nvSpPr>
            <p:spPr>
              <a:xfrm>
                <a:off x="4293" y="4232"/>
                <a:ext cx="68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3" h="112">
                    <a:moveTo>
                      <a:pt x="203" y="112"/>
                    </a:moveTo>
                    <a:lnTo>
                      <a:pt x="203" y="112"/>
                    </a:lnTo>
                    <a:lnTo>
                      <a:pt x="200" y="108"/>
                    </a:lnTo>
                    <a:lnTo>
                      <a:pt x="195" y="98"/>
                    </a:lnTo>
                    <a:lnTo>
                      <a:pt x="185" y="85"/>
                    </a:lnTo>
                    <a:lnTo>
                      <a:pt x="172" y="68"/>
                    </a:lnTo>
                    <a:lnTo>
                      <a:pt x="157" y="50"/>
                    </a:lnTo>
                    <a:lnTo>
                      <a:pt x="138" y="32"/>
                    </a:lnTo>
                    <a:lnTo>
                      <a:pt x="118" y="16"/>
                    </a:lnTo>
                    <a:lnTo>
                      <a:pt x="94" y="5"/>
                    </a:lnTo>
                    <a:lnTo>
                      <a:pt x="71" y="0"/>
                    </a:lnTo>
                    <a:lnTo>
                      <a:pt x="49" y="0"/>
                    </a:lnTo>
                    <a:lnTo>
                      <a:pt x="30" y="5"/>
                    </a:lnTo>
                    <a:lnTo>
                      <a:pt x="16" y="15"/>
                    </a:lnTo>
                    <a:lnTo>
                      <a:pt x="5" y="30"/>
                    </a:lnTo>
                    <a:lnTo>
                      <a:pt x="0" y="46"/>
                    </a:lnTo>
                    <a:lnTo>
                      <a:pt x="2" y="62"/>
                    </a:lnTo>
                    <a:lnTo>
                      <a:pt x="11" y="80"/>
                    </a:lnTo>
                    <a:lnTo>
                      <a:pt x="21" y="90"/>
                    </a:lnTo>
                    <a:lnTo>
                      <a:pt x="30" y="95"/>
                    </a:lnTo>
                    <a:lnTo>
                      <a:pt x="39" y="96"/>
                    </a:lnTo>
                    <a:lnTo>
                      <a:pt x="48" y="95"/>
                    </a:lnTo>
                    <a:lnTo>
                      <a:pt x="56" y="90"/>
                    </a:lnTo>
                    <a:lnTo>
                      <a:pt x="64" y="86"/>
                    </a:lnTo>
                    <a:lnTo>
                      <a:pt x="71" y="81"/>
                    </a:lnTo>
                    <a:lnTo>
                      <a:pt x="76" y="77"/>
                    </a:lnTo>
                    <a:lnTo>
                      <a:pt x="83" y="72"/>
                    </a:lnTo>
                    <a:lnTo>
                      <a:pt x="91" y="67"/>
                    </a:lnTo>
                    <a:lnTo>
                      <a:pt x="101" y="61"/>
                    </a:lnTo>
                    <a:lnTo>
                      <a:pt x="114" y="59"/>
                    </a:lnTo>
                    <a:lnTo>
                      <a:pt x="130" y="61"/>
                    </a:lnTo>
                    <a:lnTo>
                      <a:pt x="150" y="69"/>
                    </a:lnTo>
                    <a:lnTo>
                      <a:pt x="174" y="86"/>
                    </a:lnTo>
                    <a:lnTo>
                      <a:pt x="203" y="112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1" name="Freeform 441"/>
              <p:cNvSpPr/>
              <p:nvPr/>
            </p:nvSpPr>
            <p:spPr>
              <a:xfrm>
                <a:off x="4174" y="4265"/>
                <a:ext cx="83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50" h="103">
                    <a:moveTo>
                      <a:pt x="0" y="47"/>
                    </a:moveTo>
                    <a:lnTo>
                      <a:pt x="6" y="45"/>
                    </a:lnTo>
                    <a:lnTo>
                      <a:pt x="21" y="38"/>
                    </a:lnTo>
                    <a:lnTo>
                      <a:pt x="42" y="31"/>
                    </a:lnTo>
                    <a:lnTo>
                      <a:pt x="69" y="21"/>
                    </a:lnTo>
                    <a:lnTo>
                      <a:pt x="98" y="12"/>
                    </a:lnTo>
                    <a:lnTo>
                      <a:pt x="127" y="5"/>
                    </a:lnTo>
                    <a:lnTo>
                      <a:pt x="155" y="0"/>
                    </a:lnTo>
                    <a:lnTo>
                      <a:pt x="178" y="1"/>
                    </a:lnTo>
                    <a:lnTo>
                      <a:pt x="194" y="5"/>
                    </a:lnTo>
                    <a:lnTo>
                      <a:pt x="207" y="10"/>
                    </a:lnTo>
                    <a:lnTo>
                      <a:pt x="221" y="16"/>
                    </a:lnTo>
                    <a:lnTo>
                      <a:pt x="232" y="24"/>
                    </a:lnTo>
                    <a:lnTo>
                      <a:pt x="240" y="33"/>
                    </a:lnTo>
                    <a:lnTo>
                      <a:pt x="246" y="44"/>
                    </a:lnTo>
                    <a:lnTo>
                      <a:pt x="250" y="54"/>
                    </a:lnTo>
                    <a:lnTo>
                      <a:pt x="249" y="66"/>
                    </a:lnTo>
                    <a:lnTo>
                      <a:pt x="243" y="81"/>
                    </a:lnTo>
                    <a:lnTo>
                      <a:pt x="235" y="92"/>
                    </a:lnTo>
                    <a:lnTo>
                      <a:pt x="223" y="100"/>
                    </a:lnTo>
                    <a:lnTo>
                      <a:pt x="211" y="103"/>
                    </a:lnTo>
                    <a:lnTo>
                      <a:pt x="197" y="103"/>
                    </a:lnTo>
                    <a:lnTo>
                      <a:pt x="185" y="101"/>
                    </a:lnTo>
                    <a:lnTo>
                      <a:pt x="174" y="96"/>
                    </a:lnTo>
                    <a:lnTo>
                      <a:pt x="166" y="87"/>
                    </a:lnTo>
                    <a:lnTo>
                      <a:pt x="159" y="74"/>
                    </a:lnTo>
                    <a:lnTo>
                      <a:pt x="154" y="64"/>
                    </a:lnTo>
                    <a:lnTo>
                      <a:pt x="150" y="57"/>
                    </a:lnTo>
                    <a:lnTo>
                      <a:pt x="148" y="53"/>
                    </a:lnTo>
                    <a:lnTo>
                      <a:pt x="144" y="50"/>
                    </a:lnTo>
                    <a:lnTo>
                      <a:pt x="138" y="46"/>
                    </a:lnTo>
                    <a:lnTo>
                      <a:pt x="129" y="44"/>
                    </a:lnTo>
                    <a:lnTo>
                      <a:pt x="116" y="41"/>
                    </a:lnTo>
                    <a:lnTo>
                      <a:pt x="100" y="37"/>
                    </a:lnTo>
                    <a:lnTo>
                      <a:pt x="85" y="34"/>
                    </a:lnTo>
                    <a:lnTo>
                      <a:pt x="71" y="32"/>
                    </a:lnTo>
                    <a:lnTo>
                      <a:pt x="56" y="32"/>
                    </a:lnTo>
                    <a:lnTo>
                      <a:pt x="42" y="32"/>
                    </a:lnTo>
                    <a:lnTo>
                      <a:pt x="27" y="35"/>
                    </a:lnTo>
                    <a:lnTo>
                      <a:pt x="14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2" name="Freeform 442"/>
              <p:cNvSpPr/>
              <p:nvPr/>
            </p:nvSpPr>
            <p:spPr>
              <a:xfrm>
                <a:off x="4174" y="4265"/>
                <a:ext cx="83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50" h="103">
                    <a:moveTo>
                      <a:pt x="0" y="47"/>
                    </a:moveTo>
                    <a:lnTo>
                      <a:pt x="0" y="47"/>
                    </a:lnTo>
                    <a:lnTo>
                      <a:pt x="6" y="45"/>
                    </a:lnTo>
                    <a:lnTo>
                      <a:pt x="21" y="38"/>
                    </a:lnTo>
                    <a:lnTo>
                      <a:pt x="42" y="31"/>
                    </a:lnTo>
                    <a:lnTo>
                      <a:pt x="69" y="21"/>
                    </a:lnTo>
                    <a:lnTo>
                      <a:pt x="98" y="12"/>
                    </a:lnTo>
                    <a:lnTo>
                      <a:pt x="127" y="5"/>
                    </a:lnTo>
                    <a:lnTo>
                      <a:pt x="155" y="0"/>
                    </a:lnTo>
                    <a:lnTo>
                      <a:pt x="178" y="1"/>
                    </a:lnTo>
                    <a:lnTo>
                      <a:pt x="194" y="5"/>
                    </a:lnTo>
                    <a:lnTo>
                      <a:pt x="207" y="10"/>
                    </a:lnTo>
                    <a:lnTo>
                      <a:pt x="221" y="16"/>
                    </a:lnTo>
                    <a:lnTo>
                      <a:pt x="232" y="24"/>
                    </a:lnTo>
                    <a:lnTo>
                      <a:pt x="240" y="33"/>
                    </a:lnTo>
                    <a:lnTo>
                      <a:pt x="246" y="44"/>
                    </a:lnTo>
                    <a:lnTo>
                      <a:pt x="250" y="54"/>
                    </a:lnTo>
                    <a:lnTo>
                      <a:pt x="249" y="66"/>
                    </a:lnTo>
                    <a:lnTo>
                      <a:pt x="243" y="81"/>
                    </a:lnTo>
                    <a:lnTo>
                      <a:pt x="235" y="92"/>
                    </a:lnTo>
                    <a:lnTo>
                      <a:pt x="223" y="100"/>
                    </a:lnTo>
                    <a:lnTo>
                      <a:pt x="211" y="103"/>
                    </a:lnTo>
                    <a:lnTo>
                      <a:pt x="197" y="103"/>
                    </a:lnTo>
                    <a:lnTo>
                      <a:pt x="185" y="101"/>
                    </a:lnTo>
                    <a:lnTo>
                      <a:pt x="174" y="96"/>
                    </a:lnTo>
                    <a:lnTo>
                      <a:pt x="166" y="87"/>
                    </a:lnTo>
                    <a:lnTo>
                      <a:pt x="159" y="74"/>
                    </a:lnTo>
                    <a:lnTo>
                      <a:pt x="154" y="64"/>
                    </a:lnTo>
                    <a:lnTo>
                      <a:pt x="150" y="57"/>
                    </a:lnTo>
                    <a:lnTo>
                      <a:pt x="148" y="53"/>
                    </a:lnTo>
                    <a:lnTo>
                      <a:pt x="144" y="50"/>
                    </a:lnTo>
                    <a:lnTo>
                      <a:pt x="138" y="46"/>
                    </a:lnTo>
                    <a:lnTo>
                      <a:pt x="129" y="44"/>
                    </a:lnTo>
                    <a:lnTo>
                      <a:pt x="116" y="41"/>
                    </a:lnTo>
                    <a:lnTo>
                      <a:pt x="100" y="37"/>
                    </a:lnTo>
                    <a:lnTo>
                      <a:pt x="85" y="34"/>
                    </a:lnTo>
                    <a:lnTo>
                      <a:pt x="71" y="32"/>
                    </a:lnTo>
                    <a:lnTo>
                      <a:pt x="56" y="32"/>
                    </a:lnTo>
                    <a:lnTo>
                      <a:pt x="42" y="32"/>
                    </a:lnTo>
                    <a:lnTo>
                      <a:pt x="27" y="35"/>
                    </a:lnTo>
                    <a:lnTo>
                      <a:pt x="14" y="40"/>
                    </a:lnTo>
                    <a:lnTo>
                      <a:pt x="0" y="47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3" name="Freeform 443"/>
              <p:cNvSpPr/>
              <p:nvPr/>
            </p:nvSpPr>
            <p:spPr>
              <a:xfrm>
                <a:off x="4179" y="4102"/>
                <a:ext cx="38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2" h="156">
                    <a:moveTo>
                      <a:pt x="24" y="156"/>
                    </a:moveTo>
                    <a:lnTo>
                      <a:pt x="22" y="143"/>
                    </a:lnTo>
                    <a:lnTo>
                      <a:pt x="22" y="116"/>
                    </a:lnTo>
                    <a:lnTo>
                      <a:pt x="28" y="87"/>
                    </a:lnTo>
                    <a:lnTo>
                      <a:pt x="41" y="69"/>
                    </a:lnTo>
                    <a:lnTo>
                      <a:pt x="52" y="66"/>
                    </a:lnTo>
                    <a:lnTo>
                      <a:pt x="63" y="64"/>
                    </a:lnTo>
                    <a:lnTo>
                      <a:pt x="73" y="62"/>
                    </a:lnTo>
                    <a:lnTo>
                      <a:pt x="83" y="59"/>
                    </a:lnTo>
                    <a:lnTo>
                      <a:pt x="92" y="57"/>
                    </a:lnTo>
                    <a:lnTo>
                      <a:pt x="98" y="54"/>
                    </a:lnTo>
                    <a:lnTo>
                      <a:pt x="105" y="47"/>
                    </a:lnTo>
                    <a:lnTo>
                      <a:pt x="110" y="39"/>
                    </a:lnTo>
                    <a:lnTo>
                      <a:pt x="112" y="26"/>
                    </a:lnTo>
                    <a:lnTo>
                      <a:pt x="109" y="15"/>
                    </a:lnTo>
                    <a:lnTo>
                      <a:pt x="101" y="7"/>
                    </a:lnTo>
                    <a:lnTo>
                      <a:pt x="91" y="2"/>
                    </a:lnTo>
                    <a:lnTo>
                      <a:pt x="79" y="0"/>
                    </a:lnTo>
                    <a:lnTo>
                      <a:pt x="67" y="0"/>
                    </a:lnTo>
                    <a:lnTo>
                      <a:pt x="55" y="2"/>
                    </a:lnTo>
                    <a:lnTo>
                      <a:pt x="45" y="7"/>
                    </a:lnTo>
                    <a:lnTo>
                      <a:pt x="35" y="13"/>
                    </a:lnTo>
                    <a:lnTo>
                      <a:pt x="24" y="22"/>
                    </a:lnTo>
                    <a:lnTo>
                      <a:pt x="14" y="35"/>
                    </a:lnTo>
                    <a:lnTo>
                      <a:pt x="5" y="50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8" y="122"/>
                    </a:lnTo>
                    <a:lnTo>
                      <a:pt x="24" y="156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" name="Freeform 444"/>
              <p:cNvSpPr/>
              <p:nvPr/>
            </p:nvSpPr>
            <p:spPr>
              <a:xfrm>
                <a:off x="4179" y="4102"/>
                <a:ext cx="38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2" h="156">
                    <a:moveTo>
                      <a:pt x="24" y="156"/>
                    </a:moveTo>
                    <a:lnTo>
                      <a:pt x="24" y="156"/>
                    </a:lnTo>
                    <a:lnTo>
                      <a:pt x="22" y="143"/>
                    </a:lnTo>
                    <a:lnTo>
                      <a:pt x="22" y="116"/>
                    </a:lnTo>
                    <a:lnTo>
                      <a:pt x="28" y="87"/>
                    </a:lnTo>
                    <a:lnTo>
                      <a:pt x="41" y="69"/>
                    </a:lnTo>
                    <a:lnTo>
                      <a:pt x="52" y="66"/>
                    </a:lnTo>
                    <a:lnTo>
                      <a:pt x="63" y="64"/>
                    </a:lnTo>
                    <a:lnTo>
                      <a:pt x="73" y="62"/>
                    </a:lnTo>
                    <a:lnTo>
                      <a:pt x="83" y="59"/>
                    </a:lnTo>
                    <a:lnTo>
                      <a:pt x="92" y="57"/>
                    </a:lnTo>
                    <a:lnTo>
                      <a:pt x="98" y="54"/>
                    </a:lnTo>
                    <a:lnTo>
                      <a:pt x="105" y="47"/>
                    </a:lnTo>
                    <a:lnTo>
                      <a:pt x="110" y="39"/>
                    </a:lnTo>
                    <a:lnTo>
                      <a:pt x="112" y="26"/>
                    </a:lnTo>
                    <a:lnTo>
                      <a:pt x="109" y="15"/>
                    </a:lnTo>
                    <a:lnTo>
                      <a:pt x="101" y="7"/>
                    </a:lnTo>
                    <a:lnTo>
                      <a:pt x="91" y="2"/>
                    </a:lnTo>
                    <a:lnTo>
                      <a:pt x="79" y="0"/>
                    </a:lnTo>
                    <a:lnTo>
                      <a:pt x="67" y="0"/>
                    </a:lnTo>
                    <a:lnTo>
                      <a:pt x="55" y="2"/>
                    </a:lnTo>
                    <a:lnTo>
                      <a:pt x="45" y="7"/>
                    </a:lnTo>
                    <a:lnTo>
                      <a:pt x="35" y="13"/>
                    </a:lnTo>
                    <a:lnTo>
                      <a:pt x="24" y="22"/>
                    </a:lnTo>
                    <a:lnTo>
                      <a:pt x="14" y="35"/>
                    </a:lnTo>
                    <a:lnTo>
                      <a:pt x="5" y="50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8" y="122"/>
                    </a:lnTo>
                    <a:lnTo>
                      <a:pt x="24" y="156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" name="Freeform 445"/>
              <p:cNvSpPr/>
              <p:nvPr/>
            </p:nvSpPr>
            <p:spPr>
              <a:xfrm>
                <a:off x="3989" y="4105"/>
                <a:ext cx="70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9" h="105">
                    <a:moveTo>
                      <a:pt x="209" y="53"/>
                    </a:moveTo>
                    <a:lnTo>
                      <a:pt x="206" y="54"/>
                    </a:lnTo>
                    <a:lnTo>
                      <a:pt x="194" y="57"/>
                    </a:lnTo>
                    <a:lnTo>
                      <a:pt x="180" y="62"/>
                    </a:lnTo>
                    <a:lnTo>
                      <a:pt x="162" y="66"/>
                    </a:lnTo>
                    <a:lnTo>
                      <a:pt x="143" y="71"/>
                    </a:lnTo>
                    <a:lnTo>
                      <a:pt x="126" y="73"/>
                    </a:lnTo>
                    <a:lnTo>
                      <a:pt x="112" y="72"/>
                    </a:lnTo>
                    <a:lnTo>
                      <a:pt x="102" y="67"/>
                    </a:lnTo>
                    <a:lnTo>
                      <a:pt x="93" y="56"/>
                    </a:lnTo>
                    <a:lnTo>
                      <a:pt x="88" y="48"/>
                    </a:lnTo>
                    <a:lnTo>
                      <a:pt x="87" y="38"/>
                    </a:lnTo>
                    <a:lnTo>
                      <a:pt x="84" y="21"/>
                    </a:lnTo>
                    <a:lnTo>
                      <a:pt x="80" y="15"/>
                    </a:lnTo>
                    <a:lnTo>
                      <a:pt x="73" y="8"/>
                    </a:lnTo>
                    <a:lnTo>
                      <a:pt x="62" y="3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4" y="10"/>
                    </a:lnTo>
                    <a:lnTo>
                      <a:pt x="5" y="21"/>
                    </a:lnTo>
                    <a:lnTo>
                      <a:pt x="0" y="38"/>
                    </a:lnTo>
                    <a:lnTo>
                      <a:pt x="0" y="53"/>
                    </a:lnTo>
                    <a:lnTo>
                      <a:pt x="4" y="66"/>
                    </a:lnTo>
                    <a:lnTo>
                      <a:pt x="13" y="78"/>
                    </a:lnTo>
                    <a:lnTo>
                      <a:pt x="23" y="87"/>
                    </a:lnTo>
                    <a:lnTo>
                      <a:pt x="36" y="95"/>
                    </a:lnTo>
                    <a:lnTo>
                      <a:pt x="47" y="101"/>
                    </a:lnTo>
                    <a:lnTo>
                      <a:pt x="58" y="103"/>
                    </a:lnTo>
                    <a:lnTo>
                      <a:pt x="79" y="105"/>
                    </a:lnTo>
                    <a:lnTo>
                      <a:pt x="98" y="104"/>
                    </a:lnTo>
                    <a:lnTo>
                      <a:pt x="115" y="102"/>
                    </a:lnTo>
                    <a:lnTo>
                      <a:pt x="132" y="96"/>
                    </a:lnTo>
                    <a:lnTo>
                      <a:pt x="147" y="90"/>
                    </a:lnTo>
                    <a:lnTo>
                      <a:pt x="165" y="79"/>
                    </a:lnTo>
                    <a:lnTo>
                      <a:pt x="185" y="67"/>
                    </a:lnTo>
                    <a:lnTo>
                      <a:pt x="209" y="53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" name="Freeform 446"/>
              <p:cNvSpPr/>
              <p:nvPr/>
            </p:nvSpPr>
            <p:spPr>
              <a:xfrm>
                <a:off x="3989" y="4105"/>
                <a:ext cx="70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9" h="105">
                    <a:moveTo>
                      <a:pt x="209" y="53"/>
                    </a:moveTo>
                    <a:lnTo>
                      <a:pt x="209" y="53"/>
                    </a:lnTo>
                    <a:lnTo>
                      <a:pt x="206" y="54"/>
                    </a:lnTo>
                    <a:lnTo>
                      <a:pt x="194" y="57"/>
                    </a:lnTo>
                    <a:lnTo>
                      <a:pt x="180" y="62"/>
                    </a:lnTo>
                    <a:lnTo>
                      <a:pt x="162" y="66"/>
                    </a:lnTo>
                    <a:lnTo>
                      <a:pt x="143" y="71"/>
                    </a:lnTo>
                    <a:lnTo>
                      <a:pt x="126" y="73"/>
                    </a:lnTo>
                    <a:lnTo>
                      <a:pt x="112" y="72"/>
                    </a:lnTo>
                    <a:lnTo>
                      <a:pt x="102" y="67"/>
                    </a:lnTo>
                    <a:lnTo>
                      <a:pt x="93" y="56"/>
                    </a:lnTo>
                    <a:lnTo>
                      <a:pt x="88" y="48"/>
                    </a:lnTo>
                    <a:lnTo>
                      <a:pt x="87" y="38"/>
                    </a:lnTo>
                    <a:lnTo>
                      <a:pt x="84" y="21"/>
                    </a:lnTo>
                    <a:lnTo>
                      <a:pt x="80" y="15"/>
                    </a:lnTo>
                    <a:lnTo>
                      <a:pt x="73" y="8"/>
                    </a:lnTo>
                    <a:lnTo>
                      <a:pt x="62" y="3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4" y="10"/>
                    </a:lnTo>
                    <a:lnTo>
                      <a:pt x="5" y="21"/>
                    </a:lnTo>
                    <a:lnTo>
                      <a:pt x="0" y="38"/>
                    </a:lnTo>
                    <a:lnTo>
                      <a:pt x="0" y="53"/>
                    </a:lnTo>
                    <a:lnTo>
                      <a:pt x="4" y="66"/>
                    </a:lnTo>
                    <a:lnTo>
                      <a:pt x="13" y="78"/>
                    </a:lnTo>
                    <a:lnTo>
                      <a:pt x="23" y="87"/>
                    </a:lnTo>
                    <a:lnTo>
                      <a:pt x="36" y="95"/>
                    </a:lnTo>
                    <a:lnTo>
                      <a:pt x="47" y="101"/>
                    </a:lnTo>
                    <a:lnTo>
                      <a:pt x="58" y="103"/>
                    </a:lnTo>
                    <a:lnTo>
                      <a:pt x="79" y="105"/>
                    </a:lnTo>
                    <a:lnTo>
                      <a:pt x="98" y="104"/>
                    </a:lnTo>
                    <a:lnTo>
                      <a:pt x="115" y="102"/>
                    </a:lnTo>
                    <a:lnTo>
                      <a:pt x="132" y="96"/>
                    </a:lnTo>
                    <a:lnTo>
                      <a:pt x="147" y="90"/>
                    </a:lnTo>
                    <a:lnTo>
                      <a:pt x="165" y="79"/>
                    </a:lnTo>
                    <a:lnTo>
                      <a:pt x="185" y="67"/>
                    </a:lnTo>
                    <a:lnTo>
                      <a:pt x="209" y="53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" name="Freeform 447"/>
              <p:cNvSpPr/>
              <p:nvPr/>
            </p:nvSpPr>
            <p:spPr>
              <a:xfrm>
                <a:off x="3995" y="4179"/>
                <a:ext cx="46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9" h="148">
                    <a:moveTo>
                      <a:pt x="123" y="0"/>
                    </a:moveTo>
                    <a:lnTo>
                      <a:pt x="125" y="4"/>
                    </a:lnTo>
                    <a:lnTo>
                      <a:pt x="128" y="14"/>
                    </a:lnTo>
                    <a:lnTo>
                      <a:pt x="134" y="31"/>
                    </a:lnTo>
                    <a:lnTo>
                      <a:pt x="137" y="51"/>
                    </a:lnTo>
                    <a:lnTo>
                      <a:pt x="139" y="73"/>
                    </a:lnTo>
                    <a:lnTo>
                      <a:pt x="137" y="95"/>
                    </a:lnTo>
                    <a:lnTo>
                      <a:pt x="129" y="116"/>
                    </a:lnTo>
                    <a:lnTo>
                      <a:pt x="114" y="134"/>
                    </a:lnTo>
                    <a:lnTo>
                      <a:pt x="97" y="143"/>
                    </a:lnTo>
                    <a:lnTo>
                      <a:pt x="78" y="148"/>
                    </a:lnTo>
                    <a:lnTo>
                      <a:pt x="58" y="146"/>
                    </a:lnTo>
                    <a:lnTo>
                      <a:pt x="39" y="142"/>
                    </a:lnTo>
                    <a:lnTo>
                      <a:pt x="22" y="133"/>
                    </a:lnTo>
                    <a:lnTo>
                      <a:pt x="9" y="122"/>
                    </a:lnTo>
                    <a:lnTo>
                      <a:pt x="1" y="107"/>
                    </a:lnTo>
                    <a:lnTo>
                      <a:pt x="0" y="92"/>
                    </a:lnTo>
                    <a:lnTo>
                      <a:pt x="4" y="77"/>
                    </a:lnTo>
                    <a:lnTo>
                      <a:pt x="11" y="67"/>
                    </a:lnTo>
                    <a:lnTo>
                      <a:pt x="20" y="62"/>
                    </a:lnTo>
                    <a:lnTo>
                      <a:pt x="29" y="60"/>
                    </a:lnTo>
                    <a:lnTo>
                      <a:pt x="38" y="60"/>
                    </a:lnTo>
                    <a:lnTo>
                      <a:pt x="47" y="64"/>
                    </a:lnTo>
                    <a:lnTo>
                      <a:pt x="54" y="67"/>
                    </a:lnTo>
                    <a:lnTo>
                      <a:pt x="60" y="71"/>
                    </a:lnTo>
                    <a:lnTo>
                      <a:pt x="66" y="76"/>
                    </a:lnTo>
                    <a:lnTo>
                      <a:pt x="75" y="78"/>
                    </a:lnTo>
                    <a:lnTo>
                      <a:pt x="83" y="78"/>
                    </a:lnTo>
                    <a:lnTo>
                      <a:pt x="95" y="75"/>
                    </a:lnTo>
                    <a:lnTo>
                      <a:pt x="105" y="67"/>
                    </a:lnTo>
                    <a:lnTo>
                      <a:pt x="113" y="52"/>
                    </a:lnTo>
                    <a:lnTo>
                      <a:pt x="119" y="30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" name="Freeform 448"/>
              <p:cNvSpPr/>
              <p:nvPr/>
            </p:nvSpPr>
            <p:spPr>
              <a:xfrm>
                <a:off x="3995" y="4179"/>
                <a:ext cx="46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9" h="148">
                    <a:moveTo>
                      <a:pt x="123" y="0"/>
                    </a:moveTo>
                    <a:lnTo>
                      <a:pt x="123" y="0"/>
                    </a:lnTo>
                    <a:lnTo>
                      <a:pt x="125" y="4"/>
                    </a:lnTo>
                    <a:lnTo>
                      <a:pt x="128" y="14"/>
                    </a:lnTo>
                    <a:lnTo>
                      <a:pt x="134" y="31"/>
                    </a:lnTo>
                    <a:lnTo>
                      <a:pt x="137" y="51"/>
                    </a:lnTo>
                    <a:lnTo>
                      <a:pt x="139" y="73"/>
                    </a:lnTo>
                    <a:lnTo>
                      <a:pt x="137" y="95"/>
                    </a:lnTo>
                    <a:lnTo>
                      <a:pt x="129" y="116"/>
                    </a:lnTo>
                    <a:lnTo>
                      <a:pt x="114" y="134"/>
                    </a:lnTo>
                    <a:lnTo>
                      <a:pt x="97" y="143"/>
                    </a:lnTo>
                    <a:lnTo>
                      <a:pt x="78" y="148"/>
                    </a:lnTo>
                    <a:lnTo>
                      <a:pt x="58" y="146"/>
                    </a:lnTo>
                    <a:lnTo>
                      <a:pt x="39" y="142"/>
                    </a:lnTo>
                    <a:lnTo>
                      <a:pt x="22" y="133"/>
                    </a:lnTo>
                    <a:lnTo>
                      <a:pt x="9" y="122"/>
                    </a:lnTo>
                    <a:lnTo>
                      <a:pt x="1" y="107"/>
                    </a:lnTo>
                    <a:lnTo>
                      <a:pt x="0" y="92"/>
                    </a:lnTo>
                    <a:lnTo>
                      <a:pt x="4" y="77"/>
                    </a:lnTo>
                    <a:lnTo>
                      <a:pt x="11" y="67"/>
                    </a:lnTo>
                    <a:lnTo>
                      <a:pt x="20" y="62"/>
                    </a:lnTo>
                    <a:lnTo>
                      <a:pt x="29" y="60"/>
                    </a:lnTo>
                    <a:lnTo>
                      <a:pt x="38" y="60"/>
                    </a:lnTo>
                    <a:lnTo>
                      <a:pt x="47" y="64"/>
                    </a:lnTo>
                    <a:lnTo>
                      <a:pt x="54" y="67"/>
                    </a:lnTo>
                    <a:lnTo>
                      <a:pt x="60" y="71"/>
                    </a:lnTo>
                    <a:lnTo>
                      <a:pt x="66" y="76"/>
                    </a:lnTo>
                    <a:lnTo>
                      <a:pt x="75" y="78"/>
                    </a:lnTo>
                    <a:lnTo>
                      <a:pt x="83" y="78"/>
                    </a:lnTo>
                    <a:lnTo>
                      <a:pt x="95" y="75"/>
                    </a:lnTo>
                    <a:lnTo>
                      <a:pt x="105" y="67"/>
                    </a:lnTo>
                    <a:lnTo>
                      <a:pt x="113" y="52"/>
                    </a:lnTo>
                    <a:lnTo>
                      <a:pt x="119" y="30"/>
                    </a:lnTo>
                    <a:lnTo>
                      <a:pt x="123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" name="Freeform 449"/>
              <p:cNvSpPr/>
              <p:nvPr/>
            </p:nvSpPr>
            <p:spPr>
              <a:xfrm>
                <a:off x="4068" y="4134"/>
                <a:ext cx="29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6" h="199">
                    <a:moveTo>
                      <a:pt x="51" y="199"/>
                    </a:moveTo>
                    <a:lnTo>
                      <a:pt x="49" y="196"/>
                    </a:lnTo>
                    <a:lnTo>
                      <a:pt x="43" y="191"/>
                    </a:lnTo>
                    <a:lnTo>
                      <a:pt x="36" y="183"/>
                    </a:lnTo>
                    <a:lnTo>
                      <a:pt x="28" y="171"/>
                    </a:lnTo>
                    <a:lnTo>
                      <a:pt x="19" y="157"/>
                    </a:lnTo>
                    <a:lnTo>
                      <a:pt x="11" y="141"/>
                    </a:lnTo>
                    <a:lnTo>
                      <a:pt x="5" y="124"/>
                    </a:lnTo>
                    <a:lnTo>
                      <a:pt x="3" y="105"/>
                    </a:lnTo>
                    <a:lnTo>
                      <a:pt x="6" y="73"/>
                    </a:lnTo>
                    <a:lnTo>
                      <a:pt x="11" y="52"/>
                    </a:lnTo>
                    <a:lnTo>
                      <a:pt x="11" y="3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20" y="3"/>
                    </a:lnTo>
                    <a:lnTo>
                      <a:pt x="40" y="6"/>
                    </a:lnTo>
                    <a:lnTo>
                      <a:pt x="60" y="12"/>
                    </a:lnTo>
                    <a:lnTo>
                      <a:pt x="77" y="22"/>
                    </a:lnTo>
                    <a:lnTo>
                      <a:pt x="86" y="35"/>
                    </a:lnTo>
                    <a:lnTo>
                      <a:pt x="84" y="54"/>
                    </a:lnTo>
                    <a:lnTo>
                      <a:pt x="65" y="78"/>
                    </a:lnTo>
                    <a:lnTo>
                      <a:pt x="53" y="93"/>
                    </a:lnTo>
                    <a:lnTo>
                      <a:pt x="47" y="112"/>
                    </a:lnTo>
                    <a:lnTo>
                      <a:pt x="43" y="133"/>
                    </a:lnTo>
                    <a:lnTo>
                      <a:pt x="43" y="152"/>
                    </a:lnTo>
                    <a:lnTo>
                      <a:pt x="46" y="171"/>
                    </a:lnTo>
                    <a:lnTo>
                      <a:pt x="48" y="185"/>
                    </a:lnTo>
                    <a:lnTo>
                      <a:pt x="50" y="195"/>
                    </a:lnTo>
                    <a:lnTo>
                      <a:pt x="51" y="199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" name="Freeform 450"/>
              <p:cNvSpPr/>
              <p:nvPr/>
            </p:nvSpPr>
            <p:spPr>
              <a:xfrm>
                <a:off x="4068" y="4169"/>
                <a:ext cx="18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4" h="97">
                    <a:moveTo>
                      <a:pt x="0" y="0"/>
                    </a:moveTo>
                    <a:lnTo>
                      <a:pt x="0" y="0"/>
                    </a:lnTo>
                    <a:lnTo>
                      <a:pt x="2" y="19"/>
                    </a:lnTo>
                    <a:lnTo>
                      <a:pt x="7" y="38"/>
                    </a:lnTo>
                    <a:lnTo>
                      <a:pt x="16" y="54"/>
                    </a:lnTo>
                    <a:lnTo>
                      <a:pt x="25" y="68"/>
                    </a:lnTo>
                    <a:lnTo>
                      <a:pt x="33" y="80"/>
                    </a:lnTo>
                    <a:lnTo>
                      <a:pt x="41" y="89"/>
                    </a:lnTo>
                    <a:lnTo>
                      <a:pt x="47" y="95"/>
                    </a:lnTo>
                    <a:lnTo>
                      <a:pt x="50" y="97"/>
                    </a:lnTo>
                    <a:lnTo>
                      <a:pt x="54" y="90"/>
                    </a:lnTo>
                    <a:lnTo>
                      <a:pt x="53" y="88"/>
                    </a:lnTo>
                    <a:lnTo>
                      <a:pt x="48" y="82"/>
                    </a:lnTo>
                    <a:lnTo>
                      <a:pt x="40" y="76"/>
                    </a:lnTo>
                    <a:lnTo>
                      <a:pt x="32" y="63"/>
                    </a:lnTo>
                    <a:lnTo>
                      <a:pt x="23" y="50"/>
                    </a:lnTo>
                    <a:lnTo>
                      <a:pt x="16" y="35"/>
                    </a:lnTo>
                    <a:lnTo>
                      <a:pt x="11" y="19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" name="Freeform 451"/>
              <p:cNvSpPr/>
              <p:nvPr/>
            </p:nvSpPr>
            <p:spPr>
              <a:xfrm>
                <a:off x="4066" y="4133"/>
                <a:ext cx="7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" h="109">
                    <a:moveTo>
                      <a:pt x="5" y="0"/>
                    </a:moveTo>
                    <a:lnTo>
                      <a:pt x="0" y="7"/>
                    </a:lnTo>
                    <a:lnTo>
                      <a:pt x="11" y="35"/>
                    </a:lnTo>
                    <a:lnTo>
                      <a:pt x="11" y="56"/>
                    </a:lnTo>
                    <a:lnTo>
                      <a:pt x="7" y="77"/>
                    </a:lnTo>
                    <a:lnTo>
                      <a:pt x="4" y="109"/>
                    </a:lnTo>
                    <a:lnTo>
                      <a:pt x="13" y="109"/>
                    </a:lnTo>
                    <a:lnTo>
                      <a:pt x="16" y="77"/>
                    </a:lnTo>
                    <a:lnTo>
                      <a:pt x="20" y="56"/>
                    </a:lnTo>
                    <a:lnTo>
                      <a:pt x="20" y="35"/>
                    </a:lnTo>
                    <a:lnTo>
                      <a:pt x="9" y="2"/>
                    </a:lnTo>
                    <a:lnTo>
                      <a:pt x="5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" name="Freeform 452"/>
              <p:cNvSpPr/>
              <p:nvPr/>
            </p:nvSpPr>
            <p:spPr>
              <a:xfrm>
                <a:off x="4068" y="4133"/>
                <a:ext cx="30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90" h="85">
                    <a:moveTo>
                      <a:pt x="68" y="85"/>
                    </a:moveTo>
                    <a:lnTo>
                      <a:pt x="68" y="85"/>
                    </a:lnTo>
                    <a:lnTo>
                      <a:pt x="88" y="60"/>
                    </a:lnTo>
                    <a:lnTo>
                      <a:pt x="90" y="39"/>
                    </a:lnTo>
                    <a:lnTo>
                      <a:pt x="80" y="22"/>
                    </a:lnTo>
                    <a:lnTo>
                      <a:pt x="61" y="11"/>
                    </a:lnTo>
                    <a:lnTo>
                      <a:pt x="40" y="6"/>
                    </a:lnTo>
                    <a:lnTo>
                      <a:pt x="20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20" y="11"/>
                    </a:lnTo>
                    <a:lnTo>
                      <a:pt x="40" y="15"/>
                    </a:lnTo>
                    <a:lnTo>
                      <a:pt x="59" y="20"/>
                    </a:lnTo>
                    <a:lnTo>
                      <a:pt x="74" y="29"/>
                    </a:lnTo>
                    <a:lnTo>
                      <a:pt x="81" y="39"/>
                    </a:lnTo>
                    <a:lnTo>
                      <a:pt x="79" y="56"/>
                    </a:lnTo>
                    <a:lnTo>
                      <a:pt x="61" y="78"/>
                    </a:lnTo>
                    <a:lnTo>
                      <a:pt x="68" y="8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" name="Freeform 453"/>
              <p:cNvSpPr/>
              <p:nvPr/>
            </p:nvSpPr>
            <p:spPr>
              <a:xfrm>
                <a:off x="4081" y="4159"/>
                <a:ext cx="10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9" h="139">
                    <a:moveTo>
                      <a:pt x="10" y="128"/>
                    </a:moveTo>
                    <a:lnTo>
                      <a:pt x="17" y="123"/>
                    </a:lnTo>
                    <a:lnTo>
                      <a:pt x="16" y="120"/>
                    </a:lnTo>
                    <a:lnTo>
                      <a:pt x="13" y="111"/>
                    </a:lnTo>
                    <a:lnTo>
                      <a:pt x="11" y="97"/>
                    </a:lnTo>
                    <a:lnTo>
                      <a:pt x="9" y="78"/>
                    </a:lnTo>
                    <a:lnTo>
                      <a:pt x="9" y="59"/>
                    </a:lnTo>
                    <a:lnTo>
                      <a:pt x="12" y="40"/>
                    </a:lnTo>
                    <a:lnTo>
                      <a:pt x="18" y="22"/>
                    </a:lnTo>
                    <a:lnTo>
                      <a:pt x="29" y="7"/>
                    </a:lnTo>
                    <a:lnTo>
                      <a:pt x="22" y="0"/>
                    </a:lnTo>
                    <a:lnTo>
                      <a:pt x="11" y="17"/>
                    </a:lnTo>
                    <a:lnTo>
                      <a:pt x="3" y="37"/>
                    </a:lnTo>
                    <a:lnTo>
                      <a:pt x="0" y="59"/>
                    </a:lnTo>
                    <a:lnTo>
                      <a:pt x="0" y="78"/>
                    </a:lnTo>
                    <a:lnTo>
                      <a:pt x="2" y="97"/>
                    </a:lnTo>
                    <a:lnTo>
                      <a:pt x="4" y="111"/>
                    </a:lnTo>
                    <a:lnTo>
                      <a:pt x="7" y="122"/>
                    </a:lnTo>
                    <a:lnTo>
                      <a:pt x="8" y="126"/>
                    </a:lnTo>
                    <a:lnTo>
                      <a:pt x="14" y="121"/>
                    </a:lnTo>
                    <a:lnTo>
                      <a:pt x="10" y="128"/>
                    </a:lnTo>
                    <a:lnTo>
                      <a:pt x="21" y="139"/>
                    </a:lnTo>
                    <a:lnTo>
                      <a:pt x="17" y="123"/>
                    </a:lnTo>
                    <a:lnTo>
                      <a:pt x="10" y="1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" name="Freeform 454"/>
              <p:cNvSpPr/>
              <p:nvPr/>
            </p:nvSpPr>
            <p:spPr>
              <a:xfrm>
                <a:off x="4061" y="4189"/>
                <a:ext cx="26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8" h="65">
                    <a:moveTo>
                      <a:pt x="39" y="65"/>
                    </a:moveTo>
                    <a:lnTo>
                      <a:pt x="47" y="64"/>
                    </a:lnTo>
                    <a:lnTo>
                      <a:pt x="53" y="63"/>
                    </a:lnTo>
                    <a:lnTo>
                      <a:pt x="60" y="59"/>
                    </a:lnTo>
                    <a:lnTo>
                      <a:pt x="67" y="55"/>
                    </a:lnTo>
                    <a:lnTo>
                      <a:pt x="71" y="50"/>
                    </a:lnTo>
                    <a:lnTo>
                      <a:pt x="75" y="45"/>
                    </a:lnTo>
                    <a:lnTo>
                      <a:pt x="77" y="39"/>
                    </a:lnTo>
                    <a:lnTo>
                      <a:pt x="78" y="32"/>
                    </a:lnTo>
                    <a:lnTo>
                      <a:pt x="77" y="26"/>
                    </a:lnTo>
                    <a:lnTo>
                      <a:pt x="75" y="20"/>
                    </a:lnTo>
                    <a:lnTo>
                      <a:pt x="71" y="15"/>
                    </a:lnTo>
                    <a:lnTo>
                      <a:pt x="67" y="9"/>
                    </a:lnTo>
                    <a:lnTo>
                      <a:pt x="60" y="6"/>
                    </a:lnTo>
                    <a:lnTo>
                      <a:pt x="53" y="2"/>
                    </a:lnTo>
                    <a:lnTo>
                      <a:pt x="47" y="1"/>
                    </a:lnTo>
                    <a:lnTo>
                      <a:pt x="39" y="0"/>
                    </a:lnTo>
                    <a:lnTo>
                      <a:pt x="31" y="1"/>
                    </a:lnTo>
                    <a:lnTo>
                      <a:pt x="24" y="2"/>
                    </a:lnTo>
                    <a:lnTo>
                      <a:pt x="18" y="6"/>
                    </a:lnTo>
                    <a:lnTo>
                      <a:pt x="11" y="9"/>
                    </a:lnTo>
                    <a:lnTo>
                      <a:pt x="6" y="15"/>
                    </a:lnTo>
                    <a:lnTo>
                      <a:pt x="3" y="20"/>
                    </a:lnTo>
                    <a:lnTo>
                      <a:pt x="1" y="26"/>
                    </a:lnTo>
                    <a:lnTo>
                      <a:pt x="0" y="32"/>
                    </a:lnTo>
                    <a:lnTo>
                      <a:pt x="1" y="39"/>
                    </a:lnTo>
                    <a:lnTo>
                      <a:pt x="3" y="45"/>
                    </a:lnTo>
                    <a:lnTo>
                      <a:pt x="6" y="50"/>
                    </a:lnTo>
                    <a:lnTo>
                      <a:pt x="11" y="55"/>
                    </a:lnTo>
                    <a:lnTo>
                      <a:pt x="18" y="59"/>
                    </a:lnTo>
                    <a:lnTo>
                      <a:pt x="24" y="63"/>
                    </a:lnTo>
                    <a:lnTo>
                      <a:pt x="31" y="64"/>
                    </a:lnTo>
                    <a:lnTo>
                      <a:pt x="39" y="6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" name="Freeform 455"/>
              <p:cNvSpPr/>
              <p:nvPr/>
            </p:nvSpPr>
            <p:spPr>
              <a:xfrm>
                <a:off x="4074" y="4200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3" h="37">
                    <a:moveTo>
                      <a:pt x="34" y="0"/>
                    </a:moveTo>
                    <a:lnTo>
                      <a:pt x="34" y="0"/>
                    </a:lnTo>
                    <a:lnTo>
                      <a:pt x="33" y="6"/>
                    </a:lnTo>
                    <a:lnTo>
                      <a:pt x="31" y="11"/>
                    </a:lnTo>
                    <a:lnTo>
                      <a:pt x="29" y="16"/>
                    </a:lnTo>
                    <a:lnTo>
                      <a:pt x="25" y="19"/>
                    </a:lnTo>
                    <a:lnTo>
                      <a:pt x="19" y="24"/>
                    </a:lnTo>
                    <a:lnTo>
                      <a:pt x="13" y="26"/>
                    </a:lnTo>
                    <a:lnTo>
                      <a:pt x="8" y="27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8" y="36"/>
                    </a:lnTo>
                    <a:lnTo>
                      <a:pt x="15" y="35"/>
                    </a:lnTo>
                    <a:lnTo>
                      <a:pt x="23" y="31"/>
                    </a:lnTo>
                    <a:lnTo>
                      <a:pt x="30" y="26"/>
                    </a:lnTo>
                    <a:lnTo>
                      <a:pt x="36" y="21"/>
                    </a:lnTo>
                    <a:lnTo>
                      <a:pt x="40" y="15"/>
                    </a:lnTo>
                    <a:lnTo>
                      <a:pt x="42" y="8"/>
                    </a:lnTo>
                    <a:lnTo>
                      <a:pt x="43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" name="Freeform 456"/>
              <p:cNvSpPr/>
              <p:nvPr/>
            </p:nvSpPr>
            <p:spPr>
              <a:xfrm>
                <a:off x="4074" y="4188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3" h="36">
                    <a:moveTo>
                      <a:pt x="0" y="8"/>
                    </a:moveTo>
                    <a:lnTo>
                      <a:pt x="0" y="8"/>
                    </a:lnTo>
                    <a:lnTo>
                      <a:pt x="8" y="10"/>
                    </a:lnTo>
                    <a:lnTo>
                      <a:pt x="13" y="11"/>
                    </a:lnTo>
                    <a:lnTo>
                      <a:pt x="19" y="14"/>
                    </a:lnTo>
                    <a:lnTo>
                      <a:pt x="25" y="16"/>
                    </a:lnTo>
                    <a:lnTo>
                      <a:pt x="29" y="21"/>
                    </a:lnTo>
                    <a:lnTo>
                      <a:pt x="31" y="26"/>
                    </a:lnTo>
                    <a:lnTo>
                      <a:pt x="33" y="31"/>
                    </a:lnTo>
                    <a:lnTo>
                      <a:pt x="34" y="36"/>
                    </a:lnTo>
                    <a:lnTo>
                      <a:pt x="43" y="36"/>
                    </a:lnTo>
                    <a:lnTo>
                      <a:pt x="42" y="29"/>
                    </a:lnTo>
                    <a:lnTo>
                      <a:pt x="40" y="22"/>
                    </a:lnTo>
                    <a:lnTo>
                      <a:pt x="36" y="16"/>
                    </a:lnTo>
                    <a:lnTo>
                      <a:pt x="30" y="10"/>
                    </a:lnTo>
                    <a:lnTo>
                      <a:pt x="23" y="5"/>
                    </a:lnTo>
                    <a:lnTo>
                      <a:pt x="15" y="2"/>
                    </a:lnTo>
                    <a:lnTo>
                      <a:pt x="8" y="1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" name="Freeform 457"/>
              <p:cNvSpPr/>
              <p:nvPr/>
            </p:nvSpPr>
            <p:spPr>
              <a:xfrm>
                <a:off x="4060" y="4188"/>
                <a:ext cx="1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4" h="36">
                    <a:moveTo>
                      <a:pt x="9" y="36"/>
                    </a:moveTo>
                    <a:lnTo>
                      <a:pt x="9" y="36"/>
                    </a:lnTo>
                    <a:lnTo>
                      <a:pt x="10" y="31"/>
                    </a:lnTo>
                    <a:lnTo>
                      <a:pt x="12" y="26"/>
                    </a:lnTo>
                    <a:lnTo>
                      <a:pt x="15" y="21"/>
                    </a:lnTo>
                    <a:lnTo>
                      <a:pt x="18" y="16"/>
                    </a:lnTo>
                    <a:lnTo>
                      <a:pt x="25" y="14"/>
                    </a:lnTo>
                    <a:lnTo>
                      <a:pt x="30" y="11"/>
                    </a:lnTo>
                    <a:lnTo>
                      <a:pt x="36" y="10"/>
                    </a:lnTo>
                    <a:lnTo>
                      <a:pt x="44" y="8"/>
                    </a:lnTo>
                    <a:lnTo>
                      <a:pt x="44" y="0"/>
                    </a:lnTo>
                    <a:lnTo>
                      <a:pt x="36" y="1"/>
                    </a:lnTo>
                    <a:lnTo>
                      <a:pt x="28" y="2"/>
                    </a:lnTo>
                    <a:lnTo>
                      <a:pt x="20" y="5"/>
                    </a:lnTo>
                    <a:lnTo>
                      <a:pt x="14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9" y="3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" name="Freeform 458"/>
              <p:cNvSpPr/>
              <p:nvPr/>
            </p:nvSpPr>
            <p:spPr>
              <a:xfrm>
                <a:off x="4060" y="4200"/>
                <a:ext cx="1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4" h="37">
                    <a:moveTo>
                      <a:pt x="44" y="28"/>
                    </a:moveTo>
                    <a:lnTo>
                      <a:pt x="44" y="28"/>
                    </a:lnTo>
                    <a:lnTo>
                      <a:pt x="36" y="27"/>
                    </a:lnTo>
                    <a:lnTo>
                      <a:pt x="30" y="26"/>
                    </a:lnTo>
                    <a:lnTo>
                      <a:pt x="25" y="24"/>
                    </a:lnTo>
                    <a:lnTo>
                      <a:pt x="18" y="19"/>
                    </a:lnTo>
                    <a:lnTo>
                      <a:pt x="15" y="16"/>
                    </a:lnTo>
                    <a:lnTo>
                      <a:pt x="12" y="11"/>
                    </a:lnTo>
                    <a:lnTo>
                      <a:pt x="10" y="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4" y="26"/>
                    </a:lnTo>
                    <a:lnTo>
                      <a:pt x="20" y="31"/>
                    </a:lnTo>
                    <a:lnTo>
                      <a:pt x="28" y="35"/>
                    </a:lnTo>
                    <a:lnTo>
                      <a:pt x="36" y="36"/>
                    </a:lnTo>
                    <a:lnTo>
                      <a:pt x="44" y="37"/>
                    </a:lnTo>
                    <a:lnTo>
                      <a:pt x="44" y="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" name="Freeform 459"/>
              <p:cNvSpPr/>
              <p:nvPr/>
            </p:nvSpPr>
            <p:spPr>
              <a:xfrm>
                <a:off x="3898" y="4143"/>
                <a:ext cx="70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0" h="112">
                    <a:moveTo>
                      <a:pt x="0" y="64"/>
                    </a:moveTo>
                    <a:lnTo>
                      <a:pt x="5" y="66"/>
                    </a:lnTo>
                    <a:lnTo>
                      <a:pt x="15" y="70"/>
                    </a:lnTo>
                    <a:lnTo>
                      <a:pt x="31" y="75"/>
                    </a:lnTo>
                    <a:lnTo>
                      <a:pt x="50" y="81"/>
                    </a:lnTo>
                    <a:lnTo>
                      <a:pt x="70" y="83"/>
                    </a:lnTo>
                    <a:lnTo>
                      <a:pt x="91" y="82"/>
                    </a:lnTo>
                    <a:lnTo>
                      <a:pt x="110" y="76"/>
                    </a:lnTo>
                    <a:lnTo>
                      <a:pt x="123" y="64"/>
                    </a:lnTo>
                    <a:lnTo>
                      <a:pt x="131" y="48"/>
                    </a:lnTo>
                    <a:lnTo>
                      <a:pt x="135" y="36"/>
                    </a:lnTo>
                    <a:lnTo>
                      <a:pt x="136" y="25"/>
                    </a:lnTo>
                    <a:lnTo>
                      <a:pt x="138" y="17"/>
                    </a:lnTo>
                    <a:lnTo>
                      <a:pt x="139" y="10"/>
                    </a:lnTo>
                    <a:lnTo>
                      <a:pt x="143" y="6"/>
                    </a:lnTo>
                    <a:lnTo>
                      <a:pt x="152" y="2"/>
                    </a:lnTo>
                    <a:lnTo>
                      <a:pt x="167" y="0"/>
                    </a:lnTo>
                    <a:lnTo>
                      <a:pt x="183" y="1"/>
                    </a:lnTo>
                    <a:lnTo>
                      <a:pt x="196" y="7"/>
                    </a:lnTo>
                    <a:lnTo>
                      <a:pt x="204" y="18"/>
                    </a:lnTo>
                    <a:lnTo>
                      <a:pt x="209" y="30"/>
                    </a:lnTo>
                    <a:lnTo>
                      <a:pt x="210" y="46"/>
                    </a:lnTo>
                    <a:lnTo>
                      <a:pt x="208" y="61"/>
                    </a:lnTo>
                    <a:lnTo>
                      <a:pt x="204" y="75"/>
                    </a:lnTo>
                    <a:lnTo>
                      <a:pt x="196" y="88"/>
                    </a:lnTo>
                    <a:lnTo>
                      <a:pt x="190" y="93"/>
                    </a:lnTo>
                    <a:lnTo>
                      <a:pt x="183" y="98"/>
                    </a:lnTo>
                    <a:lnTo>
                      <a:pt x="176" y="102"/>
                    </a:lnTo>
                    <a:lnTo>
                      <a:pt x="166" y="107"/>
                    </a:lnTo>
                    <a:lnTo>
                      <a:pt x="155" y="109"/>
                    </a:lnTo>
                    <a:lnTo>
                      <a:pt x="143" y="111"/>
                    </a:lnTo>
                    <a:lnTo>
                      <a:pt x="131" y="112"/>
                    </a:lnTo>
                    <a:lnTo>
                      <a:pt x="119" y="112"/>
                    </a:lnTo>
                    <a:lnTo>
                      <a:pt x="104" y="112"/>
                    </a:lnTo>
                    <a:lnTo>
                      <a:pt x="89" y="110"/>
                    </a:lnTo>
                    <a:lnTo>
                      <a:pt x="75" y="105"/>
                    </a:lnTo>
                    <a:lnTo>
                      <a:pt x="60" y="101"/>
                    </a:lnTo>
                    <a:lnTo>
                      <a:pt x="45" y="94"/>
                    </a:lnTo>
                    <a:lnTo>
                      <a:pt x="30" y="86"/>
                    </a:lnTo>
                    <a:lnTo>
                      <a:pt x="15" y="76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" name="Freeform 460"/>
              <p:cNvSpPr/>
              <p:nvPr/>
            </p:nvSpPr>
            <p:spPr>
              <a:xfrm>
                <a:off x="3898" y="4143"/>
                <a:ext cx="70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0" h="112">
                    <a:moveTo>
                      <a:pt x="0" y="64"/>
                    </a:moveTo>
                    <a:lnTo>
                      <a:pt x="0" y="64"/>
                    </a:lnTo>
                    <a:lnTo>
                      <a:pt x="5" y="66"/>
                    </a:lnTo>
                    <a:lnTo>
                      <a:pt x="15" y="70"/>
                    </a:lnTo>
                    <a:lnTo>
                      <a:pt x="31" y="75"/>
                    </a:lnTo>
                    <a:lnTo>
                      <a:pt x="50" y="81"/>
                    </a:lnTo>
                    <a:lnTo>
                      <a:pt x="70" y="83"/>
                    </a:lnTo>
                    <a:lnTo>
                      <a:pt x="91" y="82"/>
                    </a:lnTo>
                    <a:lnTo>
                      <a:pt x="110" y="76"/>
                    </a:lnTo>
                    <a:lnTo>
                      <a:pt x="123" y="64"/>
                    </a:lnTo>
                    <a:lnTo>
                      <a:pt x="131" y="48"/>
                    </a:lnTo>
                    <a:lnTo>
                      <a:pt x="135" y="36"/>
                    </a:lnTo>
                    <a:lnTo>
                      <a:pt x="136" y="25"/>
                    </a:lnTo>
                    <a:lnTo>
                      <a:pt x="138" y="17"/>
                    </a:lnTo>
                    <a:lnTo>
                      <a:pt x="139" y="10"/>
                    </a:lnTo>
                    <a:lnTo>
                      <a:pt x="143" y="6"/>
                    </a:lnTo>
                    <a:lnTo>
                      <a:pt x="152" y="2"/>
                    </a:lnTo>
                    <a:lnTo>
                      <a:pt x="167" y="0"/>
                    </a:lnTo>
                    <a:lnTo>
                      <a:pt x="183" y="1"/>
                    </a:lnTo>
                    <a:lnTo>
                      <a:pt x="196" y="7"/>
                    </a:lnTo>
                    <a:lnTo>
                      <a:pt x="204" y="18"/>
                    </a:lnTo>
                    <a:lnTo>
                      <a:pt x="209" y="30"/>
                    </a:lnTo>
                    <a:lnTo>
                      <a:pt x="210" y="46"/>
                    </a:lnTo>
                    <a:lnTo>
                      <a:pt x="208" y="61"/>
                    </a:lnTo>
                    <a:lnTo>
                      <a:pt x="204" y="75"/>
                    </a:lnTo>
                    <a:lnTo>
                      <a:pt x="196" y="88"/>
                    </a:lnTo>
                    <a:lnTo>
                      <a:pt x="190" y="93"/>
                    </a:lnTo>
                    <a:lnTo>
                      <a:pt x="183" y="98"/>
                    </a:lnTo>
                    <a:lnTo>
                      <a:pt x="176" y="102"/>
                    </a:lnTo>
                    <a:lnTo>
                      <a:pt x="166" y="107"/>
                    </a:lnTo>
                    <a:lnTo>
                      <a:pt x="155" y="109"/>
                    </a:lnTo>
                    <a:lnTo>
                      <a:pt x="143" y="111"/>
                    </a:lnTo>
                    <a:lnTo>
                      <a:pt x="131" y="112"/>
                    </a:lnTo>
                    <a:lnTo>
                      <a:pt x="119" y="112"/>
                    </a:lnTo>
                    <a:lnTo>
                      <a:pt x="104" y="112"/>
                    </a:lnTo>
                    <a:lnTo>
                      <a:pt x="89" y="110"/>
                    </a:lnTo>
                    <a:lnTo>
                      <a:pt x="75" y="105"/>
                    </a:lnTo>
                    <a:lnTo>
                      <a:pt x="60" y="101"/>
                    </a:lnTo>
                    <a:lnTo>
                      <a:pt x="45" y="94"/>
                    </a:lnTo>
                    <a:lnTo>
                      <a:pt x="30" y="86"/>
                    </a:lnTo>
                    <a:lnTo>
                      <a:pt x="15" y="76"/>
                    </a:lnTo>
                    <a:lnTo>
                      <a:pt x="0" y="64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" name="Freeform 461"/>
              <p:cNvSpPr/>
              <p:nvPr/>
            </p:nvSpPr>
            <p:spPr>
              <a:xfrm>
                <a:off x="3934" y="4237"/>
                <a:ext cx="42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7" h="177">
                    <a:moveTo>
                      <a:pt x="84" y="0"/>
                    </a:moveTo>
                    <a:lnTo>
                      <a:pt x="86" y="4"/>
                    </a:lnTo>
                    <a:lnTo>
                      <a:pt x="93" y="12"/>
                    </a:lnTo>
                    <a:lnTo>
                      <a:pt x="101" y="25"/>
                    </a:lnTo>
                    <a:lnTo>
                      <a:pt x="110" y="42"/>
                    </a:lnTo>
                    <a:lnTo>
                      <a:pt x="119" y="62"/>
                    </a:lnTo>
                    <a:lnTo>
                      <a:pt x="124" y="83"/>
                    </a:lnTo>
                    <a:lnTo>
                      <a:pt x="127" y="106"/>
                    </a:lnTo>
                    <a:lnTo>
                      <a:pt x="123" y="128"/>
                    </a:lnTo>
                    <a:lnTo>
                      <a:pt x="112" y="149"/>
                    </a:lnTo>
                    <a:lnTo>
                      <a:pt x="95" y="164"/>
                    </a:lnTo>
                    <a:lnTo>
                      <a:pt x="75" y="174"/>
                    </a:lnTo>
                    <a:lnTo>
                      <a:pt x="54" y="177"/>
                    </a:lnTo>
                    <a:lnTo>
                      <a:pt x="34" y="175"/>
                    </a:lnTo>
                    <a:lnTo>
                      <a:pt x="17" y="168"/>
                    </a:lnTo>
                    <a:lnTo>
                      <a:pt x="5" y="156"/>
                    </a:lnTo>
                    <a:lnTo>
                      <a:pt x="0" y="138"/>
                    </a:lnTo>
                    <a:lnTo>
                      <a:pt x="3" y="120"/>
                    </a:lnTo>
                    <a:lnTo>
                      <a:pt x="10" y="109"/>
                    </a:lnTo>
                    <a:lnTo>
                      <a:pt x="20" y="101"/>
                    </a:lnTo>
                    <a:lnTo>
                      <a:pt x="33" y="98"/>
                    </a:lnTo>
                    <a:lnTo>
                      <a:pt x="44" y="97"/>
                    </a:lnTo>
                    <a:lnTo>
                      <a:pt x="54" y="98"/>
                    </a:lnTo>
                    <a:lnTo>
                      <a:pt x="62" y="98"/>
                    </a:lnTo>
                    <a:lnTo>
                      <a:pt x="64" y="99"/>
                    </a:lnTo>
                    <a:lnTo>
                      <a:pt x="67" y="99"/>
                    </a:lnTo>
                    <a:lnTo>
                      <a:pt x="75" y="100"/>
                    </a:lnTo>
                    <a:lnTo>
                      <a:pt x="85" y="99"/>
                    </a:lnTo>
                    <a:lnTo>
                      <a:pt x="97" y="93"/>
                    </a:lnTo>
                    <a:lnTo>
                      <a:pt x="103" y="83"/>
                    </a:lnTo>
                    <a:lnTo>
                      <a:pt x="105" y="65"/>
                    </a:lnTo>
                    <a:lnTo>
                      <a:pt x="100" y="38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" name="Freeform 462"/>
              <p:cNvSpPr/>
              <p:nvPr/>
            </p:nvSpPr>
            <p:spPr>
              <a:xfrm>
                <a:off x="3934" y="4237"/>
                <a:ext cx="42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7" h="177">
                    <a:moveTo>
                      <a:pt x="84" y="0"/>
                    </a:moveTo>
                    <a:lnTo>
                      <a:pt x="84" y="0"/>
                    </a:lnTo>
                    <a:lnTo>
                      <a:pt x="86" y="4"/>
                    </a:lnTo>
                    <a:lnTo>
                      <a:pt x="93" y="12"/>
                    </a:lnTo>
                    <a:lnTo>
                      <a:pt x="101" y="25"/>
                    </a:lnTo>
                    <a:lnTo>
                      <a:pt x="110" y="42"/>
                    </a:lnTo>
                    <a:lnTo>
                      <a:pt x="119" y="62"/>
                    </a:lnTo>
                    <a:lnTo>
                      <a:pt x="124" y="83"/>
                    </a:lnTo>
                    <a:lnTo>
                      <a:pt x="127" y="106"/>
                    </a:lnTo>
                    <a:lnTo>
                      <a:pt x="123" y="128"/>
                    </a:lnTo>
                    <a:lnTo>
                      <a:pt x="112" y="149"/>
                    </a:lnTo>
                    <a:lnTo>
                      <a:pt x="95" y="164"/>
                    </a:lnTo>
                    <a:lnTo>
                      <a:pt x="75" y="174"/>
                    </a:lnTo>
                    <a:lnTo>
                      <a:pt x="54" y="177"/>
                    </a:lnTo>
                    <a:lnTo>
                      <a:pt x="34" y="175"/>
                    </a:lnTo>
                    <a:lnTo>
                      <a:pt x="17" y="168"/>
                    </a:lnTo>
                    <a:lnTo>
                      <a:pt x="5" y="156"/>
                    </a:lnTo>
                    <a:lnTo>
                      <a:pt x="0" y="138"/>
                    </a:lnTo>
                    <a:lnTo>
                      <a:pt x="3" y="120"/>
                    </a:lnTo>
                    <a:lnTo>
                      <a:pt x="10" y="109"/>
                    </a:lnTo>
                    <a:lnTo>
                      <a:pt x="20" y="101"/>
                    </a:lnTo>
                    <a:lnTo>
                      <a:pt x="33" y="98"/>
                    </a:lnTo>
                    <a:lnTo>
                      <a:pt x="44" y="97"/>
                    </a:lnTo>
                    <a:lnTo>
                      <a:pt x="54" y="98"/>
                    </a:lnTo>
                    <a:lnTo>
                      <a:pt x="62" y="98"/>
                    </a:lnTo>
                    <a:lnTo>
                      <a:pt x="64" y="99"/>
                    </a:lnTo>
                    <a:lnTo>
                      <a:pt x="67" y="99"/>
                    </a:lnTo>
                    <a:lnTo>
                      <a:pt x="75" y="100"/>
                    </a:lnTo>
                    <a:lnTo>
                      <a:pt x="85" y="99"/>
                    </a:lnTo>
                    <a:lnTo>
                      <a:pt x="97" y="93"/>
                    </a:lnTo>
                    <a:lnTo>
                      <a:pt x="103" y="83"/>
                    </a:lnTo>
                    <a:lnTo>
                      <a:pt x="105" y="65"/>
                    </a:lnTo>
                    <a:lnTo>
                      <a:pt x="100" y="38"/>
                    </a:lnTo>
                    <a:lnTo>
                      <a:pt x="84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" name="Freeform 463"/>
              <p:cNvSpPr/>
              <p:nvPr/>
            </p:nvSpPr>
            <p:spPr>
              <a:xfrm>
                <a:off x="3883" y="4279"/>
                <a:ext cx="58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74" h="85">
                    <a:moveTo>
                      <a:pt x="174" y="43"/>
                    </a:moveTo>
                    <a:lnTo>
                      <a:pt x="171" y="41"/>
                    </a:lnTo>
                    <a:lnTo>
                      <a:pt x="162" y="34"/>
                    </a:lnTo>
                    <a:lnTo>
                      <a:pt x="149" y="25"/>
                    </a:lnTo>
                    <a:lnTo>
                      <a:pt x="132" y="15"/>
                    </a:lnTo>
                    <a:lnTo>
                      <a:pt x="113" y="7"/>
                    </a:lnTo>
                    <a:lnTo>
                      <a:pt x="92" y="1"/>
                    </a:lnTo>
                    <a:lnTo>
                      <a:pt x="71" y="0"/>
                    </a:lnTo>
                    <a:lnTo>
                      <a:pt x="50" y="4"/>
                    </a:lnTo>
                    <a:lnTo>
                      <a:pt x="28" y="15"/>
                    </a:lnTo>
                    <a:lnTo>
                      <a:pt x="12" y="26"/>
                    </a:lnTo>
                    <a:lnTo>
                      <a:pt x="3" y="38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5" y="68"/>
                    </a:lnTo>
                    <a:lnTo>
                      <a:pt x="11" y="76"/>
                    </a:lnTo>
                    <a:lnTo>
                      <a:pt x="19" y="81"/>
                    </a:lnTo>
                    <a:lnTo>
                      <a:pt x="28" y="85"/>
                    </a:lnTo>
                    <a:lnTo>
                      <a:pt x="38" y="85"/>
                    </a:lnTo>
                    <a:lnTo>
                      <a:pt x="49" y="84"/>
                    </a:lnTo>
                    <a:lnTo>
                      <a:pt x="60" y="80"/>
                    </a:lnTo>
                    <a:lnTo>
                      <a:pt x="71" y="75"/>
                    </a:lnTo>
                    <a:lnTo>
                      <a:pt x="81" y="68"/>
                    </a:lnTo>
                    <a:lnTo>
                      <a:pt x="88" y="61"/>
                    </a:lnTo>
                    <a:lnTo>
                      <a:pt x="95" y="53"/>
                    </a:lnTo>
                    <a:lnTo>
                      <a:pt x="101" y="45"/>
                    </a:lnTo>
                    <a:lnTo>
                      <a:pt x="109" y="39"/>
                    </a:lnTo>
                    <a:lnTo>
                      <a:pt x="117" y="33"/>
                    </a:lnTo>
                    <a:lnTo>
                      <a:pt x="128" y="30"/>
                    </a:lnTo>
                    <a:lnTo>
                      <a:pt x="139" y="28"/>
                    </a:lnTo>
                    <a:lnTo>
                      <a:pt x="151" y="30"/>
                    </a:lnTo>
                    <a:lnTo>
                      <a:pt x="162" y="34"/>
                    </a:lnTo>
                    <a:lnTo>
                      <a:pt x="174" y="43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" name="Freeform 464"/>
              <p:cNvSpPr/>
              <p:nvPr/>
            </p:nvSpPr>
            <p:spPr>
              <a:xfrm>
                <a:off x="3883" y="4279"/>
                <a:ext cx="58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74" h="85">
                    <a:moveTo>
                      <a:pt x="174" y="43"/>
                    </a:moveTo>
                    <a:lnTo>
                      <a:pt x="174" y="43"/>
                    </a:lnTo>
                    <a:lnTo>
                      <a:pt x="171" y="41"/>
                    </a:lnTo>
                    <a:lnTo>
                      <a:pt x="162" y="34"/>
                    </a:lnTo>
                    <a:lnTo>
                      <a:pt x="149" y="25"/>
                    </a:lnTo>
                    <a:lnTo>
                      <a:pt x="132" y="15"/>
                    </a:lnTo>
                    <a:lnTo>
                      <a:pt x="113" y="7"/>
                    </a:lnTo>
                    <a:lnTo>
                      <a:pt x="92" y="1"/>
                    </a:lnTo>
                    <a:lnTo>
                      <a:pt x="71" y="0"/>
                    </a:lnTo>
                    <a:lnTo>
                      <a:pt x="50" y="4"/>
                    </a:lnTo>
                    <a:lnTo>
                      <a:pt x="28" y="15"/>
                    </a:lnTo>
                    <a:lnTo>
                      <a:pt x="12" y="26"/>
                    </a:lnTo>
                    <a:lnTo>
                      <a:pt x="3" y="38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5" y="68"/>
                    </a:lnTo>
                    <a:lnTo>
                      <a:pt x="11" y="76"/>
                    </a:lnTo>
                    <a:lnTo>
                      <a:pt x="19" y="81"/>
                    </a:lnTo>
                    <a:lnTo>
                      <a:pt x="28" y="85"/>
                    </a:lnTo>
                    <a:lnTo>
                      <a:pt x="38" y="85"/>
                    </a:lnTo>
                    <a:lnTo>
                      <a:pt x="49" y="84"/>
                    </a:lnTo>
                    <a:lnTo>
                      <a:pt x="60" y="80"/>
                    </a:lnTo>
                    <a:lnTo>
                      <a:pt x="71" y="75"/>
                    </a:lnTo>
                    <a:lnTo>
                      <a:pt x="81" y="68"/>
                    </a:lnTo>
                    <a:lnTo>
                      <a:pt x="88" y="61"/>
                    </a:lnTo>
                    <a:lnTo>
                      <a:pt x="95" y="53"/>
                    </a:lnTo>
                    <a:lnTo>
                      <a:pt x="101" y="45"/>
                    </a:lnTo>
                    <a:lnTo>
                      <a:pt x="109" y="39"/>
                    </a:lnTo>
                    <a:lnTo>
                      <a:pt x="117" y="33"/>
                    </a:lnTo>
                    <a:lnTo>
                      <a:pt x="128" y="30"/>
                    </a:lnTo>
                    <a:lnTo>
                      <a:pt x="139" y="28"/>
                    </a:lnTo>
                    <a:lnTo>
                      <a:pt x="151" y="30"/>
                    </a:lnTo>
                    <a:lnTo>
                      <a:pt x="162" y="34"/>
                    </a:lnTo>
                    <a:lnTo>
                      <a:pt x="174" y="43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" name="Freeform 465"/>
              <p:cNvSpPr/>
              <p:nvPr/>
            </p:nvSpPr>
            <p:spPr>
              <a:xfrm>
                <a:off x="4401" y="4165"/>
                <a:ext cx="103" cy="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09" h="215">
                    <a:moveTo>
                      <a:pt x="309" y="108"/>
                    </a:moveTo>
                    <a:lnTo>
                      <a:pt x="303" y="112"/>
                    </a:lnTo>
                    <a:lnTo>
                      <a:pt x="297" y="118"/>
                    </a:lnTo>
                    <a:lnTo>
                      <a:pt x="288" y="125"/>
                    </a:lnTo>
                    <a:lnTo>
                      <a:pt x="280" y="133"/>
                    </a:lnTo>
                    <a:lnTo>
                      <a:pt x="270" y="141"/>
                    </a:lnTo>
                    <a:lnTo>
                      <a:pt x="260" y="150"/>
                    </a:lnTo>
                    <a:lnTo>
                      <a:pt x="249" y="160"/>
                    </a:lnTo>
                    <a:lnTo>
                      <a:pt x="236" y="169"/>
                    </a:lnTo>
                    <a:lnTo>
                      <a:pt x="224" y="178"/>
                    </a:lnTo>
                    <a:lnTo>
                      <a:pt x="211" y="186"/>
                    </a:lnTo>
                    <a:lnTo>
                      <a:pt x="196" y="194"/>
                    </a:lnTo>
                    <a:lnTo>
                      <a:pt x="181" y="202"/>
                    </a:lnTo>
                    <a:lnTo>
                      <a:pt x="166" y="207"/>
                    </a:lnTo>
                    <a:lnTo>
                      <a:pt x="150" y="212"/>
                    </a:lnTo>
                    <a:lnTo>
                      <a:pt x="133" y="214"/>
                    </a:lnTo>
                    <a:lnTo>
                      <a:pt x="117" y="215"/>
                    </a:lnTo>
                    <a:lnTo>
                      <a:pt x="75" y="211"/>
                    </a:lnTo>
                    <a:lnTo>
                      <a:pt x="45" y="198"/>
                    </a:lnTo>
                    <a:lnTo>
                      <a:pt x="24" y="181"/>
                    </a:lnTo>
                    <a:lnTo>
                      <a:pt x="12" y="161"/>
                    </a:lnTo>
                    <a:lnTo>
                      <a:pt x="4" y="141"/>
                    </a:lnTo>
                    <a:lnTo>
                      <a:pt x="0" y="124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3"/>
                    </a:lnTo>
                    <a:lnTo>
                      <a:pt x="0" y="91"/>
                    </a:lnTo>
                    <a:lnTo>
                      <a:pt x="4" y="74"/>
                    </a:lnTo>
                    <a:lnTo>
                      <a:pt x="12" y="54"/>
                    </a:lnTo>
                    <a:lnTo>
                      <a:pt x="24" y="34"/>
                    </a:lnTo>
                    <a:lnTo>
                      <a:pt x="45" y="17"/>
                    </a:lnTo>
                    <a:lnTo>
                      <a:pt x="75" y="5"/>
                    </a:lnTo>
                    <a:lnTo>
                      <a:pt x="117" y="0"/>
                    </a:lnTo>
                    <a:lnTo>
                      <a:pt x="133" y="1"/>
                    </a:lnTo>
                    <a:lnTo>
                      <a:pt x="150" y="3"/>
                    </a:lnTo>
                    <a:lnTo>
                      <a:pt x="166" y="8"/>
                    </a:lnTo>
                    <a:lnTo>
                      <a:pt x="181" y="15"/>
                    </a:lnTo>
                    <a:lnTo>
                      <a:pt x="196" y="21"/>
                    </a:lnTo>
                    <a:lnTo>
                      <a:pt x="211" y="29"/>
                    </a:lnTo>
                    <a:lnTo>
                      <a:pt x="224" y="38"/>
                    </a:lnTo>
                    <a:lnTo>
                      <a:pt x="236" y="47"/>
                    </a:lnTo>
                    <a:lnTo>
                      <a:pt x="249" y="56"/>
                    </a:lnTo>
                    <a:lnTo>
                      <a:pt x="260" y="65"/>
                    </a:lnTo>
                    <a:lnTo>
                      <a:pt x="270" y="74"/>
                    </a:lnTo>
                    <a:lnTo>
                      <a:pt x="280" y="83"/>
                    </a:lnTo>
                    <a:lnTo>
                      <a:pt x="288" y="91"/>
                    </a:lnTo>
                    <a:lnTo>
                      <a:pt x="297" y="98"/>
                    </a:lnTo>
                    <a:lnTo>
                      <a:pt x="303" y="103"/>
                    </a:lnTo>
                    <a:lnTo>
                      <a:pt x="309" y="108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" name="Freeform 466"/>
              <p:cNvSpPr/>
              <p:nvPr/>
            </p:nvSpPr>
            <p:spPr>
              <a:xfrm>
                <a:off x="4440" y="4199"/>
                <a:ext cx="65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4" h="116">
                    <a:moveTo>
                      <a:pt x="0" y="116"/>
                    </a:moveTo>
                    <a:lnTo>
                      <a:pt x="0" y="116"/>
                    </a:lnTo>
                    <a:lnTo>
                      <a:pt x="16" y="114"/>
                    </a:lnTo>
                    <a:lnTo>
                      <a:pt x="33" y="112"/>
                    </a:lnTo>
                    <a:lnTo>
                      <a:pt x="50" y="108"/>
                    </a:lnTo>
                    <a:lnTo>
                      <a:pt x="66" y="102"/>
                    </a:lnTo>
                    <a:lnTo>
                      <a:pt x="81" y="93"/>
                    </a:lnTo>
                    <a:lnTo>
                      <a:pt x="96" y="85"/>
                    </a:lnTo>
                    <a:lnTo>
                      <a:pt x="109" y="77"/>
                    </a:lnTo>
                    <a:lnTo>
                      <a:pt x="122" y="69"/>
                    </a:lnTo>
                    <a:lnTo>
                      <a:pt x="134" y="60"/>
                    </a:lnTo>
                    <a:lnTo>
                      <a:pt x="145" y="49"/>
                    </a:lnTo>
                    <a:lnTo>
                      <a:pt x="155" y="41"/>
                    </a:lnTo>
                    <a:lnTo>
                      <a:pt x="165" y="33"/>
                    </a:lnTo>
                    <a:lnTo>
                      <a:pt x="174" y="25"/>
                    </a:lnTo>
                    <a:lnTo>
                      <a:pt x="182" y="17"/>
                    </a:lnTo>
                    <a:lnTo>
                      <a:pt x="189" y="11"/>
                    </a:lnTo>
                    <a:lnTo>
                      <a:pt x="194" y="7"/>
                    </a:lnTo>
                    <a:lnTo>
                      <a:pt x="190" y="0"/>
                    </a:lnTo>
                    <a:lnTo>
                      <a:pt x="184" y="5"/>
                    </a:lnTo>
                    <a:lnTo>
                      <a:pt x="177" y="10"/>
                    </a:lnTo>
                    <a:lnTo>
                      <a:pt x="167" y="18"/>
                    </a:lnTo>
                    <a:lnTo>
                      <a:pt x="161" y="26"/>
                    </a:lnTo>
                    <a:lnTo>
                      <a:pt x="151" y="34"/>
                    </a:lnTo>
                    <a:lnTo>
                      <a:pt x="141" y="43"/>
                    </a:lnTo>
                    <a:lnTo>
                      <a:pt x="129" y="53"/>
                    </a:lnTo>
                    <a:lnTo>
                      <a:pt x="117" y="62"/>
                    </a:lnTo>
                    <a:lnTo>
                      <a:pt x="105" y="71"/>
                    </a:lnTo>
                    <a:lnTo>
                      <a:pt x="91" y="79"/>
                    </a:lnTo>
                    <a:lnTo>
                      <a:pt x="77" y="86"/>
                    </a:lnTo>
                    <a:lnTo>
                      <a:pt x="63" y="93"/>
                    </a:lnTo>
                    <a:lnTo>
                      <a:pt x="48" y="99"/>
                    </a:lnTo>
                    <a:lnTo>
                      <a:pt x="33" y="103"/>
                    </a:lnTo>
                    <a:lnTo>
                      <a:pt x="16" y="105"/>
                    </a:lnTo>
                    <a:lnTo>
                      <a:pt x="0" y="107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" name="Freeform 467"/>
              <p:cNvSpPr/>
              <p:nvPr/>
            </p:nvSpPr>
            <p:spPr>
              <a:xfrm>
                <a:off x="4400" y="4201"/>
                <a:ext cx="40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1" h="112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3" y="34"/>
                    </a:lnTo>
                    <a:lnTo>
                      <a:pt x="11" y="56"/>
                    </a:lnTo>
                    <a:lnTo>
                      <a:pt x="24" y="77"/>
                    </a:lnTo>
                    <a:lnTo>
                      <a:pt x="47" y="94"/>
                    </a:lnTo>
                    <a:lnTo>
                      <a:pt x="78" y="107"/>
                    </a:lnTo>
                    <a:lnTo>
                      <a:pt x="121" y="112"/>
                    </a:lnTo>
                    <a:lnTo>
                      <a:pt x="121" y="103"/>
                    </a:lnTo>
                    <a:lnTo>
                      <a:pt x="80" y="98"/>
                    </a:lnTo>
                    <a:lnTo>
                      <a:pt x="51" y="87"/>
                    </a:lnTo>
                    <a:lnTo>
                      <a:pt x="31" y="70"/>
                    </a:lnTo>
                    <a:lnTo>
                      <a:pt x="20" y="51"/>
                    </a:lnTo>
                    <a:lnTo>
                      <a:pt x="12" y="32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" name="Freeform 468"/>
              <p:cNvSpPr/>
              <p:nvPr/>
            </p:nvSpPr>
            <p:spPr>
              <a:xfrm>
                <a:off x="4400" y="4163"/>
                <a:ext cx="40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1" h="112">
                    <a:moveTo>
                      <a:pt x="121" y="0"/>
                    </a:moveTo>
                    <a:lnTo>
                      <a:pt x="121" y="0"/>
                    </a:lnTo>
                    <a:lnTo>
                      <a:pt x="78" y="4"/>
                    </a:lnTo>
                    <a:lnTo>
                      <a:pt x="47" y="18"/>
                    </a:lnTo>
                    <a:lnTo>
                      <a:pt x="24" y="34"/>
                    </a:lnTo>
                    <a:lnTo>
                      <a:pt x="11" y="56"/>
                    </a:lnTo>
                    <a:lnTo>
                      <a:pt x="3" y="77"/>
                    </a:lnTo>
                    <a:lnTo>
                      <a:pt x="0" y="95"/>
                    </a:lnTo>
                    <a:lnTo>
                      <a:pt x="0" y="107"/>
                    </a:lnTo>
                    <a:lnTo>
                      <a:pt x="0" y="112"/>
                    </a:lnTo>
                    <a:lnTo>
                      <a:pt x="9" y="112"/>
                    </a:lnTo>
                    <a:lnTo>
                      <a:pt x="9" y="107"/>
                    </a:lnTo>
                    <a:lnTo>
                      <a:pt x="9" y="95"/>
                    </a:lnTo>
                    <a:lnTo>
                      <a:pt x="12" y="79"/>
                    </a:lnTo>
                    <a:lnTo>
                      <a:pt x="20" y="60"/>
                    </a:lnTo>
                    <a:lnTo>
                      <a:pt x="31" y="41"/>
                    </a:lnTo>
                    <a:lnTo>
                      <a:pt x="51" y="24"/>
                    </a:lnTo>
                    <a:lnTo>
                      <a:pt x="80" y="13"/>
                    </a:lnTo>
                    <a:lnTo>
                      <a:pt x="121" y="9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" name="Freeform 469"/>
              <p:cNvSpPr/>
              <p:nvPr/>
            </p:nvSpPr>
            <p:spPr>
              <a:xfrm>
                <a:off x="4440" y="4163"/>
                <a:ext cx="6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1" h="115">
                    <a:moveTo>
                      <a:pt x="194" y="115"/>
                    </a:moveTo>
                    <a:lnTo>
                      <a:pt x="194" y="108"/>
                    </a:lnTo>
                    <a:lnTo>
                      <a:pt x="189" y="104"/>
                    </a:lnTo>
                    <a:lnTo>
                      <a:pt x="182" y="98"/>
                    </a:lnTo>
                    <a:lnTo>
                      <a:pt x="173" y="91"/>
                    </a:lnTo>
                    <a:lnTo>
                      <a:pt x="166" y="84"/>
                    </a:lnTo>
                    <a:lnTo>
                      <a:pt x="155" y="75"/>
                    </a:lnTo>
                    <a:lnTo>
                      <a:pt x="145" y="66"/>
                    </a:lnTo>
                    <a:lnTo>
                      <a:pt x="134" y="57"/>
                    </a:lnTo>
                    <a:lnTo>
                      <a:pt x="122" y="48"/>
                    </a:lnTo>
                    <a:lnTo>
                      <a:pt x="109" y="39"/>
                    </a:lnTo>
                    <a:lnTo>
                      <a:pt x="96" y="30"/>
                    </a:lnTo>
                    <a:lnTo>
                      <a:pt x="81" y="21"/>
                    </a:lnTo>
                    <a:lnTo>
                      <a:pt x="66" y="14"/>
                    </a:lnTo>
                    <a:lnTo>
                      <a:pt x="50" y="7"/>
                    </a:lnTo>
                    <a:lnTo>
                      <a:pt x="33" y="3"/>
                    </a:lnTo>
                    <a:lnTo>
                      <a:pt x="16" y="1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" y="10"/>
                    </a:lnTo>
                    <a:lnTo>
                      <a:pt x="33" y="12"/>
                    </a:lnTo>
                    <a:lnTo>
                      <a:pt x="48" y="16"/>
                    </a:lnTo>
                    <a:lnTo>
                      <a:pt x="63" y="23"/>
                    </a:lnTo>
                    <a:lnTo>
                      <a:pt x="77" y="30"/>
                    </a:lnTo>
                    <a:lnTo>
                      <a:pt x="91" y="37"/>
                    </a:lnTo>
                    <a:lnTo>
                      <a:pt x="105" y="46"/>
                    </a:lnTo>
                    <a:lnTo>
                      <a:pt x="117" y="54"/>
                    </a:lnTo>
                    <a:lnTo>
                      <a:pt x="129" y="63"/>
                    </a:lnTo>
                    <a:lnTo>
                      <a:pt x="141" y="72"/>
                    </a:lnTo>
                    <a:lnTo>
                      <a:pt x="151" y="81"/>
                    </a:lnTo>
                    <a:lnTo>
                      <a:pt x="160" y="90"/>
                    </a:lnTo>
                    <a:lnTo>
                      <a:pt x="168" y="98"/>
                    </a:lnTo>
                    <a:lnTo>
                      <a:pt x="177" y="105"/>
                    </a:lnTo>
                    <a:lnTo>
                      <a:pt x="184" y="110"/>
                    </a:lnTo>
                    <a:lnTo>
                      <a:pt x="190" y="115"/>
                    </a:lnTo>
                    <a:lnTo>
                      <a:pt x="190" y="108"/>
                    </a:lnTo>
                    <a:lnTo>
                      <a:pt x="194" y="115"/>
                    </a:lnTo>
                    <a:lnTo>
                      <a:pt x="201" y="112"/>
                    </a:lnTo>
                    <a:lnTo>
                      <a:pt x="194" y="108"/>
                    </a:lnTo>
                    <a:lnTo>
                      <a:pt x="194" y="1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" name="Freeform 470"/>
              <p:cNvSpPr/>
              <p:nvPr/>
            </p:nvSpPr>
            <p:spPr>
              <a:xfrm>
                <a:off x="4084" y="4135"/>
                <a:ext cx="45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5" h="194">
                    <a:moveTo>
                      <a:pt x="10" y="194"/>
                    </a:moveTo>
                    <a:lnTo>
                      <a:pt x="9" y="190"/>
                    </a:lnTo>
                    <a:lnTo>
                      <a:pt x="5" y="178"/>
                    </a:lnTo>
                    <a:lnTo>
                      <a:pt x="1" y="160"/>
                    </a:lnTo>
                    <a:lnTo>
                      <a:pt x="0" y="138"/>
                    </a:lnTo>
                    <a:lnTo>
                      <a:pt x="1" y="115"/>
                    </a:lnTo>
                    <a:lnTo>
                      <a:pt x="9" y="91"/>
                    </a:lnTo>
                    <a:lnTo>
                      <a:pt x="22" y="71"/>
                    </a:lnTo>
                    <a:lnTo>
                      <a:pt x="46" y="56"/>
                    </a:lnTo>
                    <a:lnTo>
                      <a:pt x="61" y="48"/>
                    </a:lnTo>
                    <a:lnTo>
                      <a:pt x="71" y="42"/>
                    </a:lnTo>
                    <a:lnTo>
                      <a:pt x="79" y="37"/>
                    </a:lnTo>
                    <a:lnTo>
                      <a:pt x="84" y="31"/>
                    </a:lnTo>
                    <a:lnTo>
                      <a:pt x="87" y="24"/>
                    </a:lnTo>
                    <a:lnTo>
                      <a:pt x="90" y="18"/>
                    </a:lnTo>
                    <a:lnTo>
                      <a:pt x="95" y="10"/>
                    </a:lnTo>
                    <a:lnTo>
                      <a:pt x="102" y="0"/>
                    </a:lnTo>
                    <a:lnTo>
                      <a:pt x="105" y="5"/>
                    </a:lnTo>
                    <a:lnTo>
                      <a:pt x="113" y="20"/>
                    </a:lnTo>
                    <a:lnTo>
                      <a:pt x="123" y="41"/>
                    </a:lnTo>
                    <a:lnTo>
                      <a:pt x="132" y="65"/>
                    </a:lnTo>
                    <a:lnTo>
                      <a:pt x="135" y="89"/>
                    </a:lnTo>
                    <a:lnTo>
                      <a:pt x="132" y="111"/>
                    </a:lnTo>
                    <a:lnTo>
                      <a:pt x="116" y="125"/>
                    </a:lnTo>
                    <a:lnTo>
                      <a:pt x="88" y="131"/>
                    </a:lnTo>
                    <a:lnTo>
                      <a:pt x="61" y="132"/>
                    </a:lnTo>
                    <a:lnTo>
                      <a:pt x="45" y="133"/>
                    </a:lnTo>
                    <a:lnTo>
                      <a:pt x="33" y="137"/>
                    </a:lnTo>
                    <a:lnTo>
                      <a:pt x="28" y="143"/>
                    </a:lnTo>
                    <a:lnTo>
                      <a:pt x="26" y="151"/>
                    </a:lnTo>
                    <a:lnTo>
                      <a:pt x="22" y="162"/>
                    </a:lnTo>
                    <a:lnTo>
                      <a:pt x="18" y="177"/>
                    </a:lnTo>
                    <a:lnTo>
                      <a:pt x="10" y="194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" name="Freeform 471"/>
              <p:cNvSpPr/>
              <p:nvPr/>
            </p:nvSpPr>
            <p:spPr>
              <a:xfrm>
                <a:off x="4082" y="4152"/>
                <a:ext cx="18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45">
                    <a:moveTo>
                      <a:pt x="50" y="0"/>
                    </a:moveTo>
                    <a:lnTo>
                      <a:pt x="50" y="0"/>
                    </a:lnTo>
                    <a:lnTo>
                      <a:pt x="24" y="17"/>
                    </a:lnTo>
                    <a:lnTo>
                      <a:pt x="9" y="39"/>
                    </a:lnTo>
                    <a:lnTo>
                      <a:pt x="1" y="64"/>
                    </a:lnTo>
                    <a:lnTo>
                      <a:pt x="0" y="87"/>
                    </a:lnTo>
                    <a:lnTo>
                      <a:pt x="1" y="109"/>
                    </a:lnTo>
                    <a:lnTo>
                      <a:pt x="6" y="128"/>
                    </a:lnTo>
                    <a:lnTo>
                      <a:pt x="9" y="140"/>
                    </a:lnTo>
                    <a:lnTo>
                      <a:pt x="10" y="145"/>
                    </a:lnTo>
                    <a:lnTo>
                      <a:pt x="19" y="142"/>
                    </a:lnTo>
                    <a:lnTo>
                      <a:pt x="18" y="138"/>
                    </a:lnTo>
                    <a:lnTo>
                      <a:pt x="15" y="126"/>
                    </a:lnTo>
                    <a:lnTo>
                      <a:pt x="10" y="109"/>
                    </a:lnTo>
                    <a:lnTo>
                      <a:pt x="9" y="87"/>
                    </a:lnTo>
                    <a:lnTo>
                      <a:pt x="10" y="64"/>
                    </a:lnTo>
                    <a:lnTo>
                      <a:pt x="18" y="42"/>
                    </a:lnTo>
                    <a:lnTo>
                      <a:pt x="31" y="24"/>
                    </a:lnTo>
                    <a:lnTo>
                      <a:pt x="52" y="9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" name="Freeform 472"/>
              <p:cNvSpPr/>
              <p:nvPr/>
            </p:nvSpPr>
            <p:spPr>
              <a:xfrm>
                <a:off x="4099" y="4134"/>
                <a:ext cx="20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0" h="63">
                    <a:moveTo>
                      <a:pt x="60" y="0"/>
                    </a:moveTo>
                    <a:lnTo>
                      <a:pt x="53" y="0"/>
                    </a:lnTo>
                    <a:lnTo>
                      <a:pt x="47" y="11"/>
                    </a:lnTo>
                    <a:lnTo>
                      <a:pt x="42" y="18"/>
                    </a:lnTo>
                    <a:lnTo>
                      <a:pt x="38" y="25"/>
                    </a:lnTo>
                    <a:lnTo>
                      <a:pt x="35" y="32"/>
                    </a:lnTo>
                    <a:lnTo>
                      <a:pt x="31" y="36"/>
                    </a:lnTo>
                    <a:lnTo>
                      <a:pt x="24" y="42"/>
                    </a:lnTo>
                    <a:lnTo>
                      <a:pt x="14" y="47"/>
                    </a:lnTo>
                    <a:lnTo>
                      <a:pt x="0" y="54"/>
                    </a:lnTo>
                    <a:lnTo>
                      <a:pt x="2" y="63"/>
                    </a:lnTo>
                    <a:lnTo>
                      <a:pt x="19" y="54"/>
                    </a:lnTo>
                    <a:lnTo>
                      <a:pt x="29" y="49"/>
                    </a:lnTo>
                    <a:lnTo>
                      <a:pt x="38" y="43"/>
                    </a:lnTo>
                    <a:lnTo>
                      <a:pt x="42" y="36"/>
                    </a:lnTo>
                    <a:lnTo>
                      <a:pt x="47" y="30"/>
                    </a:lnTo>
                    <a:lnTo>
                      <a:pt x="49" y="23"/>
                    </a:lnTo>
                    <a:lnTo>
                      <a:pt x="53" y="15"/>
                    </a:lnTo>
                    <a:lnTo>
                      <a:pt x="60" y="5"/>
                    </a:lnTo>
                    <a:lnTo>
                      <a:pt x="53" y="5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" name="Freeform 473"/>
              <p:cNvSpPr/>
              <p:nvPr/>
            </p:nvSpPr>
            <p:spPr>
              <a:xfrm>
                <a:off x="4113" y="4134"/>
                <a:ext cx="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38">
                    <a:moveTo>
                      <a:pt x="0" y="138"/>
                    </a:moveTo>
                    <a:lnTo>
                      <a:pt x="0" y="138"/>
                    </a:lnTo>
                    <a:lnTo>
                      <a:pt x="29" y="133"/>
                    </a:lnTo>
                    <a:lnTo>
                      <a:pt x="47" y="116"/>
                    </a:lnTo>
                    <a:lnTo>
                      <a:pt x="52" y="92"/>
                    </a:lnTo>
                    <a:lnTo>
                      <a:pt x="48" y="66"/>
                    </a:lnTo>
                    <a:lnTo>
                      <a:pt x="39" y="43"/>
                    </a:lnTo>
                    <a:lnTo>
                      <a:pt x="29" y="21"/>
                    </a:lnTo>
                    <a:lnTo>
                      <a:pt x="20" y="6"/>
                    </a:lnTo>
                    <a:lnTo>
                      <a:pt x="17" y="0"/>
                    </a:lnTo>
                    <a:lnTo>
                      <a:pt x="10" y="5"/>
                    </a:lnTo>
                    <a:lnTo>
                      <a:pt x="14" y="11"/>
                    </a:lnTo>
                    <a:lnTo>
                      <a:pt x="20" y="25"/>
                    </a:lnTo>
                    <a:lnTo>
                      <a:pt x="30" y="45"/>
                    </a:lnTo>
                    <a:lnTo>
                      <a:pt x="39" y="69"/>
                    </a:lnTo>
                    <a:lnTo>
                      <a:pt x="43" y="92"/>
                    </a:lnTo>
                    <a:lnTo>
                      <a:pt x="40" y="111"/>
                    </a:lnTo>
                    <a:lnTo>
                      <a:pt x="27" y="124"/>
                    </a:lnTo>
                    <a:lnTo>
                      <a:pt x="0" y="129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" name="Freeform 474"/>
              <p:cNvSpPr/>
              <p:nvPr/>
            </p:nvSpPr>
            <p:spPr>
              <a:xfrm>
                <a:off x="4086" y="4177"/>
                <a:ext cx="27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71">
                    <a:moveTo>
                      <a:pt x="0" y="70"/>
                    </a:moveTo>
                    <a:lnTo>
                      <a:pt x="8" y="71"/>
                    </a:lnTo>
                    <a:lnTo>
                      <a:pt x="17" y="52"/>
                    </a:lnTo>
                    <a:lnTo>
                      <a:pt x="22" y="37"/>
                    </a:lnTo>
                    <a:lnTo>
                      <a:pt x="25" y="26"/>
                    </a:lnTo>
                    <a:lnTo>
                      <a:pt x="26" y="19"/>
                    </a:lnTo>
                    <a:lnTo>
                      <a:pt x="31" y="15"/>
                    </a:lnTo>
                    <a:lnTo>
                      <a:pt x="40" y="11"/>
                    </a:lnTo>
                    <a:lnTo>
                      <a:pt x="56" y="10"/>
                    </a:lnTo>
                    <a:lnTo>
                      <a:pt x="83" y="9"/>
                    </a:lnTo>
                    <a:lnTo>
                      <a:pt x="83" y="0"/>
                    </a:lnTo>
                    <a:lnTo>
                      <a:pt x="56" y="1"/>
                    </a:lnTo>
                    <a:lnTo>
                      <a:pt x="40" y="2"/>
                    </a:lnTo>
                    <a:lnTo>
                      <a:pt x="26" y="8"/>
                    </a:lnTo>
                    <a:lnTo>
                      <a:pt x="19" y="15"/>
                    </a:lnTo>
                    <a:lnTo>
                      <a:pt x="16" y="24"/>
                    </a:lnTo>
                    <a:lnTo>
                      <a:pt x="13" y="35"/>
                    </a:lnTo>
                    <a:lnTo>
                      <a:pt x="8" y="49"/>
                    </a:lnTo>
                    <a:lnTo>
                      <a:pt x="2" y="66"/>
                    </a:lnTo>
                    <a:lnTo>
                      <a:pt x="9" y="6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" name="Freeform 475"/>
              <p:cNvSpPr/>
              <p:nvPr/>
            </p:nvSpPr>
            <p:spPr>
              <a:xfrm>
                <a:off x="4091" y="4172"/>
                <a:ext cx="69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7" h="90">
                    <a:moveTo>
                      <a:pt x="1" y="85"/>
                    </a:moveTo>
                    <a:lnTo>
                      <a:pt x="1" y="81"/>
                    </a:lnTo>
                    <a:lnTo>
                      <a:pt x="0" y="73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1" y="39"/>
                    </a:lnTo>
                    <a:lnTo>
                      <a:pt x="24" y="27"/>
                    </a:lnTo>
                    <a:lnTo>
                      <a:pt x="41" y="21"/>
                    </a:lnTo>
                    <a:lnTo>
                      <a:pt x="67" y="20"/>
                    </a:lnTo>
                    <a:lnTo>
                      <a:pt x="90" y="21"/>
                    </a:lnTo>
                    <a:lnTo>
                      <a:pt x="110" y="22"/>
                    </a:lnTo>
                    <a:lnTo>
                      <a:pt x="126" y="22"/>
                    </a:lnTo>
                    <a:lnTo>
                      <a:pt x="142" y="21"/>
                    </a:lnTo>
                    <a:lnTo>
                      <a:pt x="158" y="19"/>
                    </a:lnTo>
                    <a:lnTo>
                      <a:pt x="172" y="14"/>
                    </a:lnTo>
                    <a:lnTo>
                      <a:pt x="189" y="8"/>
                    </a:lnTo>
                    <a:lnTo>
                      <a:pt x="207" y="0"/>
                    </a:lnTo>
                    <a:lnTo>
                      <a:pt x="207" y="4"/>
                    </a:lnTo>
                    <a:lnTo>
                      <a:pt x="205" y="17"/>
                    </a:lnTo>
                    <a:lnTo>
                      <a:pt x="199" y="34"/>
                    </a:lnTo>
                    <a:lnTo>
                      <a:pt x="189" y="53"/>
                    </a:lnTo>
                    <a:lnTo>
                      <a:pt x="171" y="71"/>
                    </a:lnTo>
                    <a:lnTo>
                      <a:pt x="145" y="85"/>
                    </a:lnTo>
                    <a:lnTo>
                      <a:pt x="110" y="90"/>
                    </a:lnTo>
                    <a:lnTo>
                      <a:pt x="60" y="85"/>
                    </a:lnTo>
                    <a:lnTo>
                      <a:pt x="41" y="81"/>
                    </a:lnTo>
                    <a:lnTo>
                      <a:pt x="28" y="79"/>
                    </a:lnTo>
                    <a:lnTo>
                      <a:pt x="19" y="79"/>
                    </a:lnTo>
                    <a:lnTo>
                      <a:pt x="15" y="80"/>
                    </a:lnTo>
                    <a:lnTo>
                      <a:pt x="11" y="81"/>
                    </a:lnTo>
                    <a:lnTo>
                      <a:pt x="9" y="82"/>
                    </a:lnTo>
                    <a:lnTo>
                      <a:pt x="6" y="85"/>
                    </a:lnTo>
                    <a:lnTo>
                      <a:pt x="1" y="8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" name="Freeform 476"/>
              <p:cNvSpPr/>
              <p:nvPr/>
            </p:nvSpPr>
            <p:spPr>
              <a:xfrm>
                <a:off x="4090" y="4177"/>
                <a:ext cx="23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1" h="70">
                    <a:moveTo>
                      <a:pt x="71" y="0"/>
                    </a:moveTo>
                    <a:lnTo>
                      <a:pt x="71" y="0"/>
                    </a:lnTo>
                    <a:lnTo>
                      <a:pt x="45" y="1"/>
                    </a:lnTo>
                    <a:lnTo>
                      <a:pt x="25" y="9"/>
                    </a:lnTo>
                    <a:lnTo>
                      <a:pt x="12" y="21"/>
                    </a:lnTo>
                    <a:lnTo>
                      <a:pt x="4" y="34"/>
                    </a:lnTo>
                    <a:lnTo>
                      <a:pt x="1" y="48"/>
                    </a:lnTo>
                    <a:lnTo>
                      <a:pt x="0" y="58"/>
                    </a:lnTo>
                    <a:lnTo>
                      <a:pt x="1" y="66"/>
                    </a:lnTo>
                    <a:lnTo>
                      <a:pt x="1" y="70"/>
                    </a:lnTo>
                    <a:lnTo>
                      <a:pt x="10" y="70"/>
                    </a:lnTo>
                    <a:lnTo>
                      <a:pt x="10" y="66"/>
                    </a:lnTo>
                    <a:lnTo>
                      <a:pt x="9" y="58"/>
                    </a:lnTo>
                    <a:lnTo>
                      <a:pt x="10" y="48"/>
                    </a:lnTo>
                    <a:lnTo>
                      <a:pt x="13" y="36"/>
                    </a:lnTo>
                    <a:lnTo>
                      <a:pt x="19" y="26"/>
                    </a:lnTo>
                    <a:lnTo>
                      <a:pt x="30" y="16"/>
                    </a:lnTo>
                    <a:lnTo>
                      <a:pt x="45" y="10"/>
                    </a:lnTo>
                    <a:lnTo>
                      <a:pt x="71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" name="Freeform 477"/>
              <p:cNvSpPr/>
              <p:nvPr/>
            </p:nvSpPr>
            <p:spPr>
              <a:xfrm>
                <a:off x="4113" y="4171"/>
                <a:ext cx="4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4" h="30">
                    <a:moveTo>
                      <a:pt x="144" y="4"/>
                    </a:moveTo>
                    <a:lnTo>
                      <a:pt x="138" y="0"/>
                    </a:lnTo>
                    <a:lnTo>
                      <a:pt x="121" y="8"/>
                    </a:lnTo>
                    <a:lnTo>
                      <a:pt x="104" y="14"/>
                    </a:lnTo>
                    <a:lnTo>
                      <a:pt x="91" y="18"/>
                    </a:lnTo>
                    <a:lnTo>
                      <a:pt x="75" y="20"/>
                    </a:lnTo>
                    <a:lnTo>
                      <a:pt x="59" y="21"/>
                    </a:lnTo>
                    <a:lnTo>
                      <a:pt x="43" y="21"/>
                    </a:lnTo>
                    <a:lnTo>
                      <a:pt x="23" y="20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23" y="29"/>
                    </a:lnTo>
                    <a:lnTo>
                      <a:pt x="43" y="30"/>
                    </a:lnTo>
                    <a:lnTo>
                      <a:pt x="59" y="30"/>
                    </a:lnTo>
                    <a:lnTo>
                      <a:pt x="75" y="29"/>
                    </a:lnTo>
                    <a:lnTo>
                      <a:pt x="91" y="27"/>
                    </a:lnTo>
                    <a:lnTo>
                      <a:pt x="106" y="23"/>
                    </a:lnTo>
                    <a:lnTo>
                      <a:pt x="123" y="17"/>
                    </a:lnTo>
                    <a:lnTo>
                      <a:pt x="142" y="7"/>
                    </a:lnTo>
                    <a:lnTo>
                      <a:pt x="135" y="4"/>
                    </a:lnTo>
                    <a:lnTo>
                      <a:pt x="144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" name="Freeform 478"/>
              <p:cNvSpPr/>
              <p:nvPr/>
            </p:nvSpPr>
            <p:spPr>
              <a:xfrm>
                <a:off x="4111" y="4172"/>
                <a:ext cx="50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1" h="95">
                    <a:moveTo>
                      <a:pt x="0" y="89"/>
                    </a:moveTo>
                    <a:lnTo>
                      <a:pt x="0" y="89"/>
                    </a:lnTo>
                    <a:lnTo>
                      <a:pt x="50" y="95"/>
                    </a:lnTo>
                    <a:lnTo>
                      <a:pt x="87" y="89"/>
                    </a:lnTo>
                    <a:lnTo>
                      <a:pt x="113" y="75"/>
                    </a:lnTo>
                    <a:lnTo>
                      <a:pt x="132" y="55"/>
                    </a:lnTo>
                    <a:lnTo>
                      <a:pt x="144" y="35"/>
                    </a:lnTo>
                    <a:lnTo>
                      <a:pt x="149" y="19"/>
                    </a:lnTo>
                    <a:lnTo>
                      <a:pt x="151" y="4"/>
                    </a:lnTo>
                    <a:lnTo>
                      <a:pt x="151" y="0"/>
                    </a:lnTo>
                    <a:lnTo>
                      <a:pt x="142" y="0"/>
                    </a:lnTo>
                    <a:lnTo>
                      <a:pt x="142" y="4"/>
                    </a:lnTo>
                    <a:lnTo>
                      <a:pt x="140" y="16"/>
                    </a:lnTo>
                    <a:lnTo>
                      <a:pt x="135" y="33"/>
                    </a:lnTo>
                    <a:lnTo>
                      <a:pt x="126" y="51"/>
                    </a:lnTo>
                    <a:lnTo>
                      <a:pt x="109" y="68"/>
                    </a:lnTo>
                    <a:lnTo>
                      <a:pt x="84" y="80"/>
                    </a:lnTo>
                    <a:lnTo>
                      <a:pt x="50" y="86"/>
                    </a:lnTo>
                    <a:lnTo>
                      <a:pt x="0" y="80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" name="Freeform 479"/>
              <p:cNvSpPr/>
              <p:nvPr/>
            </p:nvSpPr>
            <p:spPr>
              <a:xfrm>
                <a:off x="4090" y="4197"/>
                <a:ext cx="2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3" h="14">
                    <a:moveTo>
                      <a:pt x="0" y="10"/>
                    </a:moveTo>
                    <a:lnTo>
                      <a:pt x="4" y="14"/>
                    </a:lnTo>
                    <a:lnTo>
                      <a:pt x="10" y="14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9" y="10"/>
                    </a:lnTo>
                    <a:lnTo>
                      <a:pt x="22" y="8"/>
                    </a:lnTo>
                    <a:lnTo>
                      <a:pt x="31" y="8"/>
                    </a:lnTo>
                    <a:lnTo>
                      <a:pt x="44" y="11"/>
                    </a:lnTo>
                    <a:lnTo>
                      <a:pt x="63" y="14"/>
                    </a:lnTo>
                    <a:lnTo>
                      <a:pt x="63" y="5"/>
                    </a:lnTo>
                    <a:lnTo>
                      <a:pt x="44" y="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3" y="2"/>
                    </a:lnTo>
                    <a:lnTo>
                      <a:pt x="10" y="4"/>
                    </a:lnTo>
                    <a:lnTo>
                      <a:pt x="8" y="5"/>
                    </a:lnTo>
                    <a:lnTo>
                      <a:pt x="4" y="5"/>
                    </a:lnTo>
                    <a:lnTo>
                      <a:pt x="9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" name="Freeform 480"/>
              <p:cNvSpPr/>
              <p:nvPr/>
            </p:nvSpPr>
            <p:spPr>
              <a:xfrm>
                <a:off x="4091" y="4201"/>
                <a:ext cx="69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7" h="89">
                    <a:moveTo>
                      <a:pt x="1" y="5"/>
                    </a:moveTo>
                    <a:lnTo>
                      <a:pt x="1" y="9"/>
                    </a:lnTo>
                    <a:lnTo>
                      <a:pt x="0" y="16"/>
                    </a:lnTo>
                    <a:lnTo>
                      <a:pt x="1" y="26"/>
                    </a:lnTo>
                    <a:lnTo>
                      <a:pt x="5" y="39"/>
                    </a:lnTo>
                    <a:lnTo>
                      <a:pt x="11" y="51"/>
                    </a:lnTo>
                    <a:lnTo>
                      <a:pt x="24" y="62"/>
                    </a:lnTo>
                    <a:lnTo>
                      <a:pt x="41" y="69"/>
                    </a:lnTo>
                    <a:lnTo>
                      <a:pt x="67" y="70"/>
                    </a:lnTo>
                    <a:lnTo>
                      <a:pt x="90" y="69"/>
                    </a:lnTo>
                    <a:lnTo>
                      <a:pt x="110" y="68"/>
                    </a:lnTo>
                    <a:lnTo>
                      <a:pt x="126" y="68"/>
                    </a:lnTo>
                    <a:lnTo>
                      <a:pt x="142" y="69"/>
                    </a:lnTo>
                    <a:lnTo>
                      <a:pt x="158" y="71"/>
                    </a:lnTo>
                    <a:lnTo>
                      <a:pt x="172" y="75"/>
                    </a:lnTo>
                    <a:lnTo>
                      <a:pt x="189" y="81"/>
                    </a:lnTo>
                    <a:lnTo>
                      <a:pt x="207" y="89"/>
                    </a:lnTo>
                    <a:lnTo>
                      <a:pt x="207" y="85"/>
                    </a:lnTo>
                    <a:lnTo>
                      <a:pt x="205" y="71"/>
                    </a:lnTo>
                    <a:lnTo>
                      <a:pt x="199" y="54"/>
                    </a:lnTo>
                    <a:lnTo>
                      <a:pt x="189" y="35"/>
                    </a:lnTo>
                    <a:lnTo>
                      <a:pt x="171" y="17"/>
                    </a:lnTo>
                    <a:lnTo>
                      <a:pt x="145" y="5"/>
                    </a:lnTo>
                    <a:lnTo>
                      <a:pt x="110" y="0"/>
                    </a:lnTo>
                    <a:lnTo>
                      <a:pt x="60" y="5"/>
                    </a:lnTo>
                    <a:lnTo>
                      <a:pt x="41" y="9"/>
                    </a:lnTo>
                    <a:lnTo>
                      <a:pt x="28" y="11"/>
                    </a:lnTo>
                    <a:lnTo>
                      <a:pt x="19" y="11"/>
                    </a:lnTo>
                    <a:lnTo>
                      <a:pt x="15" y="10"/>
                    </a:lnTo>
                    <a:lnTo>
                      <a:pt x="11" y="9"/>
                    </a:lnTo>
                    <a:lnTo>
                      <a:pt x="9" y="7"/>
                    </a:lnTo>
                    <a:lnTo>
                      <a:pt x="6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" name="Freeform 481"/>
              <p:cNvSpPr/>
              <p:nvPr/>
            </p:nvSpPr>
            <p:spPr>
              <a:xfrm>
                <a:off x="4090" y="4202"/>
                <a:ext cx="23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1" h="70">
                    <a:moveTo>
                      <a:pt x="71" y="61"/>
                    </a:moveTo>
                    <a:lnTo>
                      <a:pt x="71" y="61"/>
                    </a:lnTo>
                    <a:lnTo>
                      <a:pt x="45" y="60"/>
                    </a:lnTo>
                    <a:lnTo>
                      <a:pt x="30" y="54"/>
                    </a:lnTo>
                    <a:lnTo>
                      <a:pt x="19" y="44"/>
                    </a:lnTo>
                    <a:lnTo>
                      <a:pt x="13" y="33"/>
                    </a:lnTo>
                    <a:lnTo>
                      <a:pt x="10" y="21"/>
                    </a:lnTo>
                    <a:lnTo>
                      <a:pt x="9" y="11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11"/>
                    </a:lnTo>
                    <a:lnTo>
                      <a:pt x="1" y="21"/>
                    </a:lnTo>
                    <a:lnTo>
                      <a:pt x="4" y="35"/>
                    </a:lnTo>
                    <a:lnTo>
                      <a:pt x="12" y="48"/>
                    </a:lnTo>
                    <a:lnTo>
                      <a:pt x="25" y="61"/>
                    </a:lnTo>
                    <a:lnTo>
                      <a:pt x="45" y="68"/>
                    </a:lnTo>
                    <a:lnTo>
                      <a:pt x="71" y="70"/>
                    </a:lnTo>
                    <a:lnTo>
                      <a:pt x="71" y="61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" name="Freeform 482"/>
              <p:cNvSpPr/>
              <p:nvPr/>
            </p:nvSpPr>
            <p:spPr>
              <a:xfrm>
                <a:off x="4113" y="4222"/>
                <a:ext cx="4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4" h="31">
                    <a:moveTo>
                      <a:pt x="135" y="26"/>
                    </a:moveTo>
                    <a:lnTo>
                      <a:pt x="142" y="22"/>
                    </a:lnTo>
                    <a:lnTo>
                      <a:pt x="123" y="14"/>
                    </a:lnTo>
                    <a:lnTo>
                      <a:pt x="106" y="7"/>
                    </a:lnTo>
                    <a:lnTo>
                      <a:pt x="91" y="4"/>
                    </a:lnTo>
                    <a:lnTo>
                      <a:pt x="75" y="2"/>
                    </a:lnTo>
                    <a:lnTo>
                      <a:pt x="59" y="0"/>
                    </a:lnTo>
                    <a:lnTo>
                      <a:pt x="43" y="0"/>
                    </a:lnTo>
                    <a:lnTo>
                      <a:pt x="23" y="2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23" y="10"/>
                    </a:lnTo>
                    <a:lnTo>
                      <a:pt x="43" y="9"/>
                    </a:lnTo>
                    <a:lnTo>
                      <a:pt x="59" y="9"/>
                    </a:lnTo>
                    <a:lnTo>
                      <a:pt x="75" y="10"/>
                    </a:lnTo>
                    <a:lnTo>
                      <a:pt x="91" y="13"/>
                    </a:lnTo>
                    <a:lnTo>
                      <a:pt x="104" y="16"/>
                    </a:lnTo>
                    <a:lnTo>
                      <a:pt x="121" y="23"/>
                    </a:lnTo>
                    <a:lnTo>
                      <a:pt x="138" y="31"/>
                    </a:lnTo>
                    <a:lnTo>
                      <a:pt x="144" y="26"/>
                    </a:lnTo>
                    <a:lnTo>
                      <a:pt x="135" y="2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" name="Freeform 483"/>
              <p:cNvSpPr/>
              <p:nvPr/>
            </p:nvSpPr>
            <p:spPr>
              <a:xfrm>
                <a:off x="4111" y="4199"/>
                <a:ext cx="50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1" h="94">
                    <a:moveTo>
                      <a:pt x="0" y="15"/>
                    </a:moveTo>
                    <a:lnTo>
                      <a:pt x="0" y="15"/>
                    </a:lnTo>
                    <a:lnTo>
                      <a:pt x="50" y="9"/>
                    </a:lnTo>
                    <a:lnTo>
                      <a:pt x="84" y="15"/>
                    </a:lnTo>
                    <a:lnTo>
                      <a:pt x="109" y="26"/>
                    </a:lnTo>
                    <a:lnTo>
                      <a:pt x="126" y="43"/>
                    </a:lnTo>
                    <a:lnTo>
                      <a:pt x="135" y="61"/>
                    </a:lnTo>
                    <a:lnTo>
                      <a:pt x="140" y="77"/>
                    </a:lnTo>
                    <a:lnTo>
                      <a:pt x="142" y="90"/>
                    </a:lnTo>
                    <a:lnTo>
                      <a:pt x="142" y="94"/>
                    </a:lnTo>
                    <a:lnTo>
                      <a:pt x="151" y="94"/>
                    </a:lnTo>
                    <a:lnTo>
                      <a:pt x="151" y="90"/>
                    </a:lnTo>
                    <a:lnTo>
                      <a:pt x="149" y="75"/>
                    </a:lnTo>
                    <a:lnTo>
                      <a:pt x="144" y="58"/>
                    </a:lnTo>
                    <a:lnTo>
                      <a:pt x="132" y="38"/>
                    </a:lnTo>
                    <a:lnTo>
                      <a:pt x="113" y="19"/>
                    </a:lnTo>
                    <a:lnTo>
                      <a:pt x="87" y="6"/>
                    </a:lnTo>
                    <a:lnTo>
                      <a:pt x="50" y="0"/>
                    </a:lnTo>
                    <a:lnTo>
                      <a:pt x="0" y="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" name="Freeform 484"/>
              <p:cNvSpPr/>
              <p:nvPr/>
            </p:nvSpPr>
            <p:spPr>
              <a:xfrm>
                <a:off x="4090" y="4201"/>
                <a:ext cx="2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3" h="14">
                    <a:moveTo>
                      <a:pt x="9" y="4"/>
                    </a:moveTo>
                    <a:lnTo>
                      <a:pt x="4" y="9"/>
                    </a:lnTo>
                    <a:lnTo>
                      <a:pt x="8" y="9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17" y="13"/>
                    </a:lnTo>
                    <a:lnTo>
                      <a:pt x="22" y="14"/>
                    </a:lnTo>
                    <a:lnTo>
                      <a:pt x="31" y="14"/>
                    </a:lnTo>
                    <a:lnTo>
                      <a:pt x="44" y="12"/>
                    </a:lnTo>
                    <a:lnTo>
                      <a:pt x="63" y="9"/>
                    </a:lnTo>
                    <a:lnTo>
                      <a:pt x="63" y="0"/>
                    </a:lnTo>
                    <a:lnTo>
                      <a:pt x="44" y="3"/>
                    </a:lnTo>
                    <a:lnTo>
                      <a:pt x="31" y="5"/>
                    </a:lnTo>
                    <a:lnTo>
                      <a:pt x="22" y="5"/>
                    </a:lnTo>
                    <a:lnTo>
                      <a:pt x="19" y="4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" name="Freeform 485"/>
              <p:cNvSpPr/>
              <p:nvPr/>
            </p:nvSpPr>
            <p:spPr>
              <a:xfrm>
                <a:off x="4091" y="4185"/>
                <a:ext cx="43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9" h="91">
                    <a:moveTo>
                      <a:pt x="1" y="46"/>
                    </a:moveTo>
                    <a:lnTo>
                      <a:pt x="1" y="48"/>
                    </a:lnTo>
                    <a:lnTo>
                      <a:pt x="0" y="52"/>
                    </a:lnTo>
                    <a:lnTo>
                      <a:pt x="0" y="60"/>
                    </a:lnTo>
                    <a:lnTo>
                      <a:pt x="2" y="68"/>
                    </a:lnTo>
                    <a:lnTo>
                      <a:pt x="7" y="77"/>
                    </a:lnTo>
                    <a:lnTo>
                      <a:pt x="15" y="85"/>
                    </a:lnTo>
                    <a:lnTo>
                      <a:pt x="27" y="89"/>
                    </a:lnTo>
                    <a:lnTo>
                      <a:pt x="45" y="91"/>
                    </a:lnTo>
                    <a:lnTo>
                      <a:pt x="59" y="89"/>
                    </a:lnTo>
                    <a:lnTo>
                      <a:pt x="71" y="85"/>
                    </a:lnTo>
                    <a:lnTo>
                      <a:pt x="79" y="77"/>
                    </a:lnTo>
                    <a:lnTo>
                      <a:pt x="87" y="68"/>
                    </a:lnTo>
                    <a:lnTo>
                      <a:pt x="95" y="60"/>
                    </a:lnTo>
                    <a:lnTo>
                      <a:pt x="104" y="52"/>
                    </a:lnTo>
                    <a:lnTo>
                      <a:pt x="115" y="48"/>
                    </a:lnTo>
                    <a:lnTo>
                      <a:pt x="129" y="46"/>
                    </a:lnTo>
                    <a:lnTo>
                      <a:pt x="115" y="43"/>
                    </a:lnTo>
                    <a:lnTo>
                      <a:pt x="104" y="39"/>
                    </a:lnTo>
                    <a:lnTo>
                      <a:pt x="95" y="31"/>
                    </a:lnTo>
                    <a:lnTo>
                      <a:pt x="87" y="22"/>
                    </a:lnTo>
                    <a:lnTo>
                      <a:pt x="79" y="14"/>
                    </a:lnTo>
                    <a:lnTo>
                      <a:pt x="71" y="6"/>
                    </a:lnTo>
                    <a:lnTo>
                      <a:pt x="59" y="2"/>
                    </a:lnTo>
                    <a:lnTo>
                      <a:pt x="45" y="0"/>
                    </a:lnTo>
                    <a:lnTo>
                      <a:pt x="27" y="2"/>
                    </a:lnTo>
                    <a:lnTo>
                      <a:pt x="15" y="6"/>
                    </a:lnTo>
                    <a:lnTo>
                      <a:pt x="7" y="14"/>
                    </a:lnTo>
                    <a:lnTo>
                      <a:pt x="2" y="22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1" y="43"/>
                    </a:lnTo>
                    <a:lnTo>
                      <a:pt x="1" y="46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" name="Freeform 486"/>
              <p:cNvSpPr/>
              <p:nvPr/>
            </p:nvSpPr>
            <p:spPr>
              <a:xfrm>
                <a:off x="4090" y="4200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9" h="52">
                    <a:moveTo>
                      <a:pt x="49" y="43"/>
                    </a:moveTo>
                    <a:lnTo>
                      <a:pt x="49" y="43"/>
                    </a:lnTo>
                    <a:lnTo>
                      <a:pt x="31" y="41"/>
                    </a:lnTo>
                    <a:lnTo>
                      <a:pt x="21" y="37"/>
                    </a:lnTo>
                    <a:lnTo>
                      <a:pt x="14" y="31"/>
                    </a:lnTo>
                    <a:lnTo>
                      <a:pt x="11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2" y="25"/>
                    </a:lnTo>
                    <a:lnTo>
                      <a:pt x="7" y="35"/>
                    </a:lnTo>
                    <a:lnTo>
                      <a:pt x="16" y="44"/>
                    </a:lnTo>
                    <a:lnTo>
                      <a:pt x="31" y="50"/>
                    </a:lnTo>
                    <a:lnTo>
                      <a:pt x="49" y="52"/>
                    </a:lnTo>
                    <a:lnTo>
                      <a:pt x="49" y="43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" name="Freeform 487"/>
              <p:cNvSpPr/>
              <p:nvPr/>
            </p:nvSpPr>
            <p:spPr>
              <a:xfrm>
                <a:off x="4106" y="4199"/>
                <a:ext cx="28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4" h="55">
                    <a:moveTo>
                      <a:pt x="84" y="9"/>
                    </a:moveTo>
                    <a:lnTo>
                      <a:pt x="84" y="0"/>
                    </a:lnTo>
                    <a:lnTo>
                      <a:pt x="69" y="2"/>
                    </a:lnTo>
                    <a:lnTo>
                      <a:pt x="57" y="8"/>
                    </a:lnTo>
                    <a:lnTo>
                      <a:pt x="47" y="16"/>
                    </a:lnTo>
                    <a:lnTo>
                      <a:pt x="39" y="24"/>
                    </a:lnTo>
                    <a:lnTo>
                      <a:pt x="31" y="33"/>
                    </a:lnTo>
                    <a:lnTo>
                      <a:pt x="23" y="40"/>
                    </a:lnTo>
                    <a:lnTo>
                      <a:pt x="13" y="44"/>
                    </a:lnTo>
                    <a:lnTo>
                      <a:pt x="0" y="46"/>
                    </a:lnTo>
                    <a:lnTo>
                      <a:pt x="0" y="55"/>
                    </a:lnTo>
                    <a:lnTo>
                      <a:pt x="15" y="53"/>
                    </a:lnTo>
                    <a:lnTo>
                      <a:pt x="28" y="47"/>
                    </a:lnTo>
                    <a:lnTo>
                      <a:pt x="38" y="39"/>
                    </a:lnTo>
                    <a:lnTo>
                      <a:pt x="46" y="30"/>
                    </a:lnTo>
                    <a:lnTo>
                      <a:pt x="53" y="22"/>
                    </a:lnTo>
                    <a:lnTo>
                      <a:pt x="61" y="15"/>
                    </a:lnTo>
                    <a:lnTo>
                      <a:pt x="71" y="11"/>
                    </a:lnTo>
                    <a:lnTo>
                      <a:pt x="84" y="9"/>
                    </a:lnTo>
                    <a:lnTo>
                      <a:pt x="84" y="0"/>
                    </a:lnTo>
                    <a:lnTo>
                      <a:pt x="84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" name="Freeform 488"/>
              <p:cNvSpPr/>
              <p:nvPr/>
            </p:nvSpPr>
            <p:spPr>
              <a:xfrm>
                <a:off x="4106" y="4184"/>
                <a:ext cx="28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4" h="55">
                    <a:moveTo>
                      <a:pt x="0" y="9"/>
                    </a:moveTo>
                    <a:lnTo>
                      <a:pt x="0" y="9"/>
                    </a:lnTo>
                    <a:lnTo>
                      <a:pt x="13" y="11"/>
                    </a:lnTo>
                    <a:lnTo>
                      <a:pt x="23" y="15"/>
                    </a:lnTo>
                    <a:lnTo>
                      <a:pt x="31" y="23"/>
                    </a:lnTo>
                    <a:lnTo>
                      <a:pt x="39" y="30"/>
                    </a:lnTo>
                    <a:lnTo>
                      <a:pt x="47" y="39"/>
                    </a:lnTo>
                    <a:lnTo>
                      <a:pt x="57" y="47"/>
                    </a:lnTo>
                    <a:lnTo>
                      <a:pt x="69" y="53"/>
                    </a:lnTo>
                    <a:lnTo>
                      <a:pt x="84" y="55"/>
                    </a:lnTo>
                    <a:lnTo>
                      <a:pt x="84" y="46"/>
                    </a:lnTo>
                    <a:lnTo>
                      <a:pt x="71" y="44"/>
                    </a:lnTo>
                    <a:lnTo>
                      <a:pt x="61" y="41"/>
                    </a:lnTo>
                    <a:lnTo>
                      <a:pt x="53" y="33"/>
                    </a:lnTo>
                    <a:lnTo>
                      <a:pt x="46" y="24"/>
                    </a:lnTo>
                    <a:lnTo>
                      <a:pt x="38" y="16"/>
                    </a:lnTo>
                    <a:lnTo>
                      <a:pt x="28" y="8"/>
                    </a:lnTo>
                    <a:lnTo>
                      <a:pt x="15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" name="Freeform 489"/>
              <p:cNvSpPr/>
              <p:nvPr/>
            </p:nvSpPr>
            <p:spPr>
              <a:xfrm>
                <a:off x="4090" y="4184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9" h="52">
                    <a:moveTo>
                      <a:pt x="10" y="52"/>
                    </a:moveTo>
                    <a:lnTo>
                      <a:pt x="10" y="49"/>
                    </a:lnTo>
                    <a:lnTo>
                      <a:pt x="10" y="48"/>
                    </a:lnTo>
                    <a:lnTo>
                      <a:pt x="9" y="44"/>
                    </a:lnTo>
                    <a:lnTo>
                      <a:pt x="9" y="36"/>
                    </a:lnTo>
                    <a:lnTo>
                      <a:pt x="11" y="28"/>
                    </a:lnTo>
                    <a:lnTo>
                      <a:pt x="14" y="21"/>
                    </a:lnTo>
                    <a:lnTo>
                      <a:pt x="21" y="15"/>
                    </a:lnTo>
                    <a:lnTo>
                      <a:pt x="31" y="11"/>
                    </a:lnTo>
                    <a:lnTo>
                      <a:pt x="49" y="9"/>
                    </a:lnTo>
                    <a:lnTo>
                      <a:pt x="49" y="0"/>
                    </a:lnTo>
                    <a:lnTo>
                      <a:pt x="31" y="2"/>
                    </a:lnTo>
                    <a:lnTo>
                      <a:pt x="16" y="8"/>
                    </a:lnTo>
                    <a:lnTo>
                      <a:pt x="7" y="17"/>
                    </a:lnTo>
                    <a:lnTo>
                      <a:pt x="2" y="26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1" y="48"/>
                    </a:lnTo>
                    <a:lnTo>
                      <a:pt x="1" y="52"/>
                    </a:lnTo>
                    <a:lnTo>
                      <a:pt x="1" y="49"/>
                    </a:lnTo>
                    <a:lnTo>
                      <a:pt x="10" y="52"/>
                    </a:lnTo>
                    <a:lnTo>
                      <a:pt x="10" y="51"/>
                    </a:lnTo>
                    <a:lnTo>
                      <a:pt x="10" y="49"/>
                    </a:lnTo>
                    <a:lnTo>
                      <a:pt x="10" y="52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" name="Freeform 490"/>
              <p:cNvSpPr/>
              <p:nvPr/>
            </p:nvSpPr>
            <p:spPr>
              <a:xfrm>
                <a:off x="3454" y="4199"/>
                <a:ext cx="29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6" h="199">
                    <a:moveTo>
                      <a:pt x="53" y="0"/>
                    </a:moveTo>
                    <a:lnTo>
                      <a:pt x="51" y="2"/>
                    </a:lnTo>
                    <a:lnTo>
                      <a:pt x="45" y="8"/>
                    </a:lnTo>
                    <a:lnTo>
                      <a:pt x="37" y="17"/>
                    </a:lnTo>
                    <a:lnTo>
                      <a:pt x="28" y="28"/>
                    </a:lnTo>
                    <a:lnTo>
                      <a:pt x="19" y="42"/>
                    </a:lnTo>
                    <a:lnTo>
                      <a:pt x="12" y="58"/>
                    </a:lnTo>
                    <a:lnTo>
                      <a:pt x="6" y="76"/>
                    </a:lnTo>
                    <a:lnTo>
                      <a:pt x="4" y="95"/>
                    </a:lnTo>
                    <a:lnTo>
                      <a:pt x="6" y="126"/>
                    </a:lnTo>
                    <a:lnTo>
                      <a:pt x="9" y="146"/>
                    </a:lnTo>
                    <a:lnTo>
                      <a:pt x="9" y="167"/>
                    </a:lnTo>
                    <a:lnTo>
                      <a:pt x="0" y="199"/>
                    </a:lnTo>
                    <a:lnTo>
                      <a:pt x="6" y="199"/>
                    </a:lnTo>
                    <a:lnTo>
                      <a:pt x="20" y="197"/>
                    </a:lnTo>
                    <a:lnTo>
                      <a:pt x="41" y="194"/>
                    </a:lnTo>
                    <a:lnTo>
                      <a:pt x="61" y="187"/>
                    </a:lnTo>
                    <a:lnTo>
                      <a:pt x="78" y="177"/>
                    </a:lnTo>
                    <a:lnTo>
                      <a:pt x="86" y="164"/>
                    </a:lnTo>
                    <a:lnTo>
                      <a:pt x="84" y="145"/>
                    </a:lnTo>
                    <a:lnTo>
                      <a:pt x="65" y="121"/>
                    </a:lnTo>
                    <a:lnTo>
                      <a:pt x="54" y="105"/>
                    </a:lnTo>
                    <a:lnTo>
                      <a:pt x="47" y="86"/>
                    </a:lnTo>
                    <a:lnTo>
                      <a:pt x="45" y="66"/>
                    </a:lnTo>
                    <a:lnTo>
                      <a:pt x="45" y="47"/>
                    </a:lnTo>
                    <a:lnTo>
                      <a:pt x="47" y="28"/>
                    </a:lnTo>
                    <a:lnTo>
                      <a:pt x="50" y="14"/>
                    </a:lnTo>
                    <a:lnTo>
                      <a:pt x="52" y="4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" name="Freeform 491"/>
              <p:cNvSpPr/>
              <p:nvPr/>
            </p:nvSpPr>
            <p:spPr>
              <a:xfrm>
                <a:off x="3454" y="4198"/>
                <a:ext cx="1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6" h="98">
                    <a:moveTo>
                      <a:pt x="9" y="98"/>
                    </a:moveTo>
                    <a:lnTo>
                      <a:pt x="9" y="98"/>
                    </a:lnTo>
                    <a:lnTo>
                      <a:pt x="11" y="79"/>
                    </a:lnTo>
                    <a:lnTo>
                      <a:pt x="17" y="63"/>
                    </a:lnTo>
                    <a:lnTo>
                      <a:pt x="24" y="47"/>
                    </a:lnTo>
                    <a:lnTo>
                      <a:pt x="33" y="33"/>
                    </a:lnTo>
                    <a:lnTo>
                      <a:pt x="42" y="22"/>
                    </a:lnTo>
                    <a:lnTo>
                      <a:pt x="49" y="14"/>
                    </a:lnTo>
                    <a:lnTo>
                      <a:pt x="55" y="9"/>
                    </a:lnTo>
                    <a:lnTo>
                      <a:pt x="56" y="7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3" y="8"/>
                    </a:lnTo>
                    <a:lnTo>
                      <a:pt x="35" y="18"/>
                    </a:lnTo>
                    <a:lnTo>
                      <a:pt x="26" y="29"/>
                    </a:lnTo>
                    <a:lnTo>
                      <a:pt x="17" y="42"/>
                    </a:lnTo>
                    <a:lnTo>
                      <a:pt x="8" y="60"/>
                    </a:lnTo>
                    <a:lnTo>
                      <a:pt x="2" y="79"/>
                    </a:lnTo>
                    <a:lnTo>
                      <a:pt x="0" y="98"/>
                    </a:lnTo>
                    <a:lnTo>
                      <a:pt x="9" y="9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" name="Freeform 492"/>
              <p:cNvSpPr/>
              <p:nvPr/>
            </p:nvSpPr>
            <p:spPr>
              <a:xfrm>
                <a:off x="3453" y="4231"/>
                <a:ext cx="6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8" h="109">
                    <a:moveTo>
                      <a:pt x="4" y="100"/>
                    </a:moveTo>
                    <a:lnTo>
                      <a:pt x="9" y="106"/>
                    </a:lnTo>
                    <a:lnTo>
                      <a:pt x="18" y="72"/>
                    </a:lnTo>
                    <a:lnTo>
                      <a:pt x="18" y="51"/>
                    </a:lnTo>
                    <a:lnTo>
                      <a:pt x="14" y="31"/>
                    </a:lnTo>
                    <a:lnTo>
                      <a:pt x="12" y="0"/>
                    </a:lnTo>
                    <a:lnTo>
                      <a:pt x="3" y="0"/>
                    </a:lnTo>
                    <a:lnTo>
                      <a:pt x="5" y="31"/>
                    </a:lnTo>
                    <a:lnTo>
                      <a:pt x="9" y="51"/>
                    </a:lnTo>
                    <a:lnTo>
                      <a:pt x="9" y="72"/>
                    </a:lnTo>
                    <a:lnTo>
                      <a:pt x="0" y="103"/>
                    </a:lnTo>
                    <a:lnTo>
                      <a:pt x="4" y="109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" name="Freeform 493"/>
              <p:cNvSpPr/>
              <p:nvPr/>
            </p:nvSpPr>
            <p:spPr>
              <a:xfrm>
                <a:off x="3454" y="4239"/>
                <a:ext cx="31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91" h="86">
                    <a:moveTo>
                      <a:pt x="62" y="6"/>
                    </a:moveTo>
                    <a:lnTo>
                      <a:pt x="62" y="6"/>
                    </a:lnTo>
                    <a:lnTo>
                      <a:pt x="80" y="29"/>
                    </a:lnTo>
                    <a:lnTo>
                      <a:pt x="82" y="46"/>
                    </a:lnTo>
                    <a:lnTo>
                      <a:pt x="74" y="56"/>
                    </a:lnTo>
                    <a:lnTo>
                      <a:pt x="60" y="65"/>
                    </a:lnTo>
                    <a:lnTo>
                      <a:pt x="39" y="71"/>
                    </a:lnTo>
                    <a:lnTo>
                      <a:pt x="20" y="75"/>
                    </a:lnTo>
                    <a:lnTo>
                      <a:pt x="6" y="77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6" y="86"/>
                    </a:lnTo>
                    <a:lnTo>
                      <a:pt x="20" y="84"/>
                    </a:lnTo>
                    <a:lnTo>
                      <a:pt x="42" y="80"/>
                    </a:lnTo>
                    <a:lnTo>
                      <a:pt x="62" y="74"/>
                    </a:lnTo>
                    <a:lnTo>
                      <a:pt x="81" y="62"/>
                    </a:lnTo>
                    <a:lnTo>
                      <a:pt x="91" y="46"/>
                    </a:lnTo>
                    <a:lnTo>
                      <a:pt x="89" y="24"/>
                    </a:lnTo>
                    <a:lnTo>
                      <a:pt x="69" y="0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" name="Freeform 494"/>
              <p:cNvSpPr/>
              <p:nvPr/>
            </p:nvSpPr>
            <p:spPr>
              <a:xfrm>
                <a:off x="3468" y="4195"/>
                <a:ext cx="9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8" h="138">
                    <a:moveTo>
                      <a:pt x="14" y="18"/>
                    </a:moveTo>
                    <a:lnTo>
                      <a:pt x="7" y="13"/>
                    </a:lnTo>
                    <a:lnTo>
                      <a:pt x="6" y="16"/>
                    </a:lnTo>
                    <a:lnTo>
                      <a:pt x="4" y="28"/>
                    </a:lnTo>
                    <a:lnTo>
                      <a:pt x="2" y="42"/>
                    </a:lnTo>
                    <a:lnTo>
                      <a:pt x="0" y="61"/>
                    </a:lnTo>
                    <a:lnTo>
                      <a:pt x="0" y="80"/>
                    </a:lnTo>
                    <a:lnTo>
                      <a:pt x="2" y="102"/>
                    </a:lnTo>
                    <a:lnTo>
                      <a:pt x="10" y="122"/>
                    </a:lnTo>
                    <a:lnTo>
                      <a:pt x="21" y="138"/>
                    </a:lnTo>
                    <a:lnTo>
                      <a:pt x="28" y="132"/>
                    </a:lnTo>
                    <a:lnTo>
                      <a:pt x="16" y="117"/>
                    </a:lnTo>
                    <a:lnTo>
                      <a:pt x="11" y="99"/>
                    </a:lnTo>
                    <a:lnTo>
                      <a:pt x="9" y="80"/>
                    </a:lnTo>
                    <a:lnTo>
                      <a:pt x="9" y="61"/>
                    </a:lnTo>
                    <a:lnTo>
                      <a:pt x="11" y="42"/>
                    </a:lnTo>
                    <a:lnTo>
                      <a:pt x="13" y="28"/>
                    </a:lnTo>
                    <a:lnTo>
                      <a:pt x="15" y="19"/>
                    </a:lnTo>
                    <a:lnTo>
                      <a:pt x="16" y="15"/>
                    </a:lnTo>
                    <a:lnTo>
                      <a:pt x="10" y="11"/>
                    </a:lnTo>
                    <a:lnTo>
                      <a:pt x="16" y="15"/>
                    </a:lnTo>
                    <a:lnTo>
                      <a:pt x="21" y="0"/>
                    </a:lnTo>
                    <a:lnTo>
                      <a:pt x="10" y="11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" name="Freeform 495"/>
              <p:cNvSpPr/>
              <p:nvPr/>
            </p:nvSpPr>
            <p:spPr>
              <a:xfrm>
                <a:off x="3471" y="4200"/>
                <a:ext cx="45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5" h="194">
                    <a:moveTo>
                      <a:pt x="10" y="0"/>
                    </a:moveTo>
                    <a:lnTo>
                      <a:pt x="8" y="5"/>
                    </a:lnTo>
                    <a:lnTo>
                      <a:pt x="4" y="17"/>
                    </a:lnTo>
                    <a:lnTo>
                      <a:pt x="1" y="35"/>
                    </a:lnTo>
                    <a:lnTo>
                      <a:pt x="0" y="56"/>
                    </a:lnTo>
                    <a:lnTo>
                      <a:pt x="1" y="79"/>
                    </a:lnTo>
                    <a:lnTo>
                      <a:pt x="7" y="102"/>
                    </a:lnTo>
                    <a:lnTo>
                      <a:pt x="22" y="122"/>
                    </a:lnTo>
                    <a:lnTo>
                      <a:pt x="45" y="138"/>
                    </a:lnTo>
                    <a:lnTo>
                      <a:pt x="61" y="146"/>
                    </a:lnTo>
                    <a:lnTo>
                      <a:pt x="72" y="153"/>
                    </a:lnTo>
                    <a:lnTo>
                      <a:pt x="81" y="158"/>
                    </a:lnTo>
                    <a:lnTo>
                      <a:pt x="87" y="164"/>
                    </a:lnTo>
                    <a:lnTo>
                      <a:pt x="90" y="170"/>
                    </a:lnTo>
                    <a:lnTo>
                      <a:pt x="93" y="176"/>
                    </a:lnTo>
                    <a:lnTo>
                      <a:pt x="97" y="184"/>
                    </a:lnTo>
                    <a:lnTo>
                      <a:pt x="100" y="194"/>
                    </a:lnTo>
                    <a:lnTo>
                      <a:pt x="104" y="189"/>
                    </a:lnTo>
                    <a:lnTo>
                      <a:pt x="112" y="174"/>
                    </a:lnTo>
                    <a:lnTo>
                      <a:pt x="121" y="153"/>
                    </a:lnTo>
                    <a:lnTo>
                      <a:pt x="130" y="129"/>
                    </a:lnTo>
                    <a:lnTo>
                      <a:pt x="135" y="106"/>
                    </a:lnTo>
                    <a:lnTo>
                      <a:pt x="130" y="84"/>
                    </a:lnTo>
                    <a:lnTo>
                      <a:pt x="116" y="70"/>
                    </a:lnTo>
                    <a:lnTo>
                      <a:pt x="88" y="64"/>
                    </a:lnTo>
                    <a:lnTo>
                      <a:pt x="61" y="63"/>
                    </a:lnTo>
                    <a:lnTo>
                      <a:pt x="44" y="62"/>
                    </a:lnTo>
                    <a:lnTo>
                      <a:pt x="33" y="58"/>
                    </a:lnTo>
                    <a:lnTo>
                      <a:pt x="28" y="52"/>
                    </a:lnTo>
                    <a:lnTo>
                      <a:pt x="25" y="43"/>
                    </a:lnTo>
                    <a:lnTo>
                      <a:pt x="22" y="32"/>
                    </a:lnTo>
                    <a:lnTo>
                      <a:pt x="17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" name="Freeform 496"/>
              <p:cNvSpPr/>
              <p:nvPr/>
            </p:nvSpPr>
            <p:spPr>
              <a:xfrm>
                <a:off x="3469" y="4200"/>
                <a:ext cx="1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44">
                    <a:moveTo>
                      <a:pt x="52" y="135"/>
                    </a:moveTo>
                    <a:lnTo>
                      <a:pt x="52" y="135"/>
                    </a:lnTo>
                    <a:lnTo>
                      <a:pt x="30" y="120"/>
                    </a:lnTo>
                    <a:lnTo>
                      <a:pt x="17" y="102"/>
                    </a:lnTo>
                    <a:lnTo>
                      <a:pt x="10" y="80"/>
                    </a:lnTo>
                    <a:lnTo>
                      <a:pt x="9" y="57"/>
                    </a:lnTo>
                    <a:lnTo>
                      <a:pt x="10" y="36"/>
                    </a:lnTo>
                    <a:lnTo>
                      <a:pt x="13" y="19"/>
                    </a:lnTo>
                    <a:lnTo>
                      <a:pt x="18" y="7"/>
                    </a:lnTo>
                    <a:lnTo>
                      <a:pt x="19" y="3"/>
                    </a:lnTo>
                    <a:lnTo>
                      <a:pt x="10" y="0"/>
                    </a:lnTo>
                    <a:lnTo>
                      <a:pt x="9" y="5"/>
                    </a:lnTo>
                    <a:lnTo>
                      <a:pt x="5" y="17"/>
                    </a:lnTo>
                    <a:lnTo>
                      <a:pt x="1" y="36"/>
                    </a:lnTo>
                    <a:lnTo>
                      <a:pt x="0" y="57"/>
                    </a:lnTo>
                    <a:lnTo>
                      <a:pt x="1" y="80"/>
                    </a:lnTo>
                    <a:lnTo>
                      <a:pt x="8" y="104"/>
                    </a:lnTo>
                    <a:lnTo>
                      <a:pt x="24" y="127"/>
                    </a:lnTo>
                    <a:lnTo>
                      <a:pt x="49" y="144"/>
                    </a:lnTo>
                    <a:lnTo>
                      <a:pt x="52" y="13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" name="Freeform 497"/>
              <p:cNvSpPr/>
              <p:nvPr/>
            </p:nvSpPr>
            <p:spPr>
              <a:xfrm>
                <a:off x="3486" y="4245"/>
                <a:ext cx="20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1" h="62">
                    <a:moveTo>
                      <a:pt x="53" y="58"/>
                    </a:moveTo>
                    <a:lnTo>
                      <a:pt x="61" y="59"/>
                    </a:lnTo>
                    <a:lnTo>
                      <a:pt x="57" y="49"/>
                    </a:lnTo>
                    <a:lnTo>
                      <a:pt x="54" y="41"/>
                    </a:lnTo>
                    <a:lnTo>
                      <a:pt x="49" y="33"/>
                    </a:lnTo>
                    <a:lnTo>
                      <a:pt x="46" y="28"/>
                    </a:lnTo>
                    <a:lnTo>
                      <a:pt x="39" y="21"/>
                    </a:lnTo>
                    <a:lnTo>
                      <a:pt x="30" y="15"/>
                    </a:lnTo>
                    <a:lnTo>
                      <a:pt x="19" y="9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15" y="15"/>
                    </a:lnTo>
                    <a:lnTo>
                      <a:pt x="26" y="22"/>
                    </a:lnTo>
                    <a:lnTo>
                      <a:pt x="35" y="28"/>
                    </a:lnTo>
                    <a:lnTo>
                      <a:pt x="39" y="32"/>
                    </a:lnTo>
                    <a:lnTo>
                      <a:pt x="43" y="38"/>
                    </a:lnTo>
                    <a:lnTo>
                      <a:pt x="45" y="43"/>
                    </a:lnTo>
                    <a:lnTo>
                      <a:pt x="48" y="51"/>
                    </a:lnTo>
                    <a:lnTo>
                      <a:pt x="52" y="61"/>
                    </a:lnTo>
                    <a:lnTo>
                      <a:pt x="60" y="62"/>
                    </a:lnTo>
                    <a:lnTo>
                      <a:pt x="53" y="5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" name="Freeform 498"/>
              <p:cNvSpPr/>
              <p:nvPr/>
            </p:nvSpPr>
            <p:spPr>
              <a:xfrm>
                <a:off x="3500" y="4220"/>
                <a:ext cx="17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1" h="136">
                    <a:moveTo>
                      <a:pt x="0" y="9"/>
                    </a:moveTo>
                    <a:lnTo>
                      <a:pt x="0" y="9"/>
                    </a:lnTo>
                    <a:lnTo>
                      <a:pt x="27" y="14"/>
                    </a:lnTo>
                    <a:lnTo>
                      <a:pt x="39" y="27"/>
                    </a:lnTo>
                    <a:lnTo>
                      <a:pt x="42" y="46"/>
                    </a:lnTo>
                    <a:lnTo>
                      <a:pt x="38" y="68"/>
                    </a:lnTo>
                    <a:lnTo>
                      <a:pt x="29" y="92"/>
                    </a:lnTo>
                    <a:lnTo>
                      <a:pt x="20" y="112"/>
                    </a:lnTo>
                    <a:lnTo>
                      <a:pt x="12" y="126"/>
                    </a:lnTo>
                    <a:lnTo>
                      <a:pt x="9" y="132"/>
                    </a:lnTo>
                    <a:lnTo>
                      <a:pt x="16" y="136"/>
                    </a:lnTo>
                    <a:lnTo>
                      <a:pt x="19" y="131"/>
                    </a:lnTo>
                    <a:lnTo>
                      <a:pt x="29" y="116"/>
                    </a:lnTo>
                    <a:lnTo>
                      <a:pt x="38" y="94"/>
                    </a:lnTo>
                    <a:lnTo>
                      <a:pt x="47" y="70"/>
                    </a:lnTo>
                    <a:lnTo>
                      <a:pt x="51" y="46"/>
                    </a:lnTo>
                    <a:lnTo>
                      <a:pt x="46" y="22"/>
                    </a:lnTo>
                    <a:lnTo>
                      <a:pt x="29" y="5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" name="Freeform 499"/>
              <p:cNvSpPr/>
              <p:nvPr/>
            </p:nvSpPr>
            <p:spPr>
              <a:xfrm>
                <a:off x="3473" y="4199"/>
                <a:ext cx="27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71">
                    <a:moveTo>
                      <a:pt x="9" y="4"/>
                    </a:moveTo>
                    <a:lnTo>
                      <a:pt x="1" y="5"/>
                    </a:lnTo>
                    <a:lnTo>
                      <a:pt x="8" y="21"/>
                    </a:lnTo>
                    <a:lnTo>
                      <a:pt x="12" y="35"/>
                    </a:lnTo>
                    <a:lnTo>
                      <a:pt x="16" y="46"/>
                    </a:lnTo>
                    <a:lnTo>
                      <a:pt x="19" y="56"/>
                    </a:lnTo>
                    <a:lnTo>
                      <a:pt x="26" y="63"/>
                    </a:lnTo>
                    <a:lnTo>
                      <a:pt x="39" y="69"/>
                    </a:lnTo>
                    <a:lnTo>
                      <a:pt x="56" y="70"/>
                    </a:lnTo>
                    <a:lnTo>
                      <a:pt x="83" y="71"/>
                    </a:lnTo>
                    <a:lnTo>
                      <a:pt x="83" y="62"/>
                    </a:lnTo>
                    <a:lnTo>
                      <a:pt x="56" y="61"/>
                    </a:lnTo>
                    <a:lnTo>
                      <a:pt x="39" y="60"/>
                    </a:lnTo>
                    <a:lnTo>
                      <a:pt x="30" y="56"/>
                    </a:lnTo>
                    <a:lnTo>
                      <a:pt x="26" y="52"/>
                    </a:lnTo>
                    <a:lnTo>
                      <a:pt x="25" y="44"/>
                    </a:lnTo>
                    <a:lnTo>
                      <a:pt x="21" y="33"/>
                    </a:lnTo>
                    <a:lnTo>
                      <a:pt x="17" y="19"/>
                    </a:lnTo>
                    <a:lnTo>
                      <a:pt x="8" y="0"/>
                    </a:lnTo>
                    <a:lnTo>
                      <a:pt x="0" y="1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" name="Freeform 500"/>
              <p:cNvSpPr/>
              <p:nvPr/>
            </p:nvSpPr>
            <p:spPr>
              <a:xfrm>
                <a:off x="3775" y="4129"/>
                <a:ext cx="34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2" h="215">
                    <a:moveTo>
                      <a:pt x="29" y="215"/>
                    </a:moveTo>
                    <a:lnTo>
                      <a:pt x="29" y="212"/>
                    </a:lnTo>
                    <a:lnTo>
                      <a:pt x="28" y="206"/>
                    </a:lnTo>
                    <a:lnTo>
                      <a:pt x="29" y="196"/>
                    </a:lnTo>
                    <a:lnTo>
                      <a:pt x="31" y="182"/>
                    </a:lnTo>
                    <a:lnTo>
                      <a:pt x="37" y="166"/>
                    </a:lnTo>
                    <a:lnTo>
                      <a:pt x="47" y="149"/>
                    </a:lnTo>
                    <a:lnTo>
                      <a:pt x="61" y="130"/>
                    </a:lnTo>
                    <a:lnTo>
                      <a:pt x="81" y="110"/>
                    </a:lnTo>
                    <a:lnTo>
                      <a:pt x="91" y="99"/>
                    </a:lnTo>
                    <a:lnTo>
                      <a:pt x="98" y="86"/>
                    </a:lnTo>
                    <a:lnTo>
                      <a:pt x="102" y="71"/>
                    </a:lnTo>
                    <a:lnTo>
                      <a:pt x="99" y="57"/>
                    </a:lnTo>
                    <a:lnTo>
                      <a:pt x="93" y="41"/>
                    </a:lnTo>
                    <a:lnTo>
                      <a:pt x="80" y="25"/>
                    </a:lnTo>
                    <a:lnTo>
                      <a:pt x="62" y="12"/>
                    </a:lnTo>
                    <a:lnTo>
                      <a:pt x="39" y="0"/>
                    </a:lnTo>
                    <a:lnTo>
                      <a:pt x="39" y="10"/>
                    </a:lnTo>
                    <a:lnTo>
                      <a:pt x="38" y="33"/>
                    </a:lnTo>
                    <a:lnTo>
                      <a:pt x="33" y="63"/>
                    </a:lnTo>
                    <a:lnTo>
                      <a:pt x="23" y="88"/>
                    </a:lnTo>
                    <a:lnTo>
                      <a:pt x="14" y="102"/>
                    </a:lnTo>
                    <a:lnTo>
                      <a:pt x="7" y="115"/>
                    </a:lnTo>
                    <a:lnTo>
                      <a:pt x="2" y="128"/>
                    </a:lnTo>
                    <a:lnTo>
                      <a:pt x="0" y="142"/>
                    </a:lnTo>
                    <a:lnTo>
                      <a:pt x="2" y="157"/>
                    </a:lnTo>
                    <a:lnTo>
                      <a:pt x="7" y="174"/>
                    </a:lnTo>
                    <a:lnTo>
                      <a:pt x="15" y="193"/>
                    </a:lnTo>
                    <a:lnTo>
                      <a:pt x="29" y="21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" name="Freeform 501"/>
              <p:cNvSpPr/>
              <p:nvPr/>
            </p:nvSpPr>
            <p:spPr>
              <a:xfrm>
                <a:off x="3782" y="4165"/>
                <a:ext cx="21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1" h="108">
                    <a:moveTo>
                      <a:pt x="56" y="0"/>
                    </a:moveTo>
                    <a:lnTo>
                      <a:pt x="56" y="0"/>
                    </a:lnTo>
                    <a:lnTo>
                      <a:pt x="35" y="19"/>
                    </a:lnTo>
                    <a:lnTo>
                      <a:pt x="20" y="39"/>
                    </a:lnTo>
                    <a:lnTo>
                      <a:pt x="9" y="58"/>
                    </a:lnTo>
                    <a:lnTo>
                      <a:pt x="4" y="74"/>
                    </a:lnTo>
                    <a:lnTo>
                      <a:pt x="1" y="89"/>
                    </a:lnTo>
                    <a:lnTo>
                      <a:pt x="0" y="99"/>
                    </a:lnTo>
                    <a:lnTo>
                      <a:pt x="1" y="105"/>
                    </a:lnTo>
                    <a:lnTo>
                      <a:pt x="1" y="108"/>
                    </a:lnTo>
                    <a:lnTo>
                      <a:pt x="10" y="108"/>
                    </a:lnTo>
                    <a:lnTo>
                      <a:pt x="10" y="105"/>
                    </a:lnTo>
                    <a:lnTo>
                      <a:pt x="9" y="99"/>
                    </a:lnTo>
                    <a:lnTo>
                      <a:pt x="10" y="89"/>
                    </a:lnTo>
                    <a:lnTo>
                      <a:pt x="13" y="76"/>
                    </a:lnTo>
                    <a:lnTo>
                      <a:pt x="18" y="61"/>
                    </a:lnTo>
                    <a:lnTo>
                      <a:pt x="27" y="44"/>
                    </a:lnTo>
                    <a:lnTo>
                      <a:pt x="42" y="26"/>
                    </a:lnTo>
                    <a:lnTo>
                      <a:pt x="61" y="7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" name="Freeform 502"/>
              <p:cNvSpPr/>
              <p:nvPr/>
            </p:nvSpPr>
            <p:spPr>
              <a:xfrm>
                <a:off x="3786" y="4127"/>
                <a:ext cx="24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2" h="119">
                    <a:moveTo>
                      <a:pt x="9" y="5"/>
                    </a:moveTo>
                    <a:lnTo>
                      <a:pt x="4" y="9"/>
                    </a:lnTo>
                    <a:lnTo>
                      <a:pt x="26" y="20"/>
                    </a:lnTo>
                    <a:lnTo>
                      <a:pt x="43" y="34"/>
                    </a:lnTo>
                    <a:lnTo>
                      <a:pt x="55" y="48"/>
                    </a:lnTo>
                    <a:lnTo>
                      <a:pt x="61" y="63"/>
                    </a:lnTo>
                    <a:lnTo>
                      <a:pt x="63" y="76"/>
                    </a:lnTo>
                    <a:lnTo>
                      <a:pt x="60" y="90"/>
                    </a:lnTo>
                    <a:lnTo>
                      <a:pt x="54" y="102"/>
                    </a:lnTo>
                    <a:lnTo>
                      <a:pt x="45" y="112"/>
                    </a:lnTo>
                    <a:lnTo>
                      <a:pt x="50" y="119"/>
                    </a:lnTo>
                    <a:lnTo>
                      <a:pt x="61" y="107"/>
                    </a:lnTo>
                    <a:lnTo>
                      <a:pt x="69" y="92"/>
                    </a:lnTo>
                    <a:lnTo>
                      <a:pt x="72" y="76"/>
                    </a:lnTo>
                    <a:lnTo>
                      <a:pt x="70" y="61"/>
                    </a:lnTo>
                    <a:lnTo>
                      <a:pt x="62" y="44"/>
                    </a:lnTo>
                    <a:lnTo>
                      <a:pt x="50" y="27"/>
                    </a:lnTo>
                    <a:lnTo>
                      <a:pt x="31" y="14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" name="Freeform 503"/>
              <p:cNvSpPr/>
              <p:nvPr/>
            </p:nvSpPr>
            <p:spPr>
              <a:xfrm>
                <a:off x="3781" y="4129"/>
                <a:ext cx="8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3" h="90">
                    <a:moveTo>
                      <a:pt x="7" y="90"/>
                    </a:moveTo>
                    <a:lnTo>
                      <a:pt x="7" y="90"/>
                    </a:lnTo>
                    <a:lnTo>
                      <a:pt x="18" y="65"/>
                    </a:lnTo>
                    <a:lnTo>
                      <a:pt x="22" y="33"/>
                    </a:lnTo>
                    <a:lnTo>
                      <a:pt x="23" y="1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14" y="10"/>
                    </a:lnTo>
                    <a:lnTo>
                      <a:pt x="13" y="33"/>
                    </a:lnTo>
                    <a:lnTo>
                      <a:pt x="9" y="62"/>
                    </a:lnTo>
                    <a:lnTo>
                      <a:pt x="0" y="86"/>
                    </a:lnTo>
                    <a:lnTo>
                      <a:pt x="7" y="9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" name="Freeform 504"/>
              <p:cNvSpPr/>
              <p:nvPr/>
            </p:nvSpPr>
            <p:spPr>
              <a:xfrm>
                <a:off x="3773" y="4158"/>
                <a:ext cx="13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8" h="131">
                    <a:moveTo>
                      <a:pt x="29" y="129"/>
                    </a:moveTo>
                    <a:lnTo>
                      <a:pt x="37" y="126"/>
                    </a:lnTo>
                    <a:lnTo>
                      <a:pt x="24" y="105"/>
                    </a:lnTo>
                    <a:lnTo>
                      <a:pt x="16" y="87"/>
                    </a:lnTo>
                    <a:lnTo>
                      <a:pt x="12" y="71"/>
                    </a:lnTo>
                    <a:lnTo>
                      <a:pt x="9" y="56"/>
                    </a:lnTo>
                    <a:lnTo>
                      <a:pt x="12" y="44"/>
                    </a:lnTo>
                    <a:lnTo>
                      <a:pt x="16" y="30"/>
                    </a:lnTo>
                    <a:lnTo>
                      <a:pt x="23" y="18"/>
                    </a:lnTo>
                    <a:lnTo>
                      <a:pt x="32" y="4"/>
                    </a:lnTo>
                    <a:lnTo>
                      <a:pt x="25" y="0"/>
                    </a:lnTo>
                    <a:lnTo>
                      <a:pt x="16" y="13"/>
                    </a:lnTo>
                    <a:lnTo>
                      <a:pt x="7" y="28"/>
                    </a:lnTo>
                    <a:lnTo>
                      <a:pt x="3" y="41"/>
                    </a:lnTo>
                    <a:lnTo>
                      <a:pt x="0" y="56"/>
                    </a:lnTo>
                    <a:lnTo>
                      <a:pt x="3" y="71"/>
                    </a:lnTo>
                    <a:lnTo>
                      <a:pt x="7" y="89"/>
                    </a:lnTo>
                    <a:lnTo>
                      <a:pt x="17" y="110"/>
                    </a:lnTo>
                    <a:lnTo>
                      <a:pt x="31" y="131"/>
                    </a:lnTo>
                    <a:lnTo>
                      <a:pt x="38" y="129"/>
                    </a:lnTo>
                    <a:lnTo>
                      <a:pt x="29" y="12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" name="Freeform 505"/>
              <p:cNvSpPr/>
              <p:nvPr/>
            </p:nvSpPr>
            <p:spPr>
              <a:xfrm>
                <a:off x="3775" y="4200"/>
                <a:ext cx="34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2" h="215">
                    <a:moveTo>
                      <a:pt x="29" y="0"/>
                    </a:moveTo>
                    <a:lnTo>
                      <a:pt x="29" y="3"/>
                    </a:lnTo>
                    <a:lnTo>
                      <a:pt x="28" y="9"/>
                    </a:lnTo>
                    <a:lnTo>
                      <a:pt x="29" y="19"/>
                    </a:lnTo>
                    <a:lnTo>
                      <a:pt x="31" y="33"/>
                    </a:lnTo>
                    <a:lnTo>
                      <a:pt x="37" y="49"/>
                    </a:lnTo>
                    <a:lnTo>
                      <a:pt x="47" y="67"/>
                    </a:lnTo>
                    <a:lnTo>
                      <a:pt x="61" y="86"/>
                    </a:lnTo>
                    <a:lnTo>
                      <a:pt x="81" y="105"/>
                    </a:lnTo>
                    <a:lnTo>
                      <a:pt x="91" y="116"/>
                    </a:lnTo>
                    <a:lnTo>
                      <a:pt x="98" y="129"/>
                    </a:lnTo>
                    <a:lnTo>
                      <a:pt x="102" y="144"/>
                    </a:lnTo>
                    <a:lnTo>
                      <a:pt x="99" y="158"/>
                    </a:lnTo>
                    <a:lnTo>
                      <a:pt x="93" y="174"/>
                    </a:lnTo>
                    <a:lnTo>
                      <a:pt x="80" y="190"/>
                    </a:lnTo>
                    <a:lnTo>
                      <a:pt x="62" y="203"/>
                    </a:lnTo>
                    <a:lnTo>
                      <a:pt x="39" y="215"/>
                    </a:lnTo>
                    <a:lnTo>
                      <a:pt x="39" y="205"/>
                    </a:lnTo>
                    <a:lnTo>
                      <a:pt x="38" y="181"/>
                    </a:lnTo>
                    <a:lnTo>
                      <a:pt x="33" y="152"/>
                    </a:lnTo>
                    <a:lnTo>
                      <a:pt x="23" y="127"/>
                    </a:lnTo>
                    <a:lnTo>
                      <a:pt x="14" y="114"/>
                    </a:lnTo>
                    <a:lnTo>
                      <a:pt x="7" y="100"/>
                    </a:lnTo>
                    <a:lnTo>
                      <a:pt x="2" y="87"/>
                    </a:lnTo>
                    <a:lnTo>
                      <a:pt x="0" y="73"/>
                    </a:lnTo>
                    <a:lnTo>
                      <a:pt x="2" y="58"/>
                    </a:lnTo>
                    <a:lnTo>
                      <a:pt x="7" y="41"/>
                    </a:lnTo>
                    <a:lnTo>
                      <a:pt x="15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" name="Freeform 506"/>
              <p:cNvSpPr/>
              <p:nvPr/>
            </p:nvSpPr>
            <p:spPr>
              <a:xfrm>
                <a:off x="3782" y="4200"/>
                <a:ext cx="21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1" h="108">
                    <a:moveTo>
                      <a:pt x="61" y="101"/>
                    </a:moveTo>
                    <a:lnTo>
                      <a:pt x="61" y="101"/>
                    </a:lnTo>
                    <a:lnTo>
                      <a:pt x="42" y="82"/>
                    </a:lnTo>
                    <a:lnTo>
                      <a:pt x="27" y="64"/>
                    </a:lnTo>
                    <a:lnTo>
                      <a:pt x="18" y="47"/>
                    </a:lnTo>
                    <a:lnTo>
                      <a:pt x="13" y="32"/>
                    </a:lnTo>
                    <a:lnTo>
                      <a:pt x="10" y="19"/>
                    </a:lnTo>
                    <a:lnTo>
                      <a:pt x="9" y="9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0" y="9"/>
                    </a:lnTo>
                    <a:lnTo>
                      <a:pt x="1" y="19"/>
                    </a:lnTo>
                    <a:lnTo>
                      <a:pt x="4" y="34"/>
                    </a:lnTo>
                    <a:lnTo>
                      <a:pt x="9" y="50"/>
                    </a:lnTo>
                    <a:lnTo>
                      <a:pt x="20" y="69"/>
                    </a:lnTo>
                    <a:lnTo>
                      <a:pt x="35" y="89"/>
                    </a:lnTo>
                    <a:lnTo>
                      <a:pt x="56" y="108"/>
                    </a:lnTo>
                    <a:lnTo>
                      <a:pt x="61" y="101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" name="Freeform 507"/>
              <p:cNvSpPr/>
              <p:nvPr/>
            </p:nvSpPr>
            <p:spPr>
              <a:xfrm>
                <a:off x="3786" y="4234"/>
                <a:ext cx="24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2" h="119">
                    <a:moveTo>
                      <a:pt x="0" y="114"/>
                    </a:moveTo>
                    <a:lnTo>
                      <a:pt x="6" y="119"/>
                    </a:lnTo>
                    <a:lnTo>
                      <a:pt x="31" y="105"/>
                    </a:lnTo>
                    <a:lnTo>
                      <a:pt x="50" y="92"/>
                    </a:lnTo>
                    <a:lnTo>
                      <a:pt x="62" y="75"/>
                    </a:lnTo>
                    <a:lnTo>
                      <a:pt x="70" y="58"/>
                    </a:lnTo>
                    <a:lnTo>
                      <a:pt x="72" y="43"/>
                    </a:lnTo>
                    <a:lnTo>
                      <a:pt x="69" y="27"/>
                    </a:lnTo>
                    <a:lnTo>
                      <a:pt x="61" y="13"/>
                    </a:lnTo>
                    <a:lnTo>
                      <a:pt x="50" y="0"/>
                    </a:lnTo>
                    <a:lnTo>
                      <a:pt x="45" y="7"/>
                    </a:lnTo>
                    <a:lnTo>
                      <a:pt x="54" y="17"/>
                    </a:lnTo>
                    <a:lnTo>
                      <a:pt x="60" y="29"/>
                    </a:lnTo>
                    <a:lnTo>
                      <a:pt x="63" y="43"/>
                    </a:lnTo>
                    <a:lnTo>
                      <a:pt x="61" y="56"/>
                    </a:lnTo>
                    <a:lnTo>
                      <a:pt x="55" y="71"/>
                    </a:lnTo>
                    <a:lnTo>
                      <a:pt x="43" y="85"/>
                    </a:lnTo>
                    <a:lnTo>
                      <a:pt x="26" y="99"/>
                    </a:lnTo>
                    <a:lnTo>
                      <a:pt x="4" y="110"/>
                    </a:lnTo>
                    <a:lnTo>
                      <a:pt x="9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" name="Freeform 508"/>
              <p:cNvSpPr/>
              <p:nvPr/>
            </p:nvSpPr>
            <p:spPr>
              <a:xfrm>
                <a:off x="3781" y="4242"/>
                <a:ext cx="8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3" h="90">
                    <a:moveTo>
                      <a:pt x="0" y="4"/>
                    </a:moveTo>
                    <a:lnTo>
                      <a:pt x="0" y="4"/>
                    </a:lnTo>
                    <a:lnTo>
                      <a:pt x="9" y="28"/>
                    </a:lnTo>
                    <a:lnTo>
                      <a:pt x="13" y="56"/>
                    </a:lnTo>
                    <a:lnTo>
                      <a:pt x="14" y="80"/>
                    </a:lnTo>
                    <a:lnTo>
                      <a:pt x="14" y="90"/>
                    </a:lnTo>
                    <a:lnTo>
                      <a:pt x="23" y="90"/>
                    </a:lnTo>
                    <a:lnTo>
                      <a:pt x="23" y="80"/>
                    </a:lnTo>
                    <a:lnTo>
                      <a:pt x="22" y="56"/>
                    </a:lnTo>
                    <a:lnTo>
                      <a:pt x="18" y="25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" name="Freeform 509"/>
              <p:cNvSpPr/>
              <p:nvPr/>
            </p:nvSpPr>
            <p:spPr>
              <a:xfrm>
                <a:off x="3773" y="4199"/>
                <a:ext cx="13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8" h="131">
                    <a:moveTo>
                      <a:pt x="38" y="2"/>
                    </a:moveTo>
                    <a:lnTo>
                      <a:pt x="31" y="0"/>
                    </a:lnTo>
                    <a:lnTo>
                      <a:pt x="17" y="21"/>
                    </a:lnTo>
                    <a:lnTo>
                      <a:pt x="7" y="42"/>
                    </a:lnTo>
                    <a:lnTo>
                      <a:pt x="3" y="60"/>
                    </a:lnTo>
                    <a:lnTo>
                      <a:pt x="0" y="75"/>
                    </a:lnTo>
                    <a:lnTo>
                      <a:pt x="3" y="90"/>
                    </a:lnTo>
                    <a:lnTo>
                      <a:pt x="7" y="103"/>
                    </a:lnTo>
                    <a:lnTo>
                      <a:pt x="16" y="118"/>
                    </a:lnTo>
                    <a:lnTo>
                      <a:pt x="25" y="131"/>
                    </a:lnTo>
                    <a:lnTo>
                      <a:pt x="32" y="127"/>
                    </a:lnTo>
                    <a:lnTo>
                      <a:pt x="23" y="113"/>
                    </a:lnTo>
                    <a:lnTo>
                      <a:pt x="16" y="101"/>
                    </a:lnTo>
                    <a:lnTo>
                      <a:pt x="12" y="88"/>
                    </a:lnTo>
                    <a:lnTo>
                      <a:pt x="9" y="75"/>
                    </a:lnTo>
                    <a:lnTo>
                      <a:pt x="12" y="60"/>
                    </a:lnTo>
                    <a:lnTo>
                      <a:pt x="16" y="44"/>
                    </a:lnTo>
                    <a:lnTo>
                      <a:pt x="24" y="26"/>
                    </a:lnTo>
                    <a:lnTo>
                      <a:pt x="37" y="5"/>
                    </a:lnTo>
                    <a:lnTo>
                      <a:pt x="29" y="2"/>
                    </a:lnTo>
                    <a:lnTo>
                      <a:pt x="38" y="2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" name="Freeform 510"/>
              <p:cNvSpPr/>
              <p:nvPr/>
            </p:nvSpPr>
            <p:spPr>
              <a:xfrm>
                <a:off x="3761" y="4190"/>
                <a:ext cx="27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65">
                    <a:moveTo>
                      <a:pt x="42" y="65"/>
                    </a:moveTo>
                    <a:lnTo>
                      <a:pt x="51" y="64"/>
                    </a:lnTo>
                    <a:lnTo>
                      <a:pt x="59" y="63"/>
                    </a:lnTo>
                    <a:lnTo>
                      <a:pt x="65" y="59"/>
                    </a:lnTo>
                    <a:lnTo>
                      <a:pt x="71" y="55"/>
                    </a:lnTo>
                    <a:lnTo>
                      <a:pt x="76" y="50"/>
                    </a:lnTo>
                    <a:lnTo>
                      <a:pt x="80" y="45"/>
                    </a:lnTo>
                    <a:lnTo>
                      <a:pt x="82" y="39"/>
                    </a:lnTo>
                    <a:lnTo>
                      <a:pt x="83" y="33"/>
                    </a:lnTo>
                    <a:lnTo>
                      <a:pt x="82" y="26"/>
                    </a:lnTo>
                    <a:lnTo>
                      <a:pt x="80" y="20"/>
                    </a:lnTo>
                    <a:lnTo>
                      <a:pt x="76" y="15"/>
                    </a:lnTo>
                    <a:lnTo>
                      <a:pt x="71" y="9"/>
                    </a:lnTo>
                    <a:lnTo>
                      <a:pt x="65" y="6"/>
                    </a:lnTo>
                    <a:lnTo>
                      <a:pt x="59" y="2"/>
                    </a:lnTo>
                    <a:lnTo>
                      <a:pt x="51" y="1"/>
                    </a:lnTo>
                    <a:lnTo>
                      <a:pt x="42" y="0"/>
                    </a:lnTo>
                    <a:lnTo>
                      <a:pt x="34" y="1"/>
                    </a:lnTo>
                    <a:lnTo>
                      <a:pt x="26" y="2"/>
                    </a:lnTo>
                    <a:lnTo>
                      <a:pt x="19" y="6"/>
                    </a:lnTo>
                    <a:lnTo>
                      <a:pt x="13" y="9"/>
                    </a:lnTo>
                    <a:lnTo>
                      <a:pt x="7" y="15"/>
                    </a:lnTo>
                    <a:lnTo>
                      <a:pt x="4" y="20"/>
                    </a:lnTo>
                    <a:lnTo>
                      <a:pt x="2" y="26"/>
                    </a:lnTo>
                    <a:lnTo>
                      <a:pt x="0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7" y="50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6" y="63"/>
                    </a:lnTo>
                    <a:lnTo>
                      <a:pt x="34" y="64"/>
                    </a:lnTo>
                    <a:lnTo>
                      <a:pt x="42" y="6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" name="Freeform 511"/>
              <p:cNvSpPr/>
              <p:nvPr/>
            </p:nvSpPr>
            <p:spPr>
              <a:xfrm>
                <a:off x="3775" y="4201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37" y="0"/>
                    </a:moveTo>
                    <a:lnTo>
                      <a:pt x="37" y="0"/>
                    </a:lnTo>
                    <a:lnTo>
                      <a:pt x="36" y="5"/>
                    </a:lnTo>
                    <a:lnTo>
                      <a:pt x="33" y="10"/>
                    </a:lnTo>
                    <a:lnTo>
                      <a:pt x="31" y="15"/>
                    </a:lnTo>
                    <a:lnTo>
                      <a:pt x="27" y="19"/>
                    </a:lnTo>
                    <a:lnTo>
                      <a:pt x="21" y="23"/>
                    </a:lnTo>
                    <a:lnTo>
                      <a:pt x="15" y="25"/>
                    </a:lnTo>
                    <a:lnTo>
                      <a:pt x="9" y="26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9" y="35"/>
                    </a:lnTo>
                    <a:lnTo>
                      <a:pt x="18" y="34"/>
                    </a:lnTo>
                    <a:lnTo>
                      <a:pt x="26" y="30"/>
                    </a:lnTo>
                    <a:lnTo>
                      <a:pt x="31" y="25"/>
                    </a:lnTo>
                    <a:lnTo>
                      <a:pt x="38" y="20"/>
                    </a:lnTo>
                    <a:lnTo>
                      <a:pt x="42" y="14"/>
                    </a:lnTo>
                    <a:lnTo>
                      <a:pt x="45" y="7"/>
                    </a:lnTo>
                    <a:lnTo>
                      <a:pt x="46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" name="Freeform 512"/>
              <p:cNvSpPr/>
              <p:nvPr/>
            </p:nvSpPr>
            <p:spPr>
              <a:xfrm>
                <a:off x="3775" y="4188"/>
                <a:ext cx="1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0" y="9"/>
                    </a:moveTo>
                    <a:lnTo>
                      <a:pt x="0" y="9"/>
                    </a:lnTo>
                    <a:lnTo>
                      <a:pt x="9" y="10"/>
                    </a:lnTo>
                    <a:lnTo>
                      <a:pt x="15" y="11"/>
                    </a:lnTo>
                    <a:lnTo>
                      <a:pt x="21" y="13"/>
                    </a:lnTo>
                    <a:lnTo>
                      <a:pt x="27" y="16"/>
                    </a:lnTo>
                    <a:lnTo>
                      <a:pt x="31" y="21"/>
                    </a:lnTo>
                    <a:lnTo>
                      <a:pt x="33" y="27"/>
                    </a:lnTo>
                    <a:lnTo>
                      <a:pt x="36" y="31"/>
                    </a:lnTo>
                    <a:lnTo>
                      <a:pt x="37" y="37"/>
                    </a:lnTo>
                    <a:lnTo>
                      <a:pt x="46" y="37"/>
                    </a:lnTo>
                    <a:lnTo>
                      <a:pt x="45" y="29"/>
                    </a:lnTo>
                    <a:lnTo>
                      <a:pt x="42" y="22"/>
                    </a:lnTo>
                    <a:lnTo>
                      <a:pt x="38" y="16"/>
                    </a:lnTo>
                    <a:lnTo>
                      <a:pt x="31" y="10"/>
                    </a:lnTo>
                    <a:lnTo>
                      <a:pt x="26" y="6"/>
                    </a:lnTo>
                    <a:lnTo>
                      <a:pt x="18" y="2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" name="Freeform 513"/>
              <p:cNvSpPr/>
              <p:nvPr/>
            </p:nvSpPr>
            <p:spPr>
              <a:xfrm>
                <a:off x="3759" y="4188"/>
                <a:ext cx="16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9" y="37"/>
                    </a:moveTo>
                    <a:lnTo>
                      <a:pt x="9" y="37"/>
                    </a:lnTo>
                    <a:lnTo>
                      <a:pt x="10" y="31"/>
                    </a:lnTo>
                    <a:lnTo>
                      <a:pt x="12" y="27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6" y="14"/>
                    </a:lnTo>
                    <a:lnTo>
                      <a:pt x="31" y="11"/>
                    </a:lnTo>
                    <a:lnTo>
                      <a:pt x="38" y="10"/>
                    </a:lnTo>
                    <a:lnTo>
                      <a:pt x="46" y="9"/>
                    </a:lnTo>
                    <a:lnTo>
                      <a:pt x="46" y="0"/>
                    </a:lnTo>
                    <a:lnTo>
                      <a:pt x="38" y="1"/>
                    </a:lnTo>
                    <a:lnTo>
                      <a:pt x="29" y="2"/>
                    </a:lnTo>
                    <a:lnTo>
                      <a:pt x="21" y="5"/>
                    </a:lnTo>
                    <a:lnTo>
                      <a:pt x="15" y="10"/>
                    </a:lnTo>
                    <a:lnTo>
                      <a:pt x="8" y="16"/>
                    </a:lnTo>
                    <a:lnTo>
                      <a:pt x="3" y="22"/>
                    </a:lnTo>
                    <a:lnTo>
                      <a:pt x="1" y="29"/>
                    </a:lnTo>
                    <a:lnTo>
                      <a:pt x="0" y="37"/>
                    </a:lnTo>
                    <a:lnTo>
                      <a:pt x="9" y="37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" name="Freeform 514"/>
              <p:cNvSpPr/>
              <p:nvPr/>
            </p:nvSpPr>
            <p:spPr>
              <a:xfrm>
                <a:off x="3759" y="4201"/>
                <a:ext cx="16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46" y="28"/>
                    </a:moveTo>
                    <a:lnTo>
                      <a:pt x="46" y="28"/>
                    </a:lnTo>
                    <a:lnTo>
                      <a:pt x="38" y="26"/>
                    </a:lnTo>
                    <a:lnTo>
                      <a:pt x="31" y="25"/>
                    </a:lnTo>
                    <a:lnTo>
                      <a:pt x="26" y="23"/>
                    </a:lnTo>
                    <a:lnTo>
                      <a:pt x="19" y="19"/>
                    </a:lnTo>
                    <a:lnTo>
                      <a:pt x="15" y="15"/>
                    </a:lnTo>
                    <a:lnTo>
                      <a:pt x="12" y="10"/>
                    </a:lnTo>
                    <a:lnTo>
                      <a:pt x="10" y="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3" y="14"/>
                    </a:lnTo>
                    <a:lnTo>
                      <a:pt x="8" y="20"/>
                    </a:lnTo>
                    <a:lnTo>
                      <a:pt x="15" y="25"/>
                    </a:lnTo>
                    <a:lnTo>
                      <a:pt x="21" y="30"/>
                    </a:lnTo>
                    <a:lnTo>
                      <a:pt x="29" y="34"/>
                    </a:lnTo>
                    <a:lnTo>
                      <a:pt x="38" y="35"/>
                    </a:lnTo>
                    <a:lnTo>
                      <a:pt x="46" y="37"/>
                    </a:lnTo>
                    <a:lnTo>
                      <a:pt x="46" y="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" name="Freeform 515"/>
              <p:cNvSpPr/>
              <p:nvPr/>
            </p:nvSpPr>
            <p:spPr>
              <a:xfrm>
                <a:off x="3663" y="4157"/>
                <a:ext cx="65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6" h="109">
                    <a:moveTo>
                      <a:pt x="0" y="62"/>
                    </a:moveTo>
                    <a:lnTo>
                      <a:pt x="4" y="59"/>
                    </a:lnTo>
                    <a:lnTo>
                      <a:pt x="13" y="52"/>
                    </a:lnTo>
                    <a:lnTo>
                      <a:pt x="25" y="41"/>
                    </a:lnTo>
                    <a:lnTo>
                      <a:pt x="42" y="29"/>
                    </a:lnTo>
                    <a:lnTo>
                      <a:pt x="61" y="18"/>
                    </a:lnTo>
                    <a:lnTo>
                      <a:pt x="82" y="7"/>
                    </a:lnTo>
                    <a:lnTo>
                      <a:pt x="102" y="1"/>
                    </a:lnTo>
                    <a:lnTo>
                      <a:pt x="122" y="0"/>
                    </a:lnTo>
                    <a:lnTo>
                      <a:pt x="140" y="3"/>
                    </a:lnTo>
                    <a:lnTo>
                      <a:pt x="157" y="10"/>
                    </a:lnTo>
                    <a:lnTo>
                      <a:pt x="171" y="18"/>
                    </a:lnTo>
                    <a:lnTo>
                      <a:pt x="183" y="28"/>
                    </a:lnTo>
                    <a:lnTo>
                      <a:pt x="190" y="40"/>
                    </a:lnTo>
                    <a:lnTo>
                      <a:pt x="195" y="52"/>
                    </a:lnTo>
                    <a:lnTo>
                      <a:pt x="196" y="66"/>
                    </a:lnTo>
                    <a:lnTo>
                      <a:pt x="193" y="79"/>
                    </a:lnTo>
                    <a:lnTo>
                      <a:pt x="186" y="90"/>
                    </a:lnTo>
                    <a:lnTo>
                      <a:pt x="178" y="99"/>
                    </a:lnTo>
                    <a:lnTo>
                      <a:pt x="169" y="105"/>
                    </a:lnTo>
                    <a:lnTo>
                      <a:pt x="160" y="108"/>
                    </a:lnTo>
                    <a:lnTo>
                      <a:pt x="152" y="109"/>
                    </a:lnTo>
                    <a:lnTo>
                      <a:pt x="143" y="108"/>
                    </a:lnTo>
                    <a:lnTo>
                      <a:pt x="137" y="106"/>
                    </a:lnTo>
                    <a:lnTo>
                      <a:pt x="131" y="103"/>
                    </a:lnTo>
                    <a:lnTo>
                      <a:pt x="123" y="96"/>
                    </a:lnTo>
                    <a:lnTo>
                      <a:pt x="120" y="88"/>
                    </a:lnTo>
                    <a:lnTo>
                      <a:pt x="120" y="78"/>
                    </a:lnTo>
                    <a:lnTo>
                      <a:pt x="122" y="62"/>
                    </a:lnTo>
                    <a:lnTo>
                      <a:pt x="120" y="53"/>
                    </a:lnTo>
                    <a:lnTo>
                      <a:pt x="111" y="44"/>
                    </a:lnTo>
                    <a:lnTo>
                      <a:pt x="95" y="38"/>
                    </a:lnTo>
                    <a:lnTo>
                      <a:pt x="76" y="33"/>
                    </a:lnTo>
                    <a:lnTo>
                      <a:pt x="55" y="33"/>
                    </a:lnTo>
                    <a:lnTo>
                      <a:pt x="35" y="37"/>
                    </a:lnTo>
                    <a:lnTo>
                      <a:pt x="16" y="4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" name="Freeform 516"/>
              <p:cNvSpPr/>
              <p:nvPr/>
            </p:nvSpPr>
            <p:spPr>
              <a:xfrm>
                <a:off x="3663" y="4157"/>
                <a:ext cx="65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6" h="109">
                    <a:moveTo>
                      <a:pt x="0" y="62"/>
                    </a:moveTo>
                    <a:lnTo>
                      <a:pt x="0" y="62"/>
                    </a:lnTo>
                    <a:lnTo>
                      <a:pt x="4" y="59"/>
                    </a:lnTo>
                    <a:lnTo>
                      <a:pt x="13" y="52"/>
                    </a:lnTo>
                    <a:lnTo>
                      <a:pt x="25" y="41"/>
                    </a:lnTo>
                    <a:lnTo>
                      <a:pt x="42" y="29"/>
                    </a:lnTo>
                    <a:lnTo>
                      <a:pt x="61" y="18"/>
                    </a:lnTo>
                    <a:lnTo>
                      <a:pt x="82" y="7"/>
                    </a:lnTo>
                    <a:lnTo>
                      <a:pt x="102" y="1"/>
                    </a:lnTo>
                    <a:lnTo>
                      <a:pt x="122" y="0"/>
                    </a:lnTo>
                    <a:lnTo>
                      <a:pt x="140" y="3"/>
                    </a:lnTo>
                    <a:lnTo>
                      <a:pt x="157" y="10"/>
                    </a:lnTo>
                    <a:lnTo>
                      <a:pt x="171" y="18"/>
                    </a:lnTo>
                    <a:lnTo>
                      <a:pt x="183" y="28"/>
                    </a:lnTo>
                    <a:lnTo>
                      <a:pt x="190" y="40"/>
                    </a:lnTo>
                    <a:lnTo>
                      <a:pt x="195" y="52"/>
                    </a:lnTo>
                    <a:lnTo>
                      <a:pt x="196" y="66"/>
                    </a:lnTo>
                    <a:lnTo>
                      <a:pt x="193" y="79"/>
                    </a:lnTo>
                    <a:lnTo>
                      <a:pt x="186" y="90"/>
                    </a:lnTo>
                    <a:lnTo>
                      <a:pt x="178" y="99"/>
                    </a:lnTo>
                    <a:lnTo>
                      <a:pt x="169" y="105"/>
                    </a:lnTo>
                    <a:lnTo>
                      <a:pt x="160" y="108"/>
                    </a:lnTo>
                    <a:lnTo>
                      <a:pt x="152" y="109"/>
                    </a:lnTo>
                    <a:lnTo>
                      <a:pt x="143" y="108"/>
                    </a:lnTo>
                    <a:lnTo>
                      <a:pt x="137" y="106"/>
                    </a:lnTo>
                    <a:lnTo>
                      <a:pt x="131" y="103"/>
                    </a:lnTo>
                    <a:lnTo>
                      <a:pt x="123" y="96"/>
                    </a:lnTo>
                    <a:lnTo>
                      <a:pt x="120" y="88"/>
                    </a:lnTo>
                    <a:lnTo>
                      <a:pt x="120" y="78"/>
                    </a:lnTo>
                    <a:lnTo>
                      <a:pt x="122" y="62"/>
                    </a:lnTo>
                    <a:lnTo>
                      <a:pt x="120" y="53"/>
                    </a:lnTo>
                    <a:lnTo>
                      <a:pt x="111" y="44"/>
                    </a:lnTo>
                    <a:lnTo>
                      <a:pt x="95" y="38"/>
                    </a:lnTo>
                    <a:lnTo>
                      <a:pt x="76" y="33"/>
                    </a:lnTo>
                    <a:lnTo>
                      <a:pt x="55" y="33"/>
                    </a:lnTo>
                    <a:lnTo>
                      <a:pt x="35" y="37"/>
                    </a:lnTo>
                    <a:lnTo>
                      <a:pt x="16" y="47"/>
                    </a:lnTo>
                    <a:lnTo>
                      <a:pt x="0" y="62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7" name="Freeform 517"/>
              <p:cNvSpPr/>
              <p:nvPr/>
            </p:nvSpPr>
            <p:spPr>
              <a:xfrm>
                <a:off x="3613" y="4158"/>
                <a:ext cx="41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3" h="140">
                    <a:moveTo>
                      <a:pt x="101" y="140"/>
                    </a:moveTo>
                    <a:lnTo>
                      <a:pt x="104" y="136"/>
                    </a:lnTo>
                    <a:lnTo>
                      <a:pt x="109" y="123"/>
                    </a:lnTo>
                    <a:lnTo>
                      <a:pt x="116" y="105"/>
                    </a:lnTo>
                    <a:lnTo>
                      <a:pt x="120" y="84"/>
                    </a:lnTo>
                    <a:lnTo>
                      <a:pt x="123" y="61"/>
                    </a:lnTo>
                    <a:lnTo>
                      <a:pt x="118" y="39"/>
                    </a:lnTo>
                    <a:lnTo>
                      <a:pt x="107" y="20"/>
                    </a:lnTo>
                    <a:lnTo>
                      <a:pt x="85" y="6"/>
                    </a:lnTo>
                    <a:lnTo>
                      <a:pt x="63" y="0"/>
                    </a:lnTo>
                    <a:lnTo>
                      <a:pt x="44" y="0"/>
                    </a:lnTo>
                    <a:lnTo>
                      <a:pt x="28" y="5"/>
                    </a:lnTo>
                    <a:lnTo>
                      <a:pt x="14" y="11"/>
                    </a:lnTo>
                    <a:lnTo>
                      <a:pt x="5" y="21"/>
                    </a:lnTo>
                    <a:lnTo>
                      <a:pt x="0" y="33"/>
                    </a:lnTo>
                    <a:lnTo>
                      <a:pt x="1" y="44"/>
                    </a:lnTo>
                    <a:lnTo>
                      <a:pt x="6" y="55"/>
                    </a:lnTo>
                    <a:lnTo>
                      <a:pt x="15" y="63"/>
                    </a:lnTo>
                    <a:lnTo>
                      <a:pt x="24" y="67"/>
                    </a:lnTo>
                    <a:lnTo>
                      <a:pt x="33" y="69"/>
                    </a:lnTo>
                    <a:lnTo>
                      <a:pt x="42" y="69"/>
                    </a:lnTo>
                    <a:lnTo>
                      <a:pt x="50" y="68"/>
                    </a:lnTo>
                    <a:lnTo>
                      <a:pt x="58" y="66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8" y="65"/>
                    </a:lnTo>
                    <a:lnTo>
                      <a:pt x="87" y="68"/>
                    </a:lnTo>
                    <a:lnTo>
                      <a:pt x="95" y="75"/>
                    </a:lnTo>
                    <a:lnTo>
                      <a:pt x="101" y="83"/>
                    </a:lnTo>
                    <a:lnTo>
                      <a:pt x="107" y="94"/>
                    </a:lnTo>
                    <a:lnTo>
                      <a:pt x="109" y="106"/>
                    </a:lnTo>
                    <a:lnTo>
                      <a:pt x="107" y="122"/>
                    </a:lnTo>
                    <a:lnTo>
                      <a:pt x="101" y="14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8" name="Freeform 518"/>
              <p:cNvSpPr/>
              <p:nvPr/>
            </p:nvSpPr>
            <p:spPr>
              <a:xfrm>
                <a:off x="3613" y="4158"/>
                <a:ext cx="41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3" h="140">
                    <a:moveTo>
                      <a:pt x="101" y="140"/>
                    </a:moveTo>
                    <a:lnTo>
                      <a:pt x="101" y="140"/>
                    </a:lnTo>
                    <a:lnTo>
                      <a:pt x="104" y="136"/>
                    </a:lnTo>
                    <a:lnTo>
                      <a:pt x="109" y="123"/>
                    </a:lnTo>
                    <a:lnTo>
                      <a:pt x="116" y="105"/>
                    </a:lnTo>
                    <a:lnTo>
                      <a:pt x="120" y="84"/>
                    </a:lnTo>
                    <a:lnTo>
                      <a:pt x="123" y="61"/>
                    </a:lnTo>
                    <a:lnTo>
                      <a:pt x="118" y="39"/>
                    </a:lnTo>
                    <a:lnTo>
                      <a:pt x="107" y="20"/>
                    </a:lnTo>
                    <a:lnTo>
                      <a:pt x="85" y="6"/>
                    </a:lnTo>
                    <a:lnTo>
                      <a:pt x="63" y="0"/>
                    </a:lnTo>
                    <a:lnTo>
                      <a:pt x="44" y="0"/>
                    </a:lnTo>
                    <a:lnTo>
                      <a:pt x="28" y="5"/>
                    </a:lnTo>
                    <a:lnTo>
                      <a:pt x="14" y="11"/>
                    </a:lnTo>
                    <a:lnTo>
                      <a:pt x="5" y="21"/>
                    </a:lnTo>
                    <a:lnTo>
                      <a:pt x="0" y="33"/>
                    </a:lnTo>
                    <a:lnTo>
                      <a:pt x="1" y="44"/>
                    </a:lnTo>
                    <a:lnTo>
                      <a:pt x="6" y="55"/>
                    </a:lnTo>
                    <a:lnTo>
                      <a:pt x="15" y="63"/>
                    </a:lnTo>
                    <a:lnTo>
                      <a:pt x="24" y="67"/>
                    </a:lnTo>
                    <a:lnTo>
                      <a:pt x="33" y="69"/>
                    </a:lnTo>
                    <a:lnTo>
                      <a:pt x="42" y="69"/>
                    </a:lnTo>
                    <a:lnTo>
                      <a:pt x="50" y="68"/>
                    </a:lnTo>
                    <a:lnTo>
                      <a:pt x="58" y="66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8" y="65"/>
                    </a:lnTo>
                    <a:lnTo>
                      <a:pt x="87" y="68"/>
                    </a:lnTo>
                    <a:lnTo>
                      <a:pt x="95" y="75"/>
                    </a:lnTo>
                    <a:lnTo>
                      <a:pt x="101" y="83"/>
                    </a:lnTo>
                    <a:lnTo>
                      <a:pt x="107" y="94"/>
                    </a:lnTo>
                    <a:lnTo>
                      <a:pt x="109" y="106"/>
                    </a:lnTo>
                    <a:lnTo>
                      <a:pt x="107" y="122"/>
                    </a:lnTo>
                    <a:lnTo>
                      <a:pt x="101" y="14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" name="Freeform 519"/>
              <p:cNvSpPr/>
              <p:nvPr/>
            </p:nvSpPr>
            <p:spPr>
              <a:xfrm>
                <a:off x="3642" y="4111"/>
                <a:ext cx="3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4" h="180">
                    <a:moveTo>
                      <a:pt x="30" y="180"/>
                    </a:moveTo>
                    <a:lnTo>
                      <a:pt x="28" y="177"/>
                    </a:lnTo>
                    <a:lnTo>
                      <a:pt x="23" y="166"/>
                    </a:lnTo>
                    <a:lnTo>
                      <a:pt x="17" y="150"/>
                    </a:lnTo>
                    <a:lnTo>
                      <a:pt x="10" y="130"/>
                    </a:lnTo>
                    <a:lnTo>
                      <a:pt x="4" y="109"/>
                    </a:lnTo>
                    <a:lnTo>
                      <a:pt x="0" y="86"/>
                    </a:lnTo>
                    <a:lnTo>
                      <a:pt x="0" y="64"/>
                    </a:lnTo>
                    <a:lnTo>
                      <a:pt x="4" y="45"/>
                    </a:lnTo>
                    <a:lnTo>
                      <a:pt x="14" y="26"/>
                    </a:lnTo>
                    <a:lnTo>
                      <a:pt x="25" y="13"/>
                    </a:lnTo>
                    <a:lnTo>
                      <a:pt x="38" y="6"/>
                    </a:lnTo>
                    <a:lnTo>
                      <a:pt x="50" y="1"/>
                    </a:lnTo>
                    <a:lnTo>
                      <a:pt x="62" y="0"/>
                    </a:lnTo>
                    <a:lnTo>
                      <a:pt x="74" y="2"/>
                    </a:lnTo>
                    <a:lnTo>
                      <a:pt x="84" y="8"/>
                    </a:lnTo>
                    <a:lnTo>
                      <a:pt x="90" y="13"/>
                    </a:lnTo>
                    <a:lnTo>
                      <a:pt x="98" y="23"/>
                    </a:lnTo>
                    <a:lnTo>
                      <a:pt x="103" y="30"/>
                    </a:lnTo>
                    <a:lnTo>
                      <a:pt x="104" y="39"/>
                    </a:lnTo>
                    <a:lnTo>
                      <a:pt x="102" y="54"/>
                    </a:lnTo>
                    <a:lnTo>
                      <a:pt x="98" y="61"/>
                    </a:lnTo>
                    <a:lnTo>
                      <a:pt x="95" y="68"/>
                    </a:lnTo>
                    <a:lnTo>
                      <a:pt x="89" y="74"/>
                    </a:lnTo>
                    <a:lnTo>
                      <a:pt x="84" y="78"/>
                    </a:lnTo>
                    <a:lnTo>
                      <a:pt x="77" y="82"/>
                    </a:lnTo>
                    <a:lnTo>
                      <a:pt x="70" y="85"/>
                    </a:lnTo>
                    <a:lnTo>
                      <a:pt x="63" y="87"/>
                    </a:lnTo>
                    <a:lnTo>
                      <a:pt x="58" y="88"/>
                    </a:lnTo>
                    <a:lnTo>
                      <a:pt x="48" y="91"/>
                    </a:lnTo>
                    <a:lnTo>
                      <a:pt x="40" y="95"/>
                    </a:lnTo>
                    <a:lnTo>
                      <a:pt x="33" y="102"/>
                    </a:lnTo>
                    <a:lnTo>
                      <a:pt x="28" y="111"/>
                    </a:lnTo>
                    <a:lnTo>
                      <a:pt x="25" y="122"/>
                    </a:lnTo>
                    <a:lnTo>
                      <a:pt x="24" y="138"/>
                    </a:lnTo>
                    <a:lnTo>
                      <a:pt x="25" y="157"/>
                    </a:lnTo>
                    <a:lnTo>
                      <a:pt x="30" y="18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" name="Freeform 520"/>
              <p:cNvSpPr/>
              <p:nvPr/>
            </p:nvSpPr>
            <p:spPr>
              <a:xfrm>
                <a:off x="3642" y="4111"/>
                <a:ext cx="3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4" h="180">
                    <a:moveTo>
                      <a:pt x="30" y="180"/>
                    </a:moveTo>
                    <a:lnTo>
                      <a:pt x="30" y="180"/>
                    </a:lnTo>
                    <a:lnTo>
                      <a:pt x="28" y="177"/>
                    </a:lnTo>
                    <a:lnTo>
                      <a:pt x="23" y="166"/>
                    </a:lnTo>
                    <a:lnTo>
                      <a:pt x="17" y="150"/>
                    </a:lnTo>
                    <a:lnTo>
                      <a:pt x="10" y="130"/>
                    </a:lnTo>
                    <a:lnTo>
                      <a:pt x="4" y="109"/>
                    </a:lnTo>
                    <a:lnTo>
                      <a:pt x="0" y="86"/>
                    </a:lnTo>
                    <a:lnTo>
                      <a:pt x="0" y="64"/>
                    </a:lnTo>
                    <a:lnTo>
                      <a:pt x="4" y="45"/>
                    </a:lnTo>
                    <a:lnTo>
                      <a:pt x="14" y="26"/>
                    </a:lnTo>
                    <a:lnTo>
                      <a:pt x="25" y="13"/>
                    </a:lnTo>
                    <a:lnTo>
                      <a:pt x="38" y="6"/>
                    </a:lnTo>
                    <a:lnTo>
                      <a:pt x="50" y="1"/>
                    </a:lnTo>
                    <a:lnTo>
                      <a:pt x="62" y="0"/>
                    </a:lnTo>
                    <a:lnTo>
                      <a:pt x="74" y="2"/>
                    </a:lnTo>
                    <a:lnTo>
                      <a:pt x="84" y="8"/>
                    </a:lnTo>
                    <a:lnTo>
                      <a:pt x="90" y="13"/>
                    </a:lnTo>
                    <a:lnTo>
                      <a:pt x="98" y="23"/>
                    </a:lnTo>
                    <a:lnTo>
                      <a:pt x="103" y="30"/>
                    </a:lnTo>
                    <a:lnTo>
                      <a:pt x="104" y="39"/>
                    </a:lnTo>
                    <a:lnTo>
                      <a:pt x="102" y="54"/>
                    </a:lnTo>
                    <a:lnTo>
                      <a:pt x="98" y="61"/>
                    </a:lnTo>
                    <a:lnTo>
                      <a:pt x="95" y="68"/>
                    </a:lnTo>
                    <a:lnTo>
                      <a:pt x="89" y="74"/>
                    </a:lnTo>
                    <a:lnTo>
                      <a:pt x="84" y="78"/>
                    </a:lnTo>
                    <a:lnTo>
                      <a:pt x="77" y="82"/>
                    </a:lnTo>
                    <a:lnTo>
                      <a:pt x="70" y="85"/>
                    </a:lnTo>
                    <a:lnTo>
                      <a:pt x="63" y="87"/>
                    </a:lnTo>
                    <a:lnTo>
                      <a:pt x="58" y="88"/>
                    </a:lnTo>
                    <a:lnTo>
                      <a:pt x="48" y="91"/>
                    </a:lnTo>
                    <a:lnTo>
                      <a:pt x="40" y="95"/>
                    </a:lnTo>
                    <a:lnTo>
                      <a:pt x="33" y="102"/>
                    </a:lnTo>
                    <a:lnTo>
                      <a:pt x="28" y="111"/>
                    </a:lnTo>
                    <a:lnTo>
                      <a:pt x="25" y="122"/>
                    </a:lnTo>
                    <a:lnTo>
                      <a:pt x="24" y="138"/>
                    </a:lnTo>
                    <a:lnTo>
                      <a:pt x="25" y="157"/>
                    </a:lnTo>
                    <a:lnTo>
                      <a:pt x="30" y="18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" name="Freeform 521"/>
              <p:cNvSpPr/>
              <p:nvPr/>
            </p:nvSpPr>
            <p:spPr>
              <a:xfrm>
                <a:off x="3680" y="4232"/>
                <a:ext cx="67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1" h="112">
                    <a:moveTo>
                      <a:pt x="201" y="112"/>
                    </a:moveTo>
                    <a:lnTo>
                      <a:pt x="199" y="108"/>
                    </a:lnTo>
                    <a:lnTo>
                      <a:pt x="193" y="98"/>
                    </a:lnTo>
                    <a:lnTo>
                      <a:pt x="184" y="85"/>
                    </a:lnTo>
                    <a:lnTo>
                      <a:pt x="171" y="68"/>
                    </a:lnTo>
                    <a:lnTo>
                      <a:pt x="155" y="50"/>
                    </a:lnTo>
                    <a:lnTo>
                      <a:pt x="137" y="32"/>
                    </a:lnTo>
                    <a:lnTo>
                      <a:pt x="116" y="16"/>
                    </a:lnTo>
                    <a:lnTo>
                      <a:pt x="93" y="5"/>
                    </a:lnTo>
                    <a:lnTo>
                      <a:pt x="69" y="0"/>
                    </a:lnTo>
                    <a:lnTo>
                      <a:pt x="48" y="0"/>
                    </a:lnTo>
                    <a:lnTo>
                      <a:pt x="29" y="5"/>
                    </a:lnTo>
                    <a:lnTo>
                      <a:pt x="14" y="15"/>
                    </a:lnTo>
                    <a:lnTo>
                      <a:pt x="4" y="30"/>
                    </a:lnTo>
                    <a:lnTo>
                      <a:pt x="0" y="46"/>
                    </a:lnTo>
                    <a:lnTo>
                      <a:pt x="2" y="62"/>
                    </a:lnTo>
                    <a:lnTo>
                      <a:pt x="11" y="80"/>
                    </a:lnTo>
                    <a:lnTo>
                      <a:pt x="21" y="90"/>
                    </a:lnTo>
                    <a:lnTo>
                      <a:pt x="30" y="95"/>
                    </a:lnTo>
                    <a:lnTo>
                      <a:pt x="39" y="96"/>
                    </a:lnTo>
                    <a:lnTo>
                      <a:pt x="47" y="95"/>
                    </a:lnTo>
                    <a:lnTo>
                      <a:pt x="55" y="90"/>
                    </a:lnTo>
                    <a:lnTo>
                      <a:pt x="63" y="86"/>
                    </a:lnTo>
                    <a:lnTo>
                      <a:pt x="69" y="81"/>
                    </a:lnTo>
                    <a:lnTo>
                      <a:pt x="75" y="77"/>
                    </a:lnTo>
                    <a:lnTo>
                      <a:pt x="82" y="72"/>
                    </a:lnTo>
                    <a:lnTo>
                      <a:pt x="89" y="67"/>
                    </a:lnTo>
                    <a:lnTo>
                      <a:pt x="101" y="61"/>
                    </a:lnTo>
                    <a:lnTo>
                      <a:pt x="113" y="59"/>
                    </a:lnTo>
                    <a:lnTo>
                      <a:pt x="130" y="61"/>
                    </a:lnTo>
                    <a:lnTo>
                      <a:pt x="150" y="69"/>
                    </a:lnTo>
                    <a:lnTo>
                      <a:pt x="173" y="86"/>
                    </a:lnTo>
                    <a:lnTo>
                      <a:pt x="201" y="112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" name="Freeform 522"/>
              <p:cNvSpPr/>
              <p:nvPr/>
            </p:nvSpPr>
            <p:spPr>
              <a:xfrm>
                <a:off x="3680" y="4232"/>
                <a:ext cx="67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1" h="112">
                    <a:moveTo>
                      <a:pt x="201" y="112"/>
                    </a:moveTo>
                    <a:lnTo>
                      <a:pt x="201" y="112"/>
                    </a:lnTo>
                    <a:lnTo>
                      <a:pt x="199" y="108"/>
                    </a:lnTo>
                    <a:lnTo>
                      <a:pt x="193" y="98"/>
                    </a:lnTo>
                    <a:lnTo>
                      <a:pt x="184" y="85"/>
                    </a:lnTo>
                    <a:lnTo>
                      <a:pt x="171" y="68"/>
                    </a:lnTo>
                    <a:lnTo>
                      <a:pt x="155" y="50"/>
                    </a:lnTo>
                    <a:lnTo>
                      <a:pt x="137" y="32"/>
                    </a:lnTo>
                    <a:lnTo>
                      <a:pt x="116" y="16"/>
                    </a:lnTo>
                    <a:lnTo>
                      <a:pt x="93" y="5"/>
                    </a:lnTo>
                    <a:lnTo>
                      <a:pt x="69" y="0"/>
                    </a:lnTo>
                    <a:lnTo>
                      <a:pt x="48" y="0"/>
                    </a:lnTo>
                    <a:lnTo>
                      <a:pt x="29" y="5"/>
                    </a:lnTo>
                    <a:lnTo>
                      <a:pt x="14" y="15"/>
                    </a:lnTo>
                    <a:lnTo>
                      <a:pt x="4" y="30"/>
                    </a:lnTo>
                    <a:lnTo>
                      <a:pt x="0" y="46"/>
                    </a:lnTo>
                    <a:lnTo>
                      <a:pt x="2" y="62"/>
                    </a:lnTo>
                    <a:lnTo>
                      <a:pt x="11" y="80"/>
                    </a:lnTo>
                    <a:lnTo>
                      <a:pt x="21" y="90"/>
                    </a:lnTo>
                    <a:lnTo>
                      <a:pt x="30" y="95"/>
                    </a:lnTo>
                    <a:lnTo>
                      <a:pt x="39" y="96"/>
                    </a:lnTo>
                    <a:lnTo>
                      <a:pt x="47" y="95"/>
                    </a:lnTo>
                    <a:lnTo>
                      <a:pt x="55" y="90"/>
                    </a:lnTo>
                    <a:lnTo>
                      <a:pt x="63" y="86"/>
                    </a:lnTo>
                    <a:lnTo>
                      <a:pt x="69" y="81"/>
                    </a:lnTo>
                    <a:lnTo>
                      <a:pt x="75" y="77"/>
                    </a:lnTo>
                    <a:lnTo>
                      <a:pt x="82" y="72"/>
                    </a:lnTo>
                    <a:lnTo>
                      <a:pt x="89" y="67"/>
                    </a:lnTo>
                    <a:lnTo>
                      <a:pt x="101" y="61"/>
                    </a:lnTo>
                    <a:lnTo>
                      <a:pt x="113" y="59"/>
                    </a:lnTo>
                    <a:lnTo>
                      <a:pt x="130" y="61"/>
                    </a:lnTo>
                    <a:lnTo>
                      <a:pt x="150" y="69"/>
                    </a:lnTo>
                    <a:lnTo>
                      <a:pt x="173" y="86"/>
                    </a:lnTo>
                    <a:lnTo>
                      <a:pt x="201" y="112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" name="Freeform 523"/>
              <p:cNvSpPr/>
              <p:nvPr/>
            </p:nvSpPr>
            <p:spPr>
              <a:xfrm>
                <a:off x="3561" y="4265"/>
                <a:ext cx="83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48" h="103">
                    <a:moveTo>
                      <a:pt x="0" y="47"/>
                    </a:moveTo>
                    <a:lnTo>
                      <a:pt x="6" y="45"/>
                    </a:lnTo>
                    <a:lnTo>
                      <a:pt x="20" y="38"/>
                    </a:lnTo>
                    <a:lnTo>
                      <a:pt x="42" y="31"/>
                    </a:lnTo>
                    <a:lnTo>
                      <a:pt x="68" y="21"/>
                    </a:lnTo>
                    <a:lnTo>
                      <a:pt x="96" y="12"/>
                    </a:lnTo>
                    <a:lnTo>
                      <a:pt x="126" y="5"/>
                    </a:lnTo>
                    <a:lnTo>
                      <a:pt x="153" y="0"/>
                    </a:lnTo>
                    <a:lnTo>
                      <a:pt x="177" y="1"/>
                    </a:lnTo>
                    <a:lnTo>
                      <a:pt x="192" y="5"/>
                    </a:lnTo>
                    <a:lnTo>
                      <a:pt x="206" y="10"/>
                    </a:lnTo>
                    <a:lnTo>
                      <a:pt x="219" y="16"/>
                    </a:lnTo>
                    <a:lnTo>
                      <a:pt x="230" y="24"/>
                    </a:lnTo>
                    <a:lnTo>
                      <a:pt x="239" y="33"/>
                    </a:lnTo>
                    <a:lnTo>
                      <a:pt x="245" y="44"/>
                    </a:lnTo>
                    <a:lnTo>
                      <a:pt x="248" y="54"/>
                    </a:lnTo>
                    <a:lnTo>
                      <a:pt x="248" y="66"/>
                    </a:lnTo>
                    <a:lnTo>
                      <a:pt x="243" y="81"/>
                    </a:lnTo>
                    <a:lnTo>
                      <a:pt x="234" y="92"/>
                    </a:lnTo>
                    <a:lnTo>
                      <a:pt x="223" y="100"/>
                    </a:lnTo>
                    <a:lnTo>
                      <a:pt x="210" y="103"/>
                    </a:lnTo>
                    <a:lnTo>
                      <a:pt x="197" y="103"/>
                    </a:lnTo>
                    <a:lnTo>
                      <a:pt x="184" y="101"/>
                    </a:lnTo>
                    <a:lnTo>
                      <a:pt x="173" y="96"/>
                    </a:lnTo>
                    <a:lnTo>
                      <a:pt x="166" y="87"/>
                    </a:lnTo>
                    <a:lnTo>
                      <a:pt x="159" y="74"/>
                    </a:lnTo>
                    <a:lnTo>
                      <a:pt x="153" y="64"/>
                    </a:lnTo>
                    <a:lnTo>
                      <a:pt x="150" y="57"/>
                    </a:lnTo>
                    <a:lnTo>
                      <a:pt x="148" y="53"/>
                    </a:lnTo>
                    <a:lnTo>
                      <a:pt x="143" y="50"/>
                    </a:lnTo>
                    <a:lnTo>
                      <a:pt x="138" y="46"/>
                    </a:lnTo>
                    <a:lnTo>
                      <a:pt x="129" y="44"/>
                    </a:lnTo>
                    <a:lnTo>
                      <a:pt x="115" y="41"/>
                    </a:lnTo>
                    <a:lnTo>
                      <a:pt x="100" y="37"/>
                    </a:lnTo>
                    <a:lnTo>
                      <a:pt x="85" y="34"/>
                    </a:lnTo>
                    <a:lnTo>
                      <a:pt x="69" y="32"/>
                    </a:lnTo>
                    <a:lnTo>
                      <a:pt x="55" y="32"/>
                    </a:lnTo>
                    <a:lnTo>
                      <a:pt x="40" y="32"/>
                    </a:lnTo>
                    <a:lnTo>
                      <a:pt x="27" y="35"/>
                    </a:lnTo>
                    <a:lnTo>
                      <a:pt x="14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" name="Freeform 524"/>
              <p:cNvSpPr/>
              <p:nvPr/>
            </p:nvSpPr>
            <p:spPr>
              <a:xfrm>
                <a:off x="3561" y="4265"/>
                <a:ext cx="83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48" h="103">
                    <a:moveTo>
                      <a:pt x="0" y="47"/>
                    </a:moveTo>
                    <a:lnTo>
                      <a:pt x="0" y="47"/>
                    </a:lnTo>
                    <a:lnTo>
                      <a:pt x="6" y="45"/>
                    </a:lnTo>
                    <a:lnTo>
                      <a:pt x="20" y="38"/>
                    </a:lnTo>
                    <a:lnTo>
                      <a:pt x="42" y="31"/>
                    </a:lnTo>
                    <a:lnTo>
                      <a:pt x="68" y="21"/>
                    </a:lnTo>
                    <a:lnTo>
                      <a:pt x="96" y="12"/>
                    </a:lnTo>
                    <a:lnTo>
                      <a:pt x="126" y="5"/>
                    </a:lnTo>
                    <a:lnTo>
                      <a:pt x="153" y="0"/>
                    </a:lnTo>
                    <a:lnTo>
                      <a:pt x="177" y="1"/>
                    </a:lnTo>
                    <a:lnTo>
                      <a:pt x="192" y="5"/>
                    </a:lnTo>
                    <a:lnTo>
                      <a:pt x="206" y="10"/>
                    </a:lnTo>
                    <a:lnTo>
                      <a:pt x="219" y="16"/>
                    </a:lnTo>
                    <a:lnTo>
                      <a:pt x="230" y="24"/>
                    </a:lnTo>
                    <a:lnTo>
                      <a:pt x="239" y="33"/>
                    </a:lnTo>
                    <a:lnTo>
                      <a:pt x="245" y="44"/>
                    </a:lnTo>
                    <a:lnTo>
                      <a:pt x="248" y="54"/>
                    </a:lnTo>
                    <a:lnTo>
                      <a:pt x="248" y="66"/>
                    </a:lnTo>
                    <a:lnTo>
                      <a:pt x="243" y="81"/>
                    </a:lnTo>
                    <a:lnTo>
                      <a:pt x="234" y="92"/>
                    </a:lnTo>
                    <a:lnTo>
                      <a:pt x="223" y="100"/>
                    </a:lnTo>
                    <a:lnTo>
                      <a:pt x="210" y="103"/>
                    </a:lnTo>
                    <a:lnTo>
                      <a:pt x="197" y="103"/>
                    </a:lnTo>
                    <a:lnTo>
                      <a:pt x="184" y="101"/>
                    </a:lnTo>
                    <a:lnTo>
                      <a:pt x="173" y="96"/>
                    </a:lnTo>
                    <a:lnTo>
                      <a:pt x="166" y="87"/>
                    </a:lnTo>
                    <a:lnTo>
                      <a:pt x="159" y="74"/>
                    </a:lnTo>
                    <a:lnTo>
                      <a:pt x="153" y="64"/>
                    </a:lnTo>
                    <a:lnTo>
                      <a:pt x="150" y="57"/>
                    </a:lnTo>
                    <a:lnTo>
                      <a:pt x="148" y="53"/>
                    </a:lnTo>
                    <a:lnTo>
                      <a:pt x="143" y="50"/>
                    </a:lnTo>
                    <a:lnTo>
                      <a:pt x="138" y="46"/>
                    </a:lnTo>
                    <a:lnTo>
                      <a:pt x="129" y="44"/>
                    </a:lnTo>
                    <a:lnTo>
                      <a:pt x="115" y="41"/>
                    </a:lnTo>
                    <a:lnTo>
                      <a:pt x="100" y="37"/>
                    </a:lnTo>
                    <a:lnTo>
                      <a:pt x="85" y="34"/>
                    </a:lnTo>
                    <a:lnTo>
                      <a:pt x="69" y="32"/>
                    </a:lnTo>
                    <a:lnTo>
                      <a:pt x="55" y="32"/>
                    </a:lnTo>
                    <a:lnTo>
                      <a:pt x="40" y="32"/>
                    </a:lnTo>
                    <a:lnTo>
                      <a:pt x="27" y="35"/>
                    </a:lnTo>
                    <a:lnTo>
                      <a:pt x="14" y="40"/>
                    </a:lnTo>
                    <a:lnTo>
                      <a:pt x="0" y="47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" name="Freeform 525"/>
              <p:cNvSpPr/>
              <p:nvPr/>
            </p:nvSpPr>
            <p:spPr>
              <a:xfrm>
                <a:off x="3566" y="4102"/>
                <a:ext cx="37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0" h="156">
                    <a:moveTo>
                      <a:pt x="23" y="156"/>
                    </a:moveTo>
                    <a:lnTo>
                      <a:pt x="22" y="143"/>
                    </a:lnTo>
                    <a:lnTo>
                      <a:pt x="22" y="116"/>
                    </a:lnTo>
                    <a:lnTo>
                      <a:pt x="28" y="87"/>
                    </a:lnTo>
                    <a:lnTo>
                      <a:pt x="41" y="69"/>
                    </a:lnTo>
                    <a:lnTo>
                      <a:pt x="51" y="66"/>
                    </a:lnTo>
                    <a:lnTo>
                      <a:pt x="61" y="64"/>
                    </a:lnTo>
                    <a:lnTo>
                      <a:pt x="71" y="62"/>
                    </a:lnTo>
                    <a:lnTo>
                      <a:pt x="81" y="59"/>
                    </a:lnTo>
                    <a:lnTo>
                      <a:pt x="90" y="57"/>
                    </a:lnTo>
                    <a:lnTo>
                      <a:pt x="97" y="54"/>
                    </a:lnTo>
                    <a:lnTo>
                      <a:pt x="104" y="47"/>
                    </a:lnTo>
                    <a:lnTo>
                      <a:pt x="108" y="39"/>
                    </a:lnTo>
                    <a:lnTo>
                      <a:pt x="110" y="26"/>
                    </a:lnTo>
                    <a:lnTo>
                      <a:pt x="107" y="15"/>
                    </a:lnTo>
                    <a:lnTo>
                      <a:pt x="100" y="7"/>
                    </a:lnTo>
                    <a:lnTo>
                      <a:pt x="90" y="2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53" y="2"/>
                    </a:lnTo>
                    <a:lnTo>
                      <a:pt x="43" y="7"/>
                    </a:lnTo>
                    <a:lnTo>
                      <a:pt x="33" y="13"/>
                    </a:lnTo>
                    <a:lnTo>
                      <a:pt x="22" y="22"/>
                    </a:lnTo>
                    <a:lnTo>
                      <a:pt x="12" y="35"/>
                    </a:lnTo>
                    <a:lnTo>
                      <a:pt x="4" y="50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8" y="122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" name="Freeform 526"/>
              <p:cNvSpPr/>
              <p:nvPr/>
            </p:nvSpPr>
            <p:spPr>
              <a:xfrm>
                <a:off x="3566" y="4102"/>
                <a:ext cx="37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0" h="156">
                    <a:moveTo>
                      <a:pt x="23" y="156"/>
                    </a:moveTo>
                    <a:lnTo>
                      <a:pt x="23" y="156"/>
                    </a:lnTo>
                    <a:lnTo>
                      <a:pt x="22" y="143"/>
                    </a:lnTo>
                    <a:lnTo>
                      <a:pt x="22" y="116"/>
                    </a:lnTo>
                    <a:lnTo>
                      <a:pt x="28" y="87"/>
                    </a:lnTo>
                    <a:lnTo>
                      <a:pt x="41" y="69"/>
                    </a:lnTo>
                    <a:lnTo>
                      <a:pt x="51" y="66"/>
                    </a:lnTo>
                    <a:lnTo>
                      <a:pt x="61" y="64"/>
                    </a:lnTo>
                    <a:lnTo>
                      <a:pt x="71" y="62"/>
                    </a:lnTo>
                    <a:lnTo>
                      <a:pt x="81" y="59"/>
                    </a:lnTo>
                    <a:lnTo>
                      <a:pt x="90" y="57"/>
                    </a:lnTo>
                    <a:lnTo>
                      <a:pt x="97" y="54"/>
                    </a:lnTo>
                    <a:lnTo>
                      <a:pt x="104" y="47"/>
                    </a:lnTo>
                    <a:lnTo>
                      <a:pt x="108" y="39"/>
                    </a:lnTo>
                    <a:lnTo>
                      <a:pt x="110" y="26"/>
                    </a:lnTo>
                    <a:lnTo>
                      <a:pt x="107" y="15"/>
                    </a:lnTo>
                    <a:lnTo>
                      <a:pt x="100" y="7"/>
                    </a:lnTo>
                    <a:lnTo>
                      <a:pt x="90" y="2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53" y="2"/>
                    </a:lnTo>
                    <a:lnTo>
                      <a:pt x="43" y="7"/>
                    </a:lnTo>
                    <a:lnTo>
                      <a:pt x="33" y="13"/>
                    </a:lnTo>
                    <a:lnTo>
                      <a:pt x="22" y="22"/>
                    </a:lnTo>
                    <a:lnTo>
                      <a:pt x="12" y="35"/>
                    </a:lnTo>
                    <a:lnTo>
                      <a:pt x="4" y="50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8" y="122"/>
                    </a:lnTo>
                    <a:lnTo>
                      <a:pt x="23" y="156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" name="Freeform 527"/>
              <p:cNvSpPr/>
              <p:nvPr/>
            </p:nvSpPr>
            <p:spPr>
              <a:xfrm>
                <a:off x="3376" y="4105"/>
                <a:ext cx="70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9" h="105">
                    <a:moveTo>
                      <a:pt x="209" y="53"/>
                    </a:moveTo>
                    <a:lnTo>
                      <a:pt x="204" y="54"/>
                    </a:lnTo>
                    <a:lnTo>
                      <a:pt x="194" y="57"/>
                    </a:lnTo>
                    <a:lnTo>
                      <a:pt x="180" y="62"/>
                    </a:lnTo>
                    <a:lnTo>
                      <a:pt x="162" y="66"/>
                    </a:lnTo>
                    <a:lnTo>
                      <a:pt x="143" y="71"/>
                    </a:lnTo>
                    <a:lnTo>
                      <a:pt x="125" y="73"/>
                    </a:lnTo>
                    <a:lnTo>
                      <a:pt x="110" y="72"/>
                    </a:lnTo>
                    <a:lnTo>
                      <a:pt x="101" y="67"/>
                    </a:lnTo>
                    <a:lnTo>
                      <a:pt x="91" y="56"/>
                    </a:lnTo>
                    <a:lnTo>
                      <a:pt x="88" y="48"/>
                    </a:lnTo>
                    <a:lnTo>
                      <a:pt x="86" y="38"/>
                    </a:lnTo>
                    <a:lnTo>
                      <a:pt x="83" y="21"/>
                    </a:lnTo>
                    <a:lnTo>
                      <a:pt x="80" y="15"/>
                    </a:lnTo>
                    <a:lnTo>
                      <a:pt x="72" y="8"/>
                    </a:lnTo>
                    <a:lnTo>
                      <a:pt x="62" y="3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2"/>
                    </a:lnTo>
                    <a:lnTo>
                      <a:pt x="14" y="10"/>
                    </a:lnTo>
                    <a:lnTo>
                      <a:pt x="5" y="21"/>
                    </a:lnTo>
                    <a:lnTo>
                      <a:pt x="0" y="38"/>
                    </a:lnTo>
                    <a:lnTo>
                      <a:pt x="0" y="53"/>
                    </a:lnTo>
                    <a:lnTo>
                      <a:pt x="4" y="66"/>
                    </a:lnTo>
                    <a:lnTo>
                      <a:pt x="12" y="78"/>
                    </a:lnTo>
                    <a:lnTo>
                      <a:pt x="23" y="87"/>
                    </a:lnTo>
                    <a:lnTo>
                      <a:pt x="34" y="95"/>
                    </a:lnTo>
                    <a:lnTo>
                      <a:pt x="47" y="101"/>
                    </a:lnTo>
                    <a:lnTo>
                      <a:pt x="58" y="103"/>
                    </a:lnTo>
                    <a:lnTo>
                      <a:pt x="79" y="105"/>
                    </a:lnTo>
                    <a:lnTo>
                      <a:pt x="97" y="104"/>
                    </a:lnTo>
                    <a:lnTo>
                      <a:pt x="115" y="102"/>
                    </a:lnTo>
                    <a:lnTo>
                      <a:pt x="130" y="96"/>
                    </a:lnTo>
                    <a:lnTo>
                      <a:pt x="147" y="90"/>
                    </a:lnTo>
                    <a:lnTo>
                      <a:pt x="165" y="79"/>
                    </a:lnTo>
                    <a:lnTo>
                      <a:pt x="185" y="67"/>
                    </a:lnTo>
                    <a:lnTo>
                      <a:pt x="209" y="53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" name="Freeform 528"/>
              <p:cNvSpPr/>
              <p:nvPr/>
            </p:nvSpPr>
            <p:spPr>
              <a:xfrm>
                <a:off x="3376" y="4105"/>
                <a:ext cx="70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9" h="105">
                    <a:moveTo>
                      <a:pt x="209" y="53"/>
                    </a:moveTo>
                    <a:lnTo>
                      <a:pt x="209" y="53"/>
                    </a:lnTo>
                    <a:lnTo>
                      <a:pt x="204" y="54"/>
                    </a:lnTo>
                    <a:lnTo>
                      <a:pt x="194" y="57"/>
                    </a:lnTo>
                    <a:lnTo>
                      <a:pt x="180" y="62"/>
                    </a:lnTo>
                    <a:lnTo>
                      <a:pt x="162" y="66"/>
                    </a:lnTo>
                    <a:lnTo>
                      <a:pt x="143" y="71"/>
                    </a:lnTo>
                    <a:lnTo>
                      <a:pt x="125" y="73"/>
                    </a:lnTo>
                    <a:lnTo>
                      <a:pt x="110" y="72"/>
                    </a:lnTo>
                    <a:lnTo>
                      <a:pt x="101" y="67"/>
                    </a:lnTo>
                    <a:lnTo>
                      <a:pt x="91" y="56"/>
                    </a:lnTo>
                    <a:lnTo>
                      <a:pt x="88" y="48"/>
                    </a:lnTo>
                    <a:lnTo>
                      <a:pt x="86" y="38"/>
                    </a:lnTo>
                    <a:lnTo>
                      <a:pt x="83" y="21"/>
                    </a:lnTo>
                    <a:lnTo>
                      <a:pt x="80" y="15"/>
                    </a:lnTo>
                    <a:lnTo>
                      <a:pt x="72" y="8"/>
                    </a:lnTo>
                    <a:lnTo>
                      <a:pt x="62" y="3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2"/>
                    </a:lnTo>
                    <a:lnTo>
                      <a:pt x="14" y="10"/>
                    </a:lnTo>
                    <a:lnTo>
                      <a:pt x="5" y="21"/>
                    </a:lnTo>
                    <a:lnTo>
                      <a:pt x="0" y="38"/>
                    </a:lnTo>
                    <a:lnTo>
                      <a:pt x="0" y="53"/>
                    </a:lnTo>
                    <a:lnTo>
                      <a:pt x="4" y="66"/>
                    </a:lnTo>
                    <a:lnTo>
                      <a:pt x="12" y="78"/>
                    </a:lnTo>
                    <a:lnTo>
                      <a:pt x="23" y="87"/>
                    </a:lnTo>
                    <a:lnTo>
                      <a:pt x="34" y="95"/>
                    </a:lnTo>
                    <a:lnTo>
                      <a:pt x="47" y="101"/>
                    </a:lnTo>
                    <a:lnTo>
                      <a:pt x="58" y="103"/>
                    </a:lnTo>
                    <a:lnTo>
                      <a:pt x="79" y="105"/>
                    </a:lnTo>
                    <a:lnTo>
                      <a:pt x="97" y="104"/>
                    </a:lnTo>
                    <a:lnTo>
                      <a:pt x="115" y="102"/>
                    </a:lnTo>
                    <a:lnTo>
                      <a:pt x="130" y="96"/>
                    </a:lnTo>
                    <a:lnTo>
                      <a:pt x="147" y="90"/>
                    </a:lnTo>
                    <a:lnTo>
                      <a:pt x="165" y="79"/>
                    </a:lnTo>
                    <a:lnTo>
                      <a:pt x="185" y="67"/>
                    </a:lnTo>
                    <a:lnTo>
                      <a:pt x="209" y="53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" name="Freeform 529"/>
              <p:cNvSpPr/>
              <p:nvPr/>
            </p:nvSpPr>
            <p:spPr>
              <a:xfrm>
                <a:off x="3382" y="4179"/>
                <a:ext cx="46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9" h="148">
                    <a:moveTo>
                      <a:pt x="122" y="0"/>
                    </a:moveTo>
                    <a:lnTo>
                      <a:pt x="124" y="4"/>
                    </a:lnTo>
                    <a:lnTo>
                      <a:pt x="128" y="14"/>
                    </a:lnTo>
                    <a:lnTo>
                      <a:pt x="133" y="31"/>
                    </a:lnTo>
                    <a:lnTo>
                      <a:pt x="138" y="51"/>
                    </a:lnTo>
                    <a:lnTo>
                      <a:pt x="139" y="73"/>
                    </a:lnTo>
                    <a:lnTo>
                      <a:pt x="138" y="95"/>
                    </a:lnTo>
                    <a:lnTo>
                      <a:pt x="130" y="116"/>
                    </a:lnTo>
                    <a:lnTo>
                      <a:pt x="114" y="134"/>
                    </a:lnTo>
                    <a:lnTo>
                      <a:pt x="98" y="143"/>
                    </a:lnTo>
                    <a:lnTo>
                      <a:pt x="79" y="148"/>
                    </a:lnTo>
                    <a:lnTo>
                      <a:pt x="58" y="146"/>
                    </a:lnTo>
                    <a:lnTo>
                      <a:pt x="39" y="142"/>
                    </a:lnTo>
                    <a:lnTo>
                      <a:pt x="23" y="133"/>
                    </a:lnTo>
                    <a:lnTo>
                      <a:pt x="9" y="122"/>
                    </a:lnTo>
                    <a:lnTo>
                      <a:pt x="1" y="107"/>
                    </a:lnTo>
                    <a:lnTo>
                      <a:pt x="0" y="92"/>
                    </a:lnTo>
                    <a:lnTo>
                      <a:pt x="5" y="77"/>
                    </a:lnTo>
                    <a:lnTo>
                      <a:pt x="12" y="67"/>
                    </a:lnTo>
                    <a:lnTo>
                      <a:pt x="19" y="62"/>
                    </a:lnTo>
                    <a:lnTo>
                      <a:pt x="28" y="60"/>
                    </a:lnTo>
                    <a:lnTo>
                      <a:pt x="38" y="60"/>
                    </a:lnTo>
                    <a:lnTo>
                      <a:pt x="46" y="64"/>
                    </a:lnTo>
                    <a:lnTo>
                      <a:pt x="54" y="67"/>
                    </a:lnTo>
                    <a:lnTo>
                      <a:pt x="60" y="71"/>
                    </a:lnTo>
                    <a:lnTo>
                      <a:pt x="65" y="76"/>
                    </a:lnTo>
                    <a:lnTo>
                      <a:pt x="74" y="78"/>
                    </a:lnTo>
                    <a:lnTo>
                      <a:pt x="84" y="78"/>
                    </a:lnTo>
                    <a:lnTo>
                      <a:pt x="94" y="75"/>
                    </a:lnTo>
                    <a:lnTo>
                      <a:pt x="104" y="67"/>
                    </a:lnTo>
                    <a:lnTo>
                      <a:pt x="113" y="52"/>
                    </a:lnTo>
                    <a:lnTo>
                      <a:pt x="119" y="30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" name="Freeform 530"/>
              <p:cNvSpPr/>
              <p:nvPr/>
            </p:nvSpPr>
            <p:spPr>
              <a:xfrm>
                <a:off x="3382" y="4179"/>
                <a:ext cx="46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9" h="148">
                    <a:moveTo>
                      <a:pt x="122" y="0"/>
                    </a:moveTo>
                    <a:lnTo>
                      <a:pt x="122" y="0"/>
                    </a:lnTo>
                    <a:lnTo>
                      <a:pt x="124" y="4"/>
                    </a:lnTo>
                    <a:lnTo>
                      <a:pt x="128" y="14"/>
                    </a:lnTo>
                    <a:lnTo>
                      <a:pt x="133" y="31"/>
                    </a:lnTo>
                    <a:lnTo>
                      <a:pt x="138" y="51"/>
                    </a:lnTo>
                    <a:lnTo>
                      <a:pt x="139" y="73"/>
                    </a:lnTo>
                    <a:lnTo>
                      <a:pt x="138" y="95"/>
                    </a:lnTo>
                    <a:lnTo>
                      <a:pt x="130" y="116"/>
                    </a:lnTo>
                    <a:lnTo>
                      <a:pt x="114" y="134"/>
                    </a:lnTo>
                    <a:lnTo>
                      <a:pt x="98" y="143"/>
                    </a:lnTo>
                    <a:lnTo>
                      <a:pt x="79" y="148"/>
                    </a:lnTo>
                    <a:lnTo>
                      <a:pt x="58" y="146"/>
                    </a:lnTo>
                    <a:lnTo>
                      <a:pt x="39" y="142"/>
                    </a:lnTo>
                    <a:lnTo>
                      <a:pt x="23" y="133"/>
                    </a:lnTo>
                    <a:lnTo>
                      <a:pt x="9" y="122"/>
                    </a:lnTo>
                    <a:lnTo>
                      <a:pt x="1" y="107"/>
                    </a:lnTo>
                    <a:lnTo>
                      <a:pt x="0" y="92"/>
                    </a:lnTo>
                    <a:lnTo>
                      <a:pt x="5" y="77"/>
                    </a:lnTo>
                    <a:lnTo>
                      <a:pt x="12" y="67"/>
                    </a:lnTo>
                    <a:lnTo>
                      <a:pt x="19" y="62"/>
                    </a:lnTo>
                    <a:lnTo>
                      <a:pt x="28" y="60"/>
                    </a:lnTo>
                    <a:lnTo>
                      <a:pt x="38" y="60"/>
                    </a:lnTo>
                    <a:lnTo>
                      <a:pt x="46" y="64"/>
                    </a:lnTo>
                    <a:lnTo>
                      <a:pt x="54" y="67"/>
                    </a:lnTo>
                    <a:lnTo>
                      <a:pt x="60" y="71"/>
                    </a:lnTo>
                    <a:lnTo>
                      <a:pt x="65" y="76"/>
                    </a:lnTo>
                    <a:lnTo>
                      <a:pt x="74" y="78"/>
                    </a:lnTo>
                    <a:lnTo>
                      <a:pt x="84" y="78"/>
                    </a:lnTo>
                    <a:lnTo>
                      <a:pt x="94" y="75"/>
                    </a:lnTo>
                    <a:lnTo>
                      <a:pt x="104" y="67"/>
                    </a:lnTo>
                    <a:lnTo>
                      <a:pt x="113" y="52"/>
                    </a:lnTo>
                    <a:lnTo>
                      <a:pt x="119" y="30"/>
                    </a:lnTo>
                    <a:lnTo>
                      <a:pt x="122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" name="Freeform 531"/>
              <p:cNvSpPr/>
              <p:nvPr/>
            </p:nvSpPr>
            <p:spPr>
              <a:xfrm>
                <a:off x="3454" y="4134"/>
                <a:ext cx="29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6" h="199">
                    <a:moveTo>
                      <a:pt x="53" y="199"/>
                    </a:moveTo>
                    <a:lnTo>
                      <a:pt x="51" y="196"/>
                    </a:lnTo>
                    <a:lnTo>
                      <a:pt x="45" y="191"/>
                    </a:lnTo>
                    <a:lnTo>
                      <a:pt x="37" y="183"/>
                    </a:lnTo>
                    <a:lnTo>
                      <a:pt x="28" y="171"/>
                    </a:lnTo>
                    <a:lnTo>
                      <a:pt x="19" y="157"/>
                    </a:lnTo>
                    <a:lnTo>
                      <a:pt x="12" y="141"/>
                    </a:lnTo>
                    <a:lnTo>
                      <a:pt x="6" y="124"/>
                    </a:lnTo>
                    <a:lnTo>
                      <a:pt x="4" y="105"/>
                    </a:lnTo>
                    <a:lnTo>
                      <a:pt x="7" y="73"/>
                    </a:lnTo>
                    <a:lnTo>
                      <a:pt x="13" y="52"/>
                    </a:lnTo>
                    <a:lnTo>
                      <a:pt x="13" y="3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0" y="3"/>
                    </a:lnTo>
                    <a:lnTo>
                      <a:pt x="41" y="6"/>
                    </a:lnTo>
                    <a:lnTo>
                      <a:pt x="61" y="12"/>
                    </a:lnTo>
                    <a:lnTo>
                      <a:pt x="78" y="22"/>
                    </a:lnTo>
                    <a:lnTo>
                      <a:pt x="86" y="35"/>
                    </a:lnTo>
                    <a:lnTo>
                      <a:pt x="84" y="54"/>
                    </a:lnTo>
                    <a:lnTo>
                      <a:pt x="65" y="78"/>
                    </a:lnTo>
                    <a:lnTo>
                      <a:pt x="54" y="93"/>
                    </a:lnTo>
                    <a:lnTo>
                      <a:pt x="47" y="112"/>
                    </a:lnTo>
                    <a:lnTo>
                      <a:pt x="45" y="133"/>
                    </a:lnTo>
                    <a:lnTo>
                      <a:pt x="45" y="152"/>
                    </a:lnTo>
                    <a:lnTo>
                      <a:pt x="47" y="171"/>
                    </a:lnTo>
                    <a:lnTo>
                      <a:pt x="50" y="185"/>
                    </a:lnTo>
                    <a:lnTo>
                      <a:pt x="52" y="195"/>
                    </a:lnTo>
                    <a:lnTo>
                      <a:pt x="53" y="199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" name="Freeform 532"/>
              <p:cNvSpPr/>
              <p:nvPr/>
            </p:nvSpPr>
            <p:spPr>
              <a:xfrm>
                <a:off x="3454" y="4169"/>
                <a:ext cx="1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6" h="97">
                    <a:moveTo>
                      <a:pt x="0" y="0"/>
                    </a:moveTo>
                    <a:lnTo>
                      <a:pt x="0" y="0"/>
                    </a:lnTo>
                    <a:lnTo>
                      <a:pt x="2" y="19"/>
                    </a:lnTo>
                    <a:lnTo>
                      <a:pt x="8" y="38"/>
                    </a:lnTo>
                    <a:lnTo>
                      <a:pt x="17" y="54"/>
                    </a:lnTo>
                    <a:lnTo>
                      <a:pt x="26" y="68"/>
                    </a:lnTo>
                    <a:lnTo>
                      <a:pt x="35" y="80"/>
                    </a:lnTo>
                    <a:lnTo>
                      <a:pt x="43" y="89"/>
                    </a:lnTo>
                    <a:lnTo>
                      <a:pt x="48" y="95"/>
                    </a:lnTo>
                    <a:lnTo>
                      <a:pt x="52" y="97"/>
                    </a:lnTo>
                    <a:lnTo>
                      <a:pt x="56" y="90"/>
                    </a:lnTo>
                    <a:lnTo>
                      <a:pt x="55" y="88"/>
                    </a:lnTo>
                    <a:lnTo>
                      <a:pt x="49" y="82"/>
                    </a:lnTo>
                    <a:lnTo>
                      <a:pt x="42" y="76"/>
                    </a:lnTo>
                    <a:lnTo>
                      <a:pt x="33" y="63"/>
                    </a:lnTo>
                    <a:lnTo>
                      <a:pt x="24" y="50"/>
                    </a:lnTo>
                    <a:lnTo>
                      <a:pt x="17" y="35"/>
                    </a:lnTo>
                    <a:lnTo>
                      <a:pt x="11" y="19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" name="Freeform 533"/>
              <p:cNvSpPr/>
              <p:nvPr/>
            </p:nvSpPr>
            <p:spPr>
              <a:xfrm>
                <a:off x="3453" y="4133"/>
                <a:ext cx="7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" h="109">
                    <a:moveTo>
                      <a:pt x="3" y="0"/>
                    </a:moveTo>
                    <a:lnTo>
                      <a:pt x="0" y="7"/>
                    </a:lnTo>
                    <a:lnTo>
                      <a:pt x="11" y="36"/>
                    </a:lnTo>
                    <a:lnTo>
                      <a:pt x="11" y="56"/>
                    </a:lnTo>
                    <a:lnTo>
                      <a:pt x="6" y="77"/>
                    </a:lnTo>
                    <a:lnTo>
                      <a:pt x="2" y="109"/>
                    </a:lnTo>
                    <a:lnTo>
                      <a:pt x="11" y="109"/>
                    </a:lnTo>
                    <a:lnTo>
                      <a:pt x="15" y="77"/>
                    </a:lnTo>
                    <a:lnTo>
                      <a:pt x="20" y="56"/>
                    </a:lnTo>
                    <a:lnTo>
                      <a:pt x="20" y="34"/>
                    </a:lnTo>
                    <a:lnTo>
                      <a:pt x="7" y="2"/>
                    </a:lnTo>
                    <a:lnTo>
                      <a:pt x="3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" name="Freeform 534"/>
              <p:cNvSpPr/>
              <p:nvPr/>
            </p:nvSpPr>
            <p:spPr>
              <a:xfrm>
                <a:off x="3454" y="4133"/>
                <a:ext cx="31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91" h="85">
                    <a:moveTo>
                      <a:pt x="69" y="85"/>
                    </a:moveTo>
                    <a:lnTo>
                      <a:pt x="69" y="85"/>
                    </a:lnTo>
                    <a:lnTo>
                      <a:pt x="89" y="60"/>
                    </a:lnTo>
                    <a:lnTo>
                      <a:pt x="91" y="39"/>
                    </a:lnTo>
                    <a:lnTo>
                      <a:pt x="81" y="22"/>
                    </a:lnTo>
                    <a:lnTo>
                      <a:pt x="62" y="11"/>
                    </a:lnTo>
                    <a:lnTo>
                      <a:pt x="41" y="6"/>
                    </a:lnTo>
                    <a:lnTo>
                      <a:pt x="20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20" y="11"/>
                    </a:lnTo>
                    <a:lnTo>
                      <a:pt x="41" y="15"/>
                    </a:lnTo>
                    <a:lnTo>
                      <a:pt x="60" y="20"/>
                    </a:lnTo>
                    <a:lnTo>
                      <a:pt x="74" y="29"/>
                    </a:lnTo>
                    <a:lnTo>
                      <a:pt x="82" y="39"/>
                    </a:lnTo>
                    <a:lnTo>
                      <a:pt x="80" y="56"/>
                    </a:lnTo>
                    <a:lnTo>
                      <a:pt x="62" y="78"/>
                    </a:lnTo>
                    <a:lnTo>
                      <a:pt x="69" y="8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" name="Freeform 535"/>
              <p:cNvSpPr/>
              <p:nvPr/>
            </p:nvSpPr>
            <p:spPr>
              <a:xfrm>
                <a:off x="3468" y="4159"/>
                <a:ext cx="9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8" h="139">
                    <a:moveTo>
                      <a:pt x="10" y="128"/>
                    </a:moveTo>
                    <a:lnTo>
                      <a:pt x="16" y="123"/>
                    </a:lnTo>
                    <a:lnTo>
                      <a:pt x="15" y="120"/>
                    </a:lnTo>
                    <a:lnTo>
                      <a:pt x="13" y="111"/>
                    </a:lnTo>
                    <a:lnTo>
                      <a:pt x="11" y="97"/>
                    </a:lnTo>
                    <a:lnTo>
                      <a:pt x="9" y="78"/>
                    </a:lnTo>
                    <a:lnTo>
                      <a:pt x="9" y="59"/>
                    </a:lnTo>
                    <a:lnTo>
                      <a:pt x="11" y="40"/>
                    </a:lnTo>
                    <a:lnTo>
                      <a:pt x="16" y="22"/>
                    </a:lnTo>
                    <a:lnTo>
                      <a:pt x="28" y="7"/>
                    </a:lnTo>
                    <a:lnTo>
                      <a:pt x="21" y="0"/>
                    </a:lnTo>
                    <a:lnTo>
                      <a:pt x="10" y="17"/>
                    </a:lnTo>
                    <a:lnTo>
                      <a:pt x="2" y="37"/>
                    </a:lnTo>
                    <a:lnTo>
                      <a:pt x="0" y="59"/>
                    </a:lnTo>
                    <a:lnTo>
                      <a:pt x="0" y="78"/>
                    </a:lnTo>
                    <a:lnTo>
                      <a:pt x="2" y="97"/>
                    </a:lnTo>
                    <a:lnTo>
                      <a:pt x="4" y="111"/>
                    </a:lnTo>
                    <a:lnTo>
                      <a:pt x="6" y="122"/>
                    </a:lnTo>
                    <a:lnTo>
                      <a:pt x="7" y="126"/>
                    </a:lnTo>
                    <a:lnTo>
                      <a:pt x="14" y="121"/>
                    </a:lnTo>
                    <a:lnTo>
                      <a:pt x="10" y="128"/>
                    </a:lnTo>
                    <a:lnTo>
                      <a:pt x="21" y="139"/>
                    </a:lnTo>
                    <a:lnTo>
                      <a:pt x="16" y="123"/>
                    </a:lnTo>
                    <a:lnTo>
                      <a:pt x="10" y="1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" name="Freeform 536"/>
              <p:cNvSpPr/>
              <p:nvPr/>
            </p:nvSpPr>
            <p:spPr>
              <a:xfrm>
                <a:off x="3448" y="4189"/>
                <a:ext cx="26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9" h="65">
                    <a:moveTo>
                      <a:pt x="39" y="65"/>
                    </a:moveTo>
                    <a:lnTo>
                      <a:pt x="47" y="64"/>
                    </a:lnTo>
                    <a:lnTo>
                      <a:pt x="54" y="63"/>
                    </a:lnTo>
                    <a:lnTo>
                      <a:pt x="61" y="59"/>
                    </a:lnTo>
                    <a:lnTo>
                      <a:pt x="67" y="55"/>
                    </a:lnTo>
                    <a:lnTo>
                      <a:pt x="72" y="50"/>
                    </a:lnTo>
                    <a:lnTo>
                      <a:pt x="75" y="45"/>
                    </a:lnTo>
                    <a:lnTo>
                      <a:pt x="77" y="39"/>
                    </a:lnTo>
                    <a:lnTo>
                      <a:pt x="79" y="32"/>
                    </a:lnTo>
                    <a:lnTo>
                      <a:pt x="77" y="26"/>
                    </a:lnTo>
                    <a:lnTo>
                      <a:pt x="75" y="20"/>
                    </a:lnTo>
                    <a:lnTo>
                      <a:pt x="72" y="15"/>
                    </a:lnTo>
                    <a:lnTo>
                      <a:pt x="67" y="9"/>
                    </a:lnTo>
                    <a:lnTo>
                      <a:pt x="61" y="6"/>
                    </a:lnTo>
                    <a:lnTo>
                      <a:pt x="54" y="2"/>
                    </a:lnTo>
                    <a:lnTo>
                      <a:pt x="47" y="1"/>
                    </a:lnTo>
                    <a:lnTo>
                      <a:pt x="39" y="0"/>
                    </a:lnTo>
                    <a:lnTo>
                      <a:pt x="32" y="1"/>
                    </a:lnTo>
                    <a:lnTo>
                      <a:pt x="24" y="2"/>
                    </a:lnTo>
                    <a:lnTo>
                      <a:pt x="17" y="6"/>
                    </a:lnTo>
                    <a:lnTo>
                      <a:pt x="12" y="9"/>
                    </a:lnTo>
                    <a:lnTo>
                      <a:pt x="7" y="15"/>
                    </a:lnTo>
                    <a:lnTo>
                      <a:pt x="4" y="20"/>
                    </a:lnTo>
                    <a:lnTo>
                      <a:pt x="1" y="26"/>
                    </a:lnTo>
                    <a:lnTo>
                      <a:pt x="0" y="32"/>
                    </a:lnTo>
                    <a:lnTo>
                      <a:pt x="1" y="39"/>
                    </a:lnTo>
                    <a:lnTo>
                      <a:pt x="4" y="45"/>
                    </a:lnTo>
                    <a:lnTo>
                      <a:pt x="7" y="50"/>
                    </a:lnTo>
                    <a:lnTo>
                      <a:pt x="12" y="55"/>
                    </a:lnTo>
                    <a:lnTo>
                      <a:pt x="17" y="59"/>
                    </a:lnTo>
                    <a:lnTo>
                      <a:pt x="24" y="63"/>
                    </a:lnTo>
                    <a:lnTo>
                      <a:pt x="32" y="64"/>
                    </a:lnTo>
                    <a:lnTo>
                      <a:pt x="39" y="6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" name="Freeform 537"/>
              <p:cNvSpPr/>
              <p:nvPr/>
            </p:nvSpPr>
            <p:spPr>
              <a:xfrm>
                <a:off x="3461" y="4200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4" h="37">
                    <a:moveTo>
                      <a:pt x="35" y="0"/>
                    </a:moveTo>
                    <a:lnTo>
                      <a:pt x="35" y="0"/>
                    </a:lnTo>
                    <a:lnTo>
                      <a:pt x="34" y="6"/>
                    </a:lnTo>
                    <a:lnTo>
                      <a:pt x="32" y="11"/>
                    </a:lnTo>
                    <a:lnTo>
                      <a:pt x="30" y="16"/>
                    </a:lnTo>
                    <a:lnTo>
                      <a:pt x="26" y="19"/>
                    </a:lnTo>
                    <a:lnTo>
                      <a:pt x="19" y="24"/>
                    </a:lnTo>
                    <a:lnTo>
                      <a:pt x="14" y="26"/>
                    </a:lnTo>
                    <a:lnTo>
                      <a:pt x="8" y="27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8" y="36"/>
                    </a:lnTo>
                    <a:lnTo>
                      <a:pt x="16" y="35"/>
                    </a:lnTo>
                    <a:lnTo>
                      <a:pt x="24" y="31"/>
                    </a:lnTo>
                    <a:lnTo>
                      <a:pt x="31" y="26"/>
                    </a:lnTo>
                    <a:lnTo>
                      <a:pt x="36" y="21"/>
                    </a:lnTo>
                    <a:lnTo>
                      <a:pt x="41" y="15"/>
                    </a:lnTo>
                    <a:lnTo>
                      <a:pt x="43" y="8"/>
                    </a:lnTo>
                    <a:lnTo>
                      <a:pt x="44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" name="Freeform 538"/>
              <p:cNvSpPr/>
              <p:nvPr/>
            </p:nvSpPr>
            <p:spPr>
              <a:xfrm>
                <a:off x="3461" y="4188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4" h="36">
                    <a:moveTo>
                      <a:pt x="0" y="8"/>
                    </a:moveTo>
                    <a:lnTo>
                      <a:pt x="0" y="8"/>
                    </a:lnTo>
                    <a:lnTo>
                      <a:pt x="8" y="10"/>
                    </a:lnTo>
                    <a:lnTo>
                      <a:pt x="14" y="11"/>
                    </a:lnTo>
                    <a:lnTo>
                      <a:pt x="19" y="14"/>
                    </a:lnTo>
                    <a:lnTo>
                      <a:pt x="26" y="16"/>
                    </a:lnTo>
                    <a:lnTo>
                      <a:pt x="30" y="21"/>
                    </a:lnTo>
                    <a:lnTo>
                      <a:pt x="32" y="26"/>
                    </a:lnTo>
                    <a:lnTo>
                      <a:pt x="34" y="31"/>
                    </a:lnTo>
                    <a:lnTo>
                      <a:pt x="35" y="36"/>
                    </a:lnTo>
                    <a:lnTo>
                      <a:pt x="44" y="36"/>
                    </a:lnTo>
                    <a:lnTo>
                      <a:pt x="43" y="29"/>
                    </a:lnTo>
                    <a:lnTo>
                      <a:pt x="41" y="22"/>
                    </a:lnTo>
                    <a:lnTo>
                      <a:pt x="36" y="16"/>
                    </a:lnTo>
                    <a:lnTo>
                      <a:pt x="31" y="10"/>
                    </a:lnTo>
                    <a:lnTo>
                      <a:pt x="24" y="5"/>
                    </a:lnTo>
                    <a:lnTo>
                      <a:pt x="16" y="2"/>
                    </a:lnTo>
                    <a:lnTo>
                      <a:pt x="8" y="1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" name="Freeform 539"/>
              <p:cNvSpPr/>
              <p:nvPr/>
            </p:nvSpPr>
            <p:spPr>
              <a:xfrm>
                <a:off x="3447" y="4188"/>
                <a:ext cx="1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3" h="36">
                    <a:moveTo>
                      <a:pt x="9" y="36"/>
                    </a:moveTo>
                    <a:lnTo>
                      <a:pt x="9" y="36"/>
                    </a:lnTo>
                    <a:lnTo>
                      <a:pt x="10" y="31"/>
                    </a:lnTo>
                    <a:lnTo>
                      <a:pt x="12" y="2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3" y="13"/>
                    </a:lnTo>
                    <a:lnTo>
                      <a:pt x="29" y="11"/>
                    </a:lnTo>
                    <a:lnTo>
                      <a:pt x="36" y="10"/>
                    </a:lnTo>
                    <a:lnTo>
                      <a:pt x="43" y="8"/>
                    </a:lnTo>
                    <a:lnTo>
                      <a:pt x="43" y="0"/>
                    </a:lnTo>
                    <a:lnTo>
                      <a:pt x="36" y="1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3" y="10"/>
                    </a:lnTo>
                    <a:lnTo>
                      <a:pt x="8" y="16"/>
                    </a:lnTo>
                    <a:lnTo>
                      <a:pt x="3" y="22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9" y="3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" name="Freeform 540"/>
              <p:cNvSpPr/>
              <p:nvPr/>
            </p:nvSpPr>
            <p:spPr>
              <a:xfrm>
                <a:off x="3447" y="4200"/>
                <a:ext cx="1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3" h="37">
                    <a:moveTo>
                      <a:pt x="43" y="28"/>
                    </a:moveTo>
                    <a:lnTo>
                      <a:pt x="43" y="28"/>
                    </a:lnTo>
                    <a:lnTo>
                      <a:pt x="36" y="27"/>
                    </a:lnTo>
                    <a:lnTo>
                      <a:pt x="29" y="26"/>
                    </a:lnTo>
                    <a:lnTo>
                      <a:pt x="23" y="24"/>
                    </a:lnTo>
                    <a:lnTo>
                      <a:pt x="18" y="19"/>
                    </a:lnTo>
                    <a:lnTo>
                      <a:pt x="14" y="16"/>
                    </a:lnTo>
                    <a:lnTo>
                      <a:pt x="12" y="11"/>
                    </a:lnTo>
                    <a:lnTo>
                      <a:pt x="10" y="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3" y="15"/>
                    </a:lnTo>
                    <a:lnTo>
                      <a:pt x="8" y="21"/>
                    </a:lnTo>
                    <a:lnTo>
                      <a:pt x="13" y="26"/>
                    </a:lnTo>
                    <a:lnTo>
                      <a:pt x="19" y="31"/>
                    </a:lnTo>
                    <a:lnTo>
                      <a:pt x="27" y="35"/>
                    </a:lnTo>
                    <a:lnTo>
                      <a:pt x="36" y="36"/>
                    </a:lnTo>
                    <a:lnTo>
                      <a:pt x="43" y="37"/>
                    </a:lnTo>
                    <a:lnTo>
                      <a:pt x="43" y="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" name="Freeform 541"/>
              <p:cNvSpPr/>
              <p:nvPr/>
            </p:nvSpPr>
            <p:spPr>
              <a:xfrm>
                <a:off x="3285" y="4143"/>
                <a:ext cx="70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0" h="112">
                    <a:moveTo>
                      <a:pt x="0" y="64"/>
                    </a:moveTo>
                    <a:lnTo>
                      <a:pt x="4" y="66"/>
                    </a:lnTo>
                    <a:lnTo>
                      <a:pt x="14" y="70"/>
                    </a:lnTo>
                    <a:lnTo>
                      <a:pt x="31" y="75"/>
                    </a:lnTo>
                    <a:lnTo>
                      <a:pt x="50" y="81"/>
                    </a:lnTo>
                    <a:lnTo>
                      <a:pt x="70" y="83"/>
                    </a:lnTo>
                    <a:lnTo>
                      <a:pt x="90" y="82"/>
                    </a:lnTo>
                    <a:lnTo>
                      <a:pt x="108" y="76"/>
                    </a:lnTo>
                    <a:lnTo>
                      <a:pt x="122" y="64"/>
                    </a:lnTo>
                    <a:lnTo>
                      <a:pt x="129" y="48"/>
                    </a:lnTo>
                    <a:lnTo>
                      <a:pt x="134" y="36"/>
                    </a:lnTo>
                    <a:lnTo>
                      <a:pt x="135" y="25"/>
                    </a:lnTo>
                    <a:lnTo>
                      <a:pt x="136" y="17"/>
                    </a:lnTo>
                    <a:lnTo>
                      <a:pt x="138" y="10"/>
                    </a:lnTo>
                    <a:lnTo>
                      <a:pt x="142" y="6"/>
                    </a:lnTo>
                    <a:lnTo>
                      <a:pt x="151" y="2"/>
                    </a:lnTo>
                    <a:lnTo>
                      <a:pt x="165" y="0"/>
                    </a:lnTo>
                    <a:lnTo>
                      <a:pt x="182" y="1"/>
                    </a:lnTo>
                    <a:lnTo>
                      <a:pt x="194" y="7"/>
                    </a:lnTo>
                    <a:lnTo>
                      <a:pt x="203" y="18"/>
                    </a:lnTo>
                    <a:lnTo>
                      <a:pt x="208" y="30"/>
                    </a:lnTo>
                    <a:lnTo>
                      <a:pt x="210" y="46"/>
                    </a:lnTo>
                    <a:lnTo>
                      <a:pt x="208" y="61"/>
                    </a:lnTo>
                    <a:lnTo>
                      <a:pt x="203" y="75"/>
                    </a:lnTo>
                    <a:lnTo>
                      <a:pt x="195" y="88"/>
                    </a:lnTo>
                    <a:lnTo>
                      <a:pt x="190" y="93"/>
                    </a:lnTo>
                    <a:lnTo>
                      <a:pt x="183" y="98"/>
                    </a:lnTo>
                    <a:lnTo>
                      <a:pt x="175" y="102"/>
                    </a:lnTo>
                    <a:lnTo>
                      <a:pt x="165" y="107"/>
                    </a:lnTo>
                    <a:lnTo>
                      <a:pt x="155" y="109"/>
                    </a:lnTo>
                    <a:lnTo>
                      <a:pt x="143" y="111"/>
                    </a:lnTo>
                    <a:lnTo>
                      <a:pt x="131" y="112"/>
                    </a:lnTo>
                    <a:lnTo>
                      <a:pt x="118" y="112"/>
                    </a:lnTo>
                    <a:lnTo>
                      <a:pt x="104" y="112"/>
                    </a:lnTo>
                    <a:lnTo>
                      <a:pt x="89" y="110"/>
                    </a:lnTo>
                    <a:lnTo>
                      <a:pt x="75" y="105"/>
                    </a:lnTo>
                    <a:lnTo>
                      <a:pt x="60" y="101"/>
                    </a:lnTo>
                    <a:lnTo>
                      <a:pt x="44" y="94"/>
                    </a:lnTo>
                    <a:lnTo>
                      <a:pt x="30" y="86"/>
                    </a:lnTo>
                    <a:lnTo>
                      <a:pt x="14" y="76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" name="Freeform 542"/>
              <p:cNvSpPr/>
              <p:nvPr/>
            </p:nvSpPr>
            <p:spPr>
              <a:xfrm>
                <a:off x="3285" y="4143"/>
                <a:ext cx="70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0" h="112">
                    <a:moveTo>
                      <a:pt x="0" y="64"/>
                    </a:moveTo>
                    <a:lnTo>
                      <a:pt x="0" y="64"/>
                    </a:lnTo>
                    <a:lnTo>
                      <a:pt x="4" y="66"/>
                    </a:lnTo>
                    <a:lnTo>
                      <a:pt x="14" y="70"/>
                    </a:lnTo>
                    <a:lnTo>
                      <a:pt x="31" y="75"/>
                    </a:lnTo>
                    <a:lnTo>
                      <a:pt x="50" y="81"/>
                    </a:lnTo>
                    <a:lnTo>
                      <a:pt x="70" y="83"/>
                    </a:lnTo>
                    <a:lnTo>
                      <a:pt x="90" y="82"/>
                    </a:lnTo>
                    <a:lnTo>
                      <a:pt x="108" y="76"/>
                    </a:lnTo>
                    <a:lnTo>
                      <a:pt x="122" y="64"/>
                    </a:lnTo>
                    <a:lnTo>
                      <a:pt x="129" y="48"/>
                    </a:lnTo>
                    <a:lnTo>
                      <a:pt x="134" y="36"/>
                    </a:lnTo>
                    <a:lnTo>
                      <a:pt x="135" y="25"/>
                    </a:lnTo>
                    <a:lnTo>
                      <a:pt x="136" y="17"/>
                    </a:lnTo>
                    <a:lnTo>
                      <a:pt x="138" y="10"/>
                    </a:lnTo>
                    <a:lnTo>
                      <a:pt x="142" y="6"/>
                    </a:lnTo>
                    <a:lnTo>
                      <a:pt x="151" y="2"/>
                    </a:lnTo>
                    <a:lnTo>
                      <a:pt x="165" y="0"/>
                    </a:lnTo>
                    <a:lnTo>
                      <a:pt x="182" y="1"/>
                    </a:lnTo>
                    <a:lnTo>
                      <a:pt x="194" y="7"/>
                    </a:lnTo>
                    <a:lnTo>
                      <a:pt x="203" y="18"/>
                    </a:lnTo>
                    <a:lnTo>
                      <a:pt x="208" y="30"/>
                    </a:lnTo>
                    <a:lnTo>
                      <a:pt x="210" y="46"/>
                    </a:lnTo>
                    <a:lnTo>
                      <a:pt x="208" y="61"/>
                    </a:lnTo>
                    <a:lnTo>
                      <a:pt x="203" y="75"/>
                    </a:lnTo>
                    <a:lnTo>
                      <a:pt x="195" y="88"/>
                    </a:lnTo>
                    <a:lnTo>
                      <a:pt x="190" y="93"/>
                    </a:lnTo>
                    <a:lnTo>
                      <a:pt x="183" y="98"/>
                    </a:lnTo>
                    <a:lnTo>
                      <a:pt x="175" y="102"/>
                    </a:lnTo>
                    <a:lnTo>
                      <a:pt x="165" y="107"/>
                    </a:lnTo>
                    <a:lnTo>
                      <a:pt x="155" y="109"/>
                    </a:lnTo>
                    <a:lnTo>
                      <a:pt x="143" y="111"/>
                    </a:lnTo>
                    <a:lnTo>
                      <a:pt x="131" y="112"/>
                    </a:lnTo>
                    <a:lnTo>
                      <a:pt x="118" y="112"/>
                    </a:lnTo>
                    <a:lnTo>
                      <a:pt x="104" y="112"/>
                    </a:lnTo>
                    <a:lnTo>
                      <a:pt x="89" y="110"/>
                    </a:lnTo>
                    <a:lnTo>
                      <a:pt x="75" y="105"/>
                    </a:lnTo>
                    <a:lnTo>
                      <a:pt x="60" y="101"/>
                    </a:lnTo>
                    <a:lnTo>
                      <a:pt x="44" y="94"/>
                    </a:lnTo>
                    <a:lnTo>
                      <a:pt x="30" y="86"/>
                    </a:lnTo>
                    <a:lnTo>
                      <a:pt x="14" y="76"/>
                    </a:lnTo>
                    <a:lnTo>
                      <a:pt x="0" y="64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" name="Freeform 543"/>
              <p:cNvSpPr/>
              <p:nvPr/>
            </p:nvSpPr>
            <p:spPr>
              <a:xfrm>
                <a:off x="3321" y="4237"/>
                <a:ext cx="42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5" h="177">
                    <a:moveTo>
                      <a:pt x="83" y="0"/>
                    </a:moveTo>
                    <a:lnTo>
                      <a:pt x="85" y="4"/>
                    </a:lnTo>
                    <a:lnTo>
                      <a:pt x="92" y="12"/>
                    </a:lnTo>
                    <a:lnTo>
                      <a:pt x="100" y="25"/>
                    </a:lnTo>
                    <a:lnTo>
                      <a:pt x="110" y="42"/>
                    </a:lnTo>
                    <a:lnTo>
                      <a:pt x="117" y="62"/>
                    </a:lnTo>
                    <a:lnTo>
                      <a:pt x="123" y="83"/>
                    </a:lnTo>
                    <a:lnTo>
                      <a:pt x="125" y="106"/>
                    </a:lnTo>
                    <a:lnTo>
                      <a:pt x="122" y="128"/>
                    </a:lnTo>
                    <a:lnTo>
                      <a:pt x="111" y="149"/>
                    </a:lnTo>
                    <a:lnTo>
                      <a:pt x="95" y="164"/>
                    </a:lnTo>
                    <a:lnTo>
                      <a:pt x="75" y="174"/>
                    </a:lnTo>
                    <a:lnTo>
                      <a:pt x="54" y="177"/>
                    </a:lnTo>
                    <a:lnTo>
                      <a:pt x="34" y="175"/>
                    </a:lnTo>
                    <a:lnTo>
                      <a:pt x="17" y="168"/>
                    </a:lnTo>
                    <a:lnTo>
                      <a:pt x="5" y="156"/>
                    </a:lnTo>
                    <a:lnTo>
                      <a:pt x="0" y="138"/>
                    </a:lnTo>
                    <a:lnTo>
                      <a:pt x="2" y="120"/>
                    </a:lnTo>
                    <a:lnTo>
                      <a:pt x="10" y="109"/>
                    </a:lnTo>
                    <a:lnTo>
                      <a:pt x="20" y="101"/>
                    </a:lnTo>
                    <a:lnTo>
                      <a:pt x="32" y="98"/>
                    </a:lnTo>
                    <a:lnTo>
                      <a:pt x="44" y="97"/>
                    </a:lnTo>
                    <a:lnTo>
                      <a:pt x="54" y="98"/>
                    </a:lnTo>
                    <a:lnTo>
                      <a:pt x="62" y="98"/>
                    </a:lnTo>
                    <a:lnTo>
                      <a:pt x="64" y="99"/>
                    </a:lnTo>
                    <a:lnTo>
                      <a:pt x="67" y="99"/>
                    </a:lnTo>
                    <a:lnTo>
                      <a:pt x="75" y="100"/>
                    </a:lnTo>
                    <a:lnTo>
                      <a:pt x="85" y="99"/>
                    </a:lnTo>
                    <a:lnTo>
                      <a:pt x="95" y="93"/>
                    </a:lnTo>
                    <a:lnTo>
                      <a:pt x="103" y="83"/>
                    </a:lnTo>
                    <a:lnTo>
                      <a:pt x="105" y="65"/>
                    </a:lnTo>
                    <a:lnTo>
                      <a:pt x="98" y="3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" name="Freeform 544"/>
              <p:cNvSpPr/>
              <p:nvPr/>
            </p:nvSpPr>
            <p:spPr>
              <a:xfrm>
                <a:off x="3321" y="4237"/>
                <a:ext cx="42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5" h="177">
                    <a:moveTo>
                      <a:pt x="83" y="0"/>
                    </a:moveTo>
                    <a:lnTo>
                      <a:pt x="83" y="0"/>
                    </a:lnTo>
                    <a:lnTo>
                      <a:pt x="85" y="4"/>
                    </a:lnTo>
                    <a:lnTo>
                      <a:pt x="92" y="12"/>
                    </a:lnTo>
                    <a:lnTo>
                      <a:pt x="100" y="25"/>
                    </a:lnTo>
                    <a:lnTo>
                      <a:pt x="110" y="42"/>
                    </a:lnTo>
                    <a:lnTo>
                      <a:pt x="117" y="62"/>
                    </a:lnTo>
                    <a:lnTo>
                      <a:pt x="123" y="83"/>
                    </a:lnTo>
                    <a:lnTo>
                      <a:pt x="125" y="106"/>
                    </a:lnTo>
                    <a:lnTo>
                      <a:pt x="122" y="128"/>
                    </a:lnTo>
                    <a:lnTo>
                      <a:pt x="111" y="149"/>
                    </a:lnTo>
                    <a:lnTo>
                      <a:pt x="95" y="164"/>
                    </a:lnTo>
                    <a:lnTo>
                      <a:pt x="75" y="174"/>
                    </a:lnTo>
                    <a:lnTo>
                      <a:pt x="54" y="177"/>
                    </a:lnTo>
                    <a:lnTo>
                      <a:pt x="34" y="175"/>
                    </a:lnTo>
                    <a:lnTo>
                      <a:pt x="17" y="168"/>
                    </a:lnTo>
                    <a:lnTo>
                      <a:pt x="5" y="156"/>
                    </a:lnTo>
                    <a:lnTo>
                      <a:pt x="0" y="138"/>
                    </a:lnTo>
                    <a:lnTo>
                      <a:pt x="2" y="120"/>
                    </a:lnTo>
                    <a:lnTo>
                      <a:pt x="10" y="109"/>
                    </a:lnTo>
                    <a:lnTo>
                      <a:pt x="20" y="101"/>
                    </a:lnTo>
                    <a:lnTo>
                      <a:pt x="32" y="98"/>
                    </a:lnTo>
                    <a:lnTo>
                      <a:pt x="44" y="97"/>
                    </a:lnTo>
                    <a:lnTo>
                      <a:pt x="54" y="98"/>
                    </a:lnTo>
                    <a:lnTo>
                      <a:pt x="62" y="98"/>
                    </a:lnTo>
                    <a:lnTo>
                      <a:pt x="64" y="99"/>
                    </a:lnTo>
                    <a:lnTo>
                      <a:pt x="67" y="99"/>
                    </a:lnTo>
                    <a:lnTo>
                      <a:pt x="75" y="100"/>
                    </a:lnTo>
                    <a:lnTo>
                      <a:pt x="85" y="99"/>
                    </a:lnTo>
                    <a:lnTo>
                      <a:pt x="95" y="93"/>
                    </a:lnTo>
                    <a:lnTo>
                      <a:pt x="103" y="83"/>
                    </a:lnTo>
                    <a:lnTo>
                      <a:pt x="105" y="65"/>
                    </a:lnTo>
                    <a:lnTo>
                      <a:pt x="98" y="38"/>
                    </a:lnTo>
                    <a:lnTo>
                      <a:pt x="83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" name="Freeform 545"/>
              <p:cNvSpPr/>
              <p:nvPr/>
            </p:nvSpPr>
            <p:spPr>
              <a:xfrm>
                <a:off x="3271" y="4279"/>
                <a:ext cx="58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75" h="85">
                    <a:moveTo>
                      <a:pt x="175" y="43"/>
                    </a:moveTo>
                    <a:lnTo>
                      <a:pt x="171" y="41"/>
                    </a:lnTo>
                    <a:lnTo>
                      <a:pt x="162" y="34"/>
                    </a:lnTo>
                    <a:lnTo>
                      <a:pt x="149" y="25"/>
                    </a:lnTo>
                    <a:lnTo>
                      <a:pt x="132" y="15"/>
                    </a:lnTo>
                    <a:lnTo>
                      <a:pt x="113" y="7"/>
                    </a:lnTo>
                    <a:lnTo>
                      <a:pt x="92" y="1"/>
                    </a:lnTo>
                    <a:lnTo>
                      <a:pt x="71" y="0"/>
                    </a:lnTo>
                    <a:lnTo>
                      <a:pt x="50" y="4"/>
                    </a:lnTo>
                    <a:lnTo>
                      <a:pt x="28" y="15"/>
                    </a:lnTo>
                    <a:lnTo>
                      <a:pt x="12" y="26"/>
                    </a:lnTo>
                    <a:lnTo>
                      <a:pt x="3" y="38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5" y="68"/>
                    </a:lnTo>
                    <a:lnTo>
                      <a:pt x="11" y="76"/>
                    </a:lnTo>
                    <a:lnTo>
                      <a:pt x="19" y="81"/>
                    </a:lnTo>
                    <a:lnTo>
                      <a:pt x="28" y="85"/>
                    </a:lnTo>
                    <a:lnTo>
                      <a:pt x="38" y="85"/>
                    </a:lnTo>
                    <a:lnTo>
                      <a:pt x="49" y="84"/>
                    </a:lnTo>
                    <a:lnTo>
                      <a:pt x="61" y="80"/>
                    </a:lnTo>
                    <a:lnTo>
                      <a:pt x="71" y="75"/>
                    </a:lnTo>
                    <a:lnTo>
                      <a:pt x="81" y="68"/>
                    </a:lnTo>
                    <a:lnTo>
                      <a:pt x="88" y="61"/>
                    </a:lnTo>
                    <a:lnTo>
                      <a:pt x="94" y="53"/>
                    </a:lnTo>
                    <a:lnTo>
                      <a:pt x="100" y="45"/>
                    </a:lnTo>
                    <a:lnTo>
                      <a:pt x="107" y="39"/>
                    </a:lnTo>
                    <a:lnTo>
                      <a:pt x="118" y="33"/>
                    </a:lnTo>
                    <a:lnTo>
                      <a:pt x="128" y="30"/>
                    </a:lnTo>
                    <a:lnTo>
                      <a:pt x="139" y="28"/>
                    </a:lnTo>
                    <a:lnTo>
                      <a:pt x="151" y="30"/>
                    </a:lnTo>
                    <a:lnTo>
                      <a:pt x="162" y="34"/>
                    </a:lnTo>
                    <a:lnTo>
                      <a:pt x="175" y="43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" name="Freeform 546"/>
              <p:cNvSpPr/>
              <p:nvPr/>
            </p:nvSpPr>
            <p:spPr>
              <a:xfrm>
                <a:off x="3271" y="4279"/>
                <a:ext cx="58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75" h="85">
                    <a:moveTo>
                      <a:pt x="175" y="43"/>
                    </a:moveTo>
                    <a:lnTo>
                      <a:pt x="175" y="43"/>
                    </a:lnTo>
                    <a:lnTo>
                      <a:pt x="171" y="41"/>
                    </a:lnTo>
                    <a:lnTo>
                      <a:pt x="162" y="34"/>
                    </a:lnTo>
                    <a:lnTo>
                      <a:pt x="149" y="25"/>
                    </a:lnTo>
                    <a:lnTo>
                      <a:pt x="132" y="15"/>
                    </a:lnTo>
                    <a:lnTo>
                      <a:pt x="113" y="7"/>
                    </a:lnTo>
                    <a:lnTo>
                      <a:pt x="92" y="1"/>
                    </a:lnTo>
                    <a:lnTo>
                      <a:pt x="71" y="0"/>
                    </a:lnTo>
                    <a:lnTo>
                      <a:pt x="50" y="4"/>
                    </a:lnTo>
                    <a:lnTo>
                      <a:pt x="28" y="15"/>
                    </a:lnTo>
                    <a:lnTo>
                      <a:pt x="12" y="26"/>
                    </a:lnTo>
                    <a:lnTo>
                      <a:pt x="3" y="38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5" y="68"/>
                    </a:lnTo>
                    <a:lnTo>
                      <a:pt x="11" y="76"/>
                    </a:lnTo>
                    <a:lnTo>
                      <a:pt x="19" y="81"/>
                    </a:lnTo>
                    <a:lnTo>
                      <a:pt x="28" y="85"/>
                    </a:lnTo>
                    <a:lnTo>
                      <a:pt x="38" y="85"/>
                    </a:lnTo>
                    <a:lnTo>
                      <a:pt x="49" y="84"/>
                    </a:lnTo>
                    <a:lnTo>
                      <a:pt x="61" y="80"/>
                    </a:lnTo>
                    <a:lnTo>
                      <a:pt x="71" y="75"/>
                    </a:lnTo>
                    <a:lnTo>
                      <a:pt x="81" y="68"/>
                    </a:lnTo>
                    <a:lnTo>
                      <a:pt x="88" y="61"/>
                    </a:lnTo>
                    <a:lnTo>
                      <a:pt x="94" y="53"/>
                    </a:lnTo>
                    <a:lnTo>
                      <a:pt x="100" y="45"/>
                    </a:lnTo>
                    <a:lnTo>
                      <a:pt x="107" y="39"/>
                    </a:lnTo>
                    <a:lnTo>
                      <a:pt x="118" y="33"/>
                    </a:lnTo>
                    <a:lnTo>
                      <a:pt x="128" y="30"/>
                    </a:lnTo>
                    <a:lnTo>
                      <a:pt x="139" y="28"/>
                    </a:lnTo>
                    <a:lnTo>
                      <a:pt x="151" y="30"/>
                    </a:lnTo>
                    <a:lnTo>
                      <a:pt x="162" y="34"/>
                    </a:lnTo>
                    <a:lnTo>
                      <a:pt x="175" y="43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" name="Freeform 547"/>
              <p:cNvSpPr/>
              <p:nvPr/>
            </p:nvSpPr>
            <p:spPr>
              <a:xfrm>
                <a:off x="3788" y="4165"/>
                <a:ext cx="103" cy="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0" h="215">
                    <a:moveTo>
                      <a:pt x="310" y="108"/>
                    </a:moveTo>
                    <a:lnTo>
                      <a:pt x="304" y="112"/>
                    </a:lnTo>
                    <a:lnTo>
                      <a:pt x="296" y="118"/>
                    </a:lnTo>
                    <a:lnTo>
                      <a:pt x="288" y="125"/>
                    </a:lnTo>
                    <a:lnTo>
                      <a:pt x="279" y="133"/>
                    </a:lnTo>
                    <a:lnTo>
                      <a:pt x="271" y="141"/>
                    </a:lnTo>
                    <a:lnTo>
                      <a:pt x="259" y="150"/>
                    </a:lnTo>
                    <a:lnTo>
                      <a:pt x="248" y="160"/>
                    </a:lnTo>
                    <a:lnTo>
                      <a:pt x="237" y="169"/>
                    </a:lnTo>
                    <a:lnTo>
                      <a:pt x="224" y="178"/>
                    </a:lnTo>
                    <a:lnTo>
                      <a:pt x="210" y="186"/>
                    </a:lnTo>
                    <a:lnTo>
                      <a:pt x="197" y="194"/>
                    </a:lnTo>
                    <a:lnTo>
                      <a:pt x="182" y="202"/>
                    </a:lnTo>
                    <a:lnTo>
                      <a:pt x="167" y="207"/>
                    </a:lnTo>
                    <a:lnTo>
                      <a:pt x="151" y="212"/>
                    </a:lnTo>
                    <a:lnTo>
                      <a:pt x="134" y="214"/>
                    </a:lnTo>
                    <a:lnTo>
                      <a:pt x="117" y="215"/>
                    </a:lnTo>
                    <a:lnTo>
                      <a:pt x="76" y="211"/>
                    </a:lnTo>
                    <a:lnTo>
                      <a:pt x="46" y="198"/>
                    </a:lnTo>
                    <a:lnTo>
                      <a:pt x="25" y="181"/>
                    </a:lnTo>
                    <a:lnTo>
                      <a:pt x="11" y="161"/>
                    </a:lnTo>
                    <a:lnTo>
                      <a:pt x="3" y="141"/>
                    </a:lnTo>
                    <a:lnTo>
                      <a:pt x="0" y="124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3"/>
                    </a:lnTo>
                    <a:lnTo>
                      <a:pt x="0" y="91"/>
                    </a:lnTo>
                    <a:lnTo>
                      <a:pt x="3" y="74"/>
                    </a:lnTo>
                    <a:lnTo>
                      <a:pt x="11" y="54"/>
                    </a:lnTo>
                    <a:lnTo>
                      <a:pt x="25" y="34"/>
                    </a:lnTo>
                    <a:lnTo>
                      <a:pt x="46" y="17"/>
                    </a:lnTo>
                    <a:lnTo>
                      <a:pt x="76" y="5"/>
                    </a:lnTo>
                    <a:lnTo>
                      <a:pt x="117" y="0"/>
                    </a:lnTo>
                    <a:lnTo>
                      <a:pt x="134" y="1"/>
                    </a:lnTo>
                    <a:lnTo>
                      <a:pt x="151" y="3"/>
                    </a:lnTo>
                    <a:lnTo>
                      <a:pt x="167" y="8"/>
                    </a:lnTo>
                    <a:lnTo>
                      <a:pt x="182" y="15"/>
                    </a:lnTo>
                    <a:lnTo>
                      <a:pt x="197" y="21"/>
                    </a:lnTo>
                    <a:lnTo>
                      <a:pt x="210" y="29"/>
                    </a:lnTo>
                    <a:lnTo>
                      <a:pt x="224" y="38"/>
                    </a:lnTo>
                    <a:lnTo>
                      <a:pt x="237" y="47"/>
                    </a:lnTo>
                    <a:lnTo>
                      <a:pt x="248" y="56"/>
                    </a:lnTo>
                    <a:lnTo>
                      <a:pt x="259" y="65"/>
                    </a:lnTo>
                    <a:lnTo>
                      <a:pt x="271" y="74"/>
                    </a:lnTo>
                    <a:lnTo>
                      <a:pt x="279" y="83"/>
                    </a:lnTo>
                    <a:lnTo>
                      <a:pt x="288" y="91"/>
                    </a:lnTo>
                    <a:lnTo>
                      <a:pt x="296" y="98"/>
                    </a:lnTo>
                    <a:lnTo>
                      <a:pt x="304" y="103"/>
                    </a:lnTo>
                    <a:lnTo>
                      <a:pt x="310" y="108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" name="Freeform 548"/>
              <p:cNvSpPr/>
              <p:nvPr/>
            </p:nvSpPr>
            <p:spPr>
              <a:xfrm>
                <a:off x="3827" y="4199"/>
                <a:ext cx="65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5" h="116">
                    <a:moveTo>
                      <a:pt x="0" y="116"/>
                    </a:moveTo>
                    <a:lnTo>
                      <a:pt x="0" y="116"/>
                    </a:lnTo>
                    <a:lnTo>
                      <a:pt x="17" y="114"/>
                    </a:lnTo>
                    <a:lnTo>
                      <a:pt x="34" y="112"/>
                    </a:lnTo>
                    <a:lnTo>
                      <a:pt x="51" y="108"/>
                    </a:lnTo>
                    <a:lnTo>
                      <a:pt x="66" y="102"/>
                    </a:lnTo>
                    <a:lnTo>
                      <a:pt x="82" y="93"/>
                    </a:lnTo>
                    <a:lnTo>
                      <a:pt x="95" y="85"/>
                    </a:lnTo>
                    <a:lnTo>
                      <a:pt x="109" y="77"/>
                    </a:lnTo>
                    <a:lnTo>
                      <a:pt x="122" y="69"/>
                    </a:lnTo>
                    <a:lnTo>
                      <a:pt x="133" y="60"/>
                    </a:lnTo>
                    <a:lnTo>
                      <a:pt x="145" y="49"/>
                    </a:lnTo>
                    <a:lnTo>
                      <a:pt x="156" y="41"/>
                    </a:lnTo>
                    <a:lnTo>
                      <a:pt x="165" y="33"/>
                    </a:lnTo>
                    <a:lnTo>
                      <a:pt x="175" y="25"/>
                    </a:lnTo>
                    <a:lnTo>
                      <a:pt x="181" y="17"/>
                    </a:lnTo>
                    <a:lnTo>
                      <a:pt x="189" y="11"/>
                    </a:lnTo>
                    <a:lnTo>
                      <a:pt x="195" y="7"/>
                    </a:lnTo>
                    <a:lnTo>
                      <a:pt x="190" y="0"/>
                    </a:lnTo>
                    <a:lnTo>
                      <a:pt x="185" y="5"/>
                    </a:lnTo>
                    <a:lnTo>
                      <a:pt x="177" y="10"/>
                    </a:lnTo>
                    <a:lnTo>
                      <a:pt x="168" y="18"/>
                    </a:lnTo>
                    <a:lnTo>
                      <a:pt x="160" y="26"/>
                    </a:lnTo>
                    <a:lnTo>
                      <a:pt x="151" y="34"/>
                    </a:lnTo>
                    <a:lnTo>
                      <a:pt x="140" y="43"/>
                    </a:lnTo>
                    <a:lnTo>
                      <a:pt x="129" y="53"/>
                    </a:lnTo>
                    <a:lnTo>
                      <a:pt x="118" y="62"/>
                    </a:lnTo>
                    <a:lnTo>
                      <a:pt x="104" y="71"/>
                    </a:lnTo>
                    <a:lnTo>
                      <a:pt x="91" y="79"/>
                    </a:lnTo>
                    <a:lnTo>
                      <a:pt x="77" y="86"/>
                    </a:lnTo>
                    <a:lnTo>
                      <a:pt x="64" y="93"/>
                    </a:lnTo>
                    <a:lnTo>
                      <a:pt x="48" y="99"/>
                    </a:lnTo>
                    <a:lnTo>
                      <a:pt x="34" y="103"/>
                    </a:lnTo>
                    <a:lnTo>
                      <a:pt x="17" y="105"/>
                    </a:lnTo>
                    <a:lnTo>
                      <a:pt x="0" y="107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" name="Freeform 549"/>
              <p:cNvSpPr/>
              <p:nvPr/>
            </p:nvSpPr>
            <p:spPr>
              <a:xfrm>
                <a:off x="3786" y="4201"/>
                <a:ext cx="4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2" h="112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4" y="34"/>
                    </a:lnTo>
                    <a:lnTo>
                      <a:pt x="13" y="56"/>
                    </a:lnTo>
                    <a:lnTo>
                      <a:pt x="26" y="77"/>
                    </a:lnTo>
                    <a:lnTo>
                      <a:pt x="49" y="94"/>
                    </a:lnTo>
                    <a:lnTo>
                      <a:pt x="80" y="107"/>
                    </a:lnTo>
                    <a:lnTo>
                      <a:pt x="122" y="112"/>
                    </a:lnTo>
                    <a:lnTo>
                      <a:pt x="122" y="103"/>
                    </a:lnTo>
                    <a:lnTo>
                      <a:pt x="82" y="98"/>
                    </a:lnTo>
                    <a:lnTo>
                      <a:pt x="53" y="87"/>
                    </a:lnTo>
                    <a:lnTo>
                      <a:pt x="33" y="70"/>
                    </a:lnTo>
                    <a:lnTo>
                      <a:pt x="19" y="51"/>
                    </a:lnTo>
                    <a:lnTo>
                      <a:pt x="13" y="32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" name="Freeform 550"/>
              <p:cNvSpPr/>
              <p:nvPr/>
            </p:nvSpPr>
            <p:spPr>
              <a:xfrm>
                <a:off x="3786" y="4163"/>
                <a:ext cx="41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2" h="112">
                    <a:moveTo>
                      <a:pt x="122" y="0"/>
                    </a:moveTo>
                    <a:lnTo>
                      <a:pt x="122" y="0"/>
                    </a:lnTo>
                    <a:lnTo>
                      <a:pt x="80" y="4"/>
                    </a:lnTo>
                    <a:lnTo>
                      <a:pt x="49" y="18"/>
                    </a:lnTo>
                    <a:lnTo>
                      <a:pt x="26" y="34"/>
                    </a:lnTo>
                    <a:lnTo>
                      <a:pt x="13" y="56"/>
                    </a:lnTo>
                    <a:lnTo>
                      <a:pt x="4" y="77"/>
                    </a:lnTo>
                    <a:lnTo>
                      <a:pt x="0" y="95"/>
                    </a:lnTo>
                    <a:lnTo>
                      <a:pt x="0" y="107"/>
                    </a:lnTo>
                    <a:lnTo>
                      <a:pt x="0" y="112"/>
                    </a:lnTo>
                    <a:lnTo>
                      <a:pt x="9" y="112"/>
                    </a:lnTo>
                    <a:lnTo>
                      <a:pt x="9" y="107"/>
                    </a:lnTo>
                    <a:lnTo>
                      <a:pt x="9" y="95"/>
                    </a:lnTo>
                    <a:lnTo>
                      <a:pt x="13" y="79"/>
                    </a:lnTo>
                    <a:lnTo>
                      <a:pt x="19" y="60"/>
                    </a:lnTo>
                    <a:lnTo>
                      <a:pt x="33" y="41"/>
                    </a:lnTo>
                    <a:lnTo>
                      <a:pt x="53" y="24"/>
                    </a:lnTo>
                    <a:lnTo>
                      <a:pt x="82" y="13"/>
                    </a:lnTo>
                    <a:lnTo>
                      <a:pt x="122" y="9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" name="Freeform 551"/>
              <p:cNvSpPr/>
              <p:nvPr/>
            </p:nvSpPr>
            <p:spPr>
              <a:xfrm>
                <a:off x="3827" y="4163"/>
                <a:ext cx="6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2" h="115">
                    <a:moveTo>
                      <a:pt x="195" y="115"/>
                    </a:moveTo>
                    <a:lnTo>
                      <a:pt x="195" y="108"/>
                    </a:lnTo>
                    <a:lnTo>
                      <a:pt x="189" y="104"/>
                    </a:lnTo>
                    <a:lnTo>
                      <a:pt x="181" y="98"/>
                    </a:lnTo>
                    <a:lnTo>
                      <a:pt x="174" y="91"/>
                    </a:lnTo>
                    <a:lnTo>
                      <a:pt x="166" y="84"/>
                    </a:lnTo>
                    <a:lnTo>
                      <a:pt x="156" y="75"/>
                    </a:lnTo>
                    <a:lnTo>
                      <a:pt x="145" y="66"/>
                    </a:lnTo>
                    <a:lnTo>
                      <a:pt x="133" y="57"/>
                    </a:lnTo>
                    <a:lnTo>
                      <a:pt x="122" y="48"/>
                    </a:lnTo>
                    <a:lnTo>
                      <a:pt x="109" y="39"/>
                    </a:lnTo>
                    <a:lnTo>
                      <a:pt x="95" y="30"/>
                    </a:lnTo>
                    <a:lnTo>
                      <a:pt x="82" y="22"/>
                    </a:lnTo>
                    <a:lnTo>
                      <a:pt x="66" y="14"/>
                    </a:lnTo>
                    <a:lnTo>
                      <a:pt x="51" y="7"/>
                    </a:lnTo>
                    <a:lnTo>
                      <a:pt x="34" y="3"/>
                    </a:lnTo>
                    <a:lnTo>
                      <a:pt x="17" y="1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7" y="10"/>
                    </a:lnTo>
                    <a:lnTo>
                      <a:pt x="34" y="12"/>
                    </a:lnTo>
                    <a:lnTo>
                      <a:pt x="48" y="16"/>
                    </a:lnTo>
                    <a:lnTo>
                      <a:pt x="64" y="23"/>
                    </a:lnTo>
                    <a:lnTo>
                      <a:pt x="77" y="29"/>
                    </a:lnTo>
                    <a:lnTo>
                      <a:pt x="91" y="37"/>
                    </a:lnTo>
                    <a:lnTo>
                      <a:pt x="104" y="46"/>
                    </a:lnTo>
                    <a:lnTo>
                      <a:pt x="118" y="54"/>
                    </a:lnTo>
                    <a:lnTo>
                      <a:pt x="129" y="63"/>
                    </a:lnTo>
                    <a:lnTo>
                      <a:pt x="140" y="72"/>
                    </a:lnTo>
                    <a:lnTo>
                      <a:pt x="151" y="81"/>
                    </a:lnTo>
                    <a:lnTo>
                      <a:pt x="159" y="90"/>
                    </a:lnTo>
                    <a:lnTo>
                      <a:pt x="169" y="98"/>
                    </a:lnTo>
                    <a:lnTo>
                      <a:pt x="177" y="105"/>
                    </a:lnTo>
                    <a:lnTo>
                      <a:pt x="185" y="110"/>
                    </a:lnTo>
                    <a:lnTo>
                      <a:pt x="190" y="115"/>
                    </a:lnTo>
                    <a:lnTo>
                      <a:pt x="190" y="108"/>
                    </a:lnTo>
                    <a:lnTo>
                      <a:pt x="195" y="115"/>
                    </a:lnTo>
                    <a:lnTo>
                      <a:pt x="202" y="112"/>
                    </a:lnTo>
                    <a:lnTo>
                      <a:pt x="195" y="108"/>
                    </a:lnTo>
                    <a:lnTo>
                      <a:pt x="195" y="1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" name="Freeform 552"/>
              <p:cNvSpPr/>
              <p:nvPr/>
            </p:nvSpPr>
            <p:spPr>
              <a:xfrm>
                <a:off x="3471" y="4135"/>
                <a:ext cx="45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5" h="194">
                    <a:moveTo>
                      <a:pt x="10" y="194"/>
                    </a:moveTo>
                    <a:lnTo>
                      <a:pt x="8" y="190"/>
                    </a:lnTo>
                    <a:lnTo>
                      <a:pt x="4" y="178"/>
                    </a:lnTo>
                    <a:lnTo>
                      <a:pt x="1" y="160"/>
                    </a:lnTo>
                    <a:lnTo>
                      <a:pt x="0" y="138"/>
                    </a:lnTo>
                    <a:lnTo>
                      <a:pt x="1" y="115"/>
                    </a:lnTo>
                    <a:lnTo>
                      <a:pt x="7" y="91"/>
                    </a:lnTo>
                    <a:lnTo>
                      <a:pt x="22" y="71"/>
                    </a:lnTo>
                    <a:lnTo>
                      <a:pt x="45" y="56"/>
                    </a:lnTo>
                    <a:lnTo>
                      <a:pt x="61" y="48"/>
                    </a:lnTo>
                    <a:lnTo>
                      <a:pt x="71" y="42"/>
                    </a:lnTo>
                    <a:lnTo>
                      <a:pt x="78" y="37"/>
                    </a:lnTo>
                    <a:lnTo>
                      <a:pt x="82" y="31"/>
                    </a:lnTo>
                    <a:lnTo>
                      <a:pt x="86" y="24"/>
                    </a:lnTo>
                    <a:lnTo>
                      <a:pt x="89" y="18"/>
                    </a:lnTo>
                    <a:lnTo>
                      <a:pt x="93" y="10"/>
                    </a:lnTo>
                    <a:lnTo>
                      <a:pt x="100" y="0"/>
                    </a:lnTo>
                    <a:lnTo>
                      <a:pt x="104" y="5"/>
                    </a:lnTo>
                    <a:lnTo>
                      <a:pt x="112" y="20"/>
                    </a:lnTo>
                    <a:lnTo>
                      <a:pt x="121" y="41"/>
                    </a:lnTo>
                    <a:lnTo>
                      <a:pt x="130" y="65"/>
                    </a:lnTo>
                    <a:lnTo>
                      <a:pt x="135" y="89"/>
                    </a:lnTo>
                    <a:lnTo>
                      <a:pt x="130" y="111"/>
                    </a:lnTo>
                    <a:lnTo>
                      <a:pt x="116" y="125"/>
                    </a:lnTo>
                    <a:lnTo>
                      <a:pt x="88" y="131"/>
                    </a:lnTo>
                    <a:lnTo>
                      <a:pt x="61" y="132"/>
                    </a:lnTo>
                    <a:lnTo>
                      <a:pt x="44" y="133"/>
                    </a:lnTo>
                    <a:lnTo>
                      <a:pt x="33" y="137"/>
                    </a:lnTo>
                    <a:lnTo>
                      <a:pt x="28" y="143"/>
                    </a:lnTo>
                    <a:lnTo>
                      <a:pt x="25" y="151"/>
                    </a:lnTo>
                    <a:lnTo>
                      <a:pt x="22" y="162"/>
                    </a:lnTo>
                    <a:lnTo>
                      <a:pt x="17" y="177"/>
                    </a:lnTo>
                    <a:lnTo>
                      <a:pt x="10" y="194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" name="Freeform 553"/>
              <p:cNvSpPr/>
              <p:nvPr/>
            </p:nvSpPr>
            <p:spPr>
              <a:xfrm>
                <a:off x="3469" y="4152"/>
                <a:ext cx="18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45">
                    <a:moveTo>
                      <a:pt x="49" y="0"/>
                    </a:moveTo>
                    <a:lnTo>
                      <a:pt x="49" y="0"/>
                    </a:lnTo>
                    <a:lnTo>
                      <a:pt x="24" y="17"/>
                    </a:lnTo>
                    <a:lnTo>
                      <a:pt x="8" y="39"/>
                    </a:lnTo>
                    <a:lnTo>
                      <a:pt x="1" y="64"/>
                    </a:lnTo>
                    <a:lnTo>
                      <a:pt x="0" y="87"/>
                    </a:lnTo>
                    <a:lnTo>
                      <a:pt x="1" y="109"/>
                    </a:lnTo>
                    <a:lnTo>
                      <a:pt x="5" y="128"/>
                    </a:lnTo>
                    <a:lnTo>
                      <a:pt x="9" y="140"/>
                    </a:lnTo>
                    <a:lnTo>
                      <a:pt x="10" y="145"/>
                    </a:lnTo>
                    <a:lnTo>
                      <a:pt x="19" y="142"/>
                    </a:lnTo>
                    <a:lnTo>
                      <a:pt x="18" y="138"/>
                    </a:lnTo>
                    <a:lnTo>
                      <a:pt x="13" y="126"/>
                    </a:lnTo>
                    <a:lnTo>
                      <a:pt x="10" y="109"/>
                    </a:lnTo>
                    <a:lnTo>
                      <a:pt x="9" y="87"/>
                    </a:lnTo>
                    <a:lnTo>
                      <a:pt x="10" y="64"/>
                    </a:lnTo>
                    <a:lnTo>
                      <a:pt x="17" y="42"/>
                    </a:lnTo>
                    <a:lnTo>
                      <a:pt x="30" y="24"/>
                    </a:lnTo>
                    <a:lnTo>
                      <a:pt x="52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" name="Freeform 554"/>
              <p:cNvSpPr/>
              <p:nvPr/>
            </p:nvSpPr>
            <p:spPr>
              <a:xfrm>
                <a:off x="3486" y="4134"/>
                <a:ext cx="20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0" h="63">
                    <a:moveTo>
                      <a:pt x="60" y="0"/>
                    </a:moveTo>
                    <a:lnTo>
                      <a:pt x="53" y="0"/>
                    </a:lnTo>
                    <a:lnTo>
                      <a:pt x="46" y="11"/>
                    </a:lnTo>
                    <a:lnTo>
                      <a:pt x="42" y="18"/>
                    </a:lnTo>
                    <a:lnTo>
                      <a:pt x="37" y="25"/>
                    </a:lnTo>
                    <a:lnTo>
                      <a:pt x="35" y="32"/>
                    </a:lnTo>
                    <a:lnTo>
                      <a:pt x="30" y="36"/>
                    </a:lnTo>
                    <a:lnTo>
                      <a:pt x="25" y="42"/>
                    </a:lnTo>
                    <a:lnTo>
                      <a:pt x="15" y="47"/>
                    </a:lnTo>
                    <a:lnTo>
                      <a:pt x="0" y="54"/>
                    </a:lnTo>
                    <a:lnTo>
                      <a:pt x="3" y="63"/>
                    </a:lnTo>
                    <a:lnTo>
                      <a:pt x="19" y="54"/>
                    </a:lnTo>
                    <a:lnTo>
                      <a:pt x="29" y="49"/>
                    </a:lnTo>
                    <a:lnTo>
                      <a:pt x="37" y="43"/>
                    </a:lnTo>
                    <a:lnTo>
                      <a:pt x="42" y="36"/>
                    </a:lnTo>
                    <a:lnTo>
                      <a:pt x="46" y="30"/>
                    </a:lnTo>
                    <a:lnTo>
                      <a:pt x="48" y="23"/>
                    </a:lnTo>
                    <a:lnTo>
                      <a:pt x="53" y="15"/>
                    </a:lnTo>
                    <a:lnTo>
                      <a:pt x="60" y="5"/>
                    </a:lnTo>
                    <a:lnTo>
                      <a:pt x="53" y="5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" name="Freeform 555"/>
              <p:cNvSpPr/>
              <p:nvPr/>
            </p:nvSpPr>
            <p:spPr>
              <a:xfrm>
                <a:off x="3500" y="4134"/>
                <a:ext cx="1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1" h="138">
                    <a:moveTo>
                      <a:pt x="0" y="138"/>
                    </a:moveTo>
                    <a:lnTo>
                      <a:pt x="0" y="138"/>
                    </a:lnTo>
                    <a:lnTo>
                      <a:pt x="29" y="133"/>
                    </a:lnTo>
                    <a:lnTo>
                      <a:pt x="46" y="116"/>
                    </a:lnTo>
                    <a:lnTo>
                      <a:pt x="51" y="92"/>
                    </a:lnTo>
                    <a:lnTo>
                      <a:pt x="47" y="66"/>
                    </a:lnTo>
                    <a:lnTo>
                      <a:pt x="38" y="43"/>
                    </a:lnTo>
                    <a:lnTo>
                      <a:pt x="29" y="21"/>
                    </a:lnTo>
                    <a:lnTo>
                      <a:pt x="19" y="6"/>
                    </a:lnTo>
                    <a:lnTo>
                      <a:pt x="16" y="0"/>
                    </a:lnTo>
                    <a:lnTo>
                      <a:pt x="9" y="5"/>
                    </a:lnTo>
                    <a:lnTo>
                      <a:pt x="12" y="11"/>
                    </a:lnTo>
                    <a:lnTo>
                      <a:pt x="20" y="25"/>
                    </a:lnTo>
                    <a:lnTo>
                      <a:pt x="29" y="45"/>
                    </a:lnTo>
                    <a:lnTo>
                      <a:pt x="38" y="69"/>
                    </a:lnTo>
                    <a:lnTo>
                      <a:pt x="42" y="92"/>
                    </a:lnTo>
                    <a:lnTo>
                      <a:pt x="39" y="111"/>
                    </a:lnTo>
                    <a:lnTo>
                      <a:pt x="27" y="124"/>
                    </a:lnTo>
                    <a:lnTo>
                      <a:pt x="0" y="129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" name="Freeform 556"/>
              <p:cNvSpPr/>
              <p:nvPr/>
            </p:nvSpPr>
            <p:spPr>
              <a:xfrm>
                <a:off x="3473" y="4177"/>
                <a:ext cx="27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71">
                    <a:moveTo>
                      <a:pt x="0" y="70"/>
                    </a:moveTo>
                    <a:lnTo>
                      <a:pt x="8" y="71"/>
                    </a:lnTo>
                    <a:lnTo>
                      <a:pt x="17" y="52"/>
                    </a:lnTo>
                    <a:lnTo>
                      <a:pt x="21" y="37"/>
                    </a:lnTo>
                    <a:lnTo>
                      <a:pt x="25" y="26"/>
                    </a:lnTo>
                    <a:lnTo>
                      <a:pt x="26" y="19"/>
                    </a:lnTo>
                    <a:lnTo>
                      <a:pt x="30" y="15"/>
                    </a:lnTo>
                    <a:lnTo>
                      <a:pt x="39" y="11"/>
                    </a:lnTo>
                    <a:lnTo>
                      <a:pt x="56" y="10"/>
                    </a:lnTo>
                    <a:lnTo>
                      <a:pt x="83" y="9"/>
                    </a:lnTo>
                    <a:lnTo>
                      <a:pt x="83" y="0"/>
                    </a:lnTo>
                    <a:lnTo>
                      <a:pt x="56" y="1"/>
                    </a:lnTo>
                    <a:lnTo>
                      <a:pt x="39" y="2"/>
                    </a:lnTo>
                    <a:lnTo>
                      <a:pt x="26" y="8"/>
                    </a:lnTo>
                    <a:lnTo>
                      <a:pt x="19" y="15"/>
                    </a:lnTo>
                    <a:lnTo>
                      <a:pt x="16" y="24"/>
                    </a:lnTo>
                    <a:lnTo>
                      <a:pt x="12" y="35"/>
                    </a:lnTo>
                    <a:lnTo>
                      <a:pt x="8" y="49"/>
                    </a:lnTo>
                    <a:lnTo>
                      <a:pt x="1" y="66"/>
                    </a:lnTo>
                    <a:lnTo>
                      <a:pt x="9" y="6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" name="Freeform 557"/>
              <p:cNvSpPr/>
              <p:nvPr/>
            </p:nvSpPr>
            <p:spPr>
              <a:xfrm>
                <a:off x="3478" y="4172"/>
                <a:ext cx="69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7" h="90">
                    <a:moveTo>
                      <a:pt x="1" y="85"/>
                    </a:moveTo>
                    <a:lnTo>
                      <a:pt x="1" y="81"/>
                    </a:lnTo>
                    <a:lnTo>
                      <a:pt x="0" y="73"/>
                    </a:lnTo>
                    <a:lnTo>
                      <a:pt x="1" y="63"/>
                    </a:lnTo>
                    <a:lnTo>
                      <a:pt x="4" y="50"/>
                    </a:lnTo>
                    <a:lnTo>
                      <a:pt x="11" y="39"/>
                    </a:lnTo>
                    <a:lnTo>
                      <a:pt x="22" y="27"/>
                    </a:lnTo>
                    <a:lnTo>
                      <a:pt x="41" y="21"/>
                    </a:lnTo>
                    <a:lnTo>
                      <a:pt x="67" y="20"/>
                    </a:lnTo>
                    <a:lnTo>
                      <a:pt x="89" y="21"/>
                    </a:lnTo>
                    <a:lnTo>
                      <a:pt x="108" y="22"/>
                    </a:lnTo>
                    <a:lnTo>
                      <a:pt x="126" y="22"/>
                    </a:lnTo>
                    <a:lnTo>
                      <a:pt x="142" y="21"/>
                    </a:lnTo>
                    <a:lnTo>
                      <a:pt x="156" y="19"/>
                    </a:lnTo>
                    <a:lnTo>
                      <a:pt x="172" y="14"/>
                    </a:lnTo>
                    <a:lnTo>
                      <a:pt x="189" y="8"/>
                    </a:lnTo>
                    <a:lnTo>
                      <a:pt x="207" y="0"/>
                    </a:lnTo>
                    <a:lnTo>
                      <a:pt x="207" y="4"/>
                    </a:lnTo>
                    <a:lnTo>
                      <a:pt x="204" y="17"/>
                    </a:lnTo>
                    <a:lnTo>
                      <a:pt x="199" y="34"/>
                    </a:lnTo>
                    <a:lnTo>
                      <a:pt x="189" y="53"/>
                    </a:lnTo>
                    <a:lnTo>
                      <a:pt x="171" y="71"/>
                    </a:lnTo>
                    <a:lnTo>
                      <a:pt x="145" y="85"/>
                    </a:lnTo>
                    <a:lnTo>
                      <a:pt x="109" y="90"/>
                    </a:lnTo>
                    <a:lnTo>
                      <a:pt x="60" y="85"/>
                    </a:lnTo>
                    <a:lnTo>
                      <a:pt x="40" y="81"/>
                    </a:lnTo>
                    <a:lnTo>
                      <a:pt x="27" y="79"/>
                    </a:lnTo>
                    <a:lnTo>
                      <a:pt x="19" y="79"/>
                    </a:lnTo>
                    <a:lnTo>
                      <a:pt x="13" y="80"/>
                    </a:lnTo>
                    <a:lnTo>
                      <a:pt x="11" y="81"/>
                    </a:lnTo>
                    <a:lnTo>
                      <a:pt x="9" y="82"/>
                    </a:lnTo>
                    <a:lnTo>
                      <a:pt x="5" y="85"/>
                    </a:lnTo>
                    <a:lnTo>
                      <a:pt x="1" y="8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" name="Freeform 558"/>
              <p:cNvSpPr/>
              <p:nvPr/>
            </p:nvSpPr>
            <p:spPr>
              <a:xfrm>
                <a:off x="3476" y="4177"/>
                <a:ext cx="24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2" h="70">
                    <a:moveTo>
                      <a:pt x="72" y="0"/>
                    </a:moveTo>
                    <a:lnTo>
                      <a:pt x="72" y="0"/>
                    </a:lnTo>
                    <a:lnTo>
                      <a:pt x="46" y="1"/>
                    </a:lnTo>
                    <a:lnTo>
                      <a:pt x="25" y="9"/>
                    </a:lnTo>
                    <a:lnTo>
                      <a:pt x="13" y="21"/>
                    </a:lnTo>
                    <a:lnTo>
                      <a:pt x="5" y="34"/>
                    </a:lnTo>
                    <a:lnTo>
                      <a:pt x="1" y="48"/>
                    </a:lnTo>
                    <a:lnTo>
                      <a:pt x="0" y="58"/>
                    </a:lnTo>
                    <a:lnTo>
                      <a:pt x="1" y="66"/>
                    </a:lnTo>
                    <a:lnTo>
                      <a:pt x="1" y="70"/>
                    </a:lnTo>
                    <a:lnTo>
                      <a:pt x="10" y="70"/>
                    </a:lnTo>
                    <a:lnTo>
                      <a:pt x="10" y="66"/>
                    </a:lnTo>
                    <a:lnTo>
                      <a:pt x="9" y="58"/>
                    </a:lnTo>
                    <a:lnTo>
                      <a:pt x="10" y="48"/>
                    </a:lnTo>
                    <a:lnTo>
                      <a:pt x="14" y="36"/>
                    </a:lnTo>
                    <a:lnTo>
                      <a:pt x="19" y="26"/>
                    </a:lnTo>
                    <a:lnTo>
                      <a:pt x="29" y="16"/>
                    </a:lnTo>
                    <a:lnTo>
                      <a:pt x="46" y="10"/>
                    </a:lnTo>
                    <a:lnTo>
                      <a:pt x="72" y="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" name="Freeform 559"/>
              <p:cNvSpPr/>
              <p:nvPr/>
            </p:nvSpPr>
            <p:spPr>
              <a:xfrm>
                <a:off x="3500" y="4171"/>
                <a:ext cx="4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4" h="31">
                    <a:moveTo>
                      <a:pt x="144" y="5"/>
                    </a:moveTo>
                    <a:lnTo>
                      <a:pt x="137" y="0"/>
                    </a:lnTo>
                    <a:lnTo>
                      <a:pt x="121" y="9"/>
                    </a:lnTo>
                    <a:lnTo>
                      <a:pt x="104" y="15"/>
                    </a:lnTo>
                    <a:lnTo>
                      <a:pt x="89" y="19"/>
                    </a:lnTo>
                    <a:lnTo>
                      <a:pt x="75" y="21"/>
                    </a:lnTo>
                    <a:lnTo>
                      <a:pt x="59" y="22"/>
                    </a:lnTo>
                    <a:lnTo>
                      <a:pt x="41" y="22"/>
                    </a:lnTo>
                    <a:lnTo>
                      <a:pt x="22" y="21"/>
                    </a:lnTo>
                    <a:lnTo>
                      <a:pt x="0" y="20"/>
                    </a:lnTo>
                    <a:lnTo>
                      <a:pt x="0" y="29"/>
                    </a:lnTo>
                    <a:lnTo>
                      <a:pt x="22" y="30"/>
                    </a:lnTo>
                    <a:lnTo>
                      <a:pt x="41" y="31"/>
                    </a:lnTo>
                    <a:lnTo>
                      <a:pt x="59" y="31"/>
                    </a:lnTo>
                    <a:lnTo>
                      <a:pt x="75" y="30"/>
                    </a:lnTo>
                    <a:lnTo>
                      <a:pt x="89" y="28"/>
                    </a:lnTo>
                    <a:lnTo>
                      <a:pt x="106" y="24"/>
                    </a:lnTo>
                    <a:lnTo>
                      <a:pt x="123" y="18"/>
                    </a:lnTo>
                    <a:lnTo>
                      <a:pt x="142" y="9"/>
                    </a:lnTo>
                    <a:lnTo>
                      <a:pt x="135" y="5"/>
                    </a:lnTo>
                    <a:lnTo>
                      <a:pt x="144" y="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" name="Freeform 560"/>
              <p:cNvSpPr/>
              <p:nvPr/>
            </p:nvSpPr>
            <p:spPr>
              <a:xfrm>
                <a:off x="3498" y="4172"/>
                <a:ext cx="50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1" h="95">
                    <a:moveTo>
                      <a:pt x="0" y="89"/>
                    </a:moveTo>
                    <a:lnTo>
                      <a:pt x="0" y="89"/>
                    </a:lnTo>
                    <a:lnTo>
                      <a:pt x="49" y="95"/>
                    </a:lnTo>
                    <a:lnTo>
                      <a:pt x="86" y="89"/>
                    </a:lnTo>
                    <a:lnTo>
                      <a:pt x="113" y="75"/>
                    </a:lnTo>
                    <a:lnTo>
                      <a:pt x="132" y="55"/>
                    </a:lnTo>
                    <a:lnTo>
                      <a:pt x="143" y="35"/>
                    </a:lnTo>
                    <a:lnTo>
                      <a:pt x="149" y="19"/>
                    </a:lnTo>
                    <a:lnTo>
                      <a:pt x="151" y="4"/>
                    </a:lnTo>
                    <a:lnTo>
                      <a:pt x="151" y="0"/>
                    </a:lnTo>
                    <a:lnTo>
                      <a:pt x="142" y="0"/>
                    </a:lnTo>
                    <a:lnTo>
                      <a:pt x="142" y="4"/>
                    </a:lnTo>
                    <a:lnTo>
                      <a:pt x="140" y="16"/>
                    </a:lnTo>
                    <a:lnTo>
                      <a:pt x="134" y="33"/>
                    </a:lnTo>
                    <a:lnTo>
                      <a:pt x="125" y="51"/>
                    </a:lnTo>
                    <a:lnTo>
                      <a:pt x="109" y="68"/>
                    </a:lnTo>
                    <a:lnTo>
                      <a:pt x="84" y="80"/>
                    </a:lnTo>
                    <a:lnTo>
                      <a:pt x="49" y="86"/>
                    </a:lnTo>
                    <a:lnTo>
                      <a:pt x="0" y="80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" name="Freeform 561"/>
              <p:cNvSpPr/>
              <p:nvPr/>
            </p:nvSpPr>
            <p:spPr>
              <a:xfrm>
                <a:off x="3477" y="4197"/>
                <a:ext cx="2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4" h="14">
                    <a:moveTo>
                      <a:pt x="0" y="10"/>
                    </a:moveTo>
                    <a:lnTo>
                      <a:pt x="5" y="14"/>
                    </a:lnTo>
                    <a:lnTo>
                      <a:pt x="11" y="14"/>
                    </a:lnTo>
                    <a:lnTo>
                      <a:pt x="15" y="11"/>
                    </a:lnTo>
                    <a:lnTo>
                      <a:pt x="16" y="10"/>
                    </a:lnTo>
                    <a:lnTo>
                      <a:pt x="18" y="10"/>
                    </a:lnTo>
                    <a:lnTo>
                      <a:pt x="23" y="8"/>
                    </a:lnTo>
                    <a:lnTo>
                      <a:pt x="31" y="8"/>
                    </a:lnTo>
                    <a:lnTo>
                      <a:pt x="44" y="11"/>
                    </a:lnTo>
                    <a:lnTo>
                      <a:pt x="64" y="14"/>
                    </a:lnTo>
                    <a:lnTo>
                      <a:pt x="64" y="5"/>
                    </a:lnTo>
                    <a:lnTo>
                      <a:pt x="44" y="2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6" y="1"/>
                    </a:lnTo>
                    <a:lnTo>
                      <a:pt x="14" y="3"/>
                    </a:lnTo>
                    <a:lnTo>
                      <a:pt x="11" y="4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9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" name="Freeform 562"/>
              <p:cNvSpPr/>
              <p:nvPr/>
            </p:nvSpPr>
            <p:spPr>
              <a:xfrm>
                <a:off x="3478" y="4201"/>
                <a:ext cx="69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7" h="89">
                    <a:moveTo>
                      <a:pt x="1" y="5"/>
                    </a:moveTo>
                    <a:lnTo>
                      <a:pt x="1" y="9"/>
                    </a:lnTo>
                    <a:lnTo>
                      <a:pt x="0" y="16"/>
                    </a:lnTo>
                    <a:lnTo>
                      <a:pt x="1" y="26"/>
                    </a:lnTo>
                    <a:lnTo>
                      <a:pt x="4" y="39"/>
                    </a:lnTo>
                    <a:lnTo>
                      <a:pt x="11" y="51"/>
                    </a:lnTo>
                    <a:lnTo>
                      <a:pt x="22" y="62"/>
                    </a:lnTo>
                    <a:lnTo>
                      <a:pt x="41" y="69"/>
                    </a:lnTo>
                    <a:lnTo>
                      <a:pt x="67" y="70"/>
                    </a:lnTo>
                    <a:lnTo>
                      <a:pt x="89" y="69"/>
                    </a:lnTo>
                    <a:lnTo>
                      <a:pt x="108" y="68"/>
                    </a:lnTo>
                    <a:lnTo>
                      <a:pt x="126" y="68"/>
                    </a:lnTo>
                    <a:lnTo>
                      <a:pt x="142" y="69"/>
                    </a:lnTo>
                    <a:lnTo>
                      <a:pt x="156" y="71"/>
                    </a:lnTo>
                    <a:lnTo>
                      <a:pt x="172" y="75"/>
                    </a:lnTo>
                    <a:lnTo>
                      <a:pt x="189" y="81"/>
                    </a:lnTo>
                    <a:lnTo>
                      <a:pt x="207" y="89"/>
                    </a:lnTo>
                    <a:lnTo>
                      <a:pt x="207" y="85"/>
                    </a:lnTo>
                    <a:lnTo>
                      <a:pt x="204" y="71"/>
                    </a:lnTo>
                    <a:lnTo>
                      <a:pt x="199" y="54"/>
                    </a:lnTo>
                    <a:lnTo>
                      <a:pt x="189" y="35"/>
                    </a:lnTo>
                    <a:lnTo>
                      <a:pt x="171" y="17"/>
                    </a:lnTo>
                    <a:lnTo>
                      <a:pt x="145" y="5"/>
                    </a:lnTo>
                    <a:lnTo>
                      <a:pt x="109" y="0"/>
                    </a:lnTo>
                    <a:lnTo>
                      <a:pt x="60" y="5"/>
                    </a:lnTo>
                    <a:lnTo>
                      <a:pt x="40" y="9"/>
                    </a:lnTo>
                    <a:lnTo>
                      <a:pt x="27" y="11"/>
                    </a:lnTo>
                    <a:lnTo>
                      <a:pt x="19" y="11"/>
                    </a:lnTo>
                    <a:lnTo>
                      <a:pt x="13" y="10"/>
                    </a:lnTo>
                    <a:lnTo>
                      <a:pt x="11" y="9"/>
                    </a:lnTo>
                    <a:lnTo>
                      <a:pt x="9" y="7"/>
                    </a:lnTo>
                    <a:lnTo>
                      <a:pt x="5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" name="Freeform 563"/>
              <p:cNvSpPr/>
              <p:nvPr/>
            </p:nvSpPr>
            <p:spPr>
              <a:xfrm>
                <a:off x="3476" y="4202"/>
                <a:ext cx="24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2" h="70">
                    <a:moveTo>
                      <a:pt x="72" y="61"/>
                    </a:moveTo>
                    <a:lnTo>
                      <a:pt x="72" y="61"/>
                    </a:lnTo>
                    <a:lnTo>
                      <a:pt x="46" y="60"/>
                    </a:lnTo>
                    <a:lnTo>
                      <a:pt x="29" y="54"/>
                    </a:lnTo>
                    <a:lnTo>
                      <a:pt x="19" y="44"/>
                    </a:lnTo>
                    <a:lnTo>
                      <a:pt x="14" y="33"/>
                    </a:lnTo>
                    <a:lnTo>
                      <a:pt x="10" y="21"/>
                    </a:lnTo>
                    <a:lnTo>
                      <a:pt x="9" y="11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11"/>
                    </a:lnTo>
                    <a:lnTo>
                      <a:pt x="1" y="21"/>
                    </a:lnTo>
                    <a:lnTo>
                      <a:pt x="5" y="35"/>
                    </a:lnTo>
                    <a:lnTo>
                      <a:pt x="13" y="48"/>
                    </a:lnTo>
                    <a:lnTo>
                      <a:pt x="25" y="61"/>
                    </a:lnTo>
                    <a:lnTo>
                      <a:pt x="46" y="68"/>
                    </a:lnTo>
                    <a:lnTo>
                      <a:pt x="72" y="70"/>
                    </a:lnTo>
                    <a:lnTo>
                      <a:pt x="72" y="61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" name="Freeform 564"/>
              <p:cNvSpPr/>
              <p:nvPr/>
            </p:nvSpPr>
            <p:spPr>
              <a:xfrm>
                <a:off x="3500" y="4222"/>
                <a:ext cx="4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4" h="31">
                    <a:moveTo>
                      <a:pt x="135" y="26"/>
                    </a:moveTo>
                    <a:lnTo>
                      <a:pt x="141" y="22"/>
                    </a:lnTo>
                    <a:lnTo>
                      <a:pt x="123" y="14"/>
                    </a:lnTo>
                    <a:lnTo>
                      <a:pt x="106" y="7"/>
                    </a:lnTo>
                    <a:lnTo>
                      <a:pt x="89" y="4"/>
                    </a:lnTo>
                    <a:lnTo>
                      <a:pt x="75" y="2"/>
                    </a:lnTo>
                    <a:lnTo>
                      <a:pt x="59" y="0"/>
                    </a:lnTo>
                    <a:lnTo>
                      <a:pt x="41" y="0"/>
                    </a:lnTo>
                    <a:lnTo>
                      <a:pt x="22" y="2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22" y="10"/>
                    </a:lnTo>
                    <a:lnTo>
                      <a:pt x="41" y="9"/>
                    </a:lnTo>
                    <a:lnTo>
                      <a:pt x="59" y="9"/>
                    </a:lnTo>
                    <a:lnTo>
                      <a:pt x="75" y="10"/>
                    </a:lnTo>
                    <a:lnTo>
                      <a:pt x="89" y="13"/>
                    </a:lnTo>
                    <a:lnTo>
                      <a:pt x="104" y="16"/>
                    </a:lnTo>
                    <a:lnTo>
                      <a:pt x="121" y="23"/>
                    </a:lnTo>
                    <a:lnTo>
                      <a:pt x="139" y="31"/>
                    </a:lnTo>
                    <a:lnTo>
                      <a:pt x="144" y="26"/>
                    </a:lnTo>
                    <a:lnTo>
                      <a:pt x="135" y="2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" name="Freeform 565"/>
              <p:cNvSpPr/>
              <p:nvPr/>
            </p:nvSpPr>
            <p:spPr>
              <a:xfrm>
                <a:off x="3498" y="4199"/>
                <a:ext cx="50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1" h="94">
                    <a:moveTo>
                      <a:pt x="0" y="15"/>
                    </a:moveTo>
                    <a:lnTo>
                      <a:pt x="0" y="15"/>
                    </a:lnTo>
                    <a:lnTo>
                      <a:pt x="49" y="9"/>
                    </a:lnTo>
                    <a:lnTo>
                      <a:pt x="84" y="15"/>
                    </a:lnTo>
                    <a:lnTo>
                      <a:pt x="109" y="26"/>
                    </a:lnTo>
                    <a:lnTo>
                      <a:pt x="125" y="43"/>
                    </a:lnTo>
                    <a:lnTo>
                      <a:pt x="134" y="61"/>
                    </a:lnTo>
                    <a:lnTo>
                      <a:pt x="140" y="77"/>
                    </a:lnTo>
                    <a:lnTo>
                      <a:pt x="142" y="90"/>
                    </a:lnTo>
                    <a:lnTo>
                      <a:pt x="142" y="94"/>
                    </a:lnTo>
                    <a:lnTo>
                      <a:pt x="151" y="94"/>
                    </a:lnTo>
                    <a:lnTo>
                      <a:pt x="151" y="90"/>
                    </a:lnTo>
                    <a:lnTo>
                      <a:pt x="149" y="75"/>
                    </a:lnTo>
                    <a:lnTo>
                      <a:pt x="143" y="58"/>
                    </a:lnTo>
                    <a:lnTo>
                      <a:pt x="132" y="38"/>
                    </a:lnTo>
                    <a:lnTo>
                      <a:pt x="113" y="19"/>
                    </a:lnTo>
                    <a:lnTo>
                      <a:pt x="86" y="6"/>
                    </a:lnTo>
                    <a:lnTo>
                      <a:pt x="49" y="0"/>
                    </a:lnTo>
                    <a:lnTo>
                      <a:pt x="0" y="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" name="Freeform 566"/>
              <p:cNvSpPr/>
              <p:nvPr/>
            </p:nvSpPr>
            <p:spPr>
              <a:xfrm>
                <a:off x="3477" y="4201"/>
                <a:ext cx="2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4" h="14">
                    <a:moveTo>
                      <a:pt x="9" y="4"/>
                    </a:moveTo>
                    <a:lnTo>
                      <a:pt x="5" y="9"/>
                    </a:lnTo>
                    <a:lnTo>
                      <a:pt x="8" y="9"/>
                    </a:lnTo>
                    <a:lnTo>
                      <a:pt x="11" y="10"/>
                    </a:lnTo>
                    <a:lnTo>
                      <a:pt x="14" y="11"/>
                    </a:lnTo>
                    <a:lnTo>
                      <a:pt x="16" y="13"/>
                    </a:lnTo>
                    <a:lnTo>
                      <a:pt x="23" y="14"/>
                    </a:lnTo>
                    <a:lnTo>
                      <a:pt x="31" y="14"/>
                    </a:lnTo>
                    <a:lnTo>
                      <a:pt x="44" y="12"/>
                    </a:lnTo>
                    <a:lnTo>
                      <a:pt x="64" y="9"/>
                    </a:lnTo>
                    <a:lnTo>
                      <a:pt x="64" y="0"/>
                    </a:lnTo>
                    <a:lnTo>
                      <a:pt x="44" y="3"/>
                    </a:lnTo>
                    <a:lnTo>
                      <a:pt x="31" y="5"/>
                    </a:lnTo>
                    <a:lnTo>
                      <a:pt x="23" y="5"/>
                    </a:lnTo>
                    <a:lnTo>
                      <a:pt x="18" y="4"/>
                    </a:lnTo>
                    <a:lnTo>
                      <a:pt x="16" y="4"/>
                    </a:lnTo>
                    <a:lnTo>
                      <a:pt x="15" y="3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" name="Freeform 567"/>
              <p:cNvSpPr/>
              <p:nvPr/>
            </p:nvSpPr>
            <p:spPr>
              <a:xfrm>
                <a:off x="3478" y="4185"/>
                <a:ext cx="43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8" h="91">
                    <a:moveTo>
                      <a:pt x="1" y="46"/>
                    </a:moveTo>
                    <a:lnTo>
                      <a:pt x="1" y="48"/>
                    </a:lnTo>
                    <a:lnTo>
                      <a:pt x="0" y="52"/>
                    </a:lnTo>
                    <a:lnTo>
                      <a:pt x="0" y="60"/>
                    </a:lnTo>
                    <a:lnTo>
                      <a:pt x="2" y="68"/>
                    </a:lnTo>
                    <a:lnTo>
                      <a:pt x="5" y="77"/>
                    </a:lnTo>
                    <a:lnTo>
                      <a:pt x="13" y="85"/>
                    </a:lnTo>
                    <a:lnTo>
                      <a:pt x="26" y="89"/>
                    </a:lnTo>
                    <a:lnTo>
                      <a:pt x="43" y="91"/>
                    </a:lnTo>
                    <a:lnTo>
                      <a:pt x="58" y="89"/>
                    </a:lnTo>
                    <a:lnTo>
                      <a:pt x="70" y="85"/>
                    </a:lnTo>
                    <a:lnTo>
                      <a:pt x="79" y="77"/>
                    </a:lnTo>
                    <a:lnTo>
                      <a:pt x="87" y="68"/>
                    </a:lnTo>
                    <a:lnTo>
                      <a:pt x="95" y="60"/>
                    </a:lnTo>
                    <a:lnTo>
                      <a:pt x="104" y="52"/>
                    </a:lnTo>
                    <a:lnTo>
                      <a:pt x="115" y="48"/>
                    </a:lnTo>
                    <a:lnTo>
                      <a:pt x="128" y="46"/>
                    </a:lnTo>
                    <a:lnTo>
                      <a:pt x="115" y="43"/>
                    </a:lnTo>
                    <a:lnTo>
                      <a:pt x="104" y="39"/>
                    </a:lnTo>
                    <a:lnTo>
                      <a:pt x="95" y="31"/>
                    </a:lnTo>
                    <a:lnTo>
                      <a:pt x="87" y="22"/>
                    </a:lnTo>
                    <a:lnTo>
                      <a:pt x="79" y="14"/>
                    </a:lnTo>
                    <a:lnTo>
                      <a:pt x="70" y="6"/>
                    </a:lnTo>
                    <a:lnTo>
                      <a:pt x="58" y="2"/>
                    </a:lnTo>
                    <a:lnTo>
                      <a:pt x="43" y="0"/>
                    </a:lnTo>
                    <a:lnTo>
                      <a:pt x="26" y="2"/>
                    </a:lnTo>
                    <a:lnTo>
                      <a:pt x="13" y="6"/>
                    </a:lnTo>
                    <a:lnTo>
                      <a:pt x="5" y="14"/>
                    </a:lnTo>
                    <a:lnTo>
                      <a:pt x="2" y="22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1" y="43"/>
                    </a:lnTo>
                    <a:lnTo>
                      <a:pt x="1" y="46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" name="Freeform 568"/>
              <p:cNvSpPr/>
              <p:nvPr/>
            </p:nvSpPr>
            <p:spPr>
              <a:xfrm>
                <a:off x="3476" y="4200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8" h="52">
                    <a:moveTo>
                      <a:pt x="48" y="43"/>
                    </a:moveTo>
                    <a:lnTo>
                      <a:pt x="48" y="43"/>
                    </a:lnTo>
                    <a:lnTo>
                      <a:pt x="31" y="41"/>
                    </a:lnTo>
                    <a:lnTo>
                      <a:pt x="20" y="37"/>
                    </a:lnTo>
                    <a:lnTo>
                      <a:pt x="14" y="31"/>
                    </a:lnTo>
                    <a:lnTo>
                      <a:pt x="12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3" y="25"/>
                    </a:lnTo>
                    <a:lnTo>
                      <a:pt x="7" y="35"/>
                    </a:lnTo>
                    <a:lnTo>
                      <a:pt x="16" y="44"/>
                    </a:lnTo>
                    <a:lnTo>
                      <a:pt x="31" y="50"/>
                    </a:lnTo>
                    <a:lnTo>
                      <a:pt x="48" y="52"/>
                    </a:lnTo>
                    <a:lnTo>
                      <a:pt x="48" y="43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" name="Freeform 569"/>
              <p:cNvSpPr/>
              <p:nvPr/>
            </p:nvSpPr>
            <p:spPr>
              <a:xfrm>
                <a:off x="3492" y="4199"/>
                <a:ext cx="29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5" h="55">
                    <a:moveTo>
                      <a:pt x="85" y="9"/>
                    </a:moveTo>
                    <a:lnTo>
                      <a:pt x="85" y="0"/>
                    </a:lnTo>
                    <a:lnTo>
                      <a:pt x="71" y="2"/>
                    </a:lnTo>
                    <a:lnTo>
                      <a:pt x="59" y="8"/>
                    </a:lnTo>
                    <a:lnTo>
                      <a:pt x="48" y="16"/>
                    </a:lnTo>
                    <a:lnTo>
                      <a:pt x="41" y="24"/>
                    </a:lnTo>
                    <a:lnTo>
                      <a:pt x="33" y="33"/>
                    </a:lnTo>
                    <a:lnTo>
                      <a:pt x="25" y="40"/>
                    </a:lnTo>
                    <a:lnTo>
                      <a:pt x="14" y="44"/>
                    </a:lnTo>
                    <a:lnTo>
                      <a:pt x="0" y="46"/>
                    </a:lnTo>
                    <a:lnTo>
                      <a:pt x="0" y="55"/>
                    </a:lnTo>
                    <a:lnTo>
                      <a:pt x="16" y="53"/>
                    </a:lnTo>
                    <a:lnTo>
                      <a:pt x="29" y="47"/>
                    </a:lnTo>
                    <a:lnTo>
                      <a:pt x="40" y="39"/>
                    </a:lnTo>
                    <a:lnTo>
                      <a:pt x="47" y="30"/>
                    </a:lnTo>
                    <a:lnTo>
                      <a:pt x="55" y="22"/>
                    </a:lnTo>
                    <a:lnTo>
                      <a:pt x="63" y="15"/>
                    </a:lnTo>
                    <a:lnTo>
                      <a:pt x="73" y="11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85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" name="Freeform 570"/>
              <p:cNvSpPr/>
              <p:nvPr/>
            </p:nvSpPr>
            <p:spPr>
              <a:xfrm>
                <a:off x="3492" y="4184"/>
                <a:ext cx="29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5" h="55">
                    <a:moveTo>
                      <a:pt x="0" y="9"/>
                    </a:moveTo>
                    <a:lnTo>
                      <a:pt x="0" y="9"/>
                    </a:lnTo>
                    <a:lnTo>
                      <a:pt x="14" y="11"/>
                    </a:lnTo>
                    <a:lnTo>
                      <a:pt x="25" y="15"/>
                    </a:lnTo>
                    <a:lnTo>
                      <a:pt x="33" y="23"/>
                    </a:lnTo>
                    <a:lnTo>
                      <a:pt x="41" y="30"/>
                    </a:lnTo>
                    <a:lnTo>
                      <a:pt x="48" y="39"/>
                    </a:lnTo>
                    <a:lnTo>
                      <a:pt x="59" y="47"/>
                    </a:lnTo>
                    <a:lnTo>
                      <a:pt x="71" y="53"/>
                    </a:lnTo>
                    <a:lnTo>
                      <a:pt x="85" y="55"/>
                    </a:lnTo>
                    <a:lnTo>
                      <a:pt x="85" y="46"/>
                    </a:lnTo>
                    <a:lnTo>
                      <a:pt x="73" y="44"/>
                    </a:lnTo>
                    <a:lnTo>
                      <a:pt x="63" y="41"/>
                    </a:lnTo>
                    <a:lnTo>
                      <a:pt x="55" y="33"/>
                    </a:lnTo>
                    <a:lnTo>
                      <a:pt x="47" y="24"/>
                    </a:lnTo>
                    <a:lnTo>
                      <a:pt x="40" y="16"/>
                    </a:lnTo>
                    <a:lnTo>
                      <a:pt x="29" y="8"/>
                    </a:lnTo>
                    <a:lnTo>
                      <a:pt x="16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" name="Freeform 571"/>
              <p:cNvSpPr/>
              <p:nvPr/>
            </p:nvSpPr>
            <p:spPr>
              <a:xfrm>
                <a:off x="3476" y="4184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8" h="52">
                    <a:moveTo>
                      <a:pt x="10" y="52"/>
                    </a:moveTo>
                    <a:lnTo>
                      <a:pt x="10" y="49"/>
                    </a:lnTo>
                    <a:lnTo>
                      <a:pt x="10" y="48"/>
                    </a:lnTo>
                    <a:lnTo>
                      <a:pt x="9" y="44"/>
                    </a:lnTo>
                    <a:lnTo>
                      <a:pt x="9" y="36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20" y="15"/>
                    </a:lnTo>
                    <a:lnTo>
                      <a:pt x="31" y="11"/>
                    </a:lnTo>
                    <a:lnTo>
                      <a:pt x="48" y="9"/>
                    </a:lnTo>
                    <a:lnTo>
                      <a:pt x="48" y="0"/>
                    </a:lnTo>
                    <a:lnTo>
                      <a:pt x="31" y="2"/>
                    </a:lnTo>
                    <a:lnTo>
                      <a:pt x="16" y="8"/>
                    </a:lnTo>
                    <a:lnTo>
                      <a:pt x="7" y="17"/>
                    </a:lnTo>
                    <a:lnTo>
                      <a:pt x="3" y="26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1" y="48"/>
                    </a:lnTo>
                    <a:lnTo>
                      <a:pt x="1" y="52"/>
                    </a:lnTo>
                    <a:lnTo>
                      <a:pt x="1" y="49"/>
                    </a:lnTo>
                    <a:lnTo>
                      <a:pt x="10" y="52"/>
                    </a:lnTo>
                    <a:lnTo>
                      <a:pt x="10" y="51"/>
                    </a:lnTo>
                    <a:lnTo>
                      <a:pt x="10" y="49"/>
                    </a:lnTo>
                    <a:lnTo>
                      <a:pt x="10" y="52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" name="Freeform 572"/>
              <p:cNvSpPr/>
              <p:nvPr/>
            </p:nvSpPr>
            <p:spPr>
              <a:xfrm>
                <a:off x="4348" y="4199"/>
                <a:ext cx="27" cy="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" h="169">
                    <a:moveTo>
                      <a:pt x="22" y="167"/>
                    </a:moveTo>
                    <a:lnTo>
                      <a:pt x="22" y="167"/>
                    </a:lnTo>
                    <a:lnTo>
                      <a:pt x="9" y="117"/>
                    </a:lnTo>
                    <a:lnTo>
                      <a:pt x="9" y="77"/>
                    </a:lnTo>
                    <a:lnTo>
                      <a:pt x="17" y="52"/>
                    </a:lnTo>
                    <a:lnTo>
                      <a:pt x="32" y="33"/>
                    </a:lnTo>
                    <a:lnTo>
                      <a:pt x="48" y="20"/>
                    </a:lnTo>
                    <a:lnTo>
                      <a:pt x="63" y="14"/>
                    </a:lnTo>
                    <a:lnTo>
                      <a:pt x="77" y="10"/>
                    </a:lnTo>
                    <a:lnTo>
                      <a:pt x="80" y="9"/>
                    </a:lnTo>
                    <a:lnTo>
                      <a:pt x="80" y="0"/>
                    </a:lnTo>
                    <a:lnTo>
                      <a:pt x="75" y="1"/>
                    </a:lnTo>
                    <a:lnTo>
                      <a:pt x="61" y="5"/>
                    </a:lnTo>
                    <a:lnTo>
                      <a:pt x="43" y="11"/>
                    </a:lnTo>
                    <a:lnTo>
                      <a:pt x="25" y="26"/>
                    </a:lnTo>
                    <a:lnTo>
                      <a:pt x="9" y="47"/>
                    </a:lnTo>
                    <a:lnTo>
                      <a:pt x="0" y="77"/>
                    </a:lnTo>
                    <a:lnTo>
                      <a:pt x="0" y="117"/>
                    </a:lnTo>
                    <a:lnTo>
                      <a:pt x="13" y="169"/>
                    </a:lnTo>
                    <a:lnTo>
                      <a:pt x="22" y="167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" name="Freeform 573"/>
              <p:cNvSpPr/>
              <p:nvPr/>
            </p:nvSpPr>
            <p:spPr>
              <a:xfrm>
                <a:off x="4353" y="4255"/>
                <a:ext cx="104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4" h="138">
                    <a:moveTo>
                      <a:pt x="314" y="120"/>
                    </a:moveTo>
                    <a:lnTo>
                      <a:pt x="314" y="120"/>
                    </a:lnTo>
                    <a:lnTo>
                      <a:pt x="301" y="121"/>
                    </a:lnTo>
                    <a:lnTo>
                      <a:pt x="286" y="122"/>
                    </a:lnTo>
                    <a:lnTo>
                      <a:pt x="268" y="124"/>
                    </a:lnTo>
                    <a:lnTo>
                      <a:pt x="248" y="125"/>
                    </a:lnTo>
                    <a:lnTo>
                      <a:pt x="227" y="126"/>
                    </a:lnTo>
                    <a:lnTo>
                      <a:pt x="206" y="126"/>
                    </a:lnTo>
                    <a:lnTo>
                      <a:pt x="182" y="126"/>
                    </a:lnTo>
                    <a:lnTo>
                      <a:pt x="160" y="123"/>
                    </a:lnTo>
                    <a:lnTo>
                      <a:pt x="138" y="119"/>
                    </a:lnTo>
                    <a:lnTo>
                      <a:pt x="114" y="111"/>
                    </a:lnTo>
                    <a:lnTo>
                      <a:pt x="94" y="101"/>
                    </a:lnTo>
                    <a:lnTo>
                      <a:pt x="73" y="88"/>
                    </a:lnTo>
                    <a:lnTo>
                      <a:pt x="54" y="73"/>
                    </a:lnTo>
                    <a:lnTo>
                      <a:pt x="37" y="53"/>
                    </a:lnTo>
                    <a:lnTo>
                      <a:pt x="22" y="28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13" y="32"/>
                    </a:lnTo>
                    <a:lnTo>
                      <a:pt x="28" y="57"/>
                    </a:lnTo>
                    <a:lnTo>
                      <a:pt x="47" y="79"/>
                    </a:lnTo>
                    <a:lnTo>
                      <a:pt x="68" y="97"/>
                    </a:lnTo>
                    <a:lnTo>
                      <a:pt x="89" y="110"/>
                    </a:lnTo>
                    <a:lnTo>
                      <a:pt x="112" y="120"/>
                    </a:lnTo>
                    <a:lnTo>
                      <a:pt x="135" y="128"/>
                    </a:lnTo>
                    <a:lnTo>
                      <a:pt x="160" y="132"/>
                    </a:lnTo>
                    <a:lnTo>
                      <a:pt x="182" y="135"/>
                    </a:lnTo>
                    <a:lnTo>
                      <a:pt x="206" y="138"/>
                    </a:lnTo>
                    <a:lnTo>
                      <a:pt x="227" y="135"/>
                    </a:lnTo>
                    <a:lnTo>
                      <a:pt x="248" y="134"/>
                    </a:lnTo>
                    <a:lnTo>
                      <a:pt x="268" y="133"/>
                    </a:lnTo>
                    <a:lnTo>
                      <a:pt x="286" y="131"/>
                    </a:lnTo>
                    <a:lnTo>
                      <a:pt x="301" y="130"/>
                    </a:lnTo>
                    <a:lnTo>
                      <a:pt x="314" y="129"/>
                    </a:lnTo>
                    <a:lnTo>
                      <a:pt x="314" y="12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" name="Freeform 574"/>
              <p:cNvSpPr/>
              <p:nvPr/>
            </p:nvSpPr>
            <p:spPr>
              <a:xfrm>
                <a:off x="4457" y="4200"/>
                <a:ext cx="69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5" h="293">
                    <a:moveTo>
                      <a:pt x="190" y="3"/>
                    </a:moveTo>
                    <a:lnTo>
                      <a:pt x="190" y="3"/>
                    </a:lnTo>
                    <a:lnTo>
                      <a:pt x="196" y="35"/>
                    </a:lnTo>
                    <a:lnTo>
                      <a:pt x="196" y="68"/>
                    </a:lnTo>
                    <a:lnTo>
                      <a:pt x="193" y="97"/>
                    </a:lnTo>
                    <a:lnTo>
                      <a:pt x="186" y="124"/>
                    </a:lnTo>
                    <a:lnTo>
                      <a:pt x="176" y="148"/>
                    </a:lnTo>
                    <a:lnTo>
                      <a:pt x="163" y="171"/>
                    </a:lnTo>
                    <a:lnTo>
                      <a:pt x="149" y="191"/>
                    </a:lnTo>
                    <a:lnTo>
                      <a:pt x="133" y="210"/>
                    </a:lnTo>
                    <a:lnTo>
                      <a:pt x="115" y="228"/>
                    </a:lnTo>
                    <a:lnTo>
                      <a:pt x="97" y="241"/>
                    </a:lnTo>
                    <a:lnTo>
                      <a:pt x="78" y="253"/>
                    </a:lnTo>
                    <a:lnTo>
                      <a:pt x="61" y="264"/>
                    </a:lnTo>
                    <a:lnTo>
                      <a:pt x="44" y="272"/>
                    </a:lnTo>
                    <a:lnTo>
                      <a:pt x="27" y="278"/>
                    </a:lnTo>
                    <a:lnTo>
                      <a:pt x="12" y="283"/>
                    </a:lnTo>
                    <a:lnTo>
                      <a:pt x="0" y="284"/>
                    </a:lnTo>
                    <a:lnTo>
                      <a:pt x="0" y="293"/>
                    </a:lnTo>
                    <a:lnTo>
                      <a:pt x="12" y="292"/>
                    </a:lnTo>
                    <a:lnTo>
                      <a:pt x="29" y="287"/>
                    </a:lnTo>
                    <a:lnTo>
                      <a:pt x="46" y="281"/>
                    </a:lnTo>
                    <a:lnTo>
                      <a:pt x="65" y="272"/>
                    </a:lnTo>
                    <a:lnTo>
                      <a:pt x="83" y="262"/>
                    </a:lnTo>
                    <a:lnTo>
                      <a:pt x="102" y="250"/>
                    </a:lnTo>
                    <a:lnTo>
                      <a:pt x="122" y="234"/>
                    </a:lnTo>
                    <a:lnTo>
                      <a:pt x="140" y="217"/>
                    </a:lnTo>
                    <a:lnTo>
                      <a:pt x="156" y="197"/>
                    </a:lnTo>
                    <a:lnTo>
                      <a:pt x="172" y="175"/>
                    </a:lnTo>
                    <a:lnTo>
                      <a:pt x="185" y="153"/>
                    </a:lnTo>
                    <a:lnTo>
                      <a:pt x="195" y="126"/>
                    </a:lnTo>
                    <a:lnTo>
                      <a:pt x="201" y="97"/>
                    </a:lnTo>
                    <a:lnTo>
                      <a:pt x="205" y="68"/>
                    </a:lnTo>
                    <a:lnTo>
                      <a:pt x="205" y="35"/>
                    </a:lnTo>
                    <a:lnTo>
                      <a:pt x="199" y="0"/>
                    </a:lnTo>
                    <a:lnTo>
                      <a:pt x="190" y="3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" name="Freeform 575"/>
              <p:cNvSpPr/>
              <p:nvPr/>
            </p:nvSpPr>
            <p:spPr>
              <a:xfrm>
                <a:off x="4356" y="4105"/>
                <a:ext cx="16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03" h="289">
                    <a:moveTo>
                      <a:pt x="2" y="35"/>
                    </a:moveTo>
                    <a:lnTo>
                      <a:pt x="2" y="35"/>
                    </a:lnTo>
                    <a:lnTo>
                      <a:pt x="56" y="21"/>
                    </a:lnTo>
                    <a:lnTo>
                      <a:pt x="107" y="13"/>
                    </a:lnTo>
                    <a:lnTo>
                      <a:pt x="154" y="11"/>
                    </a:lnTo>
                    <a:lnTo>
                      <a:pt x="199" y="12"/>
                    </a:lnTo>
                    <a:lnTo>
                      <a:pt x="240" y="18"/>
                    </a:lnTo>
                    <a:lnTo>
                      <a:pt x="278" y="29"/>
                    </a:lnTo>
                    <a:lnTo>
                      <a:pt x="312" y="44"/>
                    </a:lnTo>
                    <a:lnTo>
                      <a:pt x="344" y="60"/>
                    </a:lnTo>
                    <a:lnTo>
                      <a:pt x="372" y="80"/>
                    </a:lnTo>
                    <a:lnTo>
                      <a:pt x="399" y="105"/>
                    </a:lnTo>
                    <a:lnTo>
                      <a:pt x="422" y="131"/>
                    </a:lnTo>
                    <a:lnTo>
                      <a:pt x="442" y="159"/>
                    </a:lnTo>
                    <a:lnTo>
                      <a:pt x="458" y="189"/>
                    </a:lnTo>
                    <a:lnTo>
                      <a:pt x="473" y="220"/>
                    </a:lnTo>
                    <a:lnTo>
                      <a:pt x="485" y="254"/>
                    </a:lnTo>
                    <a:lnTo>
                      <a:pt x="494" y="289"/>
                    </a:lnTo>
                    <a:lnTo>
                      <a:pt x="503" y="286"/>
                    </a:lnTo>
                    <a:lnTo>
                      <a:pt x="494" y="252"/>
                    </a:lnTo>
                    <a:lnTo>
                      <a:pt x="482" y="218"/>
                    </a:lnTo>
                    <a:lnTo>
                      <a:pt x="467" y="185"/>
                    </a:lnTo>
                    <a:lnTo>
                      <a:pt x="451" y="154"/>
                    </a:lnTo>
                    <a:lnTo>
                      <a:pt x="428" y="124"/>
                    </a:lnTo>
                    <a:lnTo>
                      <a:pt x="406" y="98"/>
                    </a:lnTo>
                    <a:lnTo>
                      <a:pt x="379" y="74"/>
                    </a:lnTo>
                    <a:lnTo>
                      <a:pt x="349" y="51"/>
                    </a:lnTo>
                    <a:lnTo>
                      <a:pt x="316" y="35"/>
                    </a:lnTo>
                    <a:lnTo>
                      <a:pt x="281" y="20"/>
                    </a:lnTo>
                    <a:lnTo>
                      <a:pt x="243" y="9"/>
                    </a:lnTo>
                    <a:lnTo>
                      <a:pt x="199" y="3"/>
                    </a:lnTo>
                    <a:lnTo>
                      <a:pt x="154" y="0"/>
                    </a:lnTo>
                    <a:lnTo>
                      <a:pt x="107" y="4"/>
                    </a:lnTo>
                    <a:lnTo>
                      <a:pt x="56" y="12"/>
                    </a:lnTo>
                    <a:lnTo>
                      <a:pt x="0" y="26"/>
                    </a:lnTo>
                    <a:lnTo>
                      <a:pt x="2" y="3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" name="Freeform 576"/>
              <p:cNvSpPr/>
              <p:nvPr/>
            </p:nvSpPr>
            <p:spPr>
              <a:xfrm>
                <a:off x="4229" y="4113"/>
                <a:ext cx="128" cy="1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82" h="389">
                    <a:moveTo>
                      <a:pt x="7" y="389"/>
                    </a:moveTo>
                    <a:lnTo>
                      <a:pt x="7" y="389"/>
                    </a:lnTo>
                    <a:lnTo>
                      <a:pt x="30" y="368"/>
                    </a:lnTo>
                    <a:lnTo>
                      <a:pt x="51" y="343"/>
                    </a:lnTo>
                    <a:lnTo>
                      <a:pt x="71" y="318"/>
                    </a:lnTo>
                    <a:lnTo>
                      <a:pt x="89" y="292"/>
                    </a:lnTo>
                    <a:lnTo>
                      <a:pt x="106" y="264"/>
                    </a:lnTo>
                    <a:lnTo>
                      <a:pt x="123" y="237"/>
                    </a:lnTo>
                    <a:lnTo>
                      <a:pt x="141" y="209"/>
                    </a:lnTo>
                    <a:lnTo>
                      <a:pt x="159" y="181"/>
                    </a:lnTo>
                    <a:lnTo>
                      <a:pt x="178" y="154"/>
                    </a:lnTo>
                    <a:lnTo>
                      <a:pt x="197" y="129"/>
                    </a:lnTo>
                    <a:lnTo>
                      <a:pt x="220" y="104"/>
                    </a:lnTo>
                    <a:lnTo>
                      <a:pt x="245" y="80"/>
                    </a:lnTo>
                    <a:lnTo>
                      <a:pt x="273" y="60"/>
                    </a:lnTo>
                    <a:lnTo>
                      <a:pt x="305" y="40"/>
                    </a:lnTo>
                    <a:lnTo>
                      <a:pt x="341" y="23"/>
                    </a:lnTo>
                    <a:lnTo>
                      <a:pt x="382" y="9"/>
                    </a:lnTo>
                    <a:lnTo>
                      <a:pt x="380" y="0"/>
                    </a:lnTo>
                    <a:lnTo>
                      <a:pt x="339" y="14"/>
                    </a:lnTo>
                    <a:lnTo>
                      <a:pt x="301" y="31"/>
                    </a:lnTo>
                    <a:lnTo>
                      <a:pt x="268" y="51"/>
                    </a:lnTo>
                    <a:lnTo>
                      <a:pt x="238" y="74"/>
                    </a:lnTo>
                    <a:lnTo>
                      <a:pt x="213" y="97"/>
                    </a:lnTo>
                    <a:lnTo>
                      <a:pt x="190" y="123"/>
                    </a:lnTo>
                    <a:lnTo>
                      <a:pt x="169" y="150"/>
                    </a:lnTo>
                    <a:lnTo>
                      <a:pt x="150" y="177"/>
                    </a:lnTo>
                    <a:lnTo>
                      <a:pt x="132" y="204"/>
                    </a:lnTo>
                    <a:lnTo>
                      <a:pt x="114" y="232"/>
                    </a:lnTo>
                    <a:lnTo>
                      <a:pt x="97" y="259"/>
                    </a:lnTo>
                    <a:lnTo>
                      <a:pt x="80" y="287"/>
                    </a:lnTo>
                    <a:lnTo>
                      <a:pt x="63" y="313"/>
                    </a:lnTo>
                    <a:lnTo>
                      <a:pt x="45" y="337"/>
                    </a:lnTo>
                    <a:lnTo>
                      <a:pt x="23" y="361"/>
                    </a:lnTo>
                    <a:lnTo>
                      <a:pt x="0" y="382"/>
                    </a:lnTo>
                    <a:lnTo>
                      <a:pt x="7" y="38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" name="Freeform 577"/>
              <p:cNvSpPr/>
              <p:nvPr/>
            </p:nvSpPr>
            <p:spPr>
              <a:xfrm>
                <a:off x="3888" y="4151"/>
                <a:ext cx="344" cy="1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30" h="445">
                    <a:moveTo>
                      <a:pt x="0" y="4"/>
                    </a:moveTo>
                    <a:lnTo>
                      <a:pt x="42" y="67"/>
                    </a:lnTo>
                    <a:lnTo>
                      <a:pt x="86" y="124"/>
                    </a:lnTo>
                    <a:lnTo>
                      <a:pt x="128" y="175"/>
                    </a:lnTo>
                    <a:lnTo>
                      <a:pt x="171" y="220"/>
                    </a:lnTo>
                    <a:lnTo>
                      <a:pt x="212" y="262"/>
                    </a:lnTo>
                    <a:lnTo>
                      <a:pt x="254" y="297"/>
                    </a:lnTo>
                    <a:lnTo>
                      <a:pt x="295" y="330"/>
                    </a:lnTo>
                    <a:lnTo>
                      <a:pt x="336" y="357"/>
                    </a:lnTo>
                    <a:lnTo>
                      <a:pt x="376" y="380"/>
                    </a:lnTo>
                    <a:lnTo>
                      <a:pt x="415" y="399"/>
                    </a:lnTo>
                    <a:lnTo>
                      <a:pt x="455" y="415"/>
                    </a:lnTo>
                    <a:lnTo>
                      <a:pt x="493" y="426"/>
                    </a:lnTo>
                    <a:lnTo>
                      <a:pt x="531" y="435"/>
                    </a:lnTo>
                    <a:lnTo>
                      <a:pt x="568" y="441"/>
                    </a:lnTo>
                    <a:lnTo>
                      <a:pt x="604" y="443"/>
                    </a:lnTo>
                    <a:lnTo>
                      <a:pt x="638" y="445"/>
                    </a:lnTo>
                    <a:lnTo>
                      <a:pt x="672" y="442"/>
                    </a:lnTo>
                    <a:lnTo>
                      <a:pt x="704" y="437"/>
                    </a:lnTo>
                    <a:lnTo>
                      <a:pt x="737" y="431"/>
                    </a:lnTo>
                    <a:lnTo>
                      <a:pt x="767" y="423"/>
                    </a:lnTo>
                    <a:lnTo>
                      <a:pt x="797" y="414"/>
                    </a:lnTo>
                    <a:lnTo>
                      <a:pt x="825" y="404"/>
                    </a:lnTo>
                    <a:lnTo>
                      <a:pt x="853" y="392"/>
                    </a:lnTo>
                    <a:lnTo>
                      <a:pt x="879" y="379"/>
                    </a:lnTo>
                    <a:lnTo>
                      <a:pt x="902" y="367"/>
                    </a:lnTo>
                    <a:lnTo>
                      <a:pt x="926" y="353"/>
                    </a:lnTo>
                    <a:lnTo>
                      <a:pt x="947" y="339"/>
                    </a:lnTo>
                    <a:lnTo>
                      <a:pt x="966" y="325"/>
                    </a:lnTo>
                    <a:lnTo>
                      <a:pt x="984" y="313"/>
                    </a:lnTo>
                    <a:lnTo>
                      <a:pt x="1002" y="299"/>
                    </a:lnTo>
                    <a:lnTo>
                      <a:pt x="1016" y="287"/>
                    </a:lnTo>
                    <a:lnTo>
                      <a:pt x="1030" y="276"/>
                    </a:lnTo>
                    <a:lnTo>
                      <a:pt x="1023" y="269"/>
                    </a:lnTo>
                    <a:lnTo>
                      <a:pt x="1009" y="281"/>
                    </a:lnTo>
                    <a:lnTo>
                      <a:pt x="995" y="292"/>
                    </a:lnTo>
                    <a:lnTo>
                      <a:pt x="979" y="304"/>
                    </a:lnTo>
                    <a:lnTo>
                      <a:pt x="961" y="317"/>
                    </a:lnTo>
                    <a:lnTo>
                      <a:pt x="942" y="330"/>
                    </a:lnTo>
                    <a:lnTo>
                      <a:pt x="921" y="344"/>
                    </a:lnTo>
                    <a:lnTo>
                      <a:pt x="898" y="358"/>
                    </a:lnTo>
                    <a:lnTo>
                      <a:pt x="874" y="370"/>
                    </a:lnTo>
                    <a:lnTo>
                      <a:pt x="848" y="383"/>
                    </a:lnTo>
                    <a:lnTo>
                      <a:pt x="823" y="395"/>
                    </a:lnTo>
                    <a:lnTo>
                      <a:pt x="795" y="405"/>
                    </a:lnTo>
                    <a:lnTo>
                      <a:pt x="765" y="414"/>
                    </a:lnTo>
                    <a:lnTo>
                      <a:pt x="734" y="422"/>
                    </a:lnTo>
                    <a:lnTo>
                      <a:pt x="704" y="428"/>
                    </a:lnTo>
                    <a:lnTo>
                      <a:pt x="672" y="433"/>
                    </a:lnTo>
                    <a:lnTo>
                      <a:pt x="638" y="434"/>
                    </a:lnTo>
                    <a:lnTo>
                      <a:pt x="604" y="434"/>
                    </a:lnTo>
                    <a:lnTo>
                      <a:pt x="568" y="432"/>
                    </a:lnTo>
                    <a:lnTo>
                      <a:pt x="531" y="426"/>
                    </a:lnTo>
                    <a:lnTo>
                      <a:pt x="495" y="417"/>
                    </a:lnTo>
                    <a:lnTo>
                      <a:pt x="457" y="406"/>
                    </a:lnTo>
                    <a:lnTo>
                      <a:pt x="419" y="390"/>
                    </a:lnTo>
                    <a:lnTo>
                      <a:pt x="380" y="371"/>
                    </a:lnTo>
                    <a:lnTo>
                      <a:pt x="341" y="348"/>
                    </a:lnTo>
                    <a:lnTo>
                      <a:pt x="299" y="321"/>
                    </a:lnTo>
                    <a:lnTo>
                      <a:pt x="260" y="291"/>
                    </a:lnTo>
                    <a:lnTo>
                      <a:pt x="219" y="255"/>
                    </a:lnTo>
                    <a:lnTo>
                      <a:pt x="178" y="214"/>
                    </a:lnTo>
                    <a:lnTo>
                      <a:pt x="135" y="169"/>
                    </a:lnTo>
                    <a:lnTo>
                      <a:pt x="93" y="117"/>
                    </a:lnTo>
                    <a:lnTo>
                      <a:pt x="51" y="62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" name="Freeform 578"/>
              <p:cNvSpPr/>
              <p:nvPr/>
            </p:nvSpPr>
            <p:spPr>
              <a:xfrm>
                <a:off x="4137" y="4147"/>
                <a:ext cx="68" cy="1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5" h="444">
                    <a:moveTo>
                      <a:pt x="133" y="5"/>
                    </a:moveTo>
                    <a:lnTo>
                      <a:pt x="133" y="5"/>
                    </a:lnTo>
                    <a:lnTo>
                      <a:pt x="164" y="64"/>
                    </a:lnTo>
                    <a:lnTo>
                      <a:pt x="185" y="118"/>
                    </a:lnTo>
                    <a:lnTo>
                      <a:pt x="195" y="166"/>
                    </a:lnTo>
                    <a:lnTo>
                      <a:pt x="196" y="211"/>
                    </a:lnTo>
                    <a:lnTo>
                      <a:pt x="191" y="250"/>
                    </a:lnTo>
                    <a:lnTo>
                      <a:pt x="179" y="286"/>
                    </a:lnTo>
                    <a:lnTo>
                      <a:pt x="162" y="316"/>
                    </a:lnTo>
                    <a:lnTo>
                      <a:pt x="142" y="342"/>
                    </a:lnTo>
                    <a:lnTo>
                      <a:pt x="118" y="365"/>
                    </a:lnTo>
                    <a:lnTo>
                      <a:pt x="95" y="384"/>
                    </a:lnTo>
                    <a:lnTo>
                      <a:pt x="71" y="400"/>
                    </a:lnTo>
                    <a:lnTo>
                      <a:pt x="49" y="413"/>
                    </a:lnTo>
                    <a:lnTo>
                      <a:pt x="30" y="422"/>
                    </a:lnTo>
                    <a:lnTo>
                      <a:pt x="14" y="429"/>
                    </a:lnTo>
                    <a:lnTo>
                      <a:pt x="3" y="434"/>
                    </a:lnTo>
                    <a:lnTo>
                      <a:pt x="0" y="435"/>
                    </a:lnTo>
                    <a:lnTo>
                      <a:pt x="2" y="444"/>
                    </a:lnTo>
                    <a:lnTo>
                      <a:pt x="5" y="443"/>
                    </a:lnTo>
                    <a:lnTo>
                      <a:pt x="16" y="438"/>
                    </a:lnTo>
                    <a:lnTo>
                      <a:pt x="32" y="431"/>
                    </a:lnTo>
                    <a:lnTo>
                      <a:pt x="53" y="422"/>
                    </a:lnTo>
                    <a:lnTo>
                      <a:pt x="76" y="409"/>
                    </a:lnTo>
                    <a:lnTo>
                      <a:pt x="99" y="393"/>
                    </a:lnTo>
                    <a:lnTo>
                      <a:pt x="125" y="372"/>
                    </a:lnTo>
                    <a:lnTo>
                      <a:pt x="148" y="349"/>
                    </a:lnTo>
                    <a:lnTo>
                      <a:pt x="171" y="321"/>
                    </a:lnTo>
                    <a:lnTo>
                      <a:pt x="187" y="288"/>
                    </a:lnTo>
                    <a:lnTo>
                      <a:pt x="200" y="252"/>
                    </a:lnTo>
                    <a:lnTo>
                      <a:pt x="205" y="211"/>
                    </a:lnTo>
                    <a:lnTo>
                      <a:pt x="204" y="166"/>
                    </a:lnTo>
                    <a:lnTo>
                      <a:pt x="194" y="116"/>
                    </a:lnTo>
                    <a:lnTo>
                      <a:pt x="173" y="60"/>
                    </a:lnTo>
                    <a:lnTo>
                      <a:pt x="142" y="0"/>
                    </a:lnTo>
                    <a:lnTo>
                      <a:pt x="133" y="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" name="Freeform 579"/>
              <p:cNvSpPr/>
              <p:nvPr/>
            </p:nvSpPr>
            <p:spPr>
              <a:xfrm>
                <a:off x="4032" y="4107"/>
                <a:ext cx="152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57" h="160">
                    <a:moveTo>
                      <a:pt x="12" y="160"/>
                    </a:moveTo>
                    <a:lnTo>
                      <a:pt x="12" y="160"/>
                    </a:lnTo>
                    <a:lnTo>
                      <a:pt x="14" y="134"/>
                    </a:lnTo>
                    <a:lnTo>
                      <a:pt x="25" y="109"/>
                    </a:lnTo>
                    <a:lnTo>
                      <a:pt x="40" y="87"/>
                    </a:lnTo>
                    <a:lnTo>
                      <a:pt x="62" y="66"/>
                    </a:lnTo>
                    <a:lnTo>
                      <a:pt x="88" y="48"/>
                    </a:lnTo>
                    <a:lnTo>
                      <a:pt x="117" y="33"/>
                    </a:lnTo>
                    <a:lnTo>
                      <a:pt x="149" y="21"/>
                    </a:lnTo>
                    <a:lnTo>
                      <a:pt x="184" y="13"/>
                    </a:lnTo>
                    <a:lnTo>
                      <a:pt x="220" y="9"/>
                    </a:lnTo>
                    <a:lnTo>
                      <a:pt x="258" y="10"/>
                    </a:lnTo>
                    <a:lnTo>
                      <a:pt x="293" y="15"/>
                    </a:lnTo>
                    <a:lnTo>
                      <a:pt x="330" y="25"/>
                    </a:lnTo>
                    <a:lnTo>
                      <a:pt x="364" y="41"/>
                    </a:lnTo>
                    <a:lnTo>
                      <a:pt x="395" y="62"/>
                    </a:lnTo>
                    <a:lnTo>
                      <a:pt x="424" y="90"/>
                    </a:lnTo>
                    <a:lnTo>
                      <a:pt x="448" y="124"/>
                    </a:lnTo>
                    <a:lnTo>
                      <a:pt x="457" y="119"/>
                    </a:lnTo>
                    <a:lnTo>
                      <a:pt x="431" y="84"/>
                    </a:lnTo>
                    <a:lnTo>
                      <a:pt x="402" y="56"/>
                    </a:lnTo>
                    <a:lnTo>
                      <a:pt x="368" y="32"/>
                    </a:lnTo>
                    <a:lnTo>
                      <a:pt x="333" y="16"/>
                    </a:lnTo>
                    <a:lnTo>
                      <a:pt x="296" y="6"/>
                    </a:lnTo>
                    <a:lnTo>
                      <a:pt x="258" y="1"/>
                    </a:lnTo>
                    <a:lnTo>
                      <a:pt x="220" y="0"/>
                    </a:lnTo>
                    <a:lnTo>
                      <a:pt x="184" y="4"/>
                    </a:lnTo>
                    <a:lnTo>
                      <a:pt x="147" y="12"/>
                    </a:lnTo>
                    <a:lnTo>
                      <a:pt x="114" y="24"/>
                    </a:lnTo>
                    <a:lnTo>
                      <a:pt x="83" y="39"/>
                    </a:lnTo>
                    <a:lnTo>
                      <a:pt x="55" y="59"/>
                    </a:lnTo>
                    <a:lnTo>
                      <a:pt x="33" y="80"/>
                    </a:lnTo>
                    <a:lnTo>
                      <a:pt x="16" y="105"/>
                    </a:lnTo>
                    <a:lnTo>
                      <a:pt x="5" y="132"/>
                    </a:lnTo>
                    <a:lnTo>
                      <a:pt x="0" y="160"/>
                    </a:lnTo>
                    <a:lnTo>
                      <a:pt x="12" y="16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" name="Freeform 580"/>
              <p:cNvSpPr/>
              <p:nvPr/>
            </p:nvSpPr>
            <p:spPr>
              <a:xfrm>
                <a:off x="4032" y="4160"/>
                <a:ext cx="29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8" h="124">
                    <a:moveTo>
                      <a:pt x="88" y="115"/>
                    </a:moveTo>
                    <a:lnTo>
                      <a:pt x="69" y="113"/>
                    </a:lnTo>
                    <a:lnTo>
                      <a:pt x="55" y="108"/>
                    </a:lnTo>
                    <a:lnTo>
                      <a:pt x="42" y="100"/>
                    </a:lnTo>
                    <a:lnTo>
                      <a:pt x="31" y="90"/>
                    </a:lnTo>
                    <a:lnTo>
                      <a:pt x="23" y="76"/>
                    </a:lnTo>
                    <a:lnTo>
                      <a:pt x="16" y="56"/>
                    </a:lnTo>
                    <a:lnTo>
                      <a:pt x="12" y="3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3" y="31"/>
                    </a:lnTo>
                    <a:lnTo>
                      <a:pt x="7" y="58"/>
                    </a:lnTo>
                    <a:lnTo>
                      <a:pt x="14" y="78"/>
                    </a:lnTo>
                    <a:lnTo>
                      <a:pt x="24" y="95"/>
                    </a:lnTo>
                    <a:lnTo>
                      <a:pt x="35" y="107"/>
                    </a:lnTo>
                    <a:lnTo>
                      <a:pt x="51" y="117"/>
                    </a:lnTo>
                    <a:lnTo>
                      <a:pt x="69" y="122"/>
                    </a:lnTo>
                    <a:lnTo>
                      <a:pt x="88" y="124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" name="Freeform 581"/>
              <p:cNvSpPr/>
              <p:nvPr/>
            </p:nvSpPr>
            <p:spPr>
              <a:xfrm>
                <a:off x="3735" y="4199"/>
                <a:ext cx="27" cy="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" h="169">
                    <a:moveTo>
                      <a:pt x="23" y="167"/>
                    </a:moveTo>
                    <a:lnTo>
                      <a:pt x="23" y="167"/>
                    </a:lnTo>
                    <a:lnTo>
                      <a:pt x="9" y="117"/>
                    </a:lnTo>
                    <a:lnTo>
                      <a:pt x="9" y="77"/>
                    </a:lnTo>
                    <a:lnTo>
                      <a:pt x="17" y="52"/>
                    </a:lnTo>
                    <a:lnTo>
                      <a:pt x="32" y="33"/>
                    </a:lnTo>
                    <a:lnTo>
                      <a:pt x="47" y="20"/>
                    </a:lnTo>
                    <a:lnTo>
                      <a:pt x="63" y="14"/>
                    </a:lnTo>
                    <a:lnTo>
                      <a:pt x="76" y="10"/>
                    </a:lnTo>
                    <a:lnTo>
                      <a:pt x="80" y="9"/>
                    </a:lnTo>
                    <a:lnTo>
                      <a:pt x="80" y="0"/>
                    </a:lnTo>
                    <a:lnTo>
                      <a:pt x="74" y="1"/>
                    </a:lnTo>
                    <a:lnTo>
                      <a:pt x="61" y="5"/>
                    </a:lnTo>
                    <a:lnTo>
                      <a:pt x="43" y="11"/>
                    </a:lnTo>
                    <a:lnTo>
                      <a:pt x="25" y="26"/>
                    </a:lnTo>
                    <a:lnTo>
                      <a:pt x="8" y="47"/>
                    </a:lnTo>
                    <a:lnTo>
                      <a:pt x="0" y="77"/>
                    </a:lnTo>
                    <a:lnTo>
                      <a:pt x="0" y="117"/>
                    </a:lnTo>
                    <a:lnTo>
                      <a:pt x="14" y="169"/>
                    </a:lnTo>
                    <a:lnTo>
                      <a:pt x="23" y="167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" name="Freeform 582"/>
              <p:cNvSpPr/>
              <p:nvPr/>
            </p:nvSpPr>
            <p:spPr>
              <a:xfrm>
                <a:off x="3740" y="4255"/>
                <a:ext cx="104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4" h="138">
                    <a:moveTo>
                      <a:pt x="314" y="120"/>
                    </a:moveTo>
                    <a:lnTo>
                      <a:pt x="314" y="120"/>
                    </a:lnTo>
                    <a:lnTo>
                      <a:pt x="300" y="121"/>
                    </a:lnTo>
                    <a:lnTo>
                      <a:pt x="285" y="122"/>
                    </a:lnTo>
                    <a:lnTo>
                      <a:pt x="267" y="124"/>
                    </a:lnTo>
                    <a:lnTo>
                      <a:pt x="248" y="125"/>
                    </a:lnTo>
                    <a:lnTo>
                      <a:pt x="227" y="126"/>
                    </a:lnTo>
                    <a:lnTo>
                      <a:pt x="204" y="126"/>
                    </a:lnTo>
                    <a:lnTo>
                      <a:pt x="182" y="126"/>
                    </a:lnTo>
                    <a:lnTo>
                      <a:pt x="158" y="123"/>
                    </a:lnTo>
                    <a:lnTo>
                      <a:pt x="136" y="119"/>
                    </a:lnTo>
                    <a:lnTo>
                      <a:pt x="114" y="111"/>
                    </a:lnTo>
                    <a:lnTo>
                      <a:pt x="93" y="101"/>
                    </a:lnTo>
                    <a:lnTo>
                      <a:pt x="72" y="88"/>
                    </a:lnTo>
                    <a:lnTo>
                      <a:pt x="53" y="73"/>
                    </a:lnTo>
                    <a:lnTo>
                      <a:pt x="37" y="53"/>
                    </a:lnTo>
                    <a:lnTo>
                      <a:pt x="22" y="28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13" y="32"/>
                    </a:lnTo>
                    <a:lnTo>
                      <a:pt x="28" y="57"/>
                    </a:lnTo>
                    <a:lnTo>
                      <a:pt x="47" y="79"/>
                    </a:lnTo>
                    <a:lnTo>
                      <a:pt x="68" y="97"/>
                    </a:lnTo>
                    <a:lnTo>
                      <a:pt x="88" y="110"/>
                    </a:lnTo>
                    <a:lnTo>
                      <a:pt x="112" y="120"/>
                    </a:lnTo>
                    <a:lnTo>
                      <a:pt x="134" y="128"/>
                    </a:lnTo>
                    <a:lnTo>
                      <a:pt x="158" y="132"/>
                    </a:lnTo>
                    <a:lnTo>
                      <a:pt x="182" y="135"/>
                    </a:lnTo>
                    <a:lnTo>
                      <a:pt x="204" y="138"/>
                    </a:lnTo>
                    <a:lnTo>
                      <a:pt x="227" y="135"/>
                    </a:lnTo>
                    <a:lnTo>
                      <a:pt x="248" y="134"/>
                    </a:lnTo>
                    <a:lnTo>
                      <a:pt x="267" y="133"/>
                    </a:lnTo>
                    <a:lnTo>
                      <a:pt x="285" y="131"/>
                    </a:lnTo>
                    <a:lnTo>
                      <a:pt x="300" y="130"/>
                    </a:lnTo>
                    <a:lnTo>
                      <a:pt x="314" y="129"/>
                    </a:lnTo>
                    <a:lnTo>
                      <a:pt x="314" y="12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" name="Freeform 583"/>
              <p:cNvSpPr/>
              <p:nvPr/>
            </p:nvSpPr>
            <p:spPr>
              <a:xfrm>
                <a:off x="3844" y="4200"/>
                <a:ext cx="69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6" h="293">
                    <a:moveTo>
                      <a:pt x="190" y="3"/>
                    </a:moveTo>
                    <a:lnTo>
                      <a:pt x="190" y="3"/>
                    </a:lnTo>
                    <a:lnTo>
                      <a:pt x="196" y="35"/>
                    </a:lnTo>
                    <a:lnTo>
                      <a:pt x="197" y="68"/>
                    </a:lnTo>
                    <a:lnTo>
                      <a:pt x="193" y="97"/>
                    </a:lnTo>
                    <a:lnTo>
                      <a:pt x="187" y="124"/>
                    </a:lnTo>
                    <a:lnTo>
                      <a:pt x="177" y="148"/>
                    </a:lnTo>
                    <a:lnTo>
                      <a:pt x="163" y="171"/>
                    </a:lnTo>
                    <a:lnTo>
                      <a:pt x="150" y="191"/>
                    </a:lnTo>
                    <a:lnTo>
                      <a:pt x="133" y="210"/>
                    </a:lnTo>
                    <a:lnTo>
                      <a:pt x="115" y="228"/>
                    </a:lnTo>
                    <a:lnTo>
                      <a:pt x="97" y="241"/>
                    </a:lnTo>
                    <a:lnTo>
                      <a:pt x="78" y="253"/>
                    </a:lnTo>
                    <a:lnTo>
                      <a:pt x="60" y="264"/>
                    </a:lnTo>
                    <a:lnTo>
                      <a:pt x="44" y="272"/>
                    </a:lnTo>
                    <a:lnTo>
                      <a:pt x="27" y="278"/>
                    </a:lnTo>
                    <a:lnTo>
                      <a:pt x="12" y="283"/>
                    </a:lnTo>
                    <a:lnTo>
                      <a:pt x="0" y="284"/>
                    </a:lnTo>
                    <a:lnTo>
                      <a:pt x="0" y="293"/>
                    </a:lnTo>
                    <a:lnTo>
                      <a:pt x="12" y="292"/>
                    </a:lnTo>
                    <a:lnTo>
                      <a:pt x="29" y="287"/>
                    </a:lnTo>
                    <a:lnTo>
                      <a:pt x="46" y="281"/>
                    </a:lnTo>
                    <a:lnTo>
                      <a:pt x="65" y="272"/>
                    </a:lnTo>
                    <a:lnTo>
                      <a:pt x="83" y="262"/>
                    </a:lnTo>
                    <a:lnTo>
                      <a:pt x="102" y="250"/>
                    </a:lnTo>
                    <a:lnTo>
                      <a:pt x="122" y="234"/>
                    </a:lnTo>
                    <a:lnTo>
                      <a:pt x="140" y="217"/>
                    </a:lnTo>
                    <a:lnTo>
                      <a:pt x="156" y="197"/>
                    </a:lnTo>
                    <a:lnTo>
                      <a:pt x="172" y="175"/>
                    </a:lnTo>
                    <a:lnTo>
                      <a:pt x="186" y="153"/>
                    </a:lnTo>
                    <a:lnTo>
                      <a:pt x="196" y="126"/>
                    </a:lnTo>
                    <a:lnTo>
                      <a:pt x="202" y="97"/>
                    </a:lnTo>
                    <a:lnTo>
                      <a:pt x="206" y="68"/>
                    </a:lnTo>
                    <a:lnTo>
                      <a:pt x="205" y="35"/>
                    </a:lnTo>
                    <a:lnTo>
                      <a:pt x="199" y="0"/>
                    </a:lnTo>
                    <a:lnTo>
                      <a:pt x="190" y="3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" name="Freeform 584"/>
              <p:cNvSpPr/>
              <p:nvPr/>
            </p:nvSpPr>
            <p:spPr>
              <a:xfrm>
                <a:off x="3743" y="4105"/>
                <a:ext cx="16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03" h="289">
                    <a:moveTo>
                      <a:pt x="2" y="35"/>
                    </a:moveTo>
                    <a:lnTo>
                      <a:pt x="2" y="35"/>
                    </a:lnTo>
                    <a:lnTo>
                      <a:pt x="56" y="21"/>
                    </a:lnTo>
                    <a:lnTo>
                      <a:pt x="107" y="13"/>
                    </a:lnTo>
                    <a:lnTo>
                      <a:pt x="154" y="11"/>
                    </a:lnTo>
                    <a:lnTo>
                      <a:pt x="199" y="12"/>
                    </a:lnTo>
                    <a:lnTo>
                      <a:pt x="239" y="18"/>
                    </a:lnTo>
                    <a:lnTo>
                      <a:pt x="278" y="29"/>
                    </a:lnTo>
                    <a:lnTo>
                      <a:pt x="312" y="44"/>
                    </a:lnTo>
                    <a:lnTo>
                      <a:pt x="344" y="60"/>
                    </a:lnTo>
                    <a:lnTo>
                      <a:pt x="372" y="80"/>
                    </a:lnTo>
                    <a:lnTo>
                      <a:pt x="398" y="105"/>
                    </a:lnTo>
                    <a:lnTo>
                      <a:pt x="421" y="131"/>
                    </a:lnTo>
                    <a:lnTo>
                      <a:pt x="440" y="159"/>
                    </a:lnTo>
                    <a:lnTo>
                      <a:pt x="458" y="189"/>
                    </a:lnTo>
                    <a:lnTo>
                      <a:pt x="473" y="220"/>
                    </a:lnTo>
                    <a:lnTo>
                      <a:pt x="485" y="254"/>
                    </a:lnTo>
                    <a:lnTo>
                      <a:pt x="494" y="289"/>
                    </a:lnTo>
                    <a:lnTo>
                      <a:pt x="503" y="286"/>
                    </a:lnTo>
                    <a:lnTo>
                      <a:pt x="494" y="252"/>
                    </a:lnTo>
                    <a:lnTo>
                      <a:pt x="482" y="218"/>
                    </a:lnTo>
                    <a:lnTo>
                      <a:pt x="467" y="185"/>
                    </a:lnTo>
                    <a:lnTo>
                      <a:pt x="449" y="154"/>
                    </a:lnTo>
                    <a:lnTo>
                      <a:pt x="428" y="124"/>
                    </a:lnTo>
                    <a:lnTo>
                      <a:pt x="405" y="98"/>
                    </a:lnTo>
                    <a:lnTo>
                      <a:pt x="379" y="74"/>
                    </a:lnTo>
                    <a:lnTo>
                      <a:pt x="349" y="51"/>
                    </a:lnTo>
                    <a:lnTo>
                      <a:pt x="316" y="35"/>
                    </a:lnTo>
                    <a:lnTo>
                      <a:pt x="280" y="20"/>
                    </a:lnTo>
                    <a:lnTo>
                      <a:pt x="241" y="9"/>
                    </a:lnTo>
                    <a:lnTo>
                      <a:pt x="199" y="3"/>
                    </a:lnTo>
                    <a:lnTo>
                      <a:pt x="154" y="0"/>
                    </a:lnTo>
                    <a:lnTo>
                      <a:pt x="107" y="4"/>
                    </a:lnTo>
                    <a:lnTo>
                      <a:pt x="56" y="12"/>
                    </a:lnTo>
                    <a:lnTo>
                      <a:pt x="0" y="26"/>
                    </a:lnTo>
                    <a:lnTo>
                      <a:pt x="2" y="3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" name="Freeform 585"/>
              <p:cNvSpPr/>
              <p:nvPr/>
            </p:nvSpPr>
            <p:spPr>
              <a:xfrm>
                <a:off x="3616" y="4113"/>
                <a:ext cx="128" cy="1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82" h="389">
                    <a:moveTo>
                      <a:pt x="6" y="389"/>
                    </a:moveTo>
                    <a:lnTo>
                      <a:pt x="6" y="389"/>
                    </a:lnTo>
                    <a:lnTo>
                      <a:pt x="30" y="368"/>
                    </a:lnTo>
                    <a:lnTo>
                      <a:pt x="51" y="343"/>
                    </a:lnTo>
                    <a:lnTo>
                      <a:pt x="71" y="318"/>
                    </a:lnTo>
                    <a:lnTo>
                      <a:pt x="89" y="292"/>
                    </a:lnTo>
                    <a:lnTo>
                      <a:pt x="106" y="264"/>
                    </a:lnTo>
                    <a:lnTo>
                      <a:pt x="123" y="237"/>
                    </a:lnTo>
                    <a:lnTo>
                      <a:pt x="139" y="209"/>
                    </a:lnTo>
                    <a:lnTo>
                      <a:pt x="157" y="181"/>
                    </a:lnTo>
                    <a:lnTo>
                      <a:pt x="175" y="155"/>
                    </a:lnTo>
                    <a:lnTo>
                      <a:pt x="196" y="129"/>
                    </a:lnTo>
                    <a:lnTo>
                      <a:pt x="219" y="104"/>
                    </a:lnTo>
                    <a:lnTo>
                      <a:pt x="244" y="80"/>
                    </a:lnTo>
                    <a:lnTo>
                      <a:pt x="272" y="60"/>
                    </a:lnTo>
                    <a:lnTo>
                      <a:pt x="305" y="40"/>
                    </a:lnTo>
                    <a:lnTo>
                      <a:pt x="341" y="23"/>
                    </a:lnTo>
                    <a:lnTo>
                      <a:pt x="382" y="9"/>
                    </a:lnTo>
                    <a:lnTo>
                      <a:pt x="380" y="0"/>
                    </a:lnTo>
                    <a:lnTo>
                      <a:pt x="338" y="14"/>
                    </a:lnTo>
                    <a:lnTo>
                      <a:pt x="300" y="31"/>
                    </a:lnTo>
                    <a:lnTo>
                      <a:pt x="268" y="51"/>
                    </a:lnTo>
                    <a:lnTo>
                      <a:pt x="238" y="74"/>
                    </a:lnTo>
                    <a:lnTo>
                      <a:pt x="212" y="97"/>
                    </a:lnTo>
                    <a:lnTo>
                      <a:pt x="190" y="123"/>
                    </a:lnTo>
                    <a:lnTo>
                      <a:pt x="168" y="149"/>
                    </a:lnTo>
                    <a:lnTo>
                      <a:pt x="148" y="177"/>
                    </a:lnTo>
                    <a:lnTo>
                      <a:pt x="130" y="204"/>
                    </a:lnTo>
                    <a:lnTo>
                      <a:pt x="114" y="232"/>
                    </a:lnTo>
                    <a:lnTo>
                      <a:pt x="97" y="259"/>
                    </a:lnTo>
                    <a:lnTo>
                      <a:pt x="80" y="287"/>
                    </a:lnTo>
                    <a:lnTo>
                      <a:pt x="62" y="313"/>
                    </a:lnTo>
                    <a:lnTo>
                      <a:pt x="44" y="337"/>
                    </a:lnTo>
                    <a:lnTo>
                      <a:pt x="23" y="361"/>
                    </a:lnTo>
                    <a:lnTo>
                      <a:pt x="0" y="382"/>
                    </a:lnTo>
                    <a:lnTo>
                      <a:pt x="6" y="38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" name="Freeform 586"/>
              <p:cNvSpPr/>
              <p:nvPr/>
            </p:nvSpPr>
            <p:spPr>
              <a:xfrm>
                <a:off x="3275" y="4151"/>
                <a:ext cx="343" cy="1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29" h="445">
                    <a:moveTo>
                      <a:pt x="0" y="4"/>
                    </a:moveTo>
                    <a:lnTo>
                      <a:pt x="42" y="67"/>
                    </a:lnTo>
                    <a:lnTo>
                      <a:pt x="86" y="124"/>
                    </a:lnTo>
                    <a:lnTo>
                      <a:pt x="128" y="175"/>
                    </a:lnTo>
                    <a:lnTo>
                      <a:pt x="169" y="220"/>
                    </a:lnTo>
                    <a:lnTo>
                      <a:pt x="212" y="262"/>
                    </a:lnTo>
                    <a:lnTo>
                      <a:pt x="253" y="297"/>
                    </a:lnTo>
                    <a:lnTo>
                      <a:pt x="295" y="330"/>
                    </a:lnTo>
                    <a:lnTo>
                      <a:pt x="335" y="357"/>
                    </a:lnTo>
                    <a:lnTo>
                      <a:pt x="375" y="380"/>
                    </a:lnTo>
                    <a:lnTo>
                      <a:pt x="414" y="399"/>
                    </a:lnTo>
                    <a:lnTo>
                      <a:pt x="455" y="415"/>
                    </a:lnTo>
                    <a:lnTo>
                      <a:pt x="492" y="426"/>
                    </a:lnTo>
                    <a:lnTo>
                      <a:pt x="531" y="435"/>
                    </a:lnTo>
                    <a:lnTo>
                      <a:pt x="566" y="441"/>
                    </a:lnTo>
                    <a:lnTo>
                      <a:pt x="602" y="443"/>
                    </a:lnTo>
                    <a:lnTo>
                      <a:pt x="637" y="445"/>
                    </a:lnTo>
                    <a:lnTo>
                      <a:pt x="670" y="442"/>
                    </a:lnTo>
                    <a:lnTo>
                      <a:pt x="704" y="437"/>
                    </a:lnTo>
                    <a:lnTo>
                      <a:pt x="736" y="431"/>
                    </a:lnTo>
                    <a:lnTo>
                      <a:pt x="767" y="423"/>
                    </a:lnTo>
                    <a:lnTo>
                      <a:pt x="796" y="414"/>
                    </a:lnTo>
                    <a:lnTo>
                      <a:pt x="825" y="404"/>
                    </a:lnTo>
                    <a:lnTo>
                      <a:pt x="853" y="392"/>
                    </a:lnTo>
                    <a:lnTo>
                      <a:pt x="877" y="379"/>
                    </a:lnTo>
                    <a:lnTo>
                      <a:pt x="902" y="367"/>
                    </a:lnTo>
                    <a:lnTo>
                      <a:pt x="924" y="353"/>
                    </a:lnTo>
                    <a:lnTo>
                      <a:pt x="945" y="339"/>
                    </a:lnTo>
                    <a:lnTo>
                      <a:pt x="966" y="325"/>
                    </a:lnTo>
                    <a:lnTo>
                      <a:pt x="983" y="313"/>
                    </a:lnTo>
                    <a:lnTo>
                      <a:pt x="1001" y="299"/>
                    </a:lnTo>
                    <a:lnTo>
                      <a:pt x="1016" y="287"/>
                    </a:lnTo>
                    <a:lnTo>
                      <a:pt x="1029" y="276"/>
                    </a:lnTo>
                    <a:lnTo>
                      <a:pt x="1023" y="269"/>
                    </a:lnTo>
                    <a:lnTo>
                      <a:pt x="1009" y="281"/>
                    </a:lnTo>
                    <a:lnTo>
                      <a:pt x="995" y="292"/>
                    </a:lnTo>
                    <a:lnTo>
                      <a:pt x="979" y="304"/>
                    </a:lnTo>
                    <a:lnTo>
                      <a:pt x="961" y="317"/>
                    </a:lnTo>
                    <a:lnTo>
                      <a:pt x="941" y="330"/>
                    </a:lnTo>
                    <a:lnTo>
                      <a:pt x="920" y="344"/>
                    </a:lnTo>
                    <a:lnTo>
                      <a:pt x="897" y="358"/>
                    </a:lnTo>
                    <a:lnTo>
                      <a:pt x="873" y="370"/>
                    </a:lnTo>
                    <a:lnTo>
                      <a:pt x="848" y="383"/>
                    </a:lnTo>
                    <a:lnTo>
                      <a:pt x="822" y="395"/>
                    </a:lnTo>
                    <a:lnTo>
                      <a:pt x="793" y="405"/>
                    </a:lnTo>
                    <a:lnTo>
                      <a:pt x="764" y="414"/>
                    </a:lnTo>
                    <a:lnTo>
                      <a:pt x="734" y="422"/>
                    </a:lnTo>
                    <a:lnTo>
                      <a:pt x="704" y="428"/>
                    </a:lnTo>
                    <a:lnTo>
                      <a:pt x="670" y="433"/>
                    </a:lnTo>
                    <a:lnTo>
                      <a:pt x="637" y="434"/>
                    </a:lnTo>
                    <a:lnTo>
                      <a:pt x="602" y="434"/>
                    </a:lnTo>
                    <a:lnTo>
                      <a:pt x="566" y="432"/>
                    </a:lnTo>
                    <a:lnTo>
                      <a:pt x="531" y="426"/>
                    </a:lnTo>
                    <a:lnTo>
                      <a:pt x="494" y="417"/>
                    </a:lnTo>
                    <a:lnTo>
                      <a:pt x="457" y="406"/>
                    </a:lnTo>
                    <a:lnTo>
                      <a:pt x="419" y="390"/>
                    </a:lnTo>
                    <a:lnTo>
                      <a:pt x="380" y="371"/>
                    </a:lnTo>
                    <a:lnTo>
                      <a:pt x="339" y="348"/>
                    </a:lnTo>
                    <a:lnTo>
                      <a:pt x="299" y="321"/>
                    </a:lnTo>
                    <a:lnTo>
                      <a:pt x="260" y="291"/>
                    </a:lnTo>
                    <a:lnTo>
                      <a:pt x="219" y="255"/>
                    </a:lnTo>
                    <a:lnTo>
                      <a:pt x="176" y="214"/>
                    </a:lnTo>
                    <a:lnTo>
                      <a:pt x="135" y="169"/>
                    </a:lnTo>
                    <a:lnTo>
                      <a:pt x="92" y="117"/>
                    </a:lnTo>
                    <a:lnTo>
                      <a:pt x="51" y="62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" name="Freeform 587"/>
              <p:cNvSpPr/>
              <p:nvPr/>
            </p:nvSpPr>
            <p:spPr>
              <a:xfrm>
                <a:off x="3524" y="4147"/>
                <a:ext cx="68" cy="1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6" h="444">
                    <a:moveTo>
                      <a:pt x="133" y="5"/>
                    </a:moveTo>
                    <a:lnTo>
                      <a:pt x="133" y="5"/>
                    </a:lnTo>
                    <a:lnTo>
                      <a:pt x="165" y="64"/>
                    </a:lnTo>
                    <a:lnTo>
                      <a:pt x="185" y="118"/>
                    </a:lnTo>
                    <a:lnTo>
                      <a:pt x="196" y="166"/>
                    </a:lnTo>
                    <a:lnTo>
                      <a:pt x="197" y="211"/>
                    </a:lnTo>
                    <a:lnTo>
                      <a:pt x="190" y="250"/>
                    </a:lnTo>
                    <a:lnTo>
                      <a:pt x="179" y="286"/>
                    </a:lnTo>
                    <a:lnTo>
                      <a:pt x="161" y="316"/>
                    </a:lnTo>
                    <a:lnTo>
                      <a:pt x="142" y="342"/>
                    </a:lnTo>
                    <a:lnTo>
                      <a:pt x="119" y="365"/>
                    </a:lnTo>
                    <a:lnTo>
                      <a:pt x="95" y="384"/>
                    </a:lnTo>
                    <a:lnTo>
                      <a:pt x="72" y="400"/>
                    </a:lnTo>
                    <a:lnTo>
                      <a:pt x="48" y="413"/>
                    </a:lnTo>
                    <a:lnTo>
                      <a:pt x="29" y="422"/>
                    </a:lnTo>
                    <a:lnTo>
                      <a:pt x="15" y="429"/>
                    </a:lnTo>
                    <a:lnTo>
                      <a:pt x="4" y="434"/>
                    </a:lnTo>
                    <a:lnTo>
                      <a:pt x="0" y="435"/>
                    </a:lnTo>
                    <a:lnTo>
                      <a:pt x="3" y="444"/>
                    </a:lnTo>
                    <a:lnTo>
                      <a:pt x="6" y="443"/>
                    </a:lnTo>
                    <a:lnTo>
                      <a:pt x="17" y="438"/>
                    </a:lnTo>
                    <a:lnTo>
                      <a:pt x="34" y="431"/>
                    </a:lnTo>
                    <a:lnTo>
                      <a:pt x="53" y="422"/>
                    </a:lnTo>
                    <a:lnTo>
                      <a:pt x="76" y="409"/>
                    </a:lnTo>
                    <a:lnTo>
                      <a:pt x="100" y="393"/>
                    </a:lnTo>
                    <a:lnTo>
                      <a:pt x="126" y="372"/>
                    </a:lnTo>
                    <a:lnTo>
                      <a:pt x="149" y="349"/>
                    </a:lnTo>
                    <a:lnTo>
                      <a:pt x="170" y="321"/>
                    </a:lnTo>
                    <a:lnTo>
                      <a:pt x="188" y="288"/>
                    </a:lnTo>
                    <a:lnTo>
                      <a:pt x="199" y="252"/>
                    </a:lnTo>
                    <a:lnTo>
                      <a:pt x="206" y="211"/>
                    </a:lnTo>
                    <a:lnTo>
                      <a:pt x="205" y="166"/>
                    </a:lnTo>
                    <a:lnTo>
                      <a:pt x="194" y="116"/>
                    </a:lnTo>
                    <a:lnTo>
                      <a:pt x="174" y="60"/>
                    </a:lnTo>
                    <a:lnTo>
                      <a:pt x="142" y="0"/>
                    </a:lnTo>
                    <a:lnTo>
                      <a:pt x="133" y="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" name="Freeform 588"/>
              <p:cNvSpPr/>
              <p:nvPr/>
            </p:nvSpPr>
            <p:spPr>
              <a:xfrm>
                <a:off x="3419" y="4107"/>
                <a:ext cx="152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56" h="160">
                    <a:moveTo>
                      <a:pt x="11" y="160"/>
                    </a:moveTo>
                    <a:lnTo>
                      <a:pt x="11" y="160"/>
                    </a:lnTo>
                    <a:lnTo>
                      <a:pt x="14" y="134"/>
                    </a:lnTo>
                    <a:lnTo>
                      <a:pt x="25" y="109"/>
                    </a:lnTo>
                    <a:lnTo>
                      <a:pt x="39" y="87"/>
                    </a:lnTo>
                    <a:lnTo>
                      <a:pt x="62" y="66"/>
                    </a:lnTo>
                    <a:lnTo>
                      <a:pt x="86" y="48"/>
                    </a:lnTo>
                    <a:lnTo>
                      <a:pt x="115" y="33"/>
                    </a:lnTo>
                    <a:lnTo>
                      <a:pt x="149" y="21"/>
                    </a:lnTo>
                    <a:lnTo>
                      <a:pt x="182" y="13"/>
                    </a:lnTo>
                    <a:lnTo>
                      <a:pt x="219" y="9"/>
                    </a:lnTo>
                    <a:lnTo>
                      <a:pt x="256" y="10"/>
                    </a:lnTo>
                    <a:lnTo>
                      <a:pt x="293" y="15"/>
                    </a:lnTo>
                    <a:lnTo>
                      <a:pt x="329" y="25"/>
                    </a:lnTo>
                    <a:lnTo>
                      <a:pt x="362" y="41"/>
                    </a:lnTo>
                    <a:lnTo>
                      <a:pt x="394" y="62"/>
                    </a:lnTo>
                    <a:lnTo>
                      <a:pt x="423" y="90"/>
                    </a:lnTo>
                    <a:lnTo>
                      <a:pt x="447" y="124"/>
                    </a:lnTo>
                    <a:lnTo>
                      <a:pt x="456" y="119"/>
                    </a:lnTo>
                    <a:lnTo>
                      <a:pt x="429" y="84"/>
                    </a:lnTo>
                    <a:lnTo>
                      <a:pt x="400" y="56"/>
                    </a:lnTo>
                    <a:lnTo>
                      <a:pt x="367" y="32"/>
                    </a:lnTo>
                    <a:lnTo>
                      <a:pt x="331" y="16"/>
                    </a:lnTo>
                    <a:lnTo>
                      <a:pt x="295" y="6"/>
                    </a:lnTo>
                    <a:lnTo>
                      <a:pt x="256" y="1"/>
                    </a:lnTo>
                    <a:lnTo>
                      <a:pt x="219" y="0"/>
                    </a:lnTo>
                    <a:lnTo>
                      <a:pt x="182" y="4"/>
                    </a:lnTo>
                    <a:lnTo>
                      <a:pt x="147" y="12"/>
                    </a:lnTo>
                    <a:lnTo>
                      <a:pt x="113" y="24"/>
                    </a:lnTo>
                    <a:lnTo>
                      <a:pt x="82" y="39"/>
                    </a:lnTo>
                    <a:lnTo>
                      <a:pt x="55" y="59"/>
                    </a:lnTo>
                    <a:lnTo>
                      <a:pt x="33" y="80"/>
                    </a:lnTo>
                    <a:lnTo>
                      <a:pt x="16" y="105"/>
                    </a:lnTo>
                    <a:lnTo>
                      <a:pt x="5" y="132"/>
                    </a:lnTo>
                    <a:lnTo>
                      <a:pt x="0" y="160"/>
                    </a:lnTo>
                    <a:lnTo>
                      <a:pt x="11" y="16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" name="Freeform 589"/>
              <p:cNvSpPr/>
              <p:nvPr/>
            </p:nvSpPr>
            <p:spPr>
              <a:xfrm>
                <a:off x="3419" y="4160"/>
                <a:ext cx="29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7" h="124">
                    <a:moveTo>
                      <a:pt x="87" y="115"/>
                    </a:moveTo>
                    <a:lnTo>
                      <a:pt x="68" y="113"/>
                    </a:lnTo>
                    <a:lnTo>
                      <a:pt x="55" y="108"/>
                    </a:lnTo>
                    <a:lnTo>
                      <a:pt x="42" y="100"/>
                    </a:lnTo>
                    <a:lnTo>
                      <a:pt x="30" y="90"/>
                    </a:lnTo>
                    <a:lnTo>
                      <a:pt x="22" y="76"/>
                    </a:lnTo>
                    <a:lnTo>
                      <a:pt x="16" y="56"/>
                    </a:lnTo>
                    <a:lnTo>
                      <a:pt x="11" y="3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2" y="31"/>
                    </a:lnTo>
                    <a:lnTo>
                      <a:pt x="7" y="58"/>
                    </a:lnTo>
                    <a:lnTo>
                      <a:pt x="14" y="78"/>
                    </a:lnTo>
                    <a:lnTo>
                      <a:pt x="24" y="95"/>
                    </a:lnTo>
                    <a:lnTo>
                      <a:pt x="35" y="107"/>
                    </a:lnTo>
                    <a:lnTo>
                      <a:pt x="50" y="117"/>
                    </a:lnTo>
                    <a:lnTo>
                      <a:pt x="68" y="122"/>
                    </a:lnTo>
                    <a:lnTo>
                      <a:pt x="87" y="124"/>
                    </a:lnTo>
                    <a:lnTo>
                      <a:pt x="87" y="1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" name="Freeform 590"/>
              <p:cNvSpPr/>
              <p:nvPr/>
            </p:nvSpPr>
            <p:spPr>
              <a:xfrm>
                <a:off x="4130" y="4269"/>
                <a:ext cx="5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8" h="72">
                    <a:moveTo>
                      <a:pt x="0" y="71"/>
                    </a:moveTo>
                    <a:lnTo>
                      <a:pt x="4" y="69"/>
                    </a:lnTo>
                    <a:lnTo>
                      <a:pt x="13" y="63"/>
                    </a:lnTo>
                    <a:lnTo>
                      <a:pt x="27" y="56"/>
                    </a:lnTo>
                    <a:lnTo>
                      <a:pt x="43" y="45"/>
                    </a:lnTo>
                    <a:lnTo>
                      <a:pt x="60" y="33"/>
                    </a:lnTo>
                    <a:lnTo>
                      <a:pt x="75" y="22"/>
                    </a:lnTo>
                    <a:lnTo>
                      <a:pt x="89" y="10"/>
                    </a:lnTo>
                    <a:lnTo>
                      <a:pt x="98" y="0"/>
                    </a:lnTo>
                    <a:lnTo>
                      <a:pt x="99" y="2"/>
                    </a:lnTo>
                    <a:lnTo>
                      <a:pt x="103" y="6"/>
                    </a:lnTo>
                    <a:lnTo>
                      <a:pt x="110" y="14"/>
                    </a:lnTo>
                    <a:lnTo>
                      <a:pt x="119" y="22"/>
                    </a:lnTo>
                    <a:lnTo>
                      <a:pt x="128" y="30"/>
                    </a:lnTo>
                    <a:lnTo>
                      <a:pt x="137" y="38"/>
                    </a:lnTo>
                    <a:lnTo>
                      <a:pt x="147" y="42"/>
                    </a:lnTo>
                    <a:lnTo>
                      <a:pt x="156" y="44"/>
                    </a:lnTo>
                    <a:lnTo>
                      <a:pt x="158" y="44"/>
                    </a:lnTo>
                    <a:lnTo>
                      <a:pt x="158" y="45"/>
                    </a:lnTo>
                    <a:lnTo>
                      <a:pt x="155" y="48"/>
                    </a:lnTo>
                    <a:lnTo>
                      <a:pt x="149" y="50"/>
                    </a:lnTo>
                    <a:lnTo>
                      <a:pt x="141" y="52"/>
                    </a:lnTo>
                    <a:lnTo>
                      <a:pt x="131" y="54"/>
                    </a:lnTo>
                    <a:lnTo>
                      <a:pt x="120" y="58"/>
                    </a:lnTo>
                    <a:lnTo>
                      <a:pt x="108" y="60"/>
                    </a:lnTo>
                    <a:lnTo>
                      <a:pt x="94" y="63"/>
                    </a:lnTo>
                    <a:lnTo>
                      <a:pt x="80" y="66"/>
                    </a:lnTo>
                    <a:lnTo>
                      <a:pt x="65" y="68"/>
                    </a:lnTo>
                    <a:lnTo>
                      <a:pt x="51" y="70"/>
                    </a:lnTo>
                    <a:lnTo>
                      <a:pt x="37" y="71"/>
                    </a:lnTo>
                    <a:lnTo>
                      <a:pt x="24" y="72"/>
                    </a:lnTo>
                    <a:lnTo>
                      <a:pt x="12" y="72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" name="Freeform 591"/>
              <p:cNvSpPr/>
              <p:nvPr/>
            </p:nvSpPr>
            <p:spPr>
              <a:xfrm>
                <a:off x="4130" y="4269"/>
                <a:ext cx="5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8" h="72">
                    <a:moveTo>
                      <a:pt x="0" y="71"/>
                    </a:moveTo>
                    <a:lnTo>
                      <a:pt x="0" y="71"/>
                    </a:lnTo>
                    <a:lnTo>
                      <a:pt x="4" y="69"/>
                    </a:lnTo>
                    <a:lnTo>
                      <a:pt x="13" y="63"/>
                    </a:lnTo>
                    <a:lnTo>
                      <a:pt x="27" y="56"/>
                    </a:lnTo>
                    <a:lnTo>
                      <a:pt x="43" y="45"/>
                    </a:lnTo>
                    <a:lnTo>
                      <a:pt x="60" y="33"/>
                    </a:lnTo>
                    <a:lnTo>
                      <a:pt x="75" y="22"/>
                    </a:lnTo>
                    <a:lnTo>
                      <a:pt x="89" y="10"/>
                    </a:lnTo>
                    <a:lnTo>
                      <a:pt x="98" y="0"/>
                    </a:lnTo>
                    <a:lnTo>
                      <a:pt x="99" y="2"/>
                    </a:lnTo>
                    <a:lnTo>
                      <a:pt x="103" y="6"/>
                    </a:lnTo>
                    <a:lnTo>
                      <a:pt x="110" y="14"/>
                    </a:lnTo>
                    <a:lnTo>
                      <a:pt x="119" y="22"/>
                    </a:lnTo>
                    <a:lnTo>
                      <a:pt x="128" y="30"/>
                    </a:lnTo>
                    <a:lnTo>
                      <a:pt x="137" y="38"/>
                    </a:lnTo>
                    <a:lnTo>
                      <a:pt x="147" y="42"/>
                    </a:lnTo>
                    <a:lnTo>
                      <a:pt x="156" y="44"/>
                    </a:lnTo>
                    <a:lnTo>
                      <a:pt x="158" y="44"/>
                    </a:lnTo>
                    <a:lnTo>
                      <a:pt x="158" y="45"/>
                    </a:lnTo>
                    <a:lnTo>
                      <a:pt x="155" y="48"/>
                    </a:lnTo>
                    <a:lnTo>
                      <a:pt x="149" y="50"/>
                    </a:lnTo>
                    <a:lnTo>
                      <a:pt x="141" y="52"/>
                    </a:lnTo>
                    <a:lnTo>
                      <a:pt x="131" y="54"/>
                    </a:lnTo>
                    <a:lnTo>
                      <a:pt x="120" y="58"/>
                    </a:lnTo>
                    <a:lnTo>
                      <a:pt x="108" y="60"/>
                    </a:lnTo>
                    <a:lnTo>
                      <a:pt x="94" y="63"/>
                    </a:lnTo>
                    <a:lnTo>
                      <a:pt x="80" y="66"/>
                    </a:lnTo>
                    <a:lnTo>
                      <a:pt x="65" y="68"/>
                    </a:lnTo>
                    <a:lnTo>
                      <a:pt x="51" y="70"/>
                    </a:lnTo>
                    <a:lnTo>
                      <a:pt x="37" y="71"/>
                    </a:lnTo>
                    <a:lnTo>
                      <a:pt x="24" y="72"/>
                    </a:lnTo>
                    <a:lnTo>
                      <a:pt x="12" y="72"/>
                    </a:lnTo>
                    <a:lnTo>
                      <a:pt x="0" y="71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" name="Freeform 592"/>
              <p:cNvSpPr/>
              <p:nvPr/>
            </p:nvSpPr>
            <p:spPr>
              <a:xfrm>
                <a:off x="4466" y="4120"/>
                <a:ext cx="4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1" h="117">
                    <a:moveTo>
                      <a:pt x="0" y="0"/>
                    </a:moveTo>
                    <a:lnTo>
                      <a:pt x="87" y="117"/>
                    </a:lnTo>
                    <a:lnTo>
                      <a:pt x="141" y="73"/>
                    </a:lnTo>
                    <a:lnTo>
                      <a:pt x="137" y="70"/>
                    </a:lnTo>
                    <a:lnTo>
                      <a:pt x="128" y="64"/>
                    </a:lnTo>
                    <a:lnTo>
                      <a:pt x="115" y="54"/>
                    </a:lnTo>
                    <a:lnTo>
                      <a:pt x="97" y="41"/>
                    </a:lnTo>
                    <a:lnTo>
                      <a:pt x="76" y="29"/>
                    </a:lnTo>
                    <a:lnTo>
                      <a:pt x="52" y="18"/>
                    </a:lnTo>
                    <a:lnTo>
                      <a:pt x="27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" name="Freeform 593"/>
              <p:cNvSpPr/>
              <p:nvPr/>
            </p:nvSpPr>
            <p:spPr>
              <a:xfrm>
                <a:off x="4466" y="4120"/>
                <a:ext cx="4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1" h="117">
                    <a:moveTo>
                      <a:pt x="0" y="0"/>
                    </a:moveTo>
                    <a:lnTo>
                      <a:pt x="87" y="117"/>
                    </a:lnTo>
                    <a:lnTo>
                      <a:pt x="141" y="73"/>
                    </a:lnTo>
                    <a:lnTo>
                      <a:pt x="137" y="70"/>
                    </a:lnTo>
                    <a:lnTo>
                      <a:pt x="128" y="64"/>
                    </a:lnTo>
                    <a:lnTo>
                      <a:pt x="115" y="54"/>
                    </a:lnTo>
                    <a:lnTo>
                      <a:pt x="97" y="41"/>
                    </a:lnTo>
                    <a:lnTo>
                      <a:pt x="76" y="29"/>
                    </a:lnTo>
                    <a:lnTo>
                      <a:pt x="52" y="18"/>
                    </a:lnTo>
                    <a:lnTo>
                      <a:pt x="27" y="8"/>
                    </a:lnTo>
                    <a:lnTo>
                      <a:pt x="0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" name="Freeform 594"/>
              <p:cNvSpPr/>
              <p:nvPr/>
            </p:nvSpPr>
            <p:spPr>
              <a:xfrm>
                <a:off x="3516" y="4269"/>
                <a:ext cx="53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9" h="72">
                    <a:moveTo>
                      <a:pt x="0" y="71"/>
                    </a:moveTo>
                    <a:lnTo>
                      <a:pt x="3" y="69"/>
                    </a:lnTo>
                    <a:lnTo>
                      <a:pt x="13" y="63"/>
                    </a:lnTo>
                    <a:lnTo>
                      <a:pt x="27" y="56"/>
                    </a:lnTo>
                    <a:lnTo>
                      <a:pt x="42" y="45"/>
                    </a:lnTo>
                    <a:lnTo>
                      <a:pt x="60" y="33"/>
                    </a:lnTo>
                    <a:lnTo>
                      <a:pt x="76" y="22"/>
                    </a:lnTo>
                    <a:lnTo>
                      <a:pt x="89" y="10"/>
                    </a:lnTo>
                    <a:lnTo>
                      <a:pt x="98" y="0"/>
                    </a:lnTo>
                    <a:lnTo>
                      <a:pt x="99" y="2"/>
                    </a:lnTo>
                    <a:lnTo>
                      <a:pt x="104" y="6"/>
                    </a:lnTo>
                    <a:lnTo>
                      <a:pt x="111" y="14"/>
                    </a:lnTo>
                    <a:lnTo>
                      <a:pt x="120" y="22"/>
                    </a:lnTo>
                    <a:lnTo>
                      <a:pt x="129" y="30"/>
                    </a:lnTo>
                    <a:lnTo>
                      <a:pt x="137" y="38"/>
                    </a:lnTo>
                    <a:lnTo>
                      <a:pt x="148" y="42"/>
                    </a:lnTo>
                    <a:lnTo>
                      <a:pt x="156" y="44"/>
                    </a:lnTo>
                    <a:lnTo>
                      <a:pt x="159" y="44"/>
                    </a:lnTo>
                    <a:lnTo>
                      <a:pt x="159" y="45"/>
                    </a:lnTo>
                    <a:lnTo>
                      <a:pt x="155" y="48"/>
                    </a:lnTo>
                    <a:lnTo>
                      <a:pt x="150" y="50"/>
                    </a:lnTo>
                    <a:lnTo>
                      <a:pt x="141" y="52"/>
                    </a:lnTo>
                    <a:lnTo>
                      <a:pt x="132" y="54"/>
                    </a:lnTo>
                    <a:lnTo>
                      <a:pt x="121" y="58"/>
                    </a:lnTo>
                    <a:lnTo>
                      <a:pt x="107" y="60"/>
                    </a:lnTo>
                    <a:lnTo>
                      <a:pt x="94" y="63"/>
                    </a:lnTo>
                    <a:lnTo>
                      <a:pt x="80" y="66"/>
                    </a:lnTo>
                    <a:lnTo>
                      <a:pt x="66" y="68"/>
                    </a:lnTo>
                    <a:lnTo>
                      <a:pt x="51" y="70"/>
                    </a:lnTo>
                    <a:lnTo>
                      <a:pt x="37" y="71"/>
                    </a:lnTo>
                    <a:lnTo>
                      <a:pt x="23" y="72"/>
                    </a:lnTo>
                    <a:lnTo>
                      <a:pt x="11" y="72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" name="Freeform 595"/>
              <p:cNvSpPr/>
              <p:nvPr/>
            </p:nvSpPr>
            <p:spPr>
              <a:xfrm>
                <a:off x="3516" y="4269"/>
                <a:ext cx="53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9" h="72">
                    <a:moveTo>
                      <a:pt x="0" y="71"/>
                    </a:moveTo>
                    <a:lnTo>
                      <a:pt x="0" y="71"/>
                    </a:lnTo>
                    <a:lnTo>
                      <a:pt x="3" y="69"/>
                    </a:lnTo>
                    <a:lnTo>
                      <a:pt x="13" y="63"/>
                    </a:lnTo>
                    <a:lnTo>
                      <a:pt x="27" y="56"/>
                    </a:lnTo>
                    <a:lnTo>
                      <a:pt x="42" y="45"/>
                    </a:lnTo>
                    <a:lnTo>
                      <a:pt x="60" y="33"/>
                    </a:lnTo>
                    <a:lnTo>
                      <a:pt x="76" y="22"/>
                    </a:lnTo>
                    <a:lnTo>
                      <a:pt x="89" y="10"/>
                    </a:lnTo>
                    <a:lnTo>
                      <a:pt x="98" y="0"/>
                    </a:lnTo>
                    <a:lnTo>
                      <a:pt x="99" y="2"/>
                    </a:lnTo>
                    <a:lnTo>
                      <a:pt x="104" y="6"/>
                    </a:lnTo>
                    <a:lnTo>
                      <a:pt x="111" y="14"/>
                    </a:lnTo>
                    <a:lnTo>
                      <a:pt x="120" y="22"/>
                    </a:lnTo>
                    <a:lnTo>
                      <a:pt x="129" y="30"/>
                    </a:lnTo>
                    <a:lnTo>
                      <a:pt x="137" y="38"/>
                    </a:lnTo>
                    <a:lnTo>
                      <a:pt x="148" y="42"/>
                    </a:lnTo>
                    <a:lnTo>
                      <a:pt x="156" y="44"/>
                    </a:lnTo>
                    <a:lnTo>
                      <a:pt x="159" y="44"/>
                    </a:lnTo>
                    <a:lnTo>
                      <a:pt x="159" y="45"/>
                    </a:lnTo>
                    <a:lnTo>
                      <a:pt x="155" y="48"/>
                    </a:lnTo>
                    <a:lnTo>
                      <a:pt x="150" y="50"/>
                    </a:lnTo>
                    <a:lnTo>
                      <a:pt x="141" y="52"/>
                    </a:lnTo>
                    <a:lnTo>
                      <a:pt x="132" y="54"/>
                    </a:lnTo>
                    <a:lnTo>
                      <a:pt x="121" y="58"/>
                    </a:lnTo>
                    <a:lnTo>
                      <a:pt x="107" y="60"/>
                    </a:lnTo>
                    <a:lnTo>
                      <a:pt x="94" y="63"/>
                    </a:lnTo>
                    <a:lnTo>
                      <a:pt x="80" y="66"/>
                    </a:lnTo>
                    <a:lnTo>
                      <a:pt x="66" y="68"/>
                    </a:lnTo>
                    <a:lnTo>
                      <a:pt x="51" y="70"/>
                    </a:lnTo>
                    <a:lnTo>
                      <a:pt x="37" y="71"/>
                    </a:lnTo>
                    <a:lnTo>
                      <a:pt x="23" y="72"/>
                    </a:lnTo>
                    <a:lnTo>
                      <a:pt x="11" y="72"/>
                    </a:lnTo>
                    <a:lnTo>
                      <a:pt x="0" y="71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" name="Freeform 596"/>
              <p:cNvSpPr/>
              <p:nvPr/>
            </p:nvSpPr>
            <p:spPr>
              <a:xfrm>
                <a:off x="3854" y="4120"/>
                <a:ext cx="4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1" h="117">
                    <a:moveTo>
                      <a:pt x="0" y="0"/>
                    </a:moveTo>
                    <a:lnTo>
                      <a:pt x="87" y="117"/>
                    </a:lnTo>
                    <a:lnTo>
                      <a:pt x="141" y="73"/>
                    </a:lnTo>
                    <a:lnTo>
                      <a:pt x="138" y="70"/>
                    </a:lnTo>
                    <a:lnTo>
                      <a:pt x="129" y="64"/>
                    </a:lnTo>
                    <a:lnTo>
                      <a:pt x="115" y="54"/>
                    </a:lnTo>
                    <a:lnTo>
                      <a:pt x="97" y="41"/>
                    </a:lnTo>
                    <a:lnTo>
                      <a:pt x="76" y="29"/>
                    </a:lnTo>
                    <a:lnTo>
                      <a:pt x="53" y="18"/>
                    </a:lnTo>
                    <a:lnTo>
                      <a:pt x="27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" name="Freeform 597"/>
              <p:cNvSpPr/>
              <p:nvPr/>
            </p:nvSpPr>
            <p:spPr>
              <a:xfrm>
                <a:off x="3854" y="4120"/>
                <a:ext cx="4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1" h="117">
                    <a:moveTo>
                      <a:pt x="0" y="0"/>
                    </a:moveTo>
                    <a:lnTo>
                      <a:pt x="87" y="117"/>
                    </a:lnTo>
                    <a:lnTo>
                      <a:pt x="141" y="73"/>
                    </a:lnTo>
                    <a:lnTo>
                      <a:pt x="138" y="70"/>
                    </a:lnTo>
                    <a:lnTo>
                      <a:pt x="129" y="64"/>
                    </a:lnTo>
                    <a:lnTo>
                      <a:pt x="115" y="54"/>
                    </a:lnTo>
                    <a:lnTo>
                      <a:pt x="97" y="41"/>
                    </a:lnTo>
                    <a:lnTo>
                      <a:pt x="76" y="29"/>
                    </a:lnTo>
                    <a:lnTo>
                      <a:pt x="53" y="18"/>
                    </a:lnTo>
                    <a:lnTo>
                      <a:pt x="27" y="8"/>
                    </a:lnTo>
                    <a:lnTo>
                      <a:pt x="0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" name="Freeform 598"/>
              <p:cNvSpPr/>
              <p:nvPr/>
            </p:nvSpPr>
            <p:spPr>
              <a:xfrm>
                <a:off x="5292" y="4199"/>
                <a:ext cx="28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6" h="199">
                    <a:moveTo>
                      <a:pt x="51" y="0"/>
                    </a:moveTo>
                    <a:lnTo>
                      <a:pt x="49" y="2"/>
                    </a:lnTo>
                    <a:lnTo>
                      <a:pt x="43" y="8"/>
                    </a:lnTo>
                    <a:lnTo>
                      <a:pt x="35" y="17"/>
                    </a:lnTo>
                    <a:lnTo>
                      <a:pt x="26" y="28"/>
                    </a:lnTo>
                    <a:lnTo>
                      <a:pt x="17" y="42"/>
                    </a:lnTo>
                    <a:lnTo>
                      <a:pt x="10" y="58"/>
                    </a:lnTo>
                    <a:lnTo>
                      <a:pt x="4" y="76"/>
                    </a:lnTo>
                    <a:lnTo>
                      <a:pt x="2" y="95"/>
                    </a:lnTo>
                    <a:lnTo>
                      <a:pt x="4" y="126"/>
                    </a:lnTo>
                    <a:lnTo>
                      <a:pt x="7" y="146"/>
                    </a:lnTo>
                    <a:lnTo>
                      <a:pt x="7" y="167"/>
                    </a:lnTo>
                    <a:lnTo>
                      <a:pt x="0" y="199"/>
                    </a:lnTo>
                    <a:lnTo>
                      <a:pt x="5" y="199"/>
                    </a:lnTo>
                    <a:lnTo>
                      <a:pt x="20" y="197"/>
                    </a:lnTo>
                    <a:lnTo>
                      <a:pt x="40" y="194"/>
                    </a:lnTo>
                    <a:lnTo>
                      <a:pt x="60" y="187"/>
                    </a:lnTo>
                    <a:lnTo>
                      <a:pt x="77" y="177"/>
                    </a:lnTo>
                    <a:lnTo>
                      <a:pt x="86" y="164"/>
                    </a:lnTo>
                    <a:lnTo>
                      <a:pt x="83" y="145"/>
                    </a:lnTo>
                    <a:lnTo>
                      <a:pt x="64" y="121"/>
                    </a:lnTo>
                    <a:lnTo>
                      <a:pt x="53" y="105"/>
                    </a:lnTo>
                    <a:lnTo>
                      <a:pt x="46" y="86"/>
                    </a:lnTo>
                    <a:lnTo>
                      <a:pt x="43" y="66"/>
                    </a:lnTo>
                    <a:lnTo>
                      <a:pt x="43" y="47"/>
                    </a:lnTo>
                    <a:lnTo>
                      <a:pt x="45" y="28"/>
                    </a:lnTo>
                    <a:lnTo>
                      <a:pt x="48" y="14"/>
                    </a:lnTo>
                    <a:lnTo>
                      <a:pt x="50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" name="Freeform 599"/>
              <p:cNvSpPr/>
              <p:nvPr/>
            </p:nvSpPr>
            <p:spPr>
              <a:xfrm>
                <a:off x="5291" y="4198"/>
                <a:ext cx="18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6" h="98">
                    <a:moveTo>
                      <a:pt x="9" y="98"/>
                    </a:moveTo>
                    <a:lnTo>
                      <a:pt x="9" y="98"/>
                    </a:lnTo>
                    <a:lnTo>
                      <a:pt x="11" y="79"/>
                    </a:lnTo>
                    <a:lnTo>
                      <a:pt x="17" y="63"/>
                    </a:lnTo>
                    <a:lnTo>
                      <a:pt x="24" y="47"/>
                    </a:lnTo>
                    <a:lnTo>
                      <a:pt x="33" y="33"/>
                    </a:lnTo>
                    <a:lnTo>
                      <a:pt x="42" y="22"/>
                    </a:lnTo>
                    <a:lnTo>
                      <a:pt x="49" y="14"/>
                    </a:lnTo>
                    <a:lnTo>
                      <a:pt x="55" y="9"/>
                    </a:lnTo>
                    <a:lnTo>
                      <a:pt x="56" y="7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3" y="8"/>
                    </a:lnTo>
                    <a:lnTo>
                      <a:pt x="35" y="18"/>
                    </a:lnTo>
                    <a:lnTo>
                      <a:pt x="26" y="29"/>
                    </a:lnTo>
                    <a:lnTo>
                      <a:pt x="17" y="42"/>
                    </a:lnTo>
                    <a:lnTo>
                      <a:pt x="8" y="60"/>
                    </a:lnTo>
                    <a:lnTo>
                      <a:pt x="3" y="79"/>
                    </a:lnTo>
                    <a:lnTo>
                      <a:pt x="0" y="98"/>
                    </a:lnTo>
                    <a:lnTo>
                      <a:pt x="9" y="9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" name="Freeform 600"/>
              <p:cNvSpPr/>
              <p:nvPr/>
            </p:nvSpPr>
            <p:spPr>
              <a:xfrm>
                <a:off x="5290" y="4231"/>
                <a:ext cx="6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7" h="109">
                    <a:moveTo>
                      <a:pt x="5" y="100"/>
                    </a:moveTo>
                    <a:lnTo>
                      <a:pt x="9" y="106"/>
                    </a:lnTo>
                    <a:lnTo>
                      <a:pt x="17" y="72"/>
                    </a:lnTo>
                    <a:lnTo>
                      <a:pt x="17" y="51"/>
                    </a:lnTo>
                    <a:lnTo>
                      <a:pt x="13" y="31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5" y="31"/>
                    </a:lnTo>
                    <a:lnTo>
                      <a:pt x="8" y="51"/>
                    </a:lnTo>
                    <a:lnTo>
                      <a:pt x="8" y="72"/>
                    </a:lnTo>
                    <a:lnTo>
                      <a:pt x="0" y="103"/>
                    </a:lnTo>
                    <a:lnTo>
                      <a:pt x="5" y="109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" name="Freeform 601"/>
              <p:cNvSpPr/>
              <p:nvPr/>
            </p:nvSpPr>
            <p:spPr>
              <a:xfrm>
                <a:off x="5292" y="4239"/>
                <a:ext cx="30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90" h="86">
                    <a:moveTo>
                      <a:pt x="61" y="6"/>
                    </a:moveTo>
                    <a:lnTo>
                      <a:pt x="61" y="6"/>
                    </a:lnTo>
                    <a:lnTo>
                      <a:pt x="79" y="29"/>
                    </a:lnTo>
                    <a:lnTo>
                      <a:pt x="81" y="46"/>
                    </a:lnTo>
                    <a:lnTo>
                      <a:pt x="73" y="56"/>
                    </a:lnTo>
                    <a:lnTo>
                      <a:pt x="59" y="65"/>
                    </a:lnTo>
                    <a:lnTo>
                      <a:pt x="39" y="71"/>
                    </a:lnTo>
                    <a:lnTo>
                      <a:pt x="20" y="75"/>
                    </a:lnTo>
                    <a:lnTo>
                      <a:pt x="5" y="77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5" y="86"/>
                    </a:lnTo>
                    <a:lnTo>
                      <a:pt x="20" y="84"/>
                    </a:lnTo>
                    <a:lnTo>
                      <a:pt x="41" y="80"/>
                    </a:lnTo>
                    <a:lnTo>
                      <a:pt x="61" y="74"/>
                    </a:lnTo>
                    <a:lnTo>
                      <a:pt x="80" y="62"/>
                    </a:lnTo>
                    <a:lnTo>
                      <a:pt x="90" y="46"/>
                    </a:lnTo>
                    <a:lnTo>
                      <a:pt x="88" y="24"/>
                    </a:lnTo>
                    <a:lnTo>
                      <a:pt x="68" y="0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" name="Freeform 602"/>
              <p:cNvSpPr/>
              <p:nvPr/>
            </p:nvSpPr>
            <p:spPr>
              <a:xfrm>
                <a:off x="5305" y="4195"/>
                <a:ext cx="9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9" h="137">
                    <a:moveTo>
                      <a:pt x="14" y="17"/>
                    </a:moveTo>
                    <a:lnTo>
                      <a:pt x="7" y="12"/>
                    </a:lnTo>
                    <a:lnTo>
                      <a:pt x="6" y="15"/>
                    </a:lnTo>
                    <a:lnTo>
                      <a:pt x="4" y="27"/>
                    </a:lnTo>
                    <a:lnTo>
                      <a:pt x="2" y="41"/>
                    </a:lnTo>
                    <a:lnTo>
                      <a:pt x="0" y="60"/>
                    </a:lnTo>
                    <a:lnTo>
                      <a:pt x="0" y="79"/>
                    </a:lnTo>
                    <a:lnTo>
                      <a:pt x="3" y="101"/>
                    </a:lnTo>
                    <a:lnTo>
                      <a:pt x="11" y="121"/>
                    </a:lnTo>
                    <a:lnTo>
                      <a:pt x="22" y="137"/>
                    </a:lnTo>
                    <a:lnTo>
                      <a:pt x="29" y="131"/>
                    </a:lnTo>
                    <a:lnTo>
                      <a:pt x="18" y="116"/>
                    </a:lnTo>
                    <a:lnTo>
                      <a:pt x="12" y="98"/>
                    </a:lnTo>
                    <a:lnTo>
                      <a:pt x="9" y="79"/>
                    </a:lnTo>
                    <a:lnTo>
                      <a:pt x="9" y="60"/>
                    </a:lnTo>
                    <a:lnTo>
                      <a:pt x="11" y="41"/>
                    </a:lnTo>
                    <a:lnTo>
                      <a:pt x="13" y="27"/>
                    </a:lnTo>
                    <a:lnTo>
                      <a:pt x="15" y="18"/>
                    </a:lnTo>
                    <a:lnTo>
                      <a:pt x="16" y="14"/>
                    </a:lnTo>
                    <a:lnTo>
                      <a:pt x="10" y="10"/>
                    </a:lnTo>
                    <a:lnTo>
                      <a:pt x="16" y="14"/>
                    </a:lnTo>
                    <a:lnTo>
                      <a:pt x="21" y="0"/>
                    </a:lnTo>
                    <a:lnTo>
                      <a:pt x="10" y="10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" name="Freeform 603"/>
              <p:cNvSpPr/>
              <p:nvPr/>
            </p:nvSpPr>
            <p:spPr>
              <a:xfrm>
                <a:off x="5308" y="4200"/>
                <a:ext cx="45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5" h="194">
                    <a:moveTo>
                      <a:pt x="10" y="0"/>
                    </a:moveTo>
                    <a:lnTo>
                      <a:pt x="9" y="5"/>
                    </a:lnTo>
                    <a:lnTo>
                      <a:pt x="5" y="17"/>
                    </a:lnTo>
                    <a:lnTo>
                      <a:pt x="1" y="35"/>
                    </a:lnTo>
                    <a:lnTo>
                      <a:pt x="0" y="56"/>
                    </a:lnTo>
                    <a:lnTo>
                      <a:pt x="1" y="79"/>
                    </a:lnTo>
                    <a:lnTo>
                      <a:pt x="9" y="102"/>
                    </a:lnTo>
                    <a:lnTo>
                      <a:pt x="22" y="122"/>
                    </a:lnTo>
                    <a:lnTo>
                      <a:pt x="45" y="138"/>
                    </a:lnTo>
                    <a:lnTo>
                      <a:pt x="61" y="146"/>
                    </a:lnTo>
                    <a:lnTo>
                      <a:pt x="73" y="153"/>
                    </a:lnTo>
                    <a:lnTo>
                      <a:pt x="81" y="158"/>
                    </a:lnTo>
                    <a:lnTo>
                      <a:pt x="87" y="164"/>
                    </a:lnTo>
                    <a:lnTo>
                      <a:pt x="90" y="170"/>
                    </a:lnTo>
                    <a:lnTo>
                      <a:pt x="94" y="176"/>
                    </a:lnTo>
                    <a:lnTo>
                      <a:pt x="97" y="184"/>
                    </a:lnTo>
                    <a:lnTo>
                      <a:pt x="100" y="194"/>
                    </a:lnTo>
                    <a:lnTo>
                      <a:pt x="104" y="189"/>
                    </a:lnTo>
                    <a:lnTo>
                      <a:pt x="113" y="174"/>
                    </a:lnTo>
                    <a:lnTo>
                      <a:pt x="121" y="153"/>
                    </a:lnTo>
                    <a:lnTo>
                      <a:pt x="130" y="129"/>
                    </a:lnTo>
                    <a:lnTo>
                      <a:pt x="135" y="106"/>
                    </a:lnTo>
                    <a:lnTo>
                      <a:pt x="130" y="84"/>
                    </a:lnTo>
                    <a:lnTo>
                      <a:pt x="116" y="70"/>
                    </a:lnTo>
                    <a:lnTo>
                      <a:pt x="88" y="64"/>
                    </a:lnTo>
                    <a:lnTo>
                      <a:pt x="61" y="63"/>
                    </a:lnTo>
                    <a:lnTo>
                      <a:pt x="44" y="62"/>
                    </a:lnTo>
                    <a:lnTo>
                      <a:pt x="33" y="58"/>
                    </a:lnTo>
                    <a:lnTo>
                      <a:pt x="28" y="52"/>
                    </a:lnTo>
                    <a:lnTo>
                      <a:pt x="25" y="43"/>
                    </a:lnTo>
                    <a:lnTo>
                      <a:pt x="22" y="32"/>
                    </a:lnTo>
                    <a:lnTo>
                      <a:pt x="18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" name="Freeform 604"/>
              <p:cNvSpPr/>
              <p:nvPr/>
            </p:nvSpPr>
            <p:spPr>
              <a:xfrm>
                <a:off x="5306" y="4200"/>
                <a:ext cx="17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44">
                    <a:moveTo>
                      <a:pt x="52" y="135"/>
                    </a:moveTo>
                    <a:lnTo>
                      <a:pt x="52" y="135"/>
                    </a:lnTo>
                    <a:lnTo>
                      <a:pt x="30" y="120"/>
                    </a:lnTo>
                    <a:lnTo>
                      <a:pt x="18" y="102"/>
                    </a:lnTo>
                    <a:lnTo>
                      <a:pt x="10" y="80"/>
                    </a:lnTo>
                    <a:lnTo>
                      <a:pt x="9" y="57"/>
                    </a:lnTo>
                    <a:lnTo>
                      <a:pt x="10" y="36"/>
                    </a:lnTo>
                    <a:lnTo>
                      <a:pt x="15" y="19"/>
                    </a:lnTo>
                    <a:lnTo>
                      <a:pt x="18" y="7"/>
                    </a:lnTo>
                    <a:lnTo>
                      <a:pt x="19" y="3"/>
                    </a:lnTo>
                    <a:lnTo>
                      <a:pt x="10" y="0"/>
                    </a:lnTo>
                    <a:lnTo>
                      <a:pt x="9" y="5"/>
                    </a:lnTo>
                    <a:lnTo>
                      <a:pt x="6" y="17"/>
                    </a:lnTo>
                    <a:lnTo>
                      <a:pt x="1" y="36"/>
                    </a:lnTo>
                    <a:lnTo>
                      <a:pt x="0" y="57"/>
                    </a:lnTo>
                    <a:lnTo>
                      <a:pt x="1" y="80"/>
                    </a:lnTo>
                    <a:lnTo>
                      <a:pt x="9" y="104"/>
                    </a:lnTo>
                    <a:lnTo>
                      <a:pt x="24" y="127"/>
                    </a:lnTo>
                    <a:lnTo>
                      <a:pt x="49" y="144"/>
                    </a:lnTo>
                    <a:lnTo>
                      <a:pt x="52" y="13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" name="Freeform 605"/>
              <p:cNvSpPr/>
              <p:nvPr/>
            </p:nvSpPr>
            <p:spPr>
              <a:xfrm>
                <a:off x="5322" y="4245"/>
                <a:ext cx="21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1" h="62">
                    <a:moveTo>
                      <a:pt x="53" y="58"/>
                    </a:moveTo>
                    <a:lnTo>
                      <a:pt x="61" y="59"/>
                    </a:lnTo>
                    <a:lnTo>
                      <a:pt x="57" y="49"/>
                    </a:lnTo>
                    <a:lnTo>
                      <a:pt x="54" y="41"/>
                    </a:lnTo>
                    <a:lnTo>
                      <a:pt x="50" y="33"/>
                    </a:lnTo>
                    <a:lnTo>
                      <a:pt x="46" y="28"/>
                    </a:lnTo>
                    <a:lnTo>
                      <a:pt x="39" y="21"/>
                    </a:lnTo>
                    <a:lnTo>
                      <a:pt x="32" y="15"/>
                    </a:lnTo>
                    <a:lnTo>
                      <a:pt x="19" y="9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15" y="15"/>
                    </a:lnTo>
                    <a:lnTo>
                      <a:pt x="27" y="22"/>
                    </a:lnTo>
                    <a:lnTo>
                      <a:pt x="35" y="28"/>
                    </a:lnTo>
                    <a:lnTo>
                      <a:pt x="39" y="32"/>
                    </a:lnTo>
                    <a:lnTo>
                      <a:pt x="43" y="38"/>
                    </a:lnTo>
                    <a:lnTo>
                      <a:pt x="45" y="43"/>
                    </a:lnTo>
                    <a:lnTo>
                      <a:pt x="48" y="51"/>
                    </a:lnTo>
                    <a:lnTo>
                      <a:pt x="52" y="61"/>
                    </a:lnTo>
                    <a:lnTo>
                      <a:pt x="60" y="62"/>
                    </a:lnTo>
                    <a:lnTo>
                      <a:pt x="53" y="5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" name="Freeform 606"/>
              <p:cNvSpPr/>
              <p:nvPr/>
            </p:nvSpPr>
            <p:spPr>
              <a:xfrm>
                <a:off x="5337" y="4220"/>
                <a:ext cx="17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1" h="136">
                    <a:moveTo>
                      <a:pt x="0" y="9"/>
                    </a:moveTo>
                    <a:lnTo>
                      <a:pt x="0" y="9"/>
                    </a:lnTo>
                    <a:lnTo>
                      <a:pt x="27" y="14"/>
                    </a:lnTo>
                    <a:lnTo>
                      <a:pt x="39" y="27"/>
                    </a:lnTo>
                    <a:lnTo>
                      <a:pt x="42" y="46"/>
                    </a:lnTo>
                    <a:lnTo>
                      <a:pt x="38" y="68"/>
                    </a:lnTo>
                    <a:lnTo>
                      <a:pt x="29" y="92"/>
                    </a:lnTo>
                    <a:lnTo>
                      <a:pt x="20" y="112"/>
                    </a:lnTo>
                    <a:lnTo>
                      <a:pt x="12" y="126"/>
                    </a:lnTo>
                    <a:lnTo>
                      <a:pt x="9" y="132"/>
                    </a:lnTo>
                    <a:lnTo>
                      <a:pt x="16" y="136"/>
                    </a:lnTo>
                    <a:lnTo>
                      <a:pt x="19" y="131"/>
                    </a:lnTo>
                    <a:lnTo>
                      <a:pt x="29" y="116"/>
                    </a:lnTo>
                    <a:lnTo>
                      <a:pt x="38" y="94"/>
                    </a:lnTo>
                    <a:lnTo>
                      <a:pt x="47" y="70"/>
                    </a:lnTo>
                    <a:lnTo>
                      <a:pt x="51" y="46"/>
                    </a:lnTo>
                    <a:lnTo>
                      <a:pt x="46" y="22"/>
                    </a:lnTo>
                    <a:lnTo>
                      <a:pt x="29" y="5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" name="Freeform 607"/>
              <p:cNvSpPr/>
              <p:nvPr/>
            </p:nvSpPr>
            <p:spPr>
              <a:xfrm>
                <a:off x="5309" y="4199"/>
                <a:ext cx="28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71">
                    <a:moveTo>
                      <a:pt x="9" y="4"/>
                    </a:moveTo>
                    <a:lnTo>
                      <a:pt x="1" y="5"/>
                    </a:lnTo>
                    <a:lnTo>
                      <a:pt x="8" y="21"/>
                    </a:lnTo>
                    <a:lnTo>
                      <a:pt x="13" y="35"/>
                    </a:lnTo>
                    <a:lnTo>
                      <a:pt x="16" y="46"/>
                    </a:lnTo>
                    <a:lnTo>
                      <a:pt x="19" y="56"/>
                    </a:lnTo>
                    <a:lnTo>
                      <a:pt x="26" y="63"/>
                    </a:lnTo>
                    <a:lnTo>
                      <a:pt x="39" y="69"/>
                    </a:lnTo>
                    <a:lnTo>
                      <a:pt x="56" y="70"/>
                    </a:lnTo>
                    <a:lnTo>
                      <a:pt x="83" y="71"/>
                    </a:lnTo>
                    <a:lnTo>
                      <a:pt x="83" y="62"/>
                    </a:lnTo>
                    <a:lnTo>
                      <a:pt x="56" y="61"/>
                    </a:lnTo>
                    <a:lnTo>
                      <a:pt x="39" y="60"/>
                    </a:lnTo>
                    <a:lnTo>
                      <a:pt x="30" y="56"/>
                    </a:lnTo>
                    <a:lnTo>
                      <a:pt x="26" y="52"/>
                    </a:lnTo>
                    <a:lnTo>
                      <a:pt x="25" y="44"/>
                    </a:lnTo>
                    <a:lnTo>
                      <a:pt x="21" y="33"/>
                    </a:lnTo>
                    <a:lnTo>
                      <a:pt x="17" y="19"/>
                    </a:lnTo>
                    <a:lnTo>
                      <a:pt x="8" y="0"/>
                    </a:lnTo>
                    <a:lnTo>
                      <a:pt x="0" y="1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48" name="Freeform 608"/>
            <p:cNvSpPr/>
            <p:nvPr/>
          </p:nvSpPr>
          <p:spPr>
            <a:xfrm>
              <a:off x="5611" y="4129"/>
              <a:ext cx="34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2" h="215">
                  <a:moveTo>
                    <a:pt x="30" y="215"/>
                  </a:moveTo>
                  <a:lnTo>
                    <a:pt x="30" y="212"/>
                  </a:lnTo>
                  <a:lnTo>
                    <a:pt x="29" y="206"/>
                  </a:lnTo>
                  <a:lnTo>
                    <a:pt x="30" y="196"/>
                  </a:lnTo>
                  <a:lnTo>
                    <a:pt x="32" y="182"/>
                  </a:lnTo>
                  <a:lnTo>
                    <a:pt x="37" y="166"/>
                  </a:lnTo>
                  <a:lnTo>
                    <a:pt x="47" y="149"/>
                  </a:lnTo>
                  <a:lnTo>
                    <a:pt x="61" y="130"/>
                  </a:lnTo>
                  <a:lnTo>
                    <a:pt x="81" y="110"/>
                  </a:lnTo>
                  <a:lnTo>
                    <a:pt x="92" y="99"/>
                  </a:lnTo>
                  <a:lnTo>
                    <a:pt x="98" y="86"/>
                  </a:lnTo>
                  <a:lnTo>
                    <a:pt x="102" y="71"/>
                  </a:lnTo>
                  <a:lnTo>
                    <a:pt x="99" y="57"/>
                  </a:lnTo>
                  <a:lnTo>
                    <a:pt x="93" y="41"/>
                  </a:lnTo>
                  <a:lnTo>
                    <a:pt x="81" y="25"/>
                  </a:lnTo>
                  <a:lnTo>
                    <a:pt x="64" y="12"/>
                  </a:lnTo>
                  <a:lnTo>
                    <a:pt x="40" y="0"/>
                  </a:lnTo>
                  <a:lnTo>
                    <a:pt x="40" y="10"/>
                  </a:lnTo>
                  <a:lnTo>
                    <a:pt x="39" y="33"/>
                  </a:lnTo>
                  <a:lnTo>
                    <a:pt x="35" y="63"/>
                  </a:lnTo>
                  <a:lnTo>
                    <a:pt x="23" y="88"/>
                  </a:lnTo>
                  <a:lnTo>
                    <a:pt x="14" y="102"/>
                  </a:lnTo>
                  <a:lnTo>
                    <a:pt x="7" y="115"/>
                  </a:lnTo>
                  <a:lnTo>
                    <a:pt x="2" y="128"/>
                  </a:lnTo>
                  <a:lnTo>
                    <a:pt x="0" y="142"/>
                  </a:lnTo>
                  <a:lnTo>
                    <a:pt x="2" y="157"/>
                  </a:lnTo>
                  <a:lnTo>
                    <a:pt x="8" y="174"/>
                  </a:lnTo>
                  <a:lnTo>
                    <a:pt x="17" y="193"/>
                  </a:lnTo>
                  <a:lnTo>
                    <a:pt x="30" y="21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9" name="Freeform 609"/>
            <p:cNvSpPr/>
            <p:nvPr/>
          </p:nvSpPr>
          <p:spPr>
            <a:xfrm>
              <a:off x="5619" y="4165"/>
              <a:ext cx="20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109">
                  <a:moveTo>
                    <a:pt x="55" y="0"/>
                  </a:moveTo>
                  <a:lnTo>
                    <a:pt x="55" y="0"/>
                  </a:lnTo>
                  <a:lnTo>
                    <a:pt x="34" y="19"/>
                  </a:lnTo>
                  <a:lnTo>
                    <a:pt x="19" y="39"/>
                  </a:lnTo>
                  <a:lnTo>
                    <a:pt x="8" y="58"/>
                  </a:lnTo>
                  <a:lnTo>
                    <a:pt x="4" y="74"/>
                  </a:lnTo>
                  <a:lnTo>
                    <a:pt x="2" y="89"/>
                  </a:lnTo>
                  <a:lnTo>
                    <a:pt x="0" y="99"/>
                  </a:lnTo>
                  <a:lnTo>
                    <a:pt x="2" y="105"/>
                  </a:lnTo>
                  <a:lnTo>
                    <a:pt x="2" y="109"/>
                  </a:lnTo>
                  <a:lnTo>
                    <a:pt x="11" y="106"/>
                  </a:lnTo>
                  <a:lnTo>
                    <a:pt x="11" y="105"/>
                  </a:lnTo>
                  <a:lnTo>
                    <a:pt x="9" y="99"/>
                  </a:lnTo>
                  <a:lnTo>
                    <a:pt x="11" y="89"/>
                  </a:lnTo>
                  <a:lnTo>
                    <a:pt x="13" y="76"/>
                  </a:lnTo>
                  <a:lnTo>
                    <a:pt x="17" y="61"/>
                  </a:lnTo>
                  <a:lnTo>
                    <a:pt x="26" y="44"/>
                  </a:lnTo>
                  <a:lnTo>
                    <a:pt x="41" y="26"/>
                  </a:lnTo>
                  <a:lnTo>
                    <a:pt x="60" y="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0" name="Freeform 610"/>
            <p:cNvSpPr/>
            <p:nvPr/>
          </p:nvSpPr>
          <p:spPr>
            <a:xfrm>
              <a:off x="5623" y="4127"/>
              <a:ext cx="24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0" h="119">
                  <a:moveTo>
                    <a:pt x="9" y="5"/>
                  </a:moveTo>
                  <a:lnTo>
                    <a:pt x="3" y="9"/>
                  </a:lnTo>
                  <a:lnTo>
                    <a:pt x="25" y="20"/>
                  </a:lnTo>
                  <a:lnTo>
                    <a:pt x="42" y="34"/>
                  </a:lnTo>
                  <a:lnTo>
                    <a:pt x="53" y="48"/>
                  </a:lnTo>
                  <a:lnTo>
                    <a:pt x="59" y="63"/>
                  </a:lnTo>
                  <a:lnTo>
                    <a:pt x="61" y="76"/>
                  </a:lnTo>
                  <a:lnTo>
                    <a:pt x="58" y="90"/>
                  </a:lnTo>
                  <a:lnTo>
                    <a:pt x="52" y="102"/>
                  </a:lnTo>
                  <a:lnTo>
                    <a:pt x="43" y="112"/>
                  </a:lnTo>
                  <a:lnTo>
                    <a:pt x="48" y="119"/>
                  </a:lnTo>
                  <a:lnTo>
                    <a:pt x="59" y="107"/>
                  </a:lnTo>
                  <a:lnTo>
                    <a:pt x="67" y="92"/>
                  </a:lnTo>
                  <a:lnTo>
                    <a:pt x="70" y="76"/>
                  </a:lnTo>
                  <a:lnTo>
                    <a:pt x="68" y="61"/>
                  </a:lnTo>
                  <a:lnTo>
                    <a:pt x="60" y="44"/>
                  </a:lnTo>
                  <a:lnTo>
                    <a:pt x="49" y="27"/>
                  </a:lnTo>
                  <a:lnTo>
                    <a:pt x="30" y="14"/>
                  </a:lnTo>
                  <a:lnTo>
                    <a:pt x="5" y="0"/>
                  </a:lnTo>
                  <a:lnTo>
                    <a:pt x="0" y="5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1" name="Freeform 611"/>
            <p:cNvSpPr/>
            <p:nvPr/>
          </p:nvSpPr>
          <p:spPr>
            <a:xfrm>
              <a:off x="5618" y="4129"/>
              <a:ext cx="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5" h="90">
                  <a:moveTo>
                    <a:pt x="7" y="90"/>
                  </a:moveTo>
                  <a:lnTo>
                    <a:pt x="7" y="90"/>
                  </a:lnTo>
                  <a:lnTo>
                    <a:pt x="19" y="65"/>
                  </a:lnTo>
                  <a:lnTo>
                    <a:pt x="23" y="33"/>
                  </a:lnTo>
                  <a:lnTo>
                    <a:pt x="25" y="1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15" y="33"/>
                  </a:lnTo>
                  <a:lnTo>
                    <a:pt x="10" y="62"/>
                  </a:lnTo>
                  <a:lnTo>
                    <a:pt x="0" y="86"/>
                  </a:lnTo>
                  <a:lnTo>
                    <a:pt x="7" y="9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2" name="Freeform 612"/>
            <p:cNvSpPr/>
            <p:nvPr/>
          </p:nvSpPr>
          <p:spPr>
            <a:xfrm>
              <a:off x="5610" y="4158"/>
              <a:ext cx="13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" h="131">
                  <a:moveTo>
                    <a:pt x="31" y="130"/>
                  </a:moveTo>
                  <a:lnTo>
                    <a:pt x="38" y="126"/>
                  </a:lnTo>
                  <a:lnTo>
                    <a:pt x="25" y="105"/>
                  </a:lnTo>
                  <a:lnTo>
                    <a:pt x="17" y="87"/>
                  </a:lnTo>
                  <a:lnTo>
                    <a:pt x="12" y="70"/>
                  </a:lnTo>
                  <a:lnTo>
                    <a:pt x="9" y="56"/>
                  </a:lnTo>
                  <a:lnTo>
                    <a:pt x="12" y="44"/>
                  </a:lnTo>
                  <a:lnTo>
                    <a:pt x="16" y="30"/>
                  </a:lnTo>
                  <a:lnTo>
                    <a:pt x="23" y="18"/>
                  </a:lnTo>
                  <a:lnTo>
                    <a:pt x="32" y="4"/>
                  </a:lnTo>
                  <a:lnTo>
                    <a:pt x="25" y="0"/>
                  </a:lnTo>
                  <a:lnTo>
                    <a:pt x="16" y="13"/>
                  </a:lnTo>
                  <a:lnTo>
                    <a:pt x="7" y="28"/>
                  </a:lnTo>
                  <a:lnTo>
                    <a:pt x="3" y="41"/>
                  </a:lnTo>
                  <a:lnTo>
                    <a:pt x="0" y="56"/>
                  </a:lnTo>
                  <a:lnTo>
                    <a:pt x="3" y="73"/>
                  </a:lnTo>
                  <a:lnTo>
                    <a:pt x="8" y="89"/>
                  </a:lnTo>
                  <a:lnTo>
                    <a:pt x="18" y="110"/>
                  </a:lnTo>
                  <a:lnTo>
                    <a:pt x="32" y="131"/>
                  </a:lnTo>
                  <a:lnTo>
                    <a:pt x="40" y="127"/>
                  </a:lnTo>
                  <a:lnTo>
                    <a:pt x="31" y="13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3" name="Freeform 613"/>
            <p:cNvSpPr/>
            <p:nvPr/>
          </p:nvSpPr>
          <p:spPr>
            <a:xfrm>
              <a:off x="5611" y="4200"/>
              <a:ext cx="34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2" h="215">
                  <a:moveTo>
                    <a:pt x="30" y="0"/>
                  </a:moveTo>
                  <a:lnTo>
                    <a:pt x="30" y="3"/>
                  </a:lnTo>
                  <a:lnTo>
                    <a:pt x="29" y="9"/>
                  </a:lnTo>
                  <a:lnTo>
                    <a:pt x="30" y="19"/>
                  </a:lnTo>
                  <a:lnTo>
                    <a:pt x="32" y="33"/>
                  </a:lnTo>
                  <a:lnTo>
                    <a:pt x="37" y="49"/>
                  </a:lnTo>
                  <a:lnTo>
                    <a:pt x="47" y="67"/>
                  </a:lnTo>
                  <a:lnTo>
                    <a:pt x="61" y="86"/>
                  </a:lnTo>
                  <a:lnTo>
                    <a:pt x="81" y="105"/>
                  </a:lnTo>
                  <a:lnTo>
                    <a:pt x="92" y="116"/>
                  </a:lnTo>
                  <a:lnTo>
                    <a:pt x="98" y="129"/>
                  </a:lnTo>
                  <a:lnTo>
                    <a:pt x="102" y="144"/>
                  </a:lnTo>
                  <a:lnTo>
                    <a:pt x="99" y="158"/>
                  </a:lnTo>
                  <a:lnTo>
                    <a:pt x="93" y="174"/>
                  </a:lnTo>
                  <a:lnTo>
                    <a:pt x="81" y="190"/>
                  </a:lnTo>
                  <a:lnTo>
                    <a:pt x="64" y="203"/>
                  </a:lnTo>
                  <a:lnTo>
                    <a:pt x="40" y="215"/>
                  </a:lnTo>
                  <a:lnTo>
                    <a:pt x="40" y="205"/>
                  </a:lnTo>
                  <a:lnTo>
                    <a:pt x="39" y="181"/>
                  </a:lnTo>
                  <a:lnTo>
                    <a:pt x="35" y="152"/>
                  </a:lnTo>
                  <a:lnTo>
                    <a:pt x="23" y="127"/>
                  </a:lnTo>
                  <a:lnTo>
                    <a:pt x="14" y="114"/>
                  </a:lnTo>
                  <a:lnTo>
                    <a:pt x="7" y="100"/>
                  </a:lnTo>
                  <a:lnTo>
                    <a:pt x="2" y="87"/>
                  </a:lnTo>
                  <a:lnTo>
                    <a:pt x="0" y="73"/>
                  </a:lnTo>
                  <a:lnTo>
                    <a:pt x="2" y="58"/>
                  </a:lnTo>
                  <a:lnTo>
                    <a:pt x="8" y="41"/>
                  </a:lnTo>
                  <a:lnTo>
                    <a:pt x="17" y="2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4" name="Freeform 614"/>
            <p:cNvSpPr/>
            <p:nvPr/>
          </p:nvSpPr>
          <p:spPr>
            <a:xfrm>
              <a:off x="5619" y="4200"/>
              <a:ext cx="20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109">
                  <a:moveTo>
                    <a:pt x="60" y="102"/>
                  </a:moveTo>
                  <a:lnTo>
                    <a:pt x="60" y="102"/>
                  </a:lnTo>
                  <a:lnTo>
                    <a:pt x="41" y="83"/>
                  </a:lnTo>
                  <a:lnTo>
                    <a:pt x="26" y="65"/>
                  </a:lnTo>
                  <a:lnTo>
                    <a:pt x="17" y="48"/>
                  </a:lnTo>
                  <a:lnTo>
                    <a:pt x="13" y="33"/>
                  </a:lnTo>
                  <a:lnTo>
                    <a:pt x="11" y="20"/>
                  </a:lnTo>
                  <a:lnTo>
                    <a:pt x="9" y="10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2" y="20"/>
                  </a:lnTo>
                  <a:lnTo>
                    <a:pt x="4" y="35"/>
                  </a:lnTo>
                  <a:lnTo>
                    <a:pt x="8" y="51"/>
                  </a:lnTo>
                  <a:lnTo>
                    <a:pt x="19" y="70"/>
                  </a:lnTo>
                  <a:lnTo>
                    <a:pt x="34" y="90"/>
                  </a:lnTo>
                  <a:lnTo>
                    <a:pt x="55" y="109"/>
                  </a:lnTo>
                  <a:lnTo>
                    <a:pt x="60" y="102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5" name="Freeform 615"/>
            <p:cNvSpPr/>
            <p:nvPr/>
          </p:nvSpPr>
          <p:spPr>
            <a:xfrm>
              <a:off x="5623" y="4234"/>
              <a:ext cx="24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0" h="119">
                  <a:moveTo>
                    <a:pt x="0" y="114"/>
                  </a:moveTo>
                  <a:lnTo>
                    <a:pt x="5" y="119"/>
                  </a:lnTo>
                  <a:lnTo>
                    <a:pt x="30" y="105"/>
                  </a:lnTo>
                  <a:lnTo>
                    <a:pt x="49" y="92"/>
                  </a:lnTo>
                  <a:lnTo>
                    <a:pt x="60" y="75"/>
                  </a:lnTo>
                  <a:lnTo>
                    <a:pt x="68" y="58"/>
                  </a:lnTo>
                  <a:lnTo>
                    <a:pt x="70" y="43"/>
                  </a:lnTo>
                  <a:lnTo>
                    <a:pt x="67" y="27"/>
                  </a:lnTo>
                  <a:lnTo>
                    <a:pt x="59" y="13"/>
                  </a:lnTo>
                  <a:lnTo>
                    <a:pt x="48" y="0"/>
                  </a:lnTo>
                  <a:lnTo>
                    <a:pt x="43" y="7"/>
                  </a:lnTo>
                  <a:lnTo>
                    <a:pt x="52" y="17"/>
                  </a:lnTo>
                  <a:lnTo>
                    <a:pt x="58" y="29"/>
                  </a:lnTo>
                  <a:lnTo>
                    <a:pt x="61" y="43"/>
                  </a:lnTo>
                  <a:lnTo>
                    <a:pt x="59" y="56"/>
                  </a:lnTo>
                  <a:lnTo>
                    <a:pt x="53" y="71"/>
                  </a:lnTo>
                  <a:lnTo>
                    <a:pt x="42" y="85"/>
                  </a:lnTo>
                  <a:lnTo>
                    <a:pt x="25" y="99"/>
                  </a:lnTo>
                  <a:lnTo>
                    <a:pt x="3" y="110"/>
                  </a:lnTo>
                  <a:lnTo>
                    <a:pt x="9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6" name="Freeform 616"/>
            <p:cNvSpPr/>
            <p:nvPr/>
          </p:nvSpPr>
          <p:spPr>
            <a:xfrm>
              <a:off x="5618" y="4242"/>
              <a:ext cx="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5" h="90">
                  <a:moveTo>
                    <a:pt x="0" y="4"/>
                  </a:moveTo>
                  <a:lnTo>
                    <a:pt x="0" y="4"/>
                  </a:lnTo>
                  <a:lnTo>
                    <a:pt x="10" y="28"/>
                  </a:lnTo>
                  <a:lnTo>
                    <a:pt x="15" y="56"/>
                  </a:lnTo>
                  <a:lnTo>
                    <a:pt x="16" y="80"/>
                  </a:lnTo>
                  <a:lnTo>
                    <a:pt x="16" y="90"/>
                  </a:lnTo>
                  <a:lnTo>
                    <a:pt x="25" y="90"/>
                  </a:lnTo>
                  <a:lnTo>
                    <a:pt x="25" y="80"/>
                  </a:lnTo>
                  <a:lnTo>
                    <a:pt x="23" y="56"/>
                  </a:lnTo>
                  <a:lnTo>
                    <a:pt x="19" y="25"/>
                  </a:lnTo>
                  <a:lnTo>
                    <a:pt x="7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7" name="Freeform 617"/>
            <p:cNvSpPr/>
            <p:nvPr/>
          </p:nvSpPr>
          <p:spPr>
            <a:xfrm>
              <a:off x="5610" y="4199"/>
              <a:ext cx="13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" h="131">
                  <a:moveTo>
                    <a:pt x="40" y="4"/>
                  </a:moveTo>
                  <a:lnTo>
                    <a:pt x="32" y="0"/>
                  </a:lnTo>
                  <a:lnTo>
                    <a:pt x="18" y="21"/>
                  </a:lnTo>
                  <a:lnTo>
                    <a:pt x="8" y="42"/>
                  </a:lnTo>
                  <a:lnTo>
                    <a:pt x="3" y="58"/>
                  </a:lnTo>
                  <a:lnTo>
                    <a:pt x="0" y="75"/>
                  </a:lnTo>
                  <a:lnTo>
                    <a:pt x="3" y="90"/>
                  </a:lnTo>
                  <a:lnTo>
                    <a:pt x="7" y="103"/>
                  </a:lnTo>
                  <a:lnTo>
                    <a:pt x="16" y="118"/>
                  </a:lnTo>
                  <a:lnTo>
                    <a:pt x="25" y="131"/>
                  </a:lnTo>
                  <a:lnTo>
                    <a:pt x="32" y="127"/>
                  </a:lnTo>
                  <a:lnTo>
                    <a:pt x="23" y="113"/>
                  </a:lnTo>
                  <a:lnTo>
                    <a:pt x="16" y="101"/>
                  </a:lnTo>
                  <a:lnTo>
                    <a:pt x="12" y="88"/>
                  </a:lnTo>
                  <a:lnTo>
                    <a:pt x="9" y="75"/>
                  </a:lnTo>
                  <a:lnTo>
                    <a:pt x="12" y="61"/>
                  </a:lnTo>
                  <a:lnTo>
                    <a:pt x="17" y="44"/>
                  </a:lnTo>
                  <a:lnTo>
                    <a:pt x="25" y="26"/>
                  </a:lnTo>
                  <a:lnTo>
                    <a:pt x="38" y="5"/>
                  </a:lnTo>
                  <a:lnTo>
                    <a:pt x="31" y="1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" name="Freeform 618"/>
            <p:cNvSpPr/>
            <p:nvPr/>
          </p:nvSpPr>
          <p:spPr>
            <a:xfrm>
              <a:off x="5598" y="4190"/>
              <a:ext cx="27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3" h="65">
                  <a:moveTo>
                    <a:pt x="41" y="65"/>
                  </a:moveTo>
                  <a:lnTo>
                    <a:pt x="50" y="64"/>
                  </a:lnTo>
                  <a:lnTo>
                    <a:pt x="58" y="63"/>
                  </a:lnTo>
                  <a:lnTo>
                    <a:pt x="64" y="59"/>
                  </a:lnTo>
                  <a:lnTo>
                    <a:pt x="71" y="55"/>
                  </a:lnTo>
                  <a:lnTo>
                    <a:pt x="77" y="50"/>
                  </a:lnTo>
                  <a:lnTo>
                    <a:pt x="80" y="45"/>
                  </a:lnTo>
                  <a:lnTo>
                    <a:pt x="82" y="39"/>
                  </a:lnTo>
                  <a:lnTo>
                    <a:pt x="83" y="33"/>
                  </a:lnTo>
                  <a:lnTo>
                    <a:pt x="82" y="26"/>
                  </a:lnTo>
                  <a:lnTo>
                    <a:pt x="80" y="20"/>
                  </a:lnTo>
                  <a:lnTo>
                    <a:pt x="77" y="15"/>
                  </a:lnTo>
                  <a:lnTo>
                    <a:pt x="71" y="9"/>
                  </a:lnTo>
                  <a:lnTo>
                    <a:pt x="64" y="6"/>
                  </a:lnTo>
                  <a:lnTo>
                    <a:pt x="58" y="2"/>
                  </a:lnTo>
                  <a:lnTo>
                    <a:pt x="50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2"/>
                  </a:lnTo>
                  <a:lnTo>
                    <a:pt x="19" y="6"/>
                  </a:lnTo>
                  <a:lnTo>
                    <a:pt x="12" y="9"/>
                  </a:lnTo>
                  <a:lnTo>
                    <a:pt x="6" y="15"/>
                  </a:lnTo>
                  <a:lnTo>
                    <a:pt x="3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3" y="45"/>
                  </a:lnTo>
                  <a:lnTo>
                    <a:pt x="6" y="50"/>
                  </a:lnTo>
                  <a:lnTo>
                    <a:pt x="12" y="55"/>
                  </a:lnTo>
                  <a:lnTo>
                    <a:pt x="19" y="59"/>
                  </a:lnTo>
                  <a:lnTo>
                    <a:pt x="25" y="63"/>
                  </a:lnTo>
                  <a:lnTo>
                    <a:pt x="33" y="64"/>
                  </a:lnTo>
                  <a:lnTo>
                    <a:pt x="41" y="6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" name="Freeform 619"/>
            <p:cNvSpPr/>
            <p:nvPr/>
          </p:nvSpPr>
          <p:spPr>
            <a:xfrm>
              <a:off x="5611" y="4201"/>
              <a:ext cx="1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7" h="37">
                  <a:moveTo>
                    <a:pt x="38" y="0"/>
                  </a:moveTo>
                  <a:lnTo>
                    <a:pt x="38" y="0"/>
                  </a:lnTo>
                  <a:lnTo>
                    <a:pt x="37" y="5"/>
                  </a:lnTo>
                  <a:lnTo>
                    <a:pt x="35" y="10"/>
                  </a:lnTo>
                  <a:lnTo>
                    <a:pt x="32" y="15"/>
                  </a:lnTo>
                  <a:lnTo>
                    <a:pt x="28" y="19"/>
                  </a:lnTo>
                  <a:lnTo>
                    <a:pt x="21" y="23"/>
                  </a:lnTo>
                  <a:lnTo>
                    <a:pt x="16" y="25"/>
                  </a:lnTo>
                  <a:lnTo>
                    <a:pt x="9" y="26"/>
                  </a:lnTo>
                  <a:lnTo>
                    <a:pt x="0" y="28"/>
                  </a:lnTo>
                  <a:lnTo>
                    <a:pt x="0" y="37"/>
                  </a:lnTo>
                  <a:lnTo>
                    <a:pt x="9" y="35"/>
                  </a:lnTo>
                  <a:lnTo>
                    <a:pt x="18" y="34"/>
                  </a:lnTo>
                  <a:lnTo>
                    <a:pt x="26" y="30"/>
                  </a:lnTo>
                  <a:lnTo>
                    <a:pt x="32" y="25"/>
                  </a:lnTo>
                  <a:lnTo>
                    <a:pt x="39" y="20"/>
                  </a:lnTo>
                  <a:lnTo>
                    <a:pt x="43" y="14"/>
                  </a:lnTo>
                  <a:lnTo>
                    <a:pt x="46" y="7"/>
                  </a:lnTo>
                  <a:lnTo>
                    <a:pt x="47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" name="Freeform 620"/>
            <p:cNvSpPr/>
            <p:nvPr/>
          </p:nvSpPr>
          <p:spPr>
            <a:xfrm>
              <a:off x="5611" y="4188"/>
              <a:ext cx="16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7" h="37">
                  <a:moveTo>
                    <a:pt x="0" y="9"/>
                  </a:moveTo>
                  <a:lnTo>
                    <a:pt x="0" y="9"/>
                  </a:lnTo>
                  <a:lnTo>
                    <a:pt x="9" y="10"/>
                  </a:lnTo>
                  <a:lnTo>
                    <a:pt x="16" y="11"/>
                  </a:lnTo>
                  <a:lnTo>
                    <a:pt x="21" y="14"/>
                  </a:lnTo>
                  <a:lnTo>
                    <a:pt x="28" y="16"/>
                  </a:lnTo>
                  <a:lnTo>
                    <a:pt x="32" y="21"/>
                  </a:lnTo>
                  <a:lnTo>
                    <a:pt x="35" y="27"/>
                  </a:lnTo>
                  <a:lnTo>
                    <a:pt x="37" y="31"/>
                  </a:lnTo>
                  <a:lnTo>
                    <a:pt x="38" y="37"/>
                  </a:lnTo>
                  <a:lnTo>
                    <a:pt x="47" y="37"/>
                  </a:lnTo>
                  <a:lnTo>
                    <a:pt x="46" y="29"/>
                  </a:lnTo>
                  <a:lnTo>
                    <a:pt x="43" y="22"/>
                  </a:lnTo>
                  <a:lnTo>
                    <a:pt x="39" y="16"/>
                  </a:lnTo>
                  <a:lnTo>
                    <a:pt x="32" y="10"/>
                  </a:lnTo>
                  <a:lnTo>
                    <a:pt x="26" y="5"/>
                  </a:lnTo>
                  <a:lnTo>
                    <a:pt x="18" y="2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" name="Freeform 621"/>
            <p:cNvSpPr/>
            <p:nvPr/>
          </p:nvSpPr>
          <p:spPr>
            <a:xfrm>
              <a:off x="5596" y="4188"/>
              <a:ext cx="15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6" h="37">
                  <a:moveTo>
                    <a:pt x="9" y="37"/>
                  </a:moveTo>
                  <a:lnTo>
                    <a:pt x="9" y="37"/>
                  </a:lnTo>
                  <a:lnTo>
                    <a:pt x="10" y="31"/>
                  </a:lnTo>
                  <a:lnTo>
                    <a:pt x="12" y="27"/>
                  </a:lnTo>
                  <a:lnTo>
                    <a:pt x="15" y="21"/>
                  </a:lnTo>
                  <a:lnTo>
                    <a:pt x="19" y="16"/>
                  </a:lnTo>
                  <a:lnTo>
                    <a:pt x="26" y="14"/>
                  </a:lnTo>
                  <a:lnTo>
                    <a:pt x="31" y="11"/>
                  </a:lnTo>
                  <a:lnTo>
                    <a:pt x="38" y="10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38" y="1"/>
                  </a:lnTo>
                  <a:lnTo>
                    <a:pt x="29" y="2"/>
                  </a:lnTo>
                  <a:lnTo>
                    <a:pt x="21" y="5"/>
                  </a:lnTo>
                  <a:lnTo>
                    <a:pt x="15" y="10"/>
                  </a:lnTo>
                  <a:lnTo>
                    <a:pt x="8" y="16"/>
                  </a:lnTo>
                  <a:lnTo>
                    <a:pt x="3" y="22"/>
                  </a:lnTo>
                  <a:lnTo>
                    <a:pt x="1" y="29"/>
                  </a:lnTo>
                  <a:lnTo>
                    <a:pt x="0" y="37"/>
                  </a:lnTo>
                  <a:lnTo>
                    <a:pt x="9" y="37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" name="Freeform 622"/>
            <p:cNvSpPr/>
            <p:nvPr/>
          </p:nvSpPr>
          <p:spPr>
            <a:xfrm>
              <a:off x="5596" y="4201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6" h="37">
                  <a:moveTo>
                    <a:pt x="46" y="28"/>
                  </a:moveTo>
                  <a:lnTo>
                    <a:pt x="46" y="28"/>
                  </a:lnTo>
                  <a:lnTo>
                    <a:pt x="38" y="26"/>
                  </a:lnTo>
                  <a:lnTo>
                    <a:pt x="31" y="25"/>
                  </a:lnTo>
                  <a:lnTo>
                    <a:pt x="26" y="23"/>
                  </a:lnTo>
                  <a:lnTo>
                    <a:pt x="19" y="19"/>
                  </a:lnTo>
                  <a:lnTo>
                    <a:pt x="15" y="15"/>
                  </a:lnTo>
                  <a:lnTo>
                    <a:pt x="12" y="10"/>
                  </a:lnTo>
                  <a:lnTo>
                    <a:pt x="10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3" y="14"/>
                  </a:lnTo>
                  <a:lnTo>
                    <a:pt x="8" y="20"/>
                  </a:lnTo>
                  <a:lnTo>
                    <a:pt x="15" y="25"/>
                  </a:lnTo>
                  <a:lnTo>
                    <a:pt x="21" y="30"/>
                  </a:lnTo>
                  <a:lnTo>
                    <a:pt x="29" y="34"/>
                  </a:lnTo>
                  <a:lnTo>
                    <a:pt x="38" y="35"/>
                  </a:lnTo>
                  <a:lnTo>
                    <a:pt x="46" y="37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" name="Freeform 623"/>
            <p:cNvSpPr/>
            <p:nvPr/>
          </p:nvSpPr>
          <p:spPr>
            <a:xfrm>
              <a:off x="5500" y="4157"/>
              <a:ext cx="65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4" h="109">
                  <a:moveTo>
                    <a:pt x="0" y="62"/>
                  </a:moveTo>
                  <a:lnTo>
                    <a:pt x="3" y="59"/>
                  </a:lnTo>
                  <a:lnTo>
                    <a:pt x="11" y="52"/>
                  </a:lnTo>
                  <a:lnTo>
                    <a:pt x="24" y="41"/>
                  </a:lnTo>
                  <a:lnTo>
                    <a:pt x="41" y="29"/>
                  </a:lnTo>
                  <a:lnTo>
                    <a:pt x="60" y="18"/>
                  </a:lnTo>
                  <a:lnTo>
                    <a:pt x="80" y="7"/>
                  </a:lnTo>
                  <a:lnTo>
                    <a:pt x="100" y="1"/>
                  </a:lnTo>
                  <a:lnTo>
                    <a:pt x="120" y="0"/>
                  </a:lnTo>
                  <a:lnTo>
                    <a:pt x="139" y="3"/>
                  </a:lnTo>
                  <a:lnTo>
                    <a:pt x="156" y="10"/>
                  </a:lnTo>
                  <a:lnTo>
                    <a:pt x="170" y="18"/>
                  </a:lnTo>
                  <a:lnTo>
                    <a:pt x="181" y="28"/>
                  </a:lnTo>
                  <a:lnTo>
                    <a:pt x="190" y="40"/>
                  </a:lnTo>
                  <a:lnTo>
                    <a:pt x="194" y="52"/>
                  </a:lnTo>
                  <a:lnTo>
                    <a:pt x="194" y="66"/>
                  </a:lnTo>
                  <a:lnTo>
                    <a:pt x="191" y="79"/>
                  </a:lnTo>
                  <a:lnTo>
                    <a:pt x="184" y="90"/>
                  </a:lnTo>
                  <a:lnTo>
                    <a:pt x="176" y="99"/>
                  </a:lnTo>
                  <a:lnTo>
                    <a:pt x="167" y="105"/>
                  </a:lnTo>
                  <a:lnTo>
                    <a:pt x="159" y="108"/>
                  </a:lnTo>
                  <a:lnTo>
                    <a:pt x="151" y="109"/>
                  </a:lnTo>
                  <a:lnTo>
                    <a:pt x="143" y="108"/>
                  </a:lnTo>
                  <a:lnTo>
                    <a:pt x="136" y="106"/>
                  </a:lnTo>
                  <a:lnTo>
                    <a:pt x="130" y="103"/>
                  </a:lnTo>
                  <a:lnTo>
                    <a:pt x="123" y="96"/>
                  </a:lnTo>
                  <a:lnTo>
                    <a:pt x="119" y="88"/>
                  </a:lnTo>
                  <a:lnTo>
                    <a:pt x="118" y="78"/>
                  </a:lnTo>
                  <a:lnTo>
                    <a:pt x="120" y="62"/>
                  </a:lnTo>
                  <a:lnTo>
                    <a:pt x="118" y="53"/>
                  </a:lnTo>
                  <a:lnTo>
                    <a:pt x="109" y="44"/>
                  </a:lnTo>
                  <a:lnTo>
                    <a:pt x="93" y="38"/>
                  </a:lnTo>
                  <a:lnTo>
                    <a:pt x="76" y="33"/>
                  </a:lnTo>
                  <a:lnTo>
                    <a:pt x="54" y="33"/>
                  </a:lnTo>
                  <a:lnTo>
                    <a:pt x="33" y="37"/>
                  </a:lnTo>
                  <a:lnTo>
                    <a:pt x="15" y="47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" name="Freeform 624"/>
            <p:cNvSpPr/>
            <p:nvPr/>
          </p:nvSpPr>
          <p:spPr>
            <a:xfrm>
              <a:off x="5500" y="4157"/>
              <a:ext cx="65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4" h="109">
                  <a:moveTo>
                    <a:pt x="0" y="62"/>
                  </a:moveTo>
                  <a:lnTo>
                    <a:pt x="0" y="62"/>
                  </a:lnTo>
                  <a:lnTo>
                    <a:pt x="3" y="59"/>
                  </a:lnTo>
                  <a:lnTo>
                    <a:pt x="11" y="52"/>
                  </a:lnTo>
                  <a:lnTo>
                    <a:pt x="24" y="41"/>
                  </a:lnTo>
                  <a:lnTo>
                    <a:pt x="41" y="29"/>
                  </a:lnTo>
                  <a:lnTo>
                    <a:pt x="60" y="18"/>
                  </a:lnTo>
                  <a:lnTo>
                    <a:pt x="80" y="7"/>
                  </a:lnTo>
                  <a:lnTo>
                    <a:pt x="100" y="1"/>
                  </a:lnTo>
                  <a:lnTo>
                    <a:pt x="120" y="0"/>
                  </a:lnTo>
                  <a:lnTo>
                    <a:pt x="139" y="3"/>
                  </a:lnTo>
                  <a:lnTo>
                    <a:pt x="156" y="10"/>
                  </a:lnTo>
                  <a:lnTo>
                    <a:pt x="170" y="18"/>
                  </a:lnTo>
                  <a:lnTo>
                    <a:pt x="181" y="28"/>
                  </a:lnTo>
                  <a:lnTo>
                    <a:pt x="190" y="40"/>
                  </a:lnTo>
                  <a:lnTo>
                    <a:pt x="194" y="52"/>
                  </a:lnTo>
                  <a:lnTo>
                    <a:pt x="194" y="66"/>
                  </a:lnTo>
                  <a:lnTo>
                    <a:pt x="191" y="79"/>
                  </a:lnTo>
                  <a:lnTo>
                    <a:pt x="184" y="90"/>
                  </a:lnTo>
                  <a:lnTo>
                    <a:pt x="176" y="99"/>
                  </a:lnTo>
                  <a:lnTo>
                    <a:pt x="167" y="105"/>
                  </a:lnTo>
                  <a:lnTo>
                    <a:pt x="159" y="108"/>
                  </a:lnTo>
                  <a:lnTo>
                    <a:pt x="151" y="109"/>
                  </a:lnTo>
                  <a:lnTo>
                    <a:pt x="143" y="108"/>
                  </a:lnTo>
                  <a:lnTo>
                    <a:pt x="136" y="106"/>
                  </a:lnTo>
                  <a:lnTo>
                    <a:pt x="130" y="103"/>
                  </a:lnTo>
                  <a:lnTo>
                    <a:pt x="123" y="96"/>
                  </a:lnTo>
                  <a:lnTo>
                    <a:pt x="119" y="88"/>
                  </a:lnTo>
                  <a:lnTo>
                    <a:pt x="118" y="78"/>
                  </a:lnTo>
                  <a:lnTo>
                    <a:pt x="120" y="62"/>
                  </a:lnTo>
                  <a:lnTo>
                    <a:pt x="118" y="53"/>
                  </a:lnTo>
                  <a:lnTo>
                    <a:pt x="109" y="44"/>
                  </a:lnTo>
                  <a:lnTo>
                    <a:pt x="93" y="38"/>
                  </a:lnTo>
                  <a:lnTo>
                    <a:pt x="76" y="33"/>
                  </a:lnTo>
                  <a:lnTo>
                    <a:pt x="54" y="33"/>
                  </a:lnTo>
                  <a:lnTo>
                    <a:pt x="33" y="37"/>
                  </a:lnTo>
                  <a:lnTo>
                    <a:pt x="15" y="47"/>
                  </a:lnTo>
                  <a:lnTo>
                    <a:pt x="0" y="62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" name="Freeform 625"/>
            <p:cNvSpPr/>
            <p:nvPr/>
          </p:nvSpPr>
          <p:spPr>
            <a:xfrm>
              <a:off x="5450" y="4158"/>
              <a:ext cx="41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2" h="140">
                  <a:moveTo>
                    <a:pt x="100" y="140"/>
                  </a:moveTo>
                  <a:lnTo>
                    <a:pt x="103" y="136"/>
                  </a:lnTo>
                  <a:lnTo>
                    <a:pt x="108" y="123"/>
                  </a:lnTo>
                  <a:lnTo>
                    <a:pt x="115" y="105"/>
                  </a:lnTo>
                  <a:lnTo>
                    <a:pt x="119" y="84"/>
                  </a:lnTo>
                  <a:lnTo>
                    <a:pt x="122" y="61"/>
                  </a:lnTo>
                  <a:lnTo>
                    <a:pt x="117" y="39"/>
                  </a:lnTo>
                  <a:lnTo>
                    <a:pt x="106" y="20"/>
                  </a:lnTo>
                  <a:lnTo>
                    <a:pt x="84" y="6"/>
                  </a:lnTo>
                  <a:lnTo>
                    <a:pt x="62" y="0"/>
                  </a:lnTo>
                  <a:lnTo>
                    <a:pt x="43" y="0"/>
                  </a:lnTo>
                  <a:lnTo>
                    <a:pt x="27" y="5"/>
                  </a:lnTo>
                  <a:lnTo>
                    <a:pt x="13" y="11"/>
                  </a:lnTo>
                  <a:lnTo>
                    <a:pt x="4" y="21"/>
                  </a:lnTo>
                  <a:lnTo>
                    <a:pt x="0" y="33"/>
                  </a:lnTo>
                  <a:lnTo>
                    <a:pt x="0" y="44"/>
                  </a:lnTo>
                  <a:lnTo>
                    <a:pt x="5" y="55"/>
                  </a:lnTo>
                  <a:lnTo>
                    <a:pt x="14" y="63"/>
                  </a:lnTo>
                  <a:lnTo>
                    <a:pt x="23" y="67"/>
                  </a:lnTo>
                  <a:lnTo>
                    <a:pt x="32" y="69"/>
                  </a:lnTo>
                  <a:lnTo>
                    <a:pt x="41" y="69"/>
                  </a:lnTo>
                  <a:lnTo>
                    <a:pt x="49" y="68"/>
                  </a:lnTo>
                  <a:lnTo>
                    <a:pt x="57" y="66"/>
                  </a:lnTo>
                  <a:lnTo>
                    <a:pt x="63" y="65"/>
                  </a:lnTo>
                  <a:lnTo>
                    <a:pt x="70" y="64"/>
                  </a:lnTo>
                  <a:lnTo>
                    <a:pt x="77" y="65"/>
                  </a:lnTo>
                  <a:lnTo>
                    <a:pt x="86" y="68"/>
                  </a:lnTo>
                  <a:lnTo>
                    <a:pt x="94" y="75"/>
                  </a:lnTo>
                  <a:lnTo>
                    <a:pt x="100" y="83"/>
                  </a:lnTo>
                  <a:lnTo>
                    <a:pt x="106" y="94"/>
                  </a:lnTo>
                  <a:lnTo>
                    <a:pt x="108" y="106"/>
                  </a:lnTo>
                  <a:lnTo>
                    <a:pt x="107" y="122"/>
                  </a:lnTo>
                  <a:lnTo>
                    <a:pt x="100" y="14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" name="Freeform 626"/>
            <p:cNvSpPr/>
            <p:nvPr/>
          </p:nvSpPr>
          <p:spPr>
            <a:xfrm>
              <a:off x="5450" y="4158"/>
              <a:ext cx="41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2" h="140">
                  <a:moveTo>
                    <a:pt x="100" y="140"/>
                  </a:moveTo>
                  <a:lnTo>
                    <a:pt x="100" y="140"/>
                  </a:lnTo>
                  <a:lnTo>
                    <a:pt x="103" y="136"/>
                  </a:lnTo>
                  <a:lnTo>
                    <a:pt x="108" y="123"/>
                  </a:lnTo>
                  <a:lnTo>
                    <a:pt x="115" y="105"/>
                  </a:lnTo>
                  <a:lnTo>
                    <a:pt x="119" y="84"/>
                  </a:lnTo>
                  <a:lnTo>
                    <a:pt x="122" y="61"/>
                  </a:lnTo>
                  <a:lnTo>
                    <a:pt x="117" y="39"/>
                  </a:lnTo>
                  <a:lnTo>
                    <a:pt x="106" y="20"/>
                  </a:lnTo>
                  <a:lnTo>
                    <a:pt x="84" y="6"/>
                  </a:lnTo>
                  <a:lnTo>
                    <a:pt x="62" y="0"/>
                  </a:lnTo>
                  <a:lnTo>
                    <a:pt x="43" y="0"/>
                  </a:lnTo>
                  <a:lnTo>
                    <a:pt x="27" y="5"/>
                  </a:lnTo>
                  <a:lnTo>
                    <a:pt x="13" y="11"/>
                  </a:lnTo>
                  <a:lnTo>
                    <a:pt x="4" y="21"/>
                  </a:lnTo>
                  <a:lnTo>
                    <a:pt x="0" y="33"/>
                  </a:lnTo>
                  <a:lnTo>
                    <a:pt x="0" y="44"/>
                  </a:lnTo>
                  <a:lnTo>
                    <a:pt x="5" y="55"/>
                  </a:lnTo>
                  <a:lnTo>
                    <a:pt x="14" y="63"/>
                  </a:lnTo>
                  <a:lnTo>
                    <a:pt x="23" y="67"/>
                  </a:lnTo>
                  <a:lnTo>
                    <a:pt x="32" y="69"/>
                  </a:lnTo>
                  <a:lnTo>
                    <a:pt x="41" y="69"/>
                  </a:lnTo>
                  <a:lnTo>
                    <a:pt x="49" y="68"/>
                  </a:lnTo>
                  <a:lnTo>
                    <a:pt x="57" y="66"/>
                  </a:lnTo>
                  <a:lnTo>
                    <a:pt x="63" y="65"/>
                  </a:lnTo>
                  <a:lnTo>
                    <a:pt x="70" y="64"/>
                  </a:lnTo>
                  <a:lnTo>
                    <a:pt x="77" y="65"/>
                  </a:lnTo>
                  <a:lnTo>
                    <a:pt x="86" y="68"/>
                  </a:lnTo>
                  <a:lnTo>
                    <a:pt x="94" y="75"/>
                  </a:lnTo>
                  <a:lnTo>
                    <a:pt x="100" y="83"/>
                  </a:lnTo>
                  <a:lnTo>
                    <a:pt x="106" y="94"/>
                  </a:lnTo>
                  <a:lnTo>
                    <a:pt x="108" y="106"/>
                  </a:lnTo>
                  <a:lnTo>
                    <a:pt x="107" y="122"/>
                  </a:lnTo>
                  <a:lnTo>
                    <a:pt x="100" y="14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" name="Freeform 627"/>
            <p:cNvSpPr/>
            <p:nvPr/>
          </p:nvSpPr>
          <p:spPr>
            <a:xfrm>
              <a:off x="5479" y="4111"/>
              <a:ext cx="34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4" h="180">
                  <a:moveTo>
                    <a:pt x="30" y="180"/>
                  </a:moveTo>
                  <a:lnTo>
                    <a:pt x="28" y="177"/>
                  </a:lnTo>
                  <a:lnTo>
                    <a:pt x="23" y="166"/>
                  </a:lnTo>
                  <a:lnTo>
                    <a:pt x="17" y="150"/>
                  </a:lnTo>
                  <a:lnTo>
                    <a:pt x="10" y="130"/>
                  </a:lnTo>
                  <a:lnTo>
                    <a:pt x="4" y="109"/>
                  </a:lnTo>
                  <a:lnTo>
                    <a:pt x="0" y="86"/>
                  </a:lnTo>
                  <a:lnTo>
                    <a:pt x="0" y="64"/>
                  </a:lnTo>
                  <a:lnTo>
                    <a:pt x="4" y="45"/>
                  </a:lnTo>
                  <a:lnTo>
                    <a:pt x="14" y="26"/>
                  </a:lnTo>
                  <a:lnTo>
                    <a:pt x="26" y="13"/>
                  </a:lnTo>
                  <a:lnTo>
                    <a:pt x="38" y="6"/>
                  </a:lnTo>
                  <a:lnTo>
                    <a:pt x="51" y="1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4" y="8"/>
                  </a:lnTo>
                  <a:lnTo>
                    <a:pt x="90" y="13"/>
                  </a:lnTo>
                  <a:lnTo>
                    <a:pt x="98" y="23"/>
                  </a:lnTo>
                  <a:lnTo>
                    <a:pt x="103" y="30"/>
                  </a:lnTo>
                  <a:lnTo>
                    <a:pt x="104" y="39"/>
                  </a:lnTo>
                  <a:lnTo>
                    <a:pt x="102" y="54"/>
                  </a:lnTo>
                  <a:lnTo>
                    <a:pt x="98" y="61"/>
                  </a:lnTo>
                  <a:lnTo>
                    <a:pt x="95" y="68"/>
                  </a:lnTo>
                  <a:lnTo>
                    <a:pt x="89" y="74"/>
                  </a:lnTo>
                  <a:lnTo>
                    <a:pt x="84" y="78"/>
                  </a:lnTo>
                  <a:lnTo>
                    <a:pt x="77" y="82"/>
                  </a:lnTo>
                  <a:lnTo>
                    <a:pt x="71" y="85"/>
                  </a:lnTo>
                  <a:lnTo>
                    <a:pt x="65" y="87"/>
                  </a:lnTo>
                  <a:lnTo>
                    <a:pt x="59" y="88"/>
                  </a:lnTo>
                  <a:lnTo>
                    <a:pt x="49" y="91"/>
                  </a:lnTo>
                  <a:lnTo>
                    <a:pt x="40" y="95"/>
                  </a:lnTo>
                  <a:lnTo>
                    <a:pt x="33" y="102"/>
                  </a:lnTo>
                  <a:lnTo>
                    <a:pt x="28" y="111"/>
                  </a:lnTo>
                  <a:lnTo>
                    <a:pt x="26" y="122"/>
                  </a:lnTo>
                  <a:lnTo>
                    <a:pt x="24" y="138"/>
                  </a:lnTo>
                  <a:lnTo>
                    <a:pt x="26" y="157"/>
                  </a:lnTo>
                  <a:lnTo>
                    <a:pt x="30" y="18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" name="Freeform 628"/>
            <p:cNvSpPr/>
            <p:nvPr/>
          </p:nvSpPr>
          <p:spPr>
            <a:xfrm>
              <a:off x="5479" y="4111"/>
              <a:ext cx="34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4" h="180">
                  <a:moveTo>
                    <a:pt x="30" y="180"/>
                  </a:moveTo>
                  <a:lnTo>
                    <a:pt x="30" y="180"/>
                  </a:lnTo>
                  <a:lnTo>
                    <a:pt x="28" y="177"/>
                  </a:lnTo>
                  <a:lnTo>
                    <a:pt x="23" y="166"/>
                  </a:lnTo>
                  <a:lnTo>
                    <a:pt x="17" y="150"/>
                  </a:lnTo>
                  <a:lnTo>
                    <a:pt x="10" y="130"/>
                  </a:lnTo>
                  <a:lnTo>
                    <a:pt x="4" y="109"/>
                  </a:lnTo>
                  <a:lnTo>
                    <a:pt x="0" y="86"/>
                  </a:lnTo>
                  <a:lnTo>
                    <a:pt x="0" y="64"/>
                  </a:lnTo>
                  <a:lnTo>
                    <a:pt x="4" y="45"/>
                  </a:lnTo>
                  <a:lnTo>
                    <a:pt x="14" y="26"/>
                  </a:lnTo>
                  <a:lnTo>
                    <a:pt x="26" y="13"/>
                  </a:lnTo>
                  <a:lnTo>
                    <a:pt x="38" y="6"/>
                  </a:lnTo>
                  <a:lnTo>
                    <a:pt x="51" y="1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4" y="8"/>
                  </a:lnTo>
                  <a:lnTo>
                    <a:pt x="90" y="13"/>
                  </a:lnTo>
                  <a:lnTo>
                    <a:pt x="98" y="23"/>
                  </a:lnTo>
                  <a:lnTo>
                    <a:pt x="103" y="30"/>
                  </a:lnTo>
                  <a:lnTo>
                    <a:pt x="104" y="39"/>
                  </a:lnTo>
                  <a:lnTo>
                    <a:pt x="102" y="54"/>
                  </a:lnTo>
                  <a:lnTo>
                    <a:pt x="98" y="61"/>
                  </a:lnTo>
                  <a:lnTo>
                    <a:pt x="95" y="68"/>
                  </a:lnTo>
                  <a:lnTo>
                    <a:pt x="89" y="74"/>
                  </a:lnTo>
                  <a:lnTo>
                    <a:pt x="84" y="78"/>
                  </a:lnTo>
                  <a:lnTo>
                    <a:pt x="77" y="82"/>
                  </a:lnTo>
                  <a:lnTo>
                    <a:pt x="71" y="85"/>
                  </a:lnTo>
                  <a:lnTo>
                    <a:pt x="65" y="87"/>
                  </a:lnTo>
                  <a:lnTo>
                    <a:pt x="59" y="88"/>
                  </a:lnTo>
                  <a:lnTo>
                    <a:pt x="49" y="91"/>
                  </a:lnTo>
                  <a:lnTo>
                    <a:pt x="40" y="95"/>
                  </a:lnTo>
                  <a:lnTo>
                    <a:pt x="33" y="102"/>
                  </a:lnTo>
                  <a:lnTo>
                    <a:pt x="28" y="111"/>
                  </a:lnTo>
                  <a:lnTo>
                    <a:pt x="26" y="122"/>
                  </a:lnTo>
                  <a:lnTo>
                    <a:pt x="24" y="138"/>
                  </a:lnTo>
                  <a:lnTo>
                    <a:pt x="26" y="157"/>
                  </a:lnTo>
                  <a:lnTo>
                    <a:pt x="30" y="18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" name="Freeform 629"/>
            <p:cNvSpPr/>
            <p:nvPr/>
          </p:nvSpPr>
          <p:spPr>
            <a:xfrm>
              <a:off x="5517" y="4232"/>
              <a:ext cx="67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2" h="112">
                  <a:moveTo>
                    <a:pt x="202" y="112"/>
                  </a:moveTo>
                  <a:lnTo>
                    <a:pt x="200" y="108"/>
                  </a:lnTo>
                  <a:lnTo>
                    <a:pt x="195" y="98"/>
                  </a:lnTo>
                  <a:lnTo>
                    <a:pt x="184" y="85"/>
                  </a:lnTo>
                  <a:lnTo>
                    <a:pt x="172" y="68"/>
                  </a:lnTo>
                  <a:lnTo>
                    <a:pt x="157" y="50"/>
                  </a:lnTo>
                  <a:lnTo>
                    <a:pt x="138" y="32"/>
                  </a:lnTo>
                  <a:lnTo>
                    <a:pt x="117" y="16"/>
                  </a:lnTo>
                  <a:lnTo>
                    <a:pt x="94" y="5"/>
                  </a:lnTo>
                  <a:lnTo>
                    <a:pt x="70" y="0"/>
                  </a:lnTo>
                  <a:lnTo>
                    <a:pt x="49" y="0"/>
                  </a:lnTo>
                  <a:lnTo>
                    <a:pt x="30" y="5"/>
                  </a:lnTo>
                  <a:lnTo>
                    <a:pt x="16" y="15"/>
                  </a:lnTo>
                  <a:lnTo>
                    <a:pt x="4" y="30"/>
                  </a:lnTo>
                  <a:lnTo>
                    <a:pt x="0" y="46"/>
                  </a:lnTo>
                  <a:lnTo>
                    <a:pt x="2" y="62"/>
                  </a:lnTo>
                  <a:lnTo>
                    <a:pt x="11" y="80"/>
                  </a:lnTo>
                  <a:lnTo>
                    <a:pt x="21" y="90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8" y="95"/>
                  </a:lnTo>
                  <a:lnTo>
                    <a:pt x="56" y="90"/>
                  </a:lnTo>
                  <a:lnTo>
                    <a:pt x="64" y="86"/>
                  </a:lnTo>
                  <a:lnTo>
                    <a:pt x="70" y="81"/>
                  </a:lnTo>
                  <a:lnTo>
                    <a:pt x="76" y="77"/>
                  </a:lnTo>
                  <a:lnTo>
                    <a:pt x="83" y="72"/>
                  </a:lnTo>
                  <a:lnTo>
                    <a:pt x="91" y="67"/>
                  </a:lnTo>
                  <a:lnTo>
                    <a:pt x="101" y="61"/>
                  </a:lnTo>
                  <a:lnTo>
                    <a:pt x="114" y="59"/>
                  </a:lnTo>
                  <a:lnTo>
                    <a:pt x="130" y="61"/>
                  </a:lnTo>
                  <a:lnTo>
                    <a:pt x="150" y="69"/>
                  </a:lnTo>
                  <a:lnTo>
                    <a:pt x="173" y="86"/>
                  </a:lnTo>
                  <a:lnTo>
                    <a:pt x="202" y="112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" name="Freeform 630"/>
            <p:cNvSpPr/>
            <p:nvPr/>
          </p:nvSpPr>
          <p:spPr>
            <a:xfrm>
              <a:off x="5517" y="4232"/>
              <a:ext cx="67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2" h="112">
                  <a:moveTo>
                    <a:pt x="202" y="112"/>
                  </a:moveTo>
                  <a:lnTo>
                    <a:pt x="202" y="112"/>
                  </a:lnTo>
                  <a:lnTo>
                    <a:pt x="200" y="108"/>
                  </a:lnTo>
                  <a:lnTo>
                    <a:pt x="195" y="98"/>
                  </a:lnTo>
                  <a:lnTo>
                    <a:pt x="184" y="85"/>
                  </a:lnTo>
                  <a:lnTo>
                    <a:pt x="172" y="68"/>
                  </a:lnTo>
                  <a:lnTo>
                    <a:pt x="157" y="50"/>
                  </a:lnTo>
                  <a:lnTo>
                    <a:pt x="138" y="32"/>
                  </a:lnTo>
                  <a:lnTo>
                    <a:pt x="117" y="16"/>
                  </a:lnTo>
                  <a:lnTo>
                    <a:pt x="94" y="5"/>
                  </a:lnTo>
                  <a:lnTo>
                    <a:pt x="70" y="0"/>
                  </a:lnTo>
                  <a:lnTo>
                    <a:pt x="49" y="0"/>
                  </a:lnTo>
                  <a:lnTo>
                    <a:pt x="30" y="5"/>
                  </a:lnTo>
                  <a:lnTo>
                    <a:pt x="16" y="15"/>
                  </a:lnTo>
                  <a:lnTo>
                    <a:pt x="4" y="30"/>
                  </a:lnTo>
                  <a:lnTo>
                    <a:pt x="0" y="46"/>
                  </a:lnTo>
                  <a:lnTo>
                    <a:pt x="2" y="62"/>
                  </a:lnTo>
                  <a:lnTo>
                    <a:pt x="11" y="80"/>
                  </a:lnTo>
                  <a:lnTo>
                    <a:pt x="21" y="90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8" y="95"/>
                  </a:lnTo>
                  <a:lnTo>
                    <a:pt x="56" y="90"/>
                  </a:lnTo>
                  <a:lnTo>
                    <a:pt x="64" y="86"/>
                  </a:lnTo>
                  <a:lnTo>
                    <a:pt x="70" y="81"/>
                  </a:lnTo>
                  <a:lnTo>
                    <a:pt x="76" y="77"/>
                  </a:lnTo>
                  <a:lnTo>
                    <a:pt x="83" y="72"/>
                  </a:lnTo>
                  <a:lnTo>
                    <a:pt x="91" y="67"/>
                  </a:lnTo>
                  <a:lnTo>
                    <a:pt x="101" y="61"/>
                  </a:lnTo>
                  <a:lnTo>
                    <a:pt x="114" y="59"/>
                  </a:lnTo>
                  <a:lnTo>
                    <a:pt x="130" y="61"/>
                  </a:lnTo>
                  <a:lnTo>
                    <a:pt x="150" y="69"/>
                  </a:lnTo>
                  <a:lnTo>
                    <a:pt x="173" y="86"/>
                  </a:lnTo>
                  <a:lnTo>
                    <a:pt x="202" y="112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1" name="Freeform 631"/>
            <p:cNvSpPr/>
            <p:nvPr/>
          </p:nvSpPr>
          <p:spPr>
            <a:xfrm>
              <a:off x="5398" y="4265"/>
              <a:ext cx="8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50" h="103">
                  <a:moveTo>
                    <a:pt x="0" y="47"/>
                  </a:moveTo>
                  <a:lnTo>
                    <a:pt x="6" y="45"/>
                  </a:lnTo>
                  <a:lnTo>
                    <a:pt x="20" y="38"/>
                  </a:lnTo>
                  <a:lnTo>
                    <a:pt x="42" y="31"/>
                  </a:lnTo>
                  <a:lnTo>
                    <a:pt x="68" y="21"/>
                  </a:lnTo>
                  <a:lnTo>
                    <a:pt x="97" y="12"/>
                  </a:lnTo>
                  <a:lnTo>
                    <a:pt x="127" y="5"/>
                  </a:lnTo>
                  <a:lnTo>
                    <a:pt x="154" y="0"/>
                  </a:lnTo>
                  <a:lnTo>
                    <a:pt x="178" y="1"/>
                  </a:lnTo>
                  <a:lnTo>
                    <a:pt x="194" y="5"/>
                  </a:lnTo>
                  <a:lnTo>
                    <a:pt x="207" y="10"/>
                  </a:lnTo>
                  <a:lnTo>
                    <a:pt x="220" y="16"/>
                  </a:lnTo>
                  <a:lnTo>
                    <a:pt x="232" y="24"/>
                  </a:lnTo>
                  <a:lnTo>
                    <a:pt x="239" y="33"/>
                  </a:lnTo>
                  <a:lnTo>
                    <a:pt x="246" y="44"/>
                  </a:lnTo>
                  <a:lnTo>
                    <a:pt x="250" y="54"/>
                  </a:lnTo>
                  <a:lnTo>
                    <a:pt x="248" y="66"/>
                  </a:lnTo>
                  <a:lnTo>
                    <a:pt x="243" y="81"/>
                  </a:lnTo>
                  <a:lnTo>
                    <a:pt x="235" y="92"/>
                  </a:lnTo>
                  <a:lnTo>
                    <a:pt x="223" y="100"/>
                  </a:lnTo>
                  <a:lnTo>
                    <a:pt x="210" y="103"/>
                  </a:lnTo>
                  <a:lnTo>
                    <a:pt x="197" y="103"/>
                  </a:lnTo>
                  <a:lnTo>
                    <a:pt x="185" y="101"/>
                  </a:lnTo>
                  <a:lnTo>
                    <a:pt x="174" y="96"/>
                  </a:lnTo>
                  <a:lnTo>
                    <a:pt x="166" y="87"/>
                  </a:lnTo>
                  <a:lnTo>
                    <a:pt x="159" y="74"/>
                  </a:lnTo>
                  <a:lnTo>
                    <a:pt x="153" y="64"/>
                  </a:lnTo>
                  <a:lnTo>
                    <a:pt x="150" y="57"/>
                  </a:lnTo>
                  <a:lnTo>
                    <a:pt x="148" y="53"/>
                  </a:lnTo>
                  <a:lnTo>
                    <a:pt x="143" y="50"/>
                  </a:lnTo>
                  <a:lnTo>
                    <a:pt x="138" y="46"/>
                  </a:lnTo>
                  <a:lnTo>
                    <a:pt x="129" y="44"/>
                  </a:lnTo>
                  <a:lnTo>
                    <a:pt x="115" y="41"/>
                  </a:lnTo>
                  <a:lnTo>
                    <a:pt x="100" y="37"/>
                  </a:lnTo>
                  <a:lnTo>
                    <a:pt x="85" y="34"/>
                  </a:lnTo>
                  <a:lnTo>
                    <a:pt x="71" y="32"/>
                  </a:lnTo>
                  <a:lnTo>
                    <a:pt x="56" y="32"/>
                  </a:lnTo>
                  <a:lnTo>
                    <a:pt x="42" y="32"/>
                  </a:lnTo>
                  <a:lnTo>
                    <a:pt x="27" y="35"/>
                  </a:lnTo>
                  <a:lnTo>
                    <a:pt x="14" y="4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2" name="Freeform 632"/>
            <p:cNvSpPr/>
            <p:nvPr/>
          </p:nvSpPr>
          <p:spPr>
            <a:xfrm>
              <a:off x="5398" y="4265"/>
              <a:ext cx="8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50" h="103">
                  <a:moveTo>
                    <a:pt x="0" y="47"/>
                  </a:moveTo>
                  <a:lnTo>
                    <a:pt x="0" y="47"/>
                  </a:lnTo>
                  <a:lnTo>
                    <a:pt x="6" y="45"/>
                  </a:lnTo>
                  <a:lnTo>
                    <a:pt x="20" y="38"/>
                  </a:lnTo>
                  <a:lnTo>
                    <a:pt x="42" y="31"/>
                  </a:lnTo>
                  <a:lnTo>
                    <a:pt x="68" y="21"/>
                  </a:lnTo>
                  <a:lnTo>
                    <a:pt x="97" y="12"/>
                  </a:lnTo>
                  <a:lnTo>
                    <a:pt x="127" y="5"/>
                  </a:lnTo>
                  <a:lnTo>
                    <a:pt x="154" y="0"/>
                  </a:lnTo>
                  <a:lnTo>
                    <a:pt x="178" y="1"/>
                  </a:lnTo>
                  <a:lnTo>
                    <a:pt x="194" y="5"/>
                  </a:lnTo>
                  <a:lnTo>
                    <a:pt x="207" y="10"/>
                  </a:lnTo>
                  <a:lnTo>
                    <a:pt x="220" y="16"/>
                  </a:lnTo>
                  <a:lnTo>
                    <a:pt x="232" y="24"/>
                  </a:lnTo>
                  <a:lnTo>
                    <a:pt x="239" y="33"/>
                  </a:lnTo>
                  <a:lnTo>
                    <a:pt x="246" y="44"/>
                  </a:lnTo>
                  <a:lnTo>
                    <a:pt x="250" y="54"/>
                  </a:lnTo>
                  <a:lnTo>
                    <a:pt x="248" y="66"/>
                  </a:lnTo>
                  <a:lnTo>
                    <a:pt x="243" y="81"/>
                  </a:lnTo>
                  <a:lnTo>
                    <a:pt x="235" y="92"/>
                  </a:lnTo>
                  <a:lnTo>
                    <a:pt x="223" y="100"/>
                  </a:lnTo>
                  <a:lnTo>
                    <a:pt x="210" y="103"/>
                  </a:lnTo>
                  <a:lnTo>
                    <a:pt x="197" y="103"/>
                  </a:lnTo>
                  <a:lnTo>
                    <a:pt x="185" y="101"/>
                  </a:lnTo>
                  <a:lnTo>
                    <a:pt x="174" y="96"/>
                  </a:lnTo>
                  <a:lnTo>
                    <a:pt x="166" y="87"/>
                  </a:lnTo>
                  <a:lnTo>
                    <a:pt x="159" y="74"/>
                  </a:lnTo>
                  <a:lnTo>
                    <a:pt x="153" y="64"/>
                  </a:lnTo>
                  <a:lnTo>
                    <a:pt x="150" y="57"/>
                  </a:lnTo>
                  <a:lnTo>
                    <a:pt x="148" y="53"/>
                  </a:lnTo>
                  <a:lnTo>
                    <a:pt x="143" y="50"/>
                  </a:lnTo>
                  <a:lnTo>
                    <a:pt x="138" y="46"/>
                  </a:lnTo>
                  <a:lnTo>
                    <a:pt x="129" y="44"/>
                  </a:lnTo>
                  <a:lnTo>
                    <a:pt x="115" y="41"/>
                  </a:lnTo>
                  <a:lnTo>
                    <a:pt x="100" y="37"/>
                  </a:lnTo>
                  <a:lnTo>
                    <a:pt x="85" y="34"/>
                  </a:lnTo>
                  <a:lnTo>
                    <a:pt x="71" y="32"/>
                  </a:lnTo>
                  <a:lnTo>
                    <a:pt x="56" y="32"/>
                  </a:lnTo>
                  <a:lnTo>
                    <a:pt x="42" y="32"/>
                  </a:lnTo>
                  <a:lnTo>
                    <a:pt x="27" y="35"/>
                  </a:lnTo>
                  <a:lnTo>
                    <a:pt x="14" y="40"/>
                  </a:lnTo>
                  <a:lnTo>
                    <a:pt x="0" y="47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3" name="Freeform 633"/>
            <p:cNvSpPr/>
            <p:nvPr/>
          </p:nvSpPr>
          <p:spPr>
            <a:xfrm>
              <a:off x="5403" y="4102"/>
              <a:ext cx="37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12" h="156">
                  <a:moveTo>
                    <a:pt x="23" y="156"/>
                  </a:moveTo>
                  <a:lnTo>
                    <a:pt x="22" y="143"/>
                  </a:lnTo>
                  <a:lnTo>
                    <a:pt x="22" y="116"/>
                  </a:lnTo>
                  <a:lnTo>
                    <a:pt x="28" y="87"/>
                  </a:lnTo>
                  <a:lnTo>
                    <a:pt x="41" y="69"/>
                  </a:lnTo>
                  <a:lnTo>
                    <a:pt x="51" y="66"/>
                  </a:lnTo>
                  <a:lnTo>
                    <a:pt x="61" y="64"/>
                  </a:lnTo>
                  <a:lnTo>
                    <a:pt x="71" y="62"/>
                  </a:lnTo>
                  <a:lnTo>
                    <a:pt x="81" y="59"/>
                  </a:lnTo>
                  <a:lnTo>
                    <a:pt x="90" y="57"/>
                  </a:lnTo>
                  <a:lnTo>
                    <a:pt x="98" y="54"/>
                  </a:lnTo>
                  <a:lnTo>
                    <a:pt x="105" y="47"/>
                  </a:lnTo>
                  <a:lnTo>
                    <a:pt x="109" y="39"/>
                  </a:lnTo>
                  <a:lnTo>
                    <a:pt x="112" y="26"/>
                  </a:lnTo>
                  <a:lnTo>
                    <a:pt x="108" y="15"/>
                  </a:lnTo>
                  <a:lnTo>
                    <a:pt x="100" y="7"/>
                  </a:lnTo>
                  <a:lnTo>
                    <a:pt x="90" y="2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4" y="2"/>
                  </a:lnTo>
                  <a:lnTo>
                    <a:pt x="43" y="7"/>
                  </a:lnTo>
                  <a:lnTo>
                    <a:pt x="33" y="13"/>
                  </a:lnTo>
                  <a:lnTo>
                    <a:pt x="23" y="22"/>
                  </a:lnTo>
                  <a:lnTo>
                    <a:pt x="13" y="35"/>
                  </a:lnTo>
                  <a:lnTo>
                    <a:pt x="4" y="50"/>
                  </a:lnTo>
                  <a:lnTo>
                    <a:pt x="0" y="69"/>
                  </a:lnTo>
                  <a:lnTo>
                    <a:pt x="0" y="93"/>
                  </a:lnTo>
                  <a:lnTo>
                    <a:pt x="8" y="122"/>
                  </a:lnTo>
                  <a:lnTo>
                    <a:pt x="23" y="156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4" name="Freeform 634"/>
            <p:cNvSpPr/>
            <p:nvPr/>
          </p:nvSpPr>
          <p:spPr>
            <a:xfrm>
              <a:off x="5403" y="4102"/>
              <a:ext cx="37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12" h="156">
                  <a:moveTo>
                    <a:pt x="23" y="156"/>
                  </a:moveTo>
                  <a:lnTo>
                    <a:pt x="23" y="156"/>
                  </a:lnTo>
                  <a:lnTo>
                    <a:pt x="22" y="143"/>
                  </a:lnTo>
                  <a:lnTo>
                    <a:pt x="22" y="116"/>
                  </a:lnTo>
                  <a:lnTo>
                    <a:pt x="28" y="87"/>
                  </a:lnTo>
                  <a:lnTo>
                    <a:pt x="41" y="69"/>
                  </a:lnTo>
                  <a:lnTo>
                    <a:pt x="51" y="66"/>
                  </a:lnTo>
                  <a:lnTo>
                    <a:pt x="61" y="64"/>
                  </a:lnTo>
                  <a:lnTo>
                    <a:pt x="71" y="62"/>
                  </a:lnTo>
                  <a:lnTo>
                    <a:pt x="81" y="59"/>
                  </a:lnTo>
                  <a:lnTo>
                    <a:pt x="90" y="57"/>
                  </a:lnTo>
                  <a:lnTo>
                    <a:pt x="98" y="54"/>
                  </a:lnTo>
                  <a:lnTo>
                    <a:pt x="105" y="47"/>
                  </a:lnTo>
                  <a:lnTo>
                    <a:pt x="109" y="39"/>
                  </a:lnTo>
                  <a:lnTo>
                    <a:pt x="112" y="26"/>
                  </a:lnTo>
                  <a:lnTo>
                    <a:pt x="108" y="15"/>
                  </a:lnTo>
                  <a:lnTo>
                    <a:pt x="100" y="7"/>
                  </a:lnTo>
                  <a:lnTo>
                    <a:pt x="90" y="2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4" y="2"/>
                  </a:lnTo>
                  <a:lnTo>
                    <a:pt x="43" y="7"/>
                  </a:lnTo>
                  <a:lnTo>
                    <a:pt x="33" y="13"/>
                  </a:lnTo>
                  <a:lnTo>
                    <a:pt x="23" y="22"/>
                  </a:lnTo>
                  <a:lnTo>
                    <a:pt x="13" y="35"/>
                  </a:lnTo>
                  <a:lnTo>
                    <a:pt x="4" y="50"/>
                  </a:lnTo>
                  <a:lnTo>
                    <a:pt x="0" y="69"/>
                  </a:lnTo>
                  <a:lnTo>
                    <a:pt x="0" y="93"/>
                  </a:lnTo>
                  <a:lnTo>
                    <a:pt x="8" y="122"/>
                  </a:lnTo>
                  <a:lnTo>
                    <a:pt x="23" y="156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5" name="Freeform 635"/>
            <p:cNvSpPr/>
            <p:nvPr/>
          </p:nvSpPr>
          <p:spPr>
            <a:xfrm>
              <a:off x="5213" y="4105"/>
              <a:ext cx="70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9" h="105">
                  <a:moveTo>
                    <a:pt x="209" y="53"/>
                  </a:moveTo>
                  <a:lnTo>
                    <a:pt x="205" y="54"/>
                  </a:lnTo>
                  <a:lnTo>
                    <a:pt x="194" y="57"/>
                  </a:lnTo>
                  <a:lnTo>
                    <a:pt x="180" y="62"/>
                  </a:lnTo>
                  <a:lnTo>
                    <a:pt x="162" y="66"/>
                  </a:lnTo>
                  <a:lnTo>
                    <a:pt x="143" y="71"/>
                  </a:lnTo>
                  <a:lnTo>
                    <a:pt x="126" y="73"/>
                  </a:lnTo>
                  <a:lnTo>
                    <a:pt x="111" y="72"/>
                  </a:lnTo>
                  <a:lnTo>
                    <a:pt x="101" y="67"/>
                  </a:lnTo>
                  <a:lnTo>
                    <a:pt x="92" y="56"/>
                  </a:lnTo>
                  <a:lnTo>
                    <a:pt x="88" y="48"/>
                  </a:lnTo>
                  <a:lnTo>
                    <a:pt x="87" y="38"/>
                  </a:lnTo>
                  <a:lnTo>
                    <a:pt x="83" y="21"/>
                  </a:lnTo>
                  <a:lnTo>
                    <a:pt x="80" y="15"/>
                  </a:lnTo>
                  <a:lnTo>
                    <a:pt x="72" y="8"/>
                  </a:lnTo>
                  <a:lnTo>
                    <a:pt x="62" y="3"/>
                  </a:lnTo>
                  <a:lnTo>
                    <a:pt x="51" y="0"/>
                  </a:lnTo>
                  <a:lnTo>
                    <a:pt x="38" y="0"/>
                  </a:lnTo>
                  <a:lnTo>
                    <a:pt x="25" y="2"/>
                  </a:lnTo>
                  <a:lnTo>
                    <a:pt x="14" y="10"/>
                  </a:lnTo>
                  <a:lnTo>
                    <a:pt x="5" y="21"/>
                  </a:lnTo>
                  <a:lnTo>
                    <a:pt x="0" y="38"/>
                  </a:lnTo>
                  <a:lnTo>
                    <a:pt x="0" y="53"/>
                  </a:lnTo>
                  <a:lnTo>
                    <a:pt x="4" y="66"/>
                  </a:lnTo>
                  <a:lnTo>
                    <a:pt x="13" y="78"/>
                  </a:lnTo>
                  <a:lnTo>
                    <a:pt x="23" y="87"/>
                  </a:lnTo>
                  <a:lnTo>
                    <a:pt x="35" y="95"/>
                  </a:lnTo>
                  <a:lnTo>
                    <a:pt x="47" y="101"/>
                  </a:lnTo>
                  <a:lnTo>
                    <a:pt x="58" y="103"/>
                  </a:lnTo>
                  <a:lnTo>
                    <a:pt x="79" y="105"/>
                  </a:lnTo>
                  <a:lnTo>
                    <a:pt x="98" y="104"/>
                  </a:lnTo>
                  <a:lnTo>
                    <a:pt x="115" y="102"/>
                  </a:lnTo>
                  <a:lnTo>
                    <a:pt x="132" y="96"/>
                  </a:lnTo>
                  <a:lnTo>
                    <a:pt x="147" y="90"/>
                  </a:lnTo>
                  <a:lnTo>
                    <a:pt x="165" y="79"/>
                  </a:lnTo>
                  <a:lnTo>
                    <a:pt x="185" y="67"/>
                  </a:lnTo>
                  <a:lnTo>
                    <a:pt x="209" y="53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6" name="Freeform 636"/>
            <p:cNvSpPr/>
            <p:nvPr/>
          </p:nvSpPr>
          <p:spPr>
            <a:xfrm>
              <a:off x="5213" y="4105"/>
              <a:ext cx="70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9" h="105">
                  <a:moveTo>
                    <a:pt x="209" y="53"/>
                  </a:moveTo>
                  <a:lnTo>
                    <a:pt x="209" y="53"/>
                  </a:lnTo>
                  <a:lnTo>
                    <a:pt x="205" y="54"/>
                  </a:lnTo>
                  <a:lnTo>
                    <a:pt x="194" y="57"/>
                  </a:lnTo>
                  <a:lnTo>
                    <a:pt x="180" y="62"/>
                  </a:lnTo>
                  <a:lnTo>
                    <a:pt x="162" y="66"/>
                  </a:lnTo>
                  <a:lnTo>
                    <a:pt x="143" y="71"/>
                  </a:lnTo>
                  <a:lnTo>
                    <a:pt x="126" y="73"/>
                  </a:lnTo>
                  <a:lnTo>
                    <a:pt x="111" y="72"/>
                  </a:lnTo>
                  <a:lnTo>
                    <a:pt x="101" y="67"/>
                  </a:lnTo>
                  <a:lnTo>
                    <a:pt x="92" y="56"/>
                  </a:lnTo>
                  <a:lnTo>
                    <a:pt x="88" y="48"/>
                  </a:lnTo>
                  <a:lnTo>
                    <a:pt x="87" y="38"/>
                  </a:lnTo>
                  <a:lnTo>
                    <a:pt x="83" y="21"/>
                  </a:lnTo>
                  <a:lnTo>
                    <a:pt x="80" y="15"/>
                  </a:lnTo>
                  <a:lnTo>
                    <a:pt x="72" y="8"/>
                  </a:lnTo>
                  <a:lnTo>
                    <a:pt x="62" y="3"/>
                  </a:lnTo>
                  <a:lnTo>
                    <a:pt x="51" y="0"/>
                  </a:lnTo>
                  <a:lnTo>
                    <a:pt x="38" y="0"/>
                  </a:lnTo>
                  <a:lnTo>
                    <a:pt x="25" y="2"/>
                  </a:lnTo>
                  <a:lnTo>
                    <a:pt x="14" y="10"/>
                  </a:lnTo>
                  <a:lnTo>
                    <a:pt x="5" y="21"/>
                  </a:lnTo>
                  <a:lnTo>
                    <a:pt x="0" y="38"/>
                  </a:lnTo>
                  <a:lnTo>
                    <a:pt x="0" y="53"/>
                  </a:lnTo>
                  <a:lnTo>
                    <a:pt x="4" y="66"/>
                  </a:lnTo>
                  <a:lnTo>
                    <a:pt x="13" y="78"/>
                  </a:lnTo>
                  <a:lnTo>
                    <a:pt x="23" y="87"/>
                  </a:lnTo>
                  <a:lnTo>
                    <a:pt x="35" y="95"/>
                  </a:lnTo>
                  <a:lnTo>
                    <a:pt x="47" y="101"/>
                  </a:lnTo>
                  <a:lnTo>
                    <a:pt x="58" y="103"/>
                  </a:lnTo>
                  <a:lnTo>
                    <a:pt x="79" y="105"/>
                  </a:lnTo>
                  <a:lnTo>
                    <a:pt x="98" y="104"/>
                  </a:lnTo>
                  <a:lnTo>
                    <a:pt x="115" y="102"/>
                  </a:lnTo>
                  <a:lnTo>
                    <a:pt x="132" y="96"/>
                  </a:lnTo>
                  <a:lnTo>
                    <a:pt x="147" y="90"/>
                  </a:lnTo>
                  <a:lnTo>
                    <a:pt x="165" y="79"/>
                  </a:lnTo>
                  <a:lnTo>
                    <a:pt x="185" y="67"/>
                  </a:lnTo>
                  <a:lnTo>
                    <a:pt x="209" y="53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7" name="Freeform 637"/>
            <p:cNvSpPr/>
            <p:nvPr/>
          </p:nvSpPr>
          <p:spPr>
            <a:xfrm>
              <a:off x="5218" y="4179"/>
              <a:ext cx="47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0" h="148">
                  <a:moveTo>
                    <a:pt x="123" y="0"/>
                  </a:moveTo>
                  <a:lnTo>
                    <a:pt x="126" y="4"/>
                  </a:lnTo>
                  <a:lnTo>
                    <a:pt x="129" y="14"/>
                  </a:lnTo>
                  <a:lnTo>
                    <a:pt x="135" y="31"/>
                  </a:lnTo>
                  <a:lnTo>
                    <a:pt x="138" y="51"/>
                  </a:lnTo>
                  <a:lnTo>
                    <a:pt x="140" y="73"/>
                  </a:lnTo>
                  <a:lnTo>
                    <a:pt x="138" y="95"/>
                  </a:lnTo>
                  <a:lnTo>
                    <a:pt x="130" y="116"/>
                  </a:lnTo>
                  <a:lnTo>
                    <a:pt x="114" y="134"/>
                  </a:lnTo>
                  <a:lnTo>
                    <a:pt x="98" y="143"/>
                  </a:lnTo>
                  <a:lnTo>
                    <a:pt x="79" y="148"/>
                  </a:lnTo>
                  <a:lnTo>
                    <a:pt x="59" y="146"/>
                  </a:lnTo>
                  <a:lnTo>
                    <a:pt x="40" y="142"/>
                  </a:lnTo>
                  <a:lnTo>
                    <a:pt x="23" y="133"/>
                  </a:lnTo>
                  <a:lnTo>
                    <a:pt x="9" y="122"/>
                  </a:lnTo>
                  <a:lnTo>
                    <a:pt x="2" y="107"/>
                  </a:lnTo>
                  <a:lnTo>
                    <a:pt x="0" y="92"/>
                  </a:lnTo>
                  <a:lnTo>
                    <a:pt x="5" y="77"/>
                  </a:lnTo>
                  <a:lnTo>
                    <a:pt x="12" y="67"/>
                  </a:lnTo>
                  <a:lnTo>
                    <a:pt x="21" y="62"/>
                  </a:lnTo>
                  <a:lnTo>
                    <a:pt x="29" y="60"/>
                  </a:lnTo>
                  <a:lnTo>
                    <a:pt x="38" y="60"/>
                  </a:lnTo>
                  <a:lnTo>
                    <a:pt x="47" y="64"/>
                  </a:lnTo>
                  <a:lnTo>
                    <a:pt x="55" y="67"/>
                  </a:lnTo>
                  <a:lnTo>
                    <a:pt x="61" y="71"/>
                  </a:lnTo>
                  <a:lnTo>
                    <a:pt x="66" y="76"/>
                  </a:lnTo>
                  <a:lnTo>
                    <a:pt x="75" y="78"/>
                  </a:lnTo>
                  <a:lnTo>
                    <a:pt x="84" y="78"/>
                  </a:lnTo>
                  <a:lnTo>
                    <a:pt x="95" y="75"/>
                  </a:lnTo>
                  <a:lnTo>
                    <a:pt x="105" y="67"/>
                  </a:lnTo>
                  <a:lnTo>
                    <a:pt x="113" y="52"/>
                  </a:lnTo>
                  <a:lnTo>
                    <a:pt x="120" y="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8" name="Freeform 638"/>
            <p:cNvSpPr/>
            <p:nvPr/>
          </p:nvSpPr>
          <p:spPr>
            <a:xfrm>
              <a:off x="5218" y="4179"/>
              <a:ext cx="47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0" h="148">
                  <a:moveTo>
                    <a:pt x="123" y="0"/>
                  </a:moveTo>
                  <a:lnTo>
                    <a:pt x="123" y="0"/>
                  </a:lnTo>
                  <a:lnTo>
                    <a:pt x="126" y="4"/>
                  </a:lnTo>
                  <a:lnTo>
                    <a:pt x="129" y="14"/>
                  </a:lnTo>
                  <a:lnTo>
                    <a:pt x="135" y="31"/>
                  </a:lnTo>
                  <a:lnTo>
                    <a:pt x="138" y="51"/>
                  </a:lnTo>
                  <a:lnTo>
                    <a:pt x="140" y="73"/>
                  </a:lnTo>
                  <a:lnTo>
                    <a:pt x="138" y="95"/>
                  </a:lnTo>
                  <a:lnTo>
                    <a:pt x="130" y="116"/>
                  </a:lnTo>
                  <a:lnTo>
                    <a:pt x="114" y="134"/>
                  </a:lnTo>
                  <a:lnTo>
                    <a:pt x="98" y="143"/>
                  </a:lnTo>
                  <a:lnTo>
                    <a:pt x="79" y="148"/>
                  </a:lnTo>
                  <a:lnTo>
                    <a:pt x="59" y="146"/>
                  </a:lnTo>
                  <a:lnTo>
                    <a:pt x="40" y="142"/>
                  </a:lnTo>
                  <a:lnTo>
                    <a:pt x="23" y="133"/>
                  </a:lnTo>
                  <a:lnTo>
                    <a:pt x="9" y="122"/>
                  </a:lnTo>
                  <a:lnTo>
                    <a:pt x="2" y="107"/>
                  </a:lnTo>
                  <a:lnTo>
                    <a:pt x="0" y="92"/>
                  </a:lnTo>
                  <a:lnTo>
                    <a:pt x="5" y="77"/>
                  </a:lnTo>
                  <a:lnTo>
                    <a:pt x="12" y="67"/>
                  </a:lnTo>
                  <a:lnTo>
                    <a:pt x="21" y="62"/>
                  </a:lnTo>
                  <a:lnTo>
                    <a:pt x="29" y="60"/>
                  </a:lnTo>
                  <a:lnTo>
                    <a:pt x="38" y="60"/>
                  </a:lnTo>
                  <a:lnTo>
                    <a:pt x="47" y="64"/>
                  </a:lnTo>
                  <a:lnTo>
                    <a:pt x="55" y="67"/>
                  </a:lnTo>
                  <a:lnTo>
                    <a:pt x="61" y="71"/>
                  </a:lnTo>
                  <a:lnTo>
                    <a:pt x="66" y="76"/>
                  </a:lnTo>
                  <a:lnTo>
                    <a:pt x="75" y="78"/>
                  </a:lnTo>
                  <a:lnTo>
                    <a:pt x="84" y="78"/>
                  </a:lnTo>
                  <a:lnTo>
                    <a:pt x="95" y="75"/>
                  </a:lnTo>
                  <a:lnTo>
                    <a:pt x="105" y="67"/>
                  </a:lnTo>
                  <a:lnTo>
                    <a:pt x="113" y="52"/>
                  </a:lnTo>
                  <a:lnTo>
                    <a:pt x="120" y="30"/>
                  </a:lnTo>
                  <a:lnTo>
                    <a:pt x="123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9" name="Freeform 639"/>
            <p:cNvSpPr/>
            <p:nvPr/>
          </p:nvSpPr>
          <p:spPr>
            <a:xfrm>
              <a:off x="5292" y="4134"/>
              <a:ext cx="28" cy="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6" h="199">
                  <a:moveTo>
                    <a:pt x="51" y="199"/>
                  </a:moveTo>
                  <a:lnTo>
                    <a:pt x="49" y="196"/>
                  </a:lnTo>
                  <a:lnTo>
                    <a:pt x="43" y="191"/>
                  </a:lnTo>
                  <a:lnTo>
                    <a:pt x="35" y="183"/>
                  </a:lnTo>
                  <a:lnTo>
                    <a:pt x="26" y="171"/>
                  </a:lnTo>
                  <a:lnTo>
                    <a:pt x="17" y="157"/>
                  </a:lnTo>
                  <a:lnTo>
                    <a:pt x="10" y="141"/>
                  </a:lnTo>
                  <a:lnTo>
                    <a:pt x="4" y="124"/>
                  </a:lnTo>
                  <a:lnTo>
                    <a:pt x="2" y="105"/>
                  </a:lnTo>
                  <a:lnTo>
                    <a:pt x="5" y="73"/>
                  </a:lnTo>
                  <a:lnTo>
                    <a:pt x="11" y="52"/>
                  </a:lnTo>
                  <a:lnTo>
                    <a:pt x="11" y="31"/>
                  </a:lnTo>
                  <a:lnTo>
                    <a:pt x="0" y="0"/>
                  </a:lnTo>
                  <a:lnTo>
                    <a:pt x="5" y="0"/>
                  </a:lnTo>
                  <a:lnTo>
                    <a:pt x="20" y="3"/>
                  </a:lnTo>
                  <a:lnTo>
                    <a:pt x="40" y="6"/>
                  </a:lnTo>
                  <a:lnTo>
                    <a:pt x="60" y="12"/>
                  </a:lnTo>
                  <a:lnTo>
                    <a:pt x="77" y="22"/>
                  </a:lnTo>
                  <a:lnTo>
                    <a:pt x="86" y="35"/>
                  </a:lnTo>
                  <a:lnTo>
                    <a:pt x="83" y="54"/>
                  </a:lnTo>
                  <a:lnTo>
                    <a:pt x="64" y="78"/>
                  </a:lnTo>
                  <a:lnTo>
                    <a:pt x="53" y="93"/>
                  </a:lnTo>
                  <a:lnTo>
                    <a:pt x="46" y="112"/>
                  </a:lnTo>
                  <a:lnTo>
                    <a:pt x="43" y="133"/>
                  </a:lnTo>
                  <a:lnTo>
                    <a:pt x="43" y="152"/>
                  </a:lnTo>
                  <a:lnTo>
                    <a:pt x="45" y="171"/>
                  </a:lnTo>
                  <a:lnTo>
                    <a:pt x="48" y="185"/>
                  </a:lnTo>
                  <a:lnTo>
                    <a:pt x="50" y="195"/>
                  </a:lnTo>
                  <a:lnTo>
                    <a:pt x="51" y="199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0" name="Freeform 640"/>
            <p:cNvSpPr/>
            <p:nvPr/>
          </p:nvSpPr>
          <p:spPr>
            <a:xfrm>
              <a:off x="5291" y="4169"/>
              <a:ext cx="1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6" h="97">
                  <a:moveTo>
                    <a:pt x="0" y="0"/>
                  </a:moveTo>
                  <a:lnTo>
                    <a:pt x="0" y="0"/>
                  </a:lnTo>
                  <a:lnTo>
                    <a:pt x="3" y="19"/>
                  </a:lnTo>
                  <a:lnTo>
                    <a:pt x="8" y="38"/>
                  </a:lnTo>
                  <a:lnTo>
                    <a:pt x="17" y="54"/>
                  </a:lnTo>
                  <a:lnTo>
                    <a:pt x="26" y="68"/>
                  </a:lnTo>
                  <a:lnTo>
                    <a:pt x="35" y="80"/>
                  </a:lnTo>
                  <a:lnTo>
                    <a:pt x="43" y="89"/>
                  </a:lnTo>
                  <a:lnTo>
                    <a:pt x="48" y="95"/>
                  </a:lnTo>
                  <a:lnTo>
                    <a:pt x="52" y="97"/>
                  </a:lnTo>
                  <a:lnTo>
                    <a:pt x="56" y="90"/>
                  </a:lnTo>
                  <a:lnTo>
                    <a:pt x="55" y="88"/>
                  </a:lnTo>
                  <a:lnTo>
                    <a:pt x="49" y="82"/>
                  </a:lnTo>
                  <a:lnTo>
                    <a:pt x="42" y="76"/>
                  </a:lnTo>
                  <a:lnTo>
                    <a:pt x="33" y="63"/>
                  </a:lnTo>
                  <a:lnTo>
                    <a:pt x="24" y="50"/>
                  </a:lnTo>
                  <a:lnTo>
                    <a:pt x="17" y="35"/>
                  </a:lnTo>
                  <a:lnTo>
                    <a:pt x="11" y="1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1" name="Freeform 641"/>
            <p:cNvSpPr/>
            <p:nvPr/>
          </p:nvSpPr>
          <p:spPr>
            <a:xfrm>
              <a:off x="5290" y="4133"/>
              <a:ext cx="7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" h="109">
                  <a:moveTo>
                    <a:pt x="5" y="0"/>
                  </a:moveTo>
                  <a:lnTo>
                    <a:pt x="0" y="7"/>
                  </a:lnTo>
                  <a:lnTo>
                    <a:pt x="11" y="35"/>
                  </a:lnTo>
                  <a:lnTo>
                    <a:pt x="11" y="56"/>
                  </a:lnTo>
                  <a:lnTo>
                    <a:pt x="6" y="77"/>
                  </a:lnTo>
                  <a:lnTo>
                    <a:pt x="2" y="109"/>
                  </a:lnTo>
                  <a:lnTo>
                    <a:pt x="11" y="109"/>
                  </a:lnTo>
                  <a:lnTo>
                    <a:pt x="15" y="77"/>
                  </a:lnTo>
                  <a:lnTo>
                    <a:pt x="20" y="56"/>
                  </a:lnTo>
                  <a:lnTo>
                    <a:pt x="20" y="35"/>
                  </a:lnTo>
                  <a:lnTo>
                    <a:pt x="9" y="2"/>
                  </a:lnTo>
                  <a:lnTo>
                    <a:pt x="5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2" name="Freeform 642"/>
            <p:cNvSpPr/>
            <p:nvPr/>
          </p:nvSpPr>
          <p:spPr>
            <a:xfrm>
              <a:off x="5292" y="4133"/>
              <a:ext cx="30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90" h="85">
                  <a:moveTo>
                    <a:pt x="68" y="85"/>
                  </a:moveTo>
                  <a:lnTo>
                    <a:pt x="68" y="85"/>
                  </a:lnTo>
                  <a:lnTo>
                    <a:pt x="88" y="60"/>
                  </a:lnTo>
                  <a:lnTo>
                    <a:pt x="90" y="39"/>
                  </a:lnTo>
                  <a:lnTo>
                    <a:pt x="80" y="22"/>
                  </a:lnTo>
                  <a:lnTo>
                    <a:pt x="61" y="11"/>
                  </a:lnTo>
                  <a:lnTo>
                    <a:pt x="40" y="6"/>
                  </a:lnTo>
                  <a:lnTo>
                    <a:pt x="20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5" y="9"/>
                  </a:lnTo>
                  <a:lnTo>
                    <a:pt x="20" y="11"/>
                  </a:lnTo>
                  <a:lnTo>
                    <a:pt x="40" y="15"/>
                  </a:lnTo>
                  <a:lnTo>
                    <a:pt x="59" y="20"/>
                  </a:lnTo>
                  <a:lnTo>
                    <a:pt x="73" y="29"/>
                  </a:lnTo>
                  <a:lnTo>
                    <a:pt x="81" y="39"/>
                  </a:lnTo>
                  <a:lnTo>
                    <a:pt x="79" y="56"/>
                  </a:lnTo>
                  <a:lnTo>
                    <a:pt x="61" y="78"/>
                  </a:lnTo>
                  <a:lnTo>
                    <a:pt x="68" y="8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3" name="Freeform 643"/>
            <p:cNvSpPr/>
            <p:nvPr/>
          </p:nvSpPr>
          <p:spPr>
            <a:xfrm>
              <a:off x="5305" y="4159"/>
              <a:ext cx="9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9" h="138">
                  <a:moveTo>
                    <a:pt x="10" y="128"/>
                  </a:moveTo>
                  <a:lnTo>
                    <a:pt x="16" y="123"/>
                  </a:lnTo>
                  <a:lnTo>
                    <a:pt x="15" y="120"/>
                  </a:lnTo>
                  <a:lnTo>
                    <a:pt x="13" y="111"/>
                  </a:lnTo>
                  <a:lnTo>
                    <a:pt x="11" y="97"/>
                  </a:lnTo>
                  <a:lnTo>
                    <a:pt x="9" y="78"/>
                  </a:lnTo>
                  <a:lnTo>
                    <a:pt x="9" y="59"/>
                  </a:lnTo>
                  <a:lnTo>
                    <a:pt x="12" y="40"/>
                  </a:lnTo>
                  <a:lnTo>
                    <a:pt x="18" y="22"/>
                  </a:lnTo>
                  <a:lnTo>
                    <a:pt x="29" y="7"/>
                  </a:lnTo>
                  <a:lnTo>
                    <a:pt x="22" y="0"/>
                  </a:lnTo>
                  <a:lnTo>
                    <a:pt x="11" y="17"/>
                  </a:lnTo>
                  <a:lnTo>
                    <a:pt x="3" y="37"/>
                  </a:lnTo>
                  <a:lnTo>
                    <a:pt x="0" y="59"/>
                  </a:lnTo>
                  <a:lnTo>
                    <a:pt x="0" y="78"/>
                  </a:lnTo>
                  <a:lnTo>
                    <a:pt x="2" y="97"/>
                  </a:lnTo>
                  <a:lnTo>
                    <a:pt x="4" y="111"/>
                  </a:lnTo>
                  <a:lnTo>
                    <a:pt x="6" y="122"/>
                  </a:lnTo>
                  <a:lnTo>
                    <a:pt x="7" y="126"/>
                  </a:lnTo>
                  <a:lnTo>
                    <a:pt x="14" y="121"/>
                  </a:lnTo>
                  <a:lnTo>
                    <a:pt x="10" y="128"/>
                  </a:lnTo>
                  <a:lnTo>
                    <a:pt x="21" y="138"/>
                  </a:lnTo>
                  <a:lnTo>
                    <a:pt x="16" y="123"/>
                  </a:lnTo>
                  <a:lnTo>
                    <a:pt x="10" y="1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4" name="Freeform 644"/>
            <p:cNvSpPr/>
            <p:nvPr/>
          </p:nvSpPr>
          <p:spPr>
            <a:xfrm>
              <a:off x="5285" y="4189"/>
              <a:ext cx="26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9" h="65">
                  <a:moveTo>
                    <a:pt x="40" y="65"/>
                  </a:moveTo>
                  <a:lnTo>
                    <a:pt x="47" y="64"/>
                  </a:lnTo>
                  <a:lnTo>
                    <a:pt x="54" y="63"/>
                  </a:lnTo>
                  <a:lnTo>
                    <a:pt x="61" y="59"/>
                  </a:lnTo>
                  <a:lnTo>
                    <a:pt x="67" y="55"/>
                  </a:lnTo>
                  <a:lnTo>
                    <a:pt x="72" y="50"/>
                  </a:lnTo>
                  <a:lnTo>
                    <a:pt x="75" y="45"/>
                  </a:lnTo>
                  <a:lnTo>
                    <a:pt x="78" y="39"/>
                  </a:lnTo>
                  <a:lnTo>
                    <a:pt x="79" y="32"/>
                  </a:lnTo>
                  <a:lnTo>
                    <a:pt x="78" y="26"/>
                  </a:lnTo>
                  <a:lnTo>
                    <a:pt x="75" y="20"/>
                  </a:lnTo>
                  <a:lnTo>
                    <a:pt x="72" y="15"/>
                  </a:lnTo>
                  <a:lnTo>
                    <a:pt x="67" y="9"/>
                  </a:lnTo>
                  <a:lnTo>
                    <a:pt x="61" y="6"/>
                  </a:lnTo>
                  <a:lnTo>
                    <a:pt x="54" y="2"/>
                  </a:lnTo>
                  <a:lnTo>
                    <a:pt x="47" y="1"/>
                  </a:lnTo>
                  <a:lnTo>
                    <a:pt x="40" y="0"/>
                  </a:lnTo>
                  <a:lnTo>
                    <a:pt x="32" y="1"/>
                  </a:lnTo>
                  <a:lnTo>
                    <a:pt x="25" y="2"/>
                  </a:lnTo>
                  <a:lnTo>
                    <a:pt x="18" y="6"/>
                  </a:lnTo>
                  <a:lnTo>
                    <a:pt x="12" y="9"/>
                  </a:lnTo>
                  <a:lnTo>
                    <a:pt x="7" y="15"/>
                  </a:lnTo>
                  <a:lnTo>
                    <a:pt x="4" y="20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7" y="50"/>
                  </a:lnTo>
                  <a:lnTo>
                    <a:pt x="12" y="55"/>
                  </a:lnTo>
                  <a:lnTo>
                    <a:pt x="18" y="59"/>
                  </a:lnTo>
                  <a:lnTo>
                    <a:pt x="25" y="63"/>
                  </a:lnTo>
                  <a:lnTo>
                    <a:pt x="32" y="64"/>
                  </a:lnTo>
                  <a:lnTo>
                    <a:pt x="40" y="6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5" name="Freeform 645"/>
            <p:cNvSpPr/>
            <p:nvPr/>
          </p:nvSpPr>
          <p:spPr>
            <a:xfrm>
              <a:off x="5298" y="4200"/>
              <a:ext cx="14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3" h="37">
                  <a:moveTo>
                    <a:pt x="34" y="0"/>
                  </a:moveTo>
                  <a:lnTo>
                    <a:pt x="34" y="0"/>
                  </a:lnTo>
                  <a:lnTo>
                    <a:pt x="33" y="6"/>
                  </a:lnTo>
                  <a:lnTo>
                    <a:pt x="31" y="11"/>
                  </a:lnTo>
                  <a:lnTo>
                    <a:pt x="29" y="16"/>
                  </a:lnTo>
                  <a:lnTo>
                    <a:pt x="25" y="19"/>
                  </a:lnTo>
                  <a:lnTo>
                    <a:pt x="19" y="24"/>
                  </a:lnTo>
                  <a:lnTo>
                    <a:pt x="13" y="26"/>
                  </a:lnTo>
                  <a:lnTo>
                    <a:pt x="7" y="27"/>
                  </a:lnTo>
                  <a:lnTo>
                    <a:pt x="0" y="28"/>
                  </a:lnTo>
                  <a:lnTo>
                    <a:pt x="0" y="37"/>
                  </a:lnTo>
                  <a:lnTo>
                    <a:pt x="7" y="36"/>
                  </a:lnTo>
                  <a:lnTo>
                    <a:pt x="15" y="35"/>
                  </a:lnTo>
                  <a:lnTo>
                    <a:pt x="23" y="31"/>
                  </a:lnTo>
                  <a:lnTo>
                    <a:pt x="30" y="26"/>
                  </a:lnTo>
                  <a:lnTo>
                    <a:pt x="35" y="21"/>
                  </a:lnTo>
                  <a:lnTo>
                    <a:pt x="40" y="15"/>
                  </a:lnTo>
                  <a:lnTo>
                    <a:pt x="42" y="8"/>
                  </a:lnTo>
                  <a:lnTo>
                    <a:pt x="43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6" name="Freeform 646"/>
            <p:cNvSpPr/>
            <p:nvPr/>
          </p:nvSpPr>
          <p:spPr>
            <a:xfrm>
              <a:off x="5298" y="4188"/>
              <a:ext cx="14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3" h="36">
                  <a:moveTo>
                    <a:pt x="0" y="8"/>
                  </a:moveTo>
                  <a:lnTo>
                    <a:pt x="0" y="8"/>
                  </a:lnTo>
                  <a:lnTo>
                    <a:pt x="7" y="10"/>
                  </a:lnTo>
                  <a:lnTo>
                    <a:pt x="13" y="11"/>
                  </a:lnTo>
                  <a:lnTo>
                    <a:pt x="19" y="14"/>
                  </a:lnTo>
                  <a:lnTo>
                    <a:pt x="25" y="16"/>
                  </a:lnTo>
                  <a:lnTo>
                    <a:pt x="29" y="21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42" y="29"/>
                  </a:lnTo>
                  <a:lnTo>
                    <a:pt x="40" y="22"/>
                  </a:lnTo>
                  <a:lnTo>
                    <a:pt x="35" y="16"/>
                  </a:lnTo>
                  <a:lnTo>
                    <a:pt x="30" y="10"/>
                  </a:lnTo>
                  <a:lnTo>
                    <a:pt x="23" y="5"/>
                  </a:lnTo>
                  <a:lnTo>
                    <a:pt x="15" y="2"/>
                  </a:lnTo>
                  <a:lnTo>
                    <a:pt x="7" y="1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7" name="Freeform 647"/>
            <p:cNvSpPr/>
            <p:nvPr/>
          </p:nvSpPr>
          <p:spPr>
            <a:xfrm>
              <a:off x="5283" y="4188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4" h="36">
                  <a:moveTo>
                    <a:pt x="9" y="36"/>
                  </a:moveTo>
                  <a:lnTo>
                    <a:pt x="9" y="36"/>
                  </a:lnTo>
                  <a:lnTo>
                    <a:pt x="10" y="31"/>
                  </a:lnTo>
                  <a:lnTo>
                    <a:pt x="12" y="26"/>
                  </a:lnTo>
                  <a:lnTo>
                    <a:pt x="14" y="21"/>
                  </a:lnTo>
                  <a:lnTo>
                    <a:pt x="18" y="16"/>
                  </a:lnTo>
                  <a:lnTo>
                    <a:pt x="25" y="14"/>
                  </a:lnTo>
                  <a:lnTo>
                    <a:pt x="30" y="11"/>
                  </a:lnTo>
                  <a:lnTo>
                    <a:pt x="36" y="10"/>
                  </a:lnTo>
                  <a:lnTo>
                    <a:pt x="44" y="8"/>
                  </a:lnTo>
                  <a:lnTo>
                    <a:pt x="44" y="0"/>
                  </a:lnTo>
                  <a:lnTo>
                    <a:pt x="36" y="1"/>
                  </a:lnTo>
                  <a:lnTo>
                    <a:pt x="28" y="2"/>
                  </a:lnTo>
                  <a:lnTo>
                    <a:pt x="20" y="5"/>
                  </a:lnTo>
                  <a:lnTo>
                    <a:pt x="13" y="10"/>
                  </a:lnTo>
                  <a:lnTo>
                    <a:pt x="8" y="16"/>
                  </a:lnTo>
                  <a:lnTo>
                    <a:pt x="3" y="22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8" name="Freeform 648"/>
            <p:cNvSpPr/>
            <p:nvPr/>
          </p:nvSpPr>
          <p:spPr>
            <a:xfrm>
              <a:off x="5283" y="4200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4" h="37">
                  <a:moveTo>
                    <a:pt x="44" y="28"/>
                  </a:moveTo>
                  <a:lnTo>
                    <a:pt x="44" y="28"/>
                  </a:lnTo>
                  <a:lnTo>
                    <a:pt x="36" y="27"/>
                  </a:lnTo>
                  <a:lnTo>
                    <a:pt x="30" y="26"/>
                  </a:lnTo>
                  <a:lnTo>
                    <a:pt x="25" y="24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2" y="11"/>
                  </a:lnTo>
                  <a:lnTo>
                    <a:pt x="10" y="6"/>
                  </a:lnTo>
                  <a:lnTo>
                    <a:pt x="9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3" y="15"/>
                  </a:lnTo>
                  <a:lnTo>
                    <a:pt x="8" y="21"/>
                  </a:lnTo>
                  <a:lnTo>
                    <a:pt x="13" y="26"/>
                  </a:lnTo>
                  <a:lnTo>
                    <a:pt x="20" y="31"/>
                  </a:lnTo>
                  <a:lnTo>
                    <a:pt x="28" y="35"/>
                  </a:lnTo>
                  <a:lnTo>
                    <a:pt x="36" y="36"/>
                  </a:lnTo>
                  <a:lnTo>
                    <a:pt x="44" y="37"/>
                  </a:lnTo>
                  <a:lnTo>
                    <a:pt x="44" y="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9" name="Freeform 649"/>
            <p:cNvSpPr/>
            <p:nvPr/>
          </p:nvSpPr>
          <p:spPr>
            <a:xfrm>
              <a:off x="5122" y="4143"/>
              <a:ext cx="7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10" h="112">
                  <a:moveTo>
                    <a:pt x="0" y="64"/>
                  </a:moveTo>
                  <a:lnTo>
                    <a:pt x="4" y="66"/>
                  </a:lnTo>
                  <a:lnTo>
                    <a:pt x="14" y="70"/>
                  </a:lnTo>
                  <a:lnTo>
                    <a:pt x="31" y="75"/>
                  </a:lnTo>
                  <a:lnTo>
                    <a:pt x="50" y="81"/>
                  </a:lnTo>
                  <a:lnTo>
                    <a:pt x="70" y="83"/>
                  </a:lnTo>
                  <a:lnTo>
                    <a:pt x="90" y="82"/>
                  </a:lnTo>
                  <a:lnTo>
                    <a:pt x="108" y="76"/>
                  </a:lnTo>
                  <a:lnTo>
                    <a:pt x="122" y="64"/>
                  </a:lnTo>
                  <a:lnTo>
                    <a:pt x="131" y="48"/>
                  </a:lnTo>
                  <a:lnTo>
                    <a:pt x="134" y="36"/>
                  </a:lnTo>
                  <a:lnTo>
                    <a:pt x="136" y="25"/>
                  </a:lnTo>
                  <a:lnTo>
                    <a:pt x="137" y="17"/>
                  </a:lnTo>
                  <a:lnTo>
                    <a:pt x="138" y="10"/>
                  </a:lnTo>
                  <a:lnTo>
                    <a:pt x="143" y="6"/>
                  </a:lnTo>
                  <a:lnTo>
                    <a:pt x="152" y="2"/>
                  </a:lnTo>
                  <a:lnTo>
                    <a:pt x="166" y="0"/>
                  </a:lnTo>
                  <a:lnTo>
                    <a:pt x="182" y="1"/>
                  </a:lnTo>
                  <a:lnTo>
                    <a:pt x="194" y="7"/>
                  </a:lnTo>
                  <a:lnTo>
                    <a:pt x="203" y="18"/>
                  </a:lnTo>
                  <a:lnTo>
                    <a:pt x="208" y="30"/>
                  </a:lnTo>
                  <a:lnTo>
                    <a:pt x="210" y="46"/>
                  </a:lnTo>
                  <a:lnTo>
                    <a:pt x="208" y="61"/>
                  </a:lnTo>
                  <a:lnTo>
                    <a:pt x="203" y="75"/>
                  </a:lnTo>
                  <a:lnTo>
                    <a:pt x="195" y="88"/>
                  </a:lnTo>
                  <a:lnTo>
                    <a:pt x="190" y="93"/>
                  </a:lnTo>
                  <a:lnTo>
                    <a:pt x="183" y="98"/>
                  </a:lnTo>
                  <a:lnTo>
                    <a:pt x="175" y="102"/>
                  </a:lnTo>
                  <a:lnTo>
                    <a:pt x="165" y="107"/>
                  </a:lnTo>
                  <a:lnTo>
                    <a:pt x="155" y="109"/>
                  </a:lnTo>
                  <a:lnTo>
                    <a:pt x="143" y="111"/>
                  </a:lnTo>
                  <a:lnTo>
                    <a:pt x="131" y="112"/>
                  </a:lnTo>
                  <a:lnTo>
                    <a:pt x="118" y="112"/>
                  </a:lnTo>
                  <a:lnTo>
                    <a:pt x="104" y="112"/>
                  </a:lnTo>
                  <a:lnTo>
                    <a:pt x="89" y="110"/>
                  </a:lnTo>
                  <a:lnTo>
                    <a:pt x="75" y="105"/>
                  </a:lnTo>
                  <a:lnTo>
                    <a:pt x="60" y="101"/>
                  </a:lnTo>
                  <a:lnTo>
                    <a:pt x="45" y="94"/>
                  </a:lnTo>
                  <a:lnTo>
                    <a:pt x="30" y="86"/>
                  </a:lnTo>
                  <a:lnTo>
                    <a:pt x="14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0" name="Freeform 650"/>
            <p:cNvSpPr/>
            <p:nvPr/>
          </p:nvSpPr>
          <p:spPr>
            <a:xfrm>
              <a:off x="5122" y="4143"/>
              <a:ext cx="7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10" h="112">
                  <a:moveTo>
                    <a:pt x="0" y="64"/>
                  </a:moveTo>
                  <a:lnTo>
                    <a:pt x="0" y="64"/>
                  </a:lnTo>
                  <a:lnTo>
                    <a:pt x="4" y="66"/>
                  </a:lnTo>
                  <a:lnTo>
                    <a:pt x="14" y="70"/>
                  </a:lnTo>
                  <a:lnTo>
                    <a:pt x="31" y="75"/>
                  </a:lnTo>
                  <a:lnTo>
                    <a:pt x="50" y="81"/>
                  </a:lnTo>
                  <a:lnTo>
                    <a:pt x="70" y="83"/>
                  </a:lnTo>
                  <a:lnTo>
                    <a:pt x="90" y="82"/>
                  </a:lnTo>
                  <a:lnTo>
                    <a:pt x="108" y="76"/>
                  </a:lnTo>
                  <a:lnTo>
                    <a:pt x="122" y="64"/>
                  </a:lnTo>
                  <a:lnTo>
                    <a:pt x="131" y="48"/>
                  </a:lnTo>
                  <a:lnTo>
                    <a:pt x="134" y="36"/>
                  </a:lnTo>
                  <a:lnTo>
                    <a:pt x="136" y="25"/>
                  </a:lnTo>
                  <a:lnTo>
                    <a:pt x="137" y="17"/>
                  </a:lnTo>
                  <a:lnTo>
                    <a:pt x="138" y="10"/>
                  </a:lnTo>
                  <a:lnTo>
                    <a:pt x="143" y="6"/>
                  </a:lnTo>
                  <a:lnTo>
                    <a:pt x="152" y="2"/>
                  </a:lnTo>
                  <a:lnTo>
                    <a:pt x="166" y="0"/>
                  </a:lnTo>
                  <a:lnTo>
                    <a:pt x="182" y="1"/>
                  </a:lnTo>
                  <a:lnTo>
                    <a:pt x="194" y="7"/>
                  </a:lnTo>
                  <a:lnTo>
                    <a:pt x="203" y="18"/>
                  </a:lnTo>
                  <a:lnTo>
                    <a:pt x="208" y="30"/>
                  </a:lnTo>
                  <a:lnTo>
                    <a:pt x="210" y="46"/>
                  </a:lnTo>
                  <a:lnTo>
                    <a:pt x="208" y="61"/>
                  </a:lnTo>
                  <a:lnTo>
                    <a:pt x="203" y="75"/>
                  </a:lnTo>
                  <a:lnTo>
                    <a:pt x="195" y="88"/>
                  </a:lnTo>
                  <a:lnTo>
                    <a:pt x="190" y="93"/>
                  </a:lnTo>
                  <a:lnTo>
                    <a:pt x="183" y="98"/>
                  </a:lnTo>
                  <a:lnTo>
                    <a:pt x="175" y="102"/>
                  </a:lnTo>
                  <a:lnTo>
                    <a:pt x="165" y="107"/>
                  </a:lnTo>
                  <a:lnTo>
                    <a:pt x="155" y="109"/>
                  </a:lnTo>
                  <a:lnTo>
                    <a:pt x="143" y="111"/>
                  </a:lnTo>
                  <a:lnTo>
                    <a:pt x="131" y="112"/>
                  </a:lnTo>
                  <a:lnTo>
                    <a:pt x="118" y="112"/>
                  </a:lnTo>
                  <a:lnTo>
                    <a:pt x="104" y="112"/>
                  </a:lnTo>
                  <a:lnTo>
                    <a:pt x="89" y="110"/>
                  </a:lnTo>
                  <a:lnTo>
                    <a:pt x="75" y="105"/>
                  </a:lnTo>
                  <a:lnTo>
                    <a:pt x="60" y="101"/>
                  </a:lnTo>
                  <a:lnTo>
                    <a:pt x="45" y="94"/>
                  </a:lnTo>
                  <a:lnTo>
                    <a:pt x="30" y="86"/>
                  </a:lnTo>
                  <a:lnTo>
                    <a:pt x="14" y="76"/>
                  </a:lnTo>
                  <a:lnTo>
                    <a:pt x="0" y="64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1" name="Freeform 651"/>
            <p:cNvSpPr/>
            <p:nvPr/>
          </p:nvSpPr>
          <p:spPr>
            <a:xfrm>
              <a:off x="5158" y="4237"/>
              <a:ext cx="42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6" h="177">
                  <a:moveTo>
                    <a:pt x="84" y="0"/>
                  </a:moveTo>
                  <a:lnTo>
                    <a:pt x="86" y="4"/>
                  </a:lnTo>
                  <a:lnTo>
                    <a:pt x="93" y="12"/>
                  </a:lnTo>
                  <a:lnTo>
                    <a:pt x="101" y="25"/>
                  </a:lnTo>
                  <a:lnTo>
                    <a:pt x="110" y="42"/>
                  </a:lnTo>
                  <a:lnTo>
                    <a:pt x="119" y="62"/>
                  </a:lnTo>
                  <a:lnTo>
                    <a:pt x="124" y="83"/>
                  </a:lnTo>
                  <a:lnTo>
                    <a:pt x="126" y="106"/>
                  </a:lnTo>
                  <a:lnTo>
                    <a:pt x="123" y="128"/>
                  </a:lnTo>
                  <a:lnTo>
                    <a:pt x="112" y="149"/>
                  </a:lnTo>
                  <a:lnTo>
                    <a:pt x="95" y="164"/>
                  </a:lnTo>
                  <a:lnTo>
                    <a:pt x="75" y="174"/>
                  </a:lnTo>
                  <a:lnTo>
                    <a:pt x="54" y="177"/>
                  </a:lnTo>
                  <a:lnTo>
                    <a:pt x="34" y="175"/>
                  </a:lnTo>
                  <a:lnTo>
                    <a:pt x="17" y="168"/>
                  </a:lnTo>
                  <a:lnTo>
                    <a:pt x="5" y="156"/>
                  </a:lnTo>
                  <a:lnTo>
                    <a:pt x="0" y="138"/>
                  </a:lnTo>
                  <a:lnTo>
                    <a:pt x="2" y="120"/>
                  </a:lnTo>
                  <a:lnTo>
                    <a:pt x="10" y="109"/>
                  </a:lnTo>
                  <a:lnTo>
                    <a:pt x="20" y="101"/>
                  </a:lnTo>
                  <a:lnTo>
                    <a:pt x="33" y="98"/>
                  </a:lnTo>
                  <a:lnTo>
                    <a:pt x="44" y="97"/>
                  </a:lnTo>
                  <a:lnTo>
                    <a:pt x="54" y="98"/>
                  </a:lnTo>
                  <a:lnTo>
                    <a:pt x="62" y="98"/>
                  </a:lnTo>
                  <a:lnTo>
                    <a:pt x="64" y="99"/>
                  </a:lnTo>
                  <a:lnTo>
                    <a:pt x="67" y="99"/>
                  </a:lnTo>
                  <a:lnTo>
                    <a:pt x="75" y="100"/>
                  </a:lnTo>
                  <a:lnTo>
                    <a:pt x="85" y="99"/>
                  </a:lnTo>
                  <a:lnTo>
                    <a:pt x="96" y="93"/>
                  </a:lnTo>
                  <a:lnTo>
                    <a:pt x="103" y="83"/>
                  </a:lnTo>
                  <a:lnTo>
                    <a:pt x="105" y="65"/>
                  </a:lnTo>
                  <a:lnTo>
                    <a:pt x="100" y="3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2" name="Freeform 652"/>
            <p:cNvSpPr/>
            <p:nvPr/>
          </p:nvSpPr>
          <p:spPr>
            <a:xfrm>
              <a:off x="5158" y="4237"/>
              <a:ext cx="42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6" h="177">
                  <a:moveTo>
                    <a:pt x="84" y="0"/>
                  </a:moveTo>
                  <a:lnTo>
                    <a:pt x="84" y="0"/>
                  </a:lnTo>
                  <a:lnTo>
                    <a:pt x="86" y="4"/>
                  </a:lnTo>
                  <a:lnTo>
                    <a:pt x="93" y="12"/>
                  </a:lnTo>
                  <a:lnTo>
                    <a:pt x="101" y="25"/>
                  </a:lnTo>
                  <a:lnTo>
                    <a:pt x="110" y="42"/>
                  </a:lnTo>
                  <a:lnTo>
                    <a:pt x="119" y="62"/>
                  </a:lnTo>
                  <a:lnTo>
                    <a:pt x="124" y="83"/>
                  </a:lnTo>
                  <a:lnTo>
                    <a:pt x="126" y="106"/>
                  </a:lnTo>
                  <a:lnTo>
                    <a:pt x="123" y="128"/>
                  </a:lnTo>
                  <a:lnTo>
                    <a:pt x="112" y="149"/>
                  </a:lnTo>
                  <a:lnTo>
                    <a:pt x="95" y="164"/>
                  </a:lnTo>
                  <a:lnTo>
                    <a:pt x="75" y="174"/>
                  </a:lnTo>
                  <a:lnTo>
                    <a:pt x="54" y="177"/>
                  </a:lnTo>
                  <a:lnTo>
                    <a:pt x="34" y="175"/>
                  </a:lnTo>
                  <a:lnTo>
                    <a:pt x="17" y="168"/>
                  </a:lnTo>
                  <a:lnTo>
                    <a:pt x="5" y="156"/>
                  </a:lnTo>
                  <a:lnTo>
                    <a:pt x="0" y="138"/>
                  </a:lnTo>
                  <a:lnTo>
                    <a:pt x="2" y="120"/>
                  </a:lnTo>
                  <a:lnTo>
                    <a:pt x="10" y="109"/>
                  </a:lnTo>
                  <a:lnTo>
                    <a:pt x="20" y="101"/>
                  </a:lnTo>
                  <a:lnTo>
                    <a:pt x="33" y="98"/>
                  </a:lnTo>
                  <a:lnTo>
                    <a:pt x="44" y="97"/>
                  </a:lnTo>
                  <a:lnTo>
                    <a:pt x="54" y="98"/>
                  </a:lnTo>
                  <a:lnTo>
                    <a:pt x="62" y="98"/>
                  </a:lnTo>
                  <a:lnTo>
                    <a:pt x="64" y="99"/>
                  </a:lnTo>
                  <a:lnTo>
                    <a:pt x="67" y="99"/>
                  </a:lnTo>
                  <a:lnTo>
                    <a:pt x="75" y="100"/>
                  </a:lnTo>
                  <a:lnTo>
                    <a:pt x="85" y="99"/>
                  </a:lnTo>
                  <a:lnTo>
                    <a:pt x="96" y="93"/>
                  </a:lnTo>
                  <a:lnTo>
                    <a:pt x="103" y="83"/>
                  </a:lnTo>
                  <a:lnTo>
                    <a:pt x="105" y="65"/>
                  </a:lnTo>
                  <a:lnTo>
                    <a:pt x="100" y="38"/>
                  </a:lnTo>
                  <a:lnTo>
                    <a:pt x="84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3" name="Freeform 653"/>
            <p:cNvSpPr/>
            <p:nvPr/>
          </p:nvSpPr>
          <p:spPr>
            <a:xfrm>
              <a:off x="5106" y="4279"/>
              <a:ext cx="58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74" h="85">
                  <a:moveTo>
                    <a:pt x="174" y="43"/>
                  </a:moveTo>
                  <a:lnTo>
                    <a:pt x="171" y="41"/>
                  </a:lnTo>
                  <a:lnTo>
                    <a:pt x="162" y="34"/>
                  </a:lnTo>
                  <a:lnTo>
                    <a:pt x="149" y="25"/>
                  </a:lnTo>
                  <a:lnTo>
                    <a:pt x="132" y="15"/>
                  </a:lnTo>
                  <a:lnTo>
                    <a:pt x="113" y="7"/>
                  </a:lnTo>
                  <a:lnTo>
                    <a:pt x="92" y="1"/>
                  </a:lnTo>
                  <a:lnTo>
                    <a:pt x="70" y="0"/>
                  </a:lnTo>
                  <a:lnTo>
                    <a:pt x="50" y="4"/>
                  </a:lnTo>
                  <a:lnTo>
                    <a:pt x="28" y="15"/>
                  </a:lnTo>
                  <a:lnTo>
                    <a:pt x="12" y="26"/>
                  </a:lnTo>
                  <a:lnTo>
                    <a:pt x="3" y="38"/>
                  </a:lnTo>
                  <a:lnTo>
                    <a:pt x="0" y="49"/>
                  </a:lnTo>
                  <a:lnTo>
                    <a:pt x="0" y="59"/>
                  </a:lnTo>
                  <a:lnTo>
                    <a:pt x="4" y="68"/>
                  </a:lnTo>
                  <a:lnTo>
                    <a:pt x="11" y="76"/>
                  </a:lnTo>
                  <a:lnTo>
                    <a:pt x="19" y="81"/>
                  </a:lnTo>
                  <a:lnTo>
                    <a:pt x="28" y="85"/>
                  </a:lnTo>
                  <a:lnTo>
                    <a:pt x="38" y="85"/>
                  </a:lnTo>
                  <a:lnTo>
                    <a:pt x="49" y="84"/>
                  </a:lnTo>
                  <a:lnTo>
                    <a:pt x="60" y="80"/>
                  </a:lnTo>
                  <a:lnTo>
                    <a:pt x="70" y="75"/>
                  </a:lnTo>
                  <a:lnTo>
                    <a:pt x="80" y="68"/>
                  </a:lnTo>
                  <a:lnTo>
                    <a:pt x="88" y="61"/>
                  </a:lnTo>
                  <a:lnTo>
                    <a:pt x="95" y="53"/>
                  </a:lnTo>
                  <a:lnTo>
                    <a:pt x="100" y="45"/>
                  </a:lnTo>
                  <a:lnTo>
                    <a:pt x="108" y="39"/>
                  </a:lnTo>
                  <a:lnTo>
                    <a:pt x="117" y="33"/>
                  </a:lnTo>
                  <a:lnTo>
                    <a:pt x="127" y="30"/>
                  </a:lnTo>
                  <a:lnTo>
                    <a:pt x="138" y="28"/>
                  </a:lnTo>
                  <a:lnTo>
                    <a:pt x="151" y="30"/>
                  </a:lnTo>
                  <a:lnTo>
                    <a:pt x="162" y="34"/>
                  </a:lnTo>
                  <a:lnTo>
                    <a:pt x="174" y="43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4" name="Freeform 654"/>
            <p:cNvSpPr/>
            <p:nvPr/>
          </p:nvSpPr>
          <p:spPr>
            <a:xfrm>
              <a:off x="5106" y="4279"/>
              <a:ext cx="58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74" h="85">
                  <a:moveTo>
                    <a:pt x="174" y="43"/>
                  </a:moveTo>
                  <a:lnTo>
                    <a:pt x="174" y="43"/>
                  </a:lnTo>
                  <a:lnTo>
                    <a:pt x="171" y="41"/>
                  </a:lnTo>
                  <a:lnTo>
                    <a:pt x="162" y="34"/>
                  </a:lnTo>
                  <a:lnTo>
                    <a:pt x="149" y="25"/>
                  </a:lnTo>
                  <a:lnTo>
                    <a:pt x="132" y="15"/>
                  </a:lnTo>
                  <a:lnTo>
                    <a:pt x="113" y="7"/>
                  </a:lnTo>
                  <a:lnTo>
                    <a:pt x="92" y="1"/>
                  </a:lnTo>
                  <a:lnTo>
                    <a:pt x="70" y="0"/>
                  </a:lnTo>
                  <a:lnTo>
                    <a:pt x="50" y="4"/>
                  </a:lnTo>
                  <a:lnTo>
                    <a:pt x="28" y="15"/>
                  </a:lnTo>
                  <a:lnTo>
                    <a:pt x="12" y="26"/>
                  </a:lnTo>
                  <a:lnTo>
                    <a:pt x="3" y="38"/>
                  </a:lnTo>
                  <a:lnTo>
                    <a:pt x="0" y="49"/>
                  </a:lnTo>
                  <a:lnTo>
                    <a:pt x="0" y="59"/>
                  </a:lnTo>
                  <a:lnTo>
                    <a:pt x="4" y="68"/>
                  </a:lnTo>
                  <a:lnTo>
                    <a:pt x="11" y="76"/>
                  </a:lnTo>
                  <a:lnTo>
                    <a:pt x="19" y="81"/>
                  </a:lnTo>
                  <a:lnTo>
                    <a:pt x="28" y="85"/>
                  </a:lnTo>
                  <a:lnTo>
                    <a:pt x="38" y="85"/>
                  </a:lnTo>
                  <a:lnTo>
                    <a:pt x="49" y="84"/>
                  </a:lnTo>
                  <a:lnTo>
                    <a:pt x="60" y="80"/>
                  </a:lnTo>
                  <a:lnTo>
                    <a:pt x="70" y="75"/>
                  </a:lnTo>
                  <a:lnTo>
                    <a:pt x="80" y="68"/>
                  </a:lnTo>
                  <a:lnTo>
                    <a:pt x="88" y="61"/>
                  </a:lnTo>
                  <a:lnTo>
                    <a:pt x="95" y="53"/>
                  </a:lnTo>
                  <a:lnTo>
                    <a:pt x="100" y="45"/>
                  </a:lnTo>
                  <a:lnTo>
                    <a:pt x="108" y="39"/>
                  </a:lnTo>
                  <a:lnTo>
                    <a:pt x="117" y="33"/>
                  </a:lnTo>
                  <a:lnTo>
                    <a:pt x="127" y="30"/>
                  </a:lnTo>
                  <a:lnTo>
                    <a:pt x="138" y="28"/>
                  </a:lnTo>
                  <a:lnTo>
                    <a:pt x="151" y="30"/>
                  </a:lnTo>
                  <a:lnTo>
                    <a:pt x="162" y="34"/>
                  </a:lnTo>
                  <a:lnTo>
                    <a:pt x="174" y="43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5" name="Freeform 655"/>
            <p:cNvSpPr/>
            <p:nvPr/>
          </p:nvSpPr>
          <p:spPr>
            <a:xfrm>
              <a:off x="5625" y="4165"/>
              <a:ext cx="103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09" h="215">
                  <a:moveTo>
                    <a:pt x="309" y="108"/>
                  </a:moveTo>
                  <a:lnTo>
                    <a:pt x="303" y="112"/>
                  </a:lnTo>
                  <a:lnTo>
                    <a:pt x="296" y="118"/>
                  </a:lnTo>
                  <a:lnTo>
                    <a:pt x="287" y="125"/>
                  </a:lnTo>
                  <a:lnTo>
                    <a:pt x="280" y="133"/>
                  </a:lnTo>
                  <a:lnTo>
                    <a:pt x="270" y="141"/>
                  </a:lnTo>
                  <a:lnTo>
                    <a:pt x="260" y="150"/>
                  </a:lnTo>
                  <a:lnTo>
                    <a:pt x="248" y="160"/>
                  </a:lnTo>
                  <a:lnTo>
                    <a:pt x="236" y="169"/>
                  </a:lnTo>
                  <a:lnTo>
                    <a:pt x="224" y="178"/>
                  </a:lnTo>
                  <a:lnTo>
                    <a:pt x="210" y="186"/>
                  </a:lnTo>
                  <a:lnTo>
                    <a:pt x="196" y="194"/>
                  </a:lnTo>
                  <a:lnTo>
                    <a:pt x="181" y="202"/>
                  </a:lnTo>
                  <a:lnTo>
                    <a:pt x="166" y="207"/>
                  </a:lnTo>
                  <a:lnTo>
                    <a:pt x="150" y="212"/>
                  </a:lnTo>
                  <a:lnTo>
                    <a:pt x="133" y="214"/>
                  </a:lnTo>
                  <a:lnTo>
                    <a:pt x="116" y="215"/>
                  </a:lnTo>
                  <a:lnTo>
                    <a:pt x="75" y="211"/>
                  </a:lnTo>
                  <a:lnTo>
                    <a:pt x="45" y="198"/>
                  </a:lnTo>
                  <a:lnTo>
                    <a:pt x="24" y="181"/>
                  </a:lnTo>
                  <a:lnTo>
                    <a:pt x="11" y="161"/>
                  </a:lnTo>
                  <a:lnTo>
                    <a:pt x="3" y="141"/>
                  </a:lnTo>
                  <a:lnTo>
                    <a:pt x="0" y="124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3"/>
                  </a:lnTo>
                  <a:lnTo>
                    <a:pt x="0" y="91"/>
                  </a:lnTo>
                  <a:lnTo>
                    <a:pt x="3" y="74"/>
                  </a:lnTo>
                  <a:lnTo>
                    <a:pt x="11" y="54"/>
                  </a:lnTo>
                  <a:lnTo>
                    <a:pt x="24" y="34"/>
                  </a:lnTo>
                  <a:lnTo>
                    <a:pt x="45" y="17"/>
                  </a:lnTo>
                  <a:lnTo>
                    <a:pt x="75" y="5"/>
                  </a:lnTo>
                  <a:lnTo>
                    <a:pt x="116" y="0"/>
                  </a:lnTo>
                  <a:lnTo>
                    <a:pt x="133" y="1"/>
                  </a:lnTo>
                  <a:lnTo>
                    <a:pt x="150" y="3"/>
                  </a:lnTo>
                  <a:lnTo>
                    <a:pt x="166" y="8"/>
                  </a:lnTo>
                  <a:lnTo>
                    <a:pt x="181" y="15"/>
                  </a:lnTo>
                  <a:lnTo>
                    <a:pt x="196" y="21"/>
                  </a:lnTo>
                  <a:lnTo>
                    <a:pt x="210" y="29"/>
                  </a:lnTo>
                  <a:lnTo>
                    <a:pt x="224" y="38"/>
                  </a:lnTo>
                  <a:lnTo>
                    <a:pt x="236" y="47"/>
                  </a:lnTo>
                  <a:lnTo>
                    <a:pt x="248" y="56"/>
                  </a:lnTo>
                  <a:lnTo>
                    <a:pt x="260" y="65"/>
                  </a:lnTo>
                  <a:lnTo>
                    <a:pt x="270" y="74"/>
                  </a:lnTo>
                  <a:lnTo>
                    <a:pt x="280" y="83"/>
                  </a:lnTo>
                  <a:lnTo>
                    <a:pt x="287" y="91"/>
                  </a:lnTo>
                  <a:lnTo>
                    <a:pt x="296" y="98"/>
                  </a:lnTo>
                  <a:lnTo>
                    <a:pt x="303" y="103"/>
                  </a:lnTo>
                  <a:lnTo>
                    <a:pt x="309" y="108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6" name="Freeform 656"/>
            <p:cNvSpPr/>
            <p:nvPr/>
          </p:nvSpPr>
          <p:spPr>
            <a:xfrm>
              <a:off x="5663" y="4199"/>
              <a:ext cx="65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5" h="116">
                  <a:moveTo>
                    <a:pt x="0" y="116"/>
                  </a:moveTo>
                  <a:lnTo>
                    <a:pt x="0" y="116"/>
                  </a:lnTo>
                  <a:lnTo>
                    <a:pt x="17" y="114"/>
                  </a:lnTo>
                  <a:lnTo>
                    <a:pt x="34" y="112"/>
                  </a:lnTo>
                  <a:lnTo>
                    <a:pt x="51" y="108"/>
                  </a:lnTo>
                  <a:lnTo>
                    <a:pt x="66" y="102"/>
                  </a:lnTo>
                  <a:lnTo>
                    <a:pt x="82" y="93"/>
                  </a:lnTo>
                  <a:lnTo>
                    <a:pt x="97" y="85"/>
                  </a:lnTo>
                  <a:lnTo>
                    <a:pt x="110" y="77"/>
                  </a:lnTo>
                  <a:lnTo>
                    <a:pt x="122" y="69"/>
                  </a:lnTo>
                  <a:lnTo>
                    <a:pt x="135" y="60"/>
                  </a:lnTo>
                  <a:lnTo>
                    <a:pt x="146" y="49"/>
                  </a:lnTo>
                  <a:lnTo>
                    <a:pt x="156" y="41"/>
                  </a:lnTo>
                  <a:lnTo>
                    <a:pt x="166" y="33"/>
                  </a:lnTo>
                  <a:lnTo>
                    <a:pt x="175" y="25"/>
                  </a:lnTo>
                  <a:lnTo>
                    <a:pt x="183" y="17"/>
                  </a:lnTo>
                  <a:lnTo>
                    <a:pt x="189" y="11"/>
                  </a:lnTo>
                  <a:lnTo>
                    <a:pt x="195" y="7"/>
                  </a:lnTo>
                  <a:lnTo>
                    <a:pt x="190" y="0"/>
                  </a:lnTo>
                  <a:lnTo>
                    <a:pt x="185" y="5"/>
                  </a:lnTo>
                  <a:lnTo>
                    <a:pt x="178" y="10"/>
                  </a:lnTo>
                  <a:lnTo>
                    <a:pt x="168" y="18"/>
                  </a:lnTo>
                  <a:lnTo>
                    <a:pt x="161" y="26"/>
                  </a:lnTo>
                  <a:lnTo>
                    <a:pt x="151" y="34"/>
                  </a:lnTo>
                  <a:lnTo>
                    <a:pt x="141" y="43"/>
                  </a:lnTo>
                  <a:lnTo>
                    <a:pt x="130" y="53"/>
                  </a:lnTo>
                  <a:lnTo>
                    <a:pt x="118" y="62"/>
                  </a:lnTo>
                  <a:lnTo>
                    <a:pt x="106" y="71"/>
                  </a:lnTo>
                  <a:lnTo>
                    <a:pt x="92" y="79"/>
                  </a:lnTo>
                  <a:lnTo>
                    <a:pt x="78" y="86"/>
                  </a:lnTo>
                  <a:lnTo>
                    <a:pt x="64" y="93"/>
                  </a:lnTo>
                  <a:lnTo>
                    <a:pt x="48" y="99"/>
                  </a:lnTo>
                  <a:lnTo>
                    <a:pt x="34" y="103"/>
                  </a:lnTo>
                  <a:lnTo>
                    <a:pt x="17" y="105"/>
                  </a:lnTo>
                  <a:lnTo>
                    <a:pt x="0" y="107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7" name="Freeform 657"/>
            <p:cNvSpPr/>
            <p:nvPr/>
          </p:nvSpPr>
          <p:spPr>
            <a:xfrm>
              <a:off x="5623" y="4201"/>
              <a:ext cx="4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0" h="112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3" y="34"/>
                  </a:lnTo>
                  <a:lnTo>
                    <a:pt x="11" y="56"/>
                  </a:lnTo>
                  <a:lnTo>
                    <a:pt x="24" y="77"/>
                  </a:lnTo>
                  <a:lnTo>
                    <a:pt x="47" y="94"/>
                  </a:lnTo>
                  <a:lnTo>
                    <a:pt x="78" y="107"/>
                  </a:lnTo>
                  <a:lnTo>
                    <a:pt x="120" y="112"/>
                  </a:lnTo>
                  <a:lnTo>
                    <a:pt x="120" y="103"/>
                  </a:lnTo>
                  <a:lnTo>
                    <a:pt x="80" y="98"/>
                  </a:lnTo>
                  <a:lnTo>
                    <a:pt x="51" y="87"/>
                  </a:lnTo>
                  <a:lnTo>
                    <a:pt x="31" y="70"/>
                  </a:lnTo>
                  <a:lnTo>
                    <a:pt x="20" y="51"/>
                  </a:lnTo>
                  <a:lnTo>
                    <a:pt x="12" y="32"/>
                  </a:lnTo>
                  <a:lnTo>
                    <a:pt x="9" y="16"/>
                  </a:lnTo>
                  <a:lnTo>
                    <a:pt x="9" y="4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8" name="Freeform 658"/>
            <p:cNvSpPr/>
            <p:nvPr/>
          </p:nvSpPr>
          <p:spPr>
            <a:xfrm>
              <a:off x="5623" y="4163"/>
              <a:ext cx="40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0" h="112">
                  <a:moveTo>
                    <a:pt x="120" y="0"/>
                  </a:moveTo>
                  <a:lnTo>
                    <a:pt x="120" y="0"/>
                  </a:lnTo>
                  <a:lnTo>
                    <a:pt x="78" y="4"/>
                  </a:lnTo>
                  <a:lnTo>
                    <a:pt x="47" y="18"/>
                  </a:lnTo>
                  <a:lnTo>
                    <a:pt x="24" y="34"/>
                  </a:lnTo>
                  <a:lnTo>
                    <a:pt x="11" y="56"/>
                  </a:lnTo>
                  <a:lnTo>
                    <a:pt x="3" y="77"/>
                  </a:lnTo>
                  <a:lnTo>
                    <a:pt x="0" y="95"/>
                  </a:lnTo>
                  <a:lnTo>
                    <a:pt x="0" y="107"/>
                  </a:lnTo>
                  <a:lnTo>
                    <a:pt x="0" y="112"/>
                  </a:lnTo>
                  <a:lnTo>
                    <a:pt x="9" y="112"/>
                  </a:lnTo>
                  <a:lnTo>
                    <a:pt x="9" y="107"/>
                  </a:lnTo>
                  <a:lnTo>
                    <a:pt x="9" y="95"/>
                  </a:lnTo>
                  <a:lnTo>
                    <a:pt x="12" y="79"/>
                  </a:lnTo>
                  <a:lnTo>
                    <a:pt x="20" y="60"/>
                  </a:lnTo>
                  <a:lnTo>
                    <a:pt x="31" y="41"/>
                  </a:lnTo>
                  <a:lnTo>
                    <a:pt x="51" y="24"/>
                  </a:lnTo>
                  <a:lnTo>
                    <a:pt x="80" y="13"/>
                  </a:lnTo>
                  <a:lnTo>
                    <a:pt x="120" y="9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9" name="Freeform 659"/>
            <p:cNvSpPr/>
            <p:nvPr/>
          </p:nvSpPr>
          <p:spPr>
            <a:xfrm>
              <a:off x="5663" y="4163"/>
              <a:ext cx="68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2" h="115">
                  <a:moveTo>
                    <a:pt x="195" y="115"/>
                  </a:moveTo>
                  <a:lnTo>
                    <a:pt x="195" y="108"/>
                  </a:lnTo>
                  <a:lnTo>
                    <a:pt x="189" y="104"/>
                  </a:lnTo>
                  <a:lnTo>
                    <a:pt x="183" y="98"/>
                  </a:lnTo>
                  <a:lnTo>
                    <a:pt x="174" y="91"/>
                  </a:lnTo>
                  <a:lnTo>
                    <a:pt x="167" y="84"/>
                  </a:lnTo>
                  <a:lnTo>
                    <a:pt x="156" y="75"/>
                  </a:lnTo>
                  <a:lnTo>
                    <a:pt x="146" y="66"/>
                  </a:lnTo>
                  <a:lnTo>
                    <a:pt x="135" y="57"/>
                  </a:lnTo>
                  <a:lnTo>
                    <a:pt x="122" y="48"/>
                  </a:lnTo>
                  <a:lnTo>
                    <a:pt x="110" y="39"/>
                  </a:lnTo>
                  <a:lnTo>
                    <a:pt x="97" y="30"/>
                  </a:lnTo>
                  <a:lnTo>
                    <a:pt x="82" y="21"/>
                  </a:lnTo>
                  <a:lnTo>
                    <a:pt x="66" y="14"/>
                  </a:lnTo>
                  <a:lnTo>
                    <a:pt x="51" y="7"/>
                  </a:lnTo>
                  <a:lnTo>
                    <a:pt x="34" y="3"/>
                  </a:lnTo>
                  <a:lnTo>
                    <a:pt x="17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" y="10"/>
                  </a:lnTo>
                  <a:lnTo>
                    <a:pt x="34" y="12"/>
                  </a:lnTo>
                  <a:lnTo>
                    <a:pt x="48" y="16"/>
                  </a:lnTo>
                  <a:lnTo>
                    <a:pt x="64" y="23"/>
                  </a:lnTo>
                  <a:lnTo>
                    <a:pt x="78" y="30"/>
                  </a:lnTo>
                  <a:lnTo>
                    <a:pt x="92" y="37"/>
                  </a:lnTo>
                  <a:lnTo>
                    <a:pt x="106" y="46"/>
                  </a:lnTo>
                  <a:lnTo>
                    <a:pt x="118" y="54"/>
                  </a:lnTo>
                  <a:lnTo>
                    <a:pt x="130" y="63"/>
                  </a:lnTo>
                  <a:lnTo>
                    <a:pt x="141" y="72"/>
                  </a:lnTo>
                  <a:lnTo>
                    <a:pt x="151" y="81"/>
                  </a:lnTo>
                  <a:lnTo>
                    <a:pt x="160" y="90"/>
                  </a:lnTo>
                  <a:lnTo>
                    <a:pt x="169" y="98"/>
                  </a:lnTo>
                  <a:lnTo>
                    <a:pt x="178" y="105"/>
                  </a:lnTo>
                  <a:lnTo>
                    <a:pt x="185" y="110"/>
                  </a:lnTo>
                  <a:lnTo>
                    <a:pt x="190" y="115"/>
                  </a:lnTo>
                  <a:lnTo>
                    <a:pt x="190" y="108"/>
                  </a:lnTo>
                  <a:lnTo>
                    <a:pt x="195" y="115"/>
                  </a:lnTo>
                  <a:lnTo>
                    <a:pt x="202" y="112"/>
                  </a:lnTo>
                  <a:lnTo>
                    <a:pt x="195" y="108"/>
                  </a:lnTo>
                  <a:lnTo>
                    <a:pt x="195" y="1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0" name="Freeform 660"/>
            <p:cNvSpPr/>
            <p:nvPr/>
          </p:nvSpPr>
          <p:spPr>
            <a:xfrm>
              <a:off x="5308" y="4135"/>
              <a:ext cx="45" cy="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35" h="194">
                  <a:moveTo>
                    <a:pt x="10" y="194"/>
                  </a:moveTo>
                  <a:lnTo>
                    <a:pt x="9" y="190"/>
                  </a:lnTo>
                  <a:lnTo>
                    <a:pt x="5" y="178"/>
                  </a:lnTo>
                  <a:lnTo>
                    <a:pt x="1" y="160"/>
                  </a:lnTo>
                  <a:lnTo>
                    <a:pt x="0" y="138"/>
                  </a:lnTo>
                  <a:lnTo>
                    <a:pt x="1" y="115"/>
                  </a:lnTo>
                  <a:lnTo>
                    <a:pt x="9" y="91"/>
                  </a:lnTo>
                  <a:lnTo>
                    <a:pt x="22" y="71"/>
                  </a:lnTo>
                  <a:lnTo>
                    <a:pt x="45" y="56"/>
                  </a:lnTo>
                  <a:lnTo>
                    <a:pt x="61" y="48"/>
                  </a:lnTo>
                  <a:lnTo>
                    <a:pt x="71" y="42"/>
                  </a:lnTo>
                  <a:lnTo>
                    <a:pt x="79" y="37"/>
                  </a:lnTo>
                  <a:lnTo>
                    <a:pt x="83" y="31"/>
                  </a:lnTo>
                  <a:lnTo>
                    <a:pt x="86" y="24"/>
                  </a:lnTo>
                  <a:lnTo>
                    <a:pt x="89" y="18"/>
                  </a:lnTo>
                  <a:lnTo>
                    <a:pt x="94" y="10"/>
                  </a:lnTo>
                  <a:lnTo>
                    <a:pt x="100" y="0"/>
                  </a:lnTo>
                  <a:lnTo>
                    <a:pt x="104" y="5"/>
                  </a:lnTo>
                  <a:lnTo>
                    <a:pt x="113" y="20"/>
                  </a:lnTo>
                  <a:lnTo>
                    <a:pt x="121" y="41"/>
                  </a:lnTo>
                  <a:lnTo>
                    <a:pt x="130" y="65"/>
                  </a:lnTo>
                  <a:lnTo>
                    <a:pt x="135" y="89"/>
                  </a:lnTo>
                  <a:lnTo>
                    <a:pt x="130" y="111"/>
                  </a:lnTo>
                  <a:lnTo>
                    <a:pt x="116" y="125"/>
                  </a:lnTo>
                  <a:lnTo>
                    <a:pt x="88" y="131"/>
                  </a:lnTo>
                  <a:lnTo>
                    <a:pt x="61" y="132"/>
                  </a:lnTo>
                  <a:lnTo>
                    <a:pt x="44" y="133"/>
                  </a:lnTo>
                  <a:lnTo>
                    <a:pt x="33" y="137"/>
                  </a:lnTo>
                  <a:lnTo>
                    <a:pt x="28" y="143"/>
                  </a:lnTo>
                  <a:lnTo>
                    <a:pt x="25" y="151"/>
                  </a:lnTo>
                  <a:lnTo>
                    <a:pt x="22" y="162"/>
                  </a:lnTo>
                  <a:lnTo>
                    <a:pt x="18" y="177"/>
                  </a:lnTo>
                  <a:lnTo>
                    <a:pt x="10" y="194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1" name="Freeform 661"/>
            <p:cNvSpPr/>
            <p:nvPr/>
          </p:nvSpPr>
          <p:spPr>
            <a:xfrm>
              <a:off x="5306" y="4152"/>
              <a:ext cx="17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2" h="145">
                  <a:moveTo>
                    <a:pt x="49" y="0"/>
                  </a:moveTo>
                  <a:lnTo>
                    <a:pt x="49" y="0"/>
                  </a:lnTo>
                  <a:lnTo>
                    <a:pt x="24" y="17"/>
                  </a:lnTo>
                  <a:lnTo>
                    <a:pt x="9" y="39"/>
                  </a:lnTo>
                  <a:lnTo>
                    <a:pt x="1" y="64"/>
                  </a:lnTo>
                  <a:lnTo>
                    <a:pt x="0" y="87"/>
                  </a:lnTo>
                  <a:lnTo>
                    <a:pt x="1" y="109"/>
                  </a:lnTo>
                  <a:lnTo>
                    <a:pt x="6" y="128"/>
                  </a:lnTo>
                  <a:lnTo>
                    <a:pt x="9" y="140"/>
                  </a:lnTo>
                  <a:lnTo>
                    <a:pt x="10" y="145"/>
                  </a:lnTo>
                  <a:lnTo>
                    <a:pt x="19" y="142"/>
                  </a:lnTo>
                  <a:lnTo>
                    <a:pt x="18" y="138"/>
                  </a:lnTo>
                  <a:lnTo>
                    <a:pt x="15" y="126"/>
                  </a:lnTo>
                  <a:lnTo>
                    <a:pt x="10" y="109"/>
                  </a:lnTo>
                  <a:lnTo>
                    <a:pt x="9" y="87"/>
                  </a:lnTo>
                  <a:lnTo>
                    <a:pt x="10" y="64"/>
                  </a:lnTo>
                  <a:lnTo>
                    <a:pt x="18" y="42"/>
                  </a:lnTo>
                  <a:lnTo>
                    <a:pt x="30" y="24"/>
                  </a:lnTo>
                  <a:lnTo>
                    <a:pt x="52" y="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2" name="Freeform 662"/>
            <p:cNvSpPr/>
            <p:nvPr/>
          </p:nvSpPr>
          <p:spPr>
            <a:xfrm>
              <a:off x="5322" y="4134"/>
              <a:ext cx="20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63">
                  <a:moveTo>
                    <a:pt x="60" y="0"/>
                  </a:moveTo>
                  <a:lnTo>
                    <a:pt x="53" y="0"/>
                  </a:lnTo>
                  <a:lnTo>
                    <a:pt x="46" y="11"/>
                  </a:lnTo>
                  <a:lnTo>
                    <a:pt x="42" y="18"/>
                  </a:lnTo>
                  <a:lnTo>
                    <a:pt x="37" y="26"/>
                  </a:lnTo>
                  <a:lnTo>
                    <a:pt x="36" y="32"/>
                  </a:lnTo>
                  <a:lnTo>
                    <a:pt x="32" y="36"/>
                  </a:lnTo>
                  <a:lnTo>
                    <a:pt x="25" y="42"/>
                  </a:lnTo>
                  <a:lnTo>
                    <a:pt x="15" y="47"/>
                  </a:lnTo>
                  <a:lnTo>
                    <a:pt x="0" y="54"/>
                  </a:lnTo>
                  <a:lnTo>
                    <a:pt x="3" y="63"/>
                  </a:lnTo>
                  <a:lnTo>
                    <a:pt x="19" y="54"/>
                  </a:lnTo>
                  <a:lnTo>
                    <a:pt x="29" y="49"/>
                  </a:lnTo>
                  <a:lnTo>
                    <a:pt x="38" y="43"/>
                  </a:lnTo>
                  <a:lnTo>
                    <a:pt x="43" y="36"/>
                  </a:lnTo>
                  <a:lnTo>
                    <a:pt x="46" y="28"/>
                  </a:lnTo>
                  <a:lnTo>
                    <a:pt x="48" y="23"/>
                  </a:lnTo>
                  <a:lnTo>
                    <a:pt x="53" y="15"/>
                  </a:lnTo>
                  <a:lnTo>
                    <a:pt x="60" y="5"/>
                  </a:lnTo>
                  <a:lnTo>
                    <a:pt x="53" y="5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3" name="Freeform 663"/>
            <p:cNvSpPr/>
            <p:nvPr/>
          </p:nvSpPr>
          <p:spPr>
            <a:xfrm>
              <a:off x="5337" y="4134"/>
              <a:ext cx="17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1" h="138">
                  <a:moveTo>
                    <a:pt x="0" y="138"/>
                  </a:moveTo>
                  <a:lnTo>
                    <a:pt x="0" y="138"/>
                  </a:lnTo>
                  <a:lnTo>
                    <a:pt x="29" y="133"/>
                  </a:lnTo>
                  <a:lnTo>
                    <a:pt x="46" y="116"/>
                  </a:lnTo>
                  <a:lnTo>
                    <a:pt x="51" y="92"/>
                  </a:lnTo>
                  <a:lnTo>
                    <a:pt x="47" y="66"/>
                  </a:lnTo>
                  <a:lnTo>
                    <a:pt x="38" y="43"/>
                  </a:lnTo>
                  <a:lnTo>
                    <a:pt x="29" y="21"/>
                  </a:lnTo>
                  <a:lnTo>
                    <a:pt x="19" y="6"/>
                  </a:lnTo>
                  <a:lnTo>
                    <a:pt x="16" y="0"/>
                  </a:lnTo>
                  <a:lnTo>
                    <a:pt x="9" y="5"/>
                  </a:lnTo>
                  <a:lnTo>
                    <a:pt x="12" y="11"/>
                  </a:lnTo>
                  <a:lnTo>
                    <a:pt x="20" y="25"/>
                  </a:lnTo>
                  <a:lnTo>
                    <a:pt x="29" y="45"/>
                  </a:lnTo>
                  <a:lnTo>
                    <a:pt x="38" y="69"/>
                  </a:lnTo>
                  <a:lnTo>
                    <a:pt x="42" y="92"/>
                  </a:lnTo>
                  <a:lnTo>
                    <a:pt x="39" y="111"/>
                  </a:lnTo>
                  <a:lnTo>
                    <a:pt x="27" y="124"/>
                  </a:lnTo>
                  <a:lnTo>
                    <a:pt x="0" y="129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4" name="Freeform 664"/>
            <p:cNvSpPr/>
            <p:nvPr/>
          </p:nvSpPr>
          <p:spPr>
            <a:xfrm>
              <a:off x="5309" y="4177"/>
              <a:ext cx="28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3" h="71">
                  <a:moveTo>
                    <a:pt x="0" y="70"/>
                  </a:moveTo>
                  <a:lnTo>
                    <a:pt x="8" y="71"/>
                  </a:lnTo>
                  <a:lnTo>
                    <a:pt x="17" y="52"/>
                  </a:lnTo>
                  <a:lnTo>
                    <a:pt x="21" y="37"/>
                  </a:lnTo>
                  <a:lnTo>
                    <a:pt x="25" y="26"/>
                  </a:lnTo>
                  <a:lnTo>
                    <a:pt x="26" y="19"/>
                  </a:lnTo>
                  <a:lnTo>
                    <a:pt x="30" y="15"/>
                  </a:lnTo>
                  <a:lnTo>
                    <a:pt x="39" y="11"/>
                  </a:lnTo>
                  <a:lnTo>
                    <a:pt x="56" y="10"/>
                  </a:lnTo>
                  <a:lnTo>
                    <a:pt x="83" y="9"/>
                  </a:lnTo>
                  <a:lnTo>
                    <a:pt x="83" y="0"/>
                  </a:lnTo>
                  <a:lnTo>
                    <a:pt x="56" y="1"/>
                  </a:lnTo>
                  <a:lnTo>
                    <a:pt x="39" y="2"/>
                  </a:lnTo>
                  <a:lnTo>
                    <a:pt x="26" y="8"/>
                  </a:lnTo>
                  <a:lnTo>
                    <a:pt x="19" y="15"/>
                  </a:lnTo>
                  <a:lnTo>
                    <a:pt x="16" y="24"/>
                  </a:lnTo>
                  <a:lnTo>
                    <a:pt x="13" y="35"/>
                  </a:lnTo>
                  <a:lnTo>
                    <a:pt x="8" y="49"/>
                  </a:lnTo>
                  <a:lnTo>
                    <a:pt x="1" y="66"/>
                  </a:lnTo>
                  <a:lnTo>
                    <a:pt x="9" y="67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5" name="Freeform 665"/>
            <p:cNvSpPr/>
            <p:nvPr/>
          </p:nvSpPr>
          <p:spPr>
            <a:xfrm>
              <a:off x="5315" y="4172"/>
              <a:ext cx="69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7" h="90">
                  <a:moveTo>
                    <a:pt x="1" y="85"/>
                  </a:moveTo>
                  <a:lnTo>
                    <a:pt x="1" y="81"/>
                  </a:lnTo>
                  <a:lnTo>
                    <a:pt x="0" y="73"/>
                  </a:lnTo>
                  <a:lnTo>
                    <a:pt x="1" y="63"/>
                  </a:lnTo>
                  <a:lnTo>
                    <a:pt x="4" y="50"/>
                  </a:lnTo>
                  <a:lnTo>
                    <a:pt x="11" y="39"/>
                  </a:lnTo>
                  <a:lnTo>
                    <a:pt x="23" y="27"/>
                  </a:lnTo>
                  <a:lnTo>
                    <a:pt x="41" y="21"/>
                  </a:lnTo>
                  <a:lnTo>
                    <a:pt x="67" y="20"/>
                  </a:lnTo>
                  <a:lnTo>
                    <a:pt x="89" y="21"/>
                  </a:lnTo>
                  <a:lnTo>
                    <a:pt x="108" y="22"/>
                  </a:lnTo>
                  <a:lnTo>
                    <a:pt x="126" y="22"/>
                  </a:lnTo>
                  <a:lnTo>
                    <a:pt x="142" y="21"/>
                  </a:lnTo>
                  <a:lnTo>
                    <a:pt x="156" y="19"/>
                  </a:lnTo>
                  <a:lnTo>
                    <a:pt x="172" y="14"/>
                  </a:lnTo>
                  <a:lnTo>
                    <a:pt x="189" y="8"/>
                  </a:lnTo>
                  <a:lnTo>
                    <a:pt x="207" y="0"/>
                  </a:lnTo>
                  <a:lnTo>
                    <a:pt x="207" y="4"/>
                  </a:lnTo>
                  <a:lnTo>
                    <a:pt x="204" y="17"/>
                  </a:lnTo>
                  <a:lnTo>
                    <a:pt x="199" y="34"/>
                  </a:lnTo>
                  <a:lnTo>
                    <a:pt x="189" y="53"/>
                  </a:lnTo>
                  <a:lnTo>
                    <a:pt x="171" y="71"/>
                  </a:lnTo>
                  <a:lnTo>
                    <a:pt x="145" y="85"/>
                  </a:lnTo>
                  <a:lnTo>
                    <a:pt x="109" y="90"/>
                  </a:lnTo>
                  <a:lnTo>
                    <a:pt x="60" y="85"/>
                  </a:lnTo>
                  <a:lnTo>
                    <a:pt x="41" y="81"/>
                  </a:lnTo>
                  <a:lnTo>
                    <a:pt x="28" y="79"/>
                  </a:lnTo>
                  <a:lnTo>
                    <a:pt x="19" y="79"/>
                  </a:lnTo>
                  <a:lnTo>
                    <a:pt x="14" y="80"/>
                  </a:lnTo>
                  <a:lnTo>
                    <a:pt x="11" y="81"/>
                  </a:lnTo>
                  <a:lnTo>
                    <a:pt x="9" y="82"/>
                  </a:lnTo>
                  <a:lnTo>
                    <a:pt x="5" y="85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6" name="Freeform 666"/>
            <p:cNvSpPr/>
            <p:nvPr/>
          </p:nvSpPr>
          <p:spPr>
            <a:xfrm>
              <a:off x="5313" y="4177"/>
              <a:ext cx="2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2" h="70">
                  <a:moveTo>
                    <a:pt x="72" y="0"/>
                  </a:moveTo>
                  <a:lnTo>
                    <a:pt x="72" y="0"/>
                  </a:lnTo>
                  <a:lnTo>
                    <a:pt x="46" y="1"/>
                  </a:lnTo>
                  <a:lnTo>
                    <a:pt x="26" y="9"/>
                  </a:lnTo>
                  <a:lnTo>
                    <a:pt x="13" y="21"/>
                  </a:lnTo>
                  <a:lnTo>
                    <a:pt x="5" y="34"/>
                  </a:lnTo>
                  <a:lnTo>
                    <a:pt x="2" y="48"/>
                  </a:lnTo>
                  <a:lnTo>
                    <a:pt x="0" y="58"/>
                  </a:lnTo>
                  <a:lnTo>
                    <a:pt x="2" y="66"/>
                  </a:lnTo>
                  <a:lnTo>
                    <a:pt x="2" y="70"/>
                  </a:lnTo>
                  <a:lnTo>
                    <a:pt x="10" y="70"/>
                  </a:lnTo>
                  <a:lnTo>
                    <a:pt x="10" y="66"/>
                  </a:lnTo>
                  <a:lnTo>
                    <a:pt x="9" y="58"/>
                  </a:lnTo>
                  <a:lnTo>
                    <a:pt x="10" y="48"/>
                  </a:lnTo>
                  <a:lnTo>
                    <a:pt x="14" y="36"/>
                  </a:lnTo>
                  <a:lnTo>
                    <a:pt x="19" y="26"/>
                  </a:lnTo>
                  <a:lnTo>
                    <a:pt x="31" y="16"/>
                  </a:lnTo>
                  <a:lnTo>
                    <a:pt x="46" y="10"/>
                  </a:lnTo>
                  <a:lnTo>
                    <a:pt x="72" y="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7" name="Freeform 667"/>
            <p:cNvSpPr/>
            <p:nvPr/>
          </p:nvSpPr>
          <p:spPr>
            <a:xfrm>
              <a:off x="5337" y="4171"/>
              <a:ext cx="4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4" h="31">
                  <a:moveTo>
                    <a:pt x="144" y="5"/>
                  </a:moveTo>
                  <a:lnTo>
                    <a:pt x="137" y="0"/>
                  </a:lnTo>
                  <a:lnTo>
                    <a:pt x="121" y="9"/>
                  </a:lnTo>
                  <a:lnTo>
                    <a:pt x="104" y="15"/>
                  </a:lnTo>
                  <a:lnTo>
                    <a:pt x="89" y="19"/>
                  </a:lnTo>
                  <a:lnTo>
                    <a:pt x="75" y="21"/>
                  </a:lnTo>
                  <a:lnTo>
                    <a:pt x="59" y="22"/>
                  </a:lnTo>
                  <a:lnTo>
                    <a:pt x="41" y="22"/>
                  </a:lnTo>
                  <a:lnTo>
                    <a:pt x="22" y="21"/>
                  </a:lnTo>
                  <a:lnTo>
                    <a:pt x="0" y="20"/>
                  </a:lnTo>
                  <a:lnTo>
                    <a:pt x="0" y="29"/>
                  </a:lnTo>
                  <a:lnTo>
                    <a:pt x="22" y="30"/>
                  </a:lnTo>
                  <a:lnTo>
                    <a:pt x="41" y="31"/>
                  </a:lnTo>
                  <a:lnTo>
                    <a:pt x="59" y="31"/>
                  </a:lnTo>
                  <a:lnTo>
                    <a:pt x="75" y="30"/>
                  </a:lnTo>
                  <a:lnTo>
                    <a:pt x="89" y="28"/>
                  </a:lnTo>
                  <a:lnTo>
                    <a:pt x="106" y="24"/>
                  </a:lnTo>
                  <a:lnTo>
                    <a:pt x="123" y="18"/>
                  </a:lnTo>
                  <a:lnTo>
                    <a:pt x="142" y="9"/>
                  </a:lnTo>
                  <a:lnTo>
                    <a:pt x="135" y="5"/>
                  </a:lnTo>
                  <a:lnTo>
                    <a:pt x="144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8" name="Freeform 668"/>
            <p:cNvSpPr/>
            <p:nvPr/>
          </p:nvSpPr>
          <p:spPr>
            <a:xfrm>
              <a:off x="5335" y="4172"/>
              <a:ext cx="50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1" h="95">
                  <a:moveTo>
                    <a:pt x="0" y="89"/>
                  </a:moveTo>
                  <a:lnTo>
                    <a:pt x="0" y="89"/>
                  </a:lnTo>
                  <a:lnTo>
                    <a:pt x="49" y="95"/>
                  </a:lnTo>
                  <a:lnTo>
                    <a:pt x="86" y="89"/>
                  </a:lnTo>
                  <a:lnTo>
                    <a:pt x="113" y="75"/>
                  </a:lnTo>
                  <a:lnTo>
                    <a:pt x="132" y="55"/>
                  </a:lnTo>
                  <a:lnTo>
                    <a:pt x="143" y="35"/>
                  </a:lnTo>
                  <a:lnTo>
                    <a:pt x="149" y="19"/>
                  </a:lnTo>
                  <a:lnTo>
                    <a:pt x="151" y="4"/>
                  </a:lnTo>
                  <a:lnTo>
                    <a:pt x="151" y="0"/>
                  </a:lnTo>
                  <a:lnTo>
                    <a:pt x="142" y="0"/>
                  </a:lnTo>
                  <a:lnTo>
                    <a:pt x="142" y="4"/>
                  </a:lnTo>
                  <a:lnTo>
                    <a:pt x="140" y="16"/>
                  </a:lnTo>
                  <a:lnTo>
                    <a:pt x="134" y="33"/>
                  </a:lnTo>
                  <a:lnTo>
                    <a:pt x="125" y="51"/>
                  </a:lnTo>
                  <a:lnTo>
                    <a:pt x="109" y="68"/>
                  </a:lnTo>
                  <a:lnTo>
                    <a:pt x="84" y="80"/>
                  </a:lnTo>
                  <a:lnTo>
                    <a:pt x="49" y="86"/>
                  </a:lnTo>
                  <a:lnTo>
                    <a:pt x="0" y="8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9" name="Freeform 669"/>
            <p:cNvSpPr/>
            <p:nvPr/>
          </p:nvSpPr>
          <p:spPr>
            <a:xfrm>
              <a:off x="5314" y="4197"/>
              <a:ext cx="2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3" h="14">
                  <a:moveTo>
                    <a:pt x="0" y="10"/>
                  </a:moveTo>
                  <a:lnTo>
                    <a:pt x="4" y="14"/>
                  </a:lnTo>
                  <a:lnTo>
                    <a:pt x="10" y="14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9" y="10"/>
                  </a:lnTo>
                  <a:lnTo>
                    <a:pt x="22" y="8"/>
                  </a:lnTo>
                  <a:lnTo>
                    <a:pt x="31" y="8"/>
                  </a:lnTo>
                  <a:lnTo>
                    <a:pt x="44" y="11"/>
                  </a:lnTo>
                  <a:lnTo>
                    <a:pt x="63" y="14"/>
                  </a:lnTo>
                  <a:lnTo>
                    <a:pt x="63" y="5"/>
                  </a:lnTo>
                  <a:lnTo>
                    <a:pt x="44" y="2"/>
                  </a:lnTo>
                  <a:lnTo>
                    <a:pt x="31" y="0"/>
                  </a:lnTo>
                  <a:lnTo>
                    <a:pt x="22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7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0" name="Freeform 670"/>
            <p:cNvSpPr/>
            <p:nvPr/>
          </p:nvSpPr>
          <p:spPr>
            <a:xfrm>
              <a:off x="5315" y="4201"/>
              <a:ext cx="6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7" h="89">
                  <a:moveTo>
                    <a:pt x="1" y="5"/>
                  </a:moveTo>
                  <a:lnTo>
                    <a:pt x="1" y="9"/>
                  </a:lnTo>
                  <a:lnTo>
                    <a:pt x="0" y="16"/>
                  </a:lnTo>
                  <a:lnTo>
                    <a:pt x="1" y="26"/>
                  </a:lnTo>
                  <a:lnTo>
                    <a:pt x="4" y="39"/>
                  </a:lnTo>
                  <a:lnTo>
                    <a:pt x="11" y="51"/>
                  </a:lnTo>
                  <a:lnTo>
                    <a:pt x="23" y="62"/>
                  </a:lnTo>
                  <a:lnTo>
                    <a:pt x="41" y="69"/>
                  </a:lnTo>
                  <a:lnTo>
                    <a:pt x="67" y="70"/>
                  </a:lnTo>
                  <a:lnTo>
                    <a:pt x="89" y="69"/>
                  </a:lnTo>
                  <a:lnTo>
                    <a:pt x="108" y="68"/>
                  </a:lnTo>
                  <a:lnTo>
                    <a:pt x="126" y="68"/>
                  </a:lnTo>
                  <a:lnTo>
                    <a:pt x="142" y="69"/>
                  </a:lnTo>
                  <a:lnTo>
                    <a:pt x="156" y="71"/>
                  </a:lnTo>
                  <a:lnTo>
                    <a:pt x="172" y="75"/>
                  </a:lnTo>
                  <a:lnTo>
                    <a:pt x="189" y="81"/>
                  </a:lnTo>
                  <a:lnTo>
                    <a:pt x="207" y="89"/>
                  </a:lnTo>
                  <a:lnTo>
                    <a:pt x="207" y="85"/>
                  </a:lnTo>
                  <a:lnTo>
                    <a:pt x="204" y="71"/>
                  </a:lnTo>
                  <a:lnTo>
                    <a:pt x="199" y="54"/>
                  </a:lnTo>
                  <a:lnTo>
                    <a:pt x="189" y="35"/>
                  </a:lnTo>
                  <a:lnTo>
                    <a:pt x="171" y="17"/>
                  </a:lnTo>
                  <a:lnTo>
                    <a:pt x="145" y="5"/>
                  </a:lnTo>
                  <a:lnTo>
                    <a:pt x="109" y="0"/>
                  </a:lnTo>
                  <a:lnTo>
                    <a:pt x="60" y="5"/>
                  </a:lnTo>
                  <a:lnTo>
                    <a:pt x="41" y="9"/>
                  </a:lnTo>
                  <a:lnTo>
                    <a:pt x="28" y="11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11" y="9"/>
                  </a:lnTo>
                  <a:lnTo>
                    <a:pt x="9" y="7"/>
                  </a:lnTo>
                  <a:lnTo>
                    <a:pt x="5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1" name="Freeform 671"/>
            <p:cNvSpPr/>
            <p:nvPr/>
          </p:nvSpPr>
          <p:spPr>
            <a:xfrm>
              <a:off x="5313" y="4202"/>
              <a:ext cx="2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2" h="70">
                  <a:moveTo>
                    <a:pt x="72" y="61"/>
                  </a:moveTo>
                  <a:lnTo>
                    <a:pt x="72" y="61"/>
                  </a:lnTo>
                  <a:lnTo>
                    <a:pt x="46" y="60"/>
                  </a:lnTo>
                  <a:lnTo>
                    <a:pt x="31" y="54"/>
                  </a:lnTo>
                  <a:lnTo>
                    <a:pt x="19" y="44"/>
                  </a:lnTo>
                  <a:lnTo>
                    <a:pt x="14" y="33"/>
                  </a:lnTo>
                  <a:lnTo>
                    <a:pt x="10" y="21"/>
                  </a:lnTo>
                  <a:lnTo>
                    <a:pt x="9" y="11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5" y="35"/>
                  </a:lnTo>
                  <a:lnTo>
                    <a:pt x="13" y="48"/>
                  </a:lnTo>
                  <a:lnTo>
                    <a:pt x="26" y="61"/>
                  </a:lnTo>
                  <a:lnTo>
                    <a:pt x="46" y="68"/>
                  </a:lnTo>
                  <a:lnTo>
                    <a:pt x="72" y="70"/>
                  </a:lnTo>
                  <a:lnTo>
                    <a:pt x="72" y="61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2" name="Freeform 672"/>
            <p:cNvSpPr/>
            <p:nvPr/>
          </p:nvSpPr>
          <p:spPr>
            <a:xfrm>
              <a:off x="5337" y="4222"/>
              <a:ext cx="4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4" h="31">
                  <a:moveTo>
                    <a:pt x="135" y="26"/>
                  </a:moveTo>
                  <a:lnTo>
                    <a:pt x="141" y="22"/>
                  </a:lnTo>
                  <a:lnTo>
                    <a:pt x="123" y="14"/>
                  </a:lnTo>
                  <a:lnTo>
                    <a:pt x="106" y="7"/>
                  </a:lnTo>
                  <a:lnTo>
                    <a:pt x="89" y="4"/>
                  </a:lnTo>
                  <a:lnTo>
                    <a:pt x="75" y="2"/>
                  </a:lnTo>
                  <a:lnTo>
                    <a:pt x="59" y="0"/>
                  </a:lnTo>
                  <a:lnTo>
                    <a:pt x="41" y="0"/>
                  </a:lnTo>
                  <a:lnTo>
                    <a:pt x="22" y="2"/>
                  </a:lnTo>
                  <a:lnTo>
                    <a:pt x="0" y="3"/>
                  </a:lnTo>
                  <a:lnTo>
                    <a:pt x="0" y="12"/>
                  </a:lnTo>
                  <a:lnTo>
                    <a:pt x="22" y="10"/>
                  </a:lnTo>
                  <a:lnTo>
                    <a:pt x="41" y="9"/>
                  </a:lnTo>
                  <a:lnTo>
                    <a:pt x="59" y="9"/>
                  </a:lnTo>
                  <a:lnTo>
                    <a:pt x="75" y="10"/>
                  </a:lnTo>
                  <a:lnTo>
                    <a:pt x="89" y="13"/>
                  </a:lnTo>
                  <a:lnTo>
                    <a:pt x="104" y="16"/>
                  </a:lnTo>
                  <a:lnTo>
                    <a:pt x="121" y="23"/>
                  </a:lnTo>
                  <a:lnTo>
                    <a:pt x="139" y="31"/>
                  </a:lnTo>
                  <a:lnTo>
                    <a:pt x="144" y="26"/>
                  </a:lnTo>
                  <a:lnTo>
                    <a:pt x="135" y="2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3" name="Freeform 673"/>
            <p:cNvSpPr/>
            <p:nvPr/>
          </p:nvSpPr>
          <p:spPr>
            <a:xfrm>
              <a:off x="5335" y="4199"/>
              <a:ext cx="50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1" h="94">
                  <a:moveTo>
                    <a:pt x="0" y="15"/>
                  </a:moveTo>
                  <a:lnTo>
                    <a:pt x="0" y="15"/>
                  </a:lnTo>
                  <a:lnTo>
                    <a:pt x="49" y="9"/>
                  </a:lnTo>
                  <a:lnTo>
                    <a:pt x="84" y="15"/>
                  </a:lnTo>
                  <a:lnTo>
                    <a:pt x="109" y="26"/>
                  </a:lnTo>
                  <a:lnTo>
                    <a:pt x="125" y="43"/>
                  </a:lnTo>
                  <a:lnTo>
                    <a:pt x="134" y="61"/>
                  </a:lnTo>
                  <a:lnTo>
                    <a:pt x="140" y="77"/>
                  </a:lnTo>
                  <a:lnTo>
                    <a:pt x="142" y="90"/>
                  </a:lnTo>
                  <a:lnTo>
                    <a:pt x="142" y="94"/>
                  </a:lnTo>
                  <a:lnTo>
                    <a:pt x="151" y="94"/>
                  </a:lnTo>
                  <a:lnTo>
                    <a:pt x="151" y="90"/>
                  </a:lnTo>
                  <a:lnTo>
                    <a:pt x="149" y="75"/>
                  </a:lnTo>
                  <a:lnTo>
                    <a:pt x="143" y="58"/>
                  </a:lnTo>
                  <a:lnTo>
                    <a:pt x="132" y="38"/>
                  </a:lnTo>
                  <a:lnTo>
                    <a:pt x="113" y="19"/>
                  </a:lnTo>
                  <a:lnTo>
                    <a:pt x="86" y="6"/>
                  </a:lnTo>
                  <a:lnTo>
                    <a:pt x="49" y="0"/>
                  </a:lnTo>
                  <a:lnTo>
                    <a:pt x="0" y="6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4" name="Freeform 674"/>
            <p:cNvSpPr/>
            <p:nvPr/>
          </p:nvSpPr>
          <p:spPr>
            <a:xfrm>
              <a:off x="5314" y="4201"/>
              <a:ext cx="2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3" h="14">
                  <a:moveTo>
                    <a:pt x="8" y="4"/>
                  </a:moveTo>
                  <a:lnTo>
                    <a:pt x="4" y="9"/>
                  </a:lnTo>
                  <a:lnTo>
                    <a:pt x="7" y="9"/>
                  </a:lnTo>
                  <a:lnTo>
                    <a:pt x="10" y="10"/>
                  </a:lnTo>
                  <a:lnTo>
                    <a:pt x="13" y="12"/>
                  </a:lnTo>
                  <a:lnTo>
                    <a:pt x="16" y="13"/>
                  </a:lnTo>
                  <a:lnTo>
                    <a:pt x="22" y="14"/>
                  </a:lnTo>
                  <a:lnTo>
                    <a:pt x="31" y="14"/>
                  </a:lnTo>
                  <a:lnTo>
                    <a:pt x="44" y="12"/>
                  </a:lnTo>
                  <a:lnTo>
                    <a:pt x="63" y="9"/>
                  </a:lnTo>
                  <a:lnTo>
                    <a:pt x="63" y="0"/>
                  </a:lnTo>
                  <a:lnTo>
                    <a:pt x="44" y="3"/>
                  </a:lnTo>
                  <a:lnTo>
                    <a:pt x="31" y="5"/>
                  </a:lnTo>
                  <a:lnTo>
                    <a:pt x="22" y="5"/>
                  </a:lnTo>
                  <a:lnTo>
                    <a:pt x="19" y="4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5" name="Freeform 675"/>
            <p:cNvSpPr/>
            <p:nvPr/>
          </p:nvSpPr>
          <p:spPr>
            <a:xfrm>
              <a:off x="5315" y="4185"/>
              <a:ext cx="42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8" h="91">
                  <a:moveTo>
                    <a:pt x="1" y="46"/>
                  </a:moveTo>
                  <a:lnTo>
                    <a:pt x="1" y="48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2" y="68"/>
                  </a:lnTo>
                  <a:lnTo>
                    <a:pt x="5" y="77"/>
                  </a:lnTo>
                  <a:lnTo>
                    <a:pt x="13" y="85"/>
                  </a:lnTo>
                  <a:lnTo>
                    <a:pt x="26" y="89"/>
                  </a:lnTo>
                  <a:lnTo>
                    <a:pt x="43" y="91"/>
                  </a:lnTo>
                  <a:lnTo>
                    <a:pt x="58" y="89"/>
                  </a:lnTo>
                  <a:lnTo>
                    <a:pt x="70" y="85"/>
                  </a:lnTo>
                  <a:lnTo>
                    <a:pt x="79" y="77"/>
                  </a:lnTo>
                  <a:lnTo>
                    <a:pt x="87" y="68"/>
                  </a:lnTo>
                  <a:lnTo>
                    <a:pt x="95" y="60"/>
                  </a:lnTo>
                  <a:lnTo>
                    <a:pt x="104" y="52"/>
                  </a:lnTo>
                  <a:lnTo>
                    <a:pt x="115" y="48"/>
                  </a:lnTo>
                  <a:lnTo>
                    <a:pt x="128" y="46"/>
                  </a:lnTo>
                  <a:lnTo>
                    <a:pt x="115" y="43"/>
                  </a:lnTo>
                  <a:lnTo>
                    <a:pt x="104" y="39"/>
                  </a:lnTo>
                  <a:lnTo>
                    <a:pt x="95" y="31"/>
                  </a:lnTo>
                  <a:lnTo>
                    <a:pt x="87" y="22"/>
                  </a:lnTo>
                  <a:lnTo>
                    <a:pt x="79" y="14"/>
                  </a:lnTo>
                  <a:lnTo>
                    <a:pt x="70" y="6"/>
                  </a:lnTo>
                  <a:lnTo>
                    <a:pt x="58" y="2"/>
                  </a:lnTo>
                  <a:lnTo>
                    <a:pt x="43" y="0"/>
                  </a:lnTo>
                  <a:lnTo>
                    <a:pt x="26" y="2"/>
                  </a:lnTo>
                  <a:lnTo>
                    <a:pt x="13" y="6"/>
                  </a:lnTo>
                  <a:lnTo>
                    <a:pt x="5" y="14"/>
                  </a:lnTo>
                  <a:lnTo>
                    <a:pt x="2" y="22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1" y="43"/>
                  </a:lnTo>
                  <a:lnTo>
                    <a:pt x="1" y="46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6" name="Freeform 676"/>
            <p:cNvSpPr/>
            <p:nvPr/>
          </p:nvSpPr>
          <p:spPr>
            <a:xfrm>
              <a:off x="5313" y="4200"/>
              <a:ext cx="16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8" h="52">
                  <a:moveTo>
                    <a:pt x="48" y="43"/>
                  </a:moveTo>
                  <a:lnTo>
                    <a:pt x="48" y="43"/>
                  </a:lnTo>
                  <a:lnTo>
                    <a:pt x="31" y="41"/>
                  </a:lnTo>
                  <a:lnTo>
                    <a:pt x="21" y="37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6"/>
                  </a:lnTo>
                  <a:lnTo>
                    <a:pt x="9" y="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6"/>
                  </a:lnTo>
                  <a:lnTo>
                    <a:pt x="3" y="25"/>
                  </a:lnTo>
                  <a:lnTo>
                    <a:pt x="7" y="35"/>
                  </a:lnTo>
                  <a:lnTo>
                    <a:pt x="16" y="44"/>
                  </a:lnTo>
                  <a:lnTo>
                    <a:pt x="31" y="50"/>
                  </a:lnTo>
                  <a:lnTo>
                    <a:pt x="48" y="52"/>
                  </a:lnTo>
                  <a:lnTo>
                    <a:pt x="48" y="43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7" name="Freeform 677"/>
            <p:cNvSpPr/>
            <p:nvPr/>
          </p:nvSpPr>
          <p:spPr>
            <a:xfrm>
              <a:off x="5329" y="4199"/>
              <a:ext cx="2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5" h="55">
                  <a:moveTo>
                    <a:pt x="85" y="9"/>
                  </a:moveTo>
                  <a:lnTo>
                    <a:pt x="85" y="0"/>
                  </a:lnTo>
                  <a:lnTo>
                    <a:pt x="71" y="2"/>
                  </a:lnTo>
                  <a:lnTo>
                    <a:pt x="59" y="8"/>
                  </a:lnTo>
                  <a:lnTo>
                    <a:pt x="49" y="16"/>
                  </a:lnTo>
                  <a:lnTo>
                    <a:pt x="41" y="24"/>
                  </a:lnTo>
                  <a:lnTo>
                    <a:pt x="33" y="33"/>
                  </a:lnTo>
                  <a:lnTo>
                    <a:pt x="25" y="40"/>
                  </a:lnTo>
                  <a:lnTo>
                    <a:pt x="14" y="44"/>
                  </a:lnTo>
                  <a:lnTo>
                    <a:pt x="0" y="46"/>
                  </a:lnTo>
                  <a:lnTo>
                    <a:pt x="0" y="55"/>
                  </a:lnTo>
                  <a:lnTo>
                    <a:pt x="16" y="53"/>
                  </a:lnTo>
                  <a:lnTo>
                    <a:pt x="30" y="47"/>
                  </a:lnTo>
                  <a:lnTo>
                    <a:pt x="40" y="39"/>
                  </a:lnTo>
                  <a:lnTo>
                    <a:pt x="47" y="30"/>
                  </a:lnTo>
                  <a:lnTo>
                    <a:pt x="55" y="22"/>
                  </a:lnTo>
                  <a:lnTo>
                    <a:pt x="63" y="15"/>
                  </a:lnTo>
                  <a:lnTo>
                    <a:pt x="73" y="11"/>
                  </a:lnTo>
                  <a:lnTo>
                    <a:pt x="85" y="9"/>
                  </a:lnTo>
                  <a:lnTo>
                    <a:pt x="85" y="0"/>
                  </a:lnTo>
                  <a:lnTo>
                    <a:pt x="85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8" name="Freeform 678"/>
            <p:cNvSpPr/>
            <p:nvPr/>
          </p:nvSpPr>
          <p:spPr>
            <a:xfrm>
              <a:off x="5329" y="4184"/>
              <a:ext cx="2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5" h="55">
                  <a:moveTo>
                    <a:pt x="0" y="9"/>
                  </a:moveTo>
                  <a:lnTo>
                    <a:pt x="0" y="9"/>
                  </a:lnTo>
                  <a:lnTo>
                    <a:pt x="14" y="11"/>
                  </a:lnTo>
                  <a:lnTo>
                    <a:pt x="25" y="15"/>
                  </a:lnTo>
                  <a:lnTo>
                    <a:pt x="33" y="23"/>
                  </a:lnTo>
                  <a:lnTo>
                    <a:pt x="41" y="30"/>
                  </a:lnTo>
                  <a:lnTo>
                    <a:pt x="49" y="39"/>
                  </a:lnTo>
                  <a:lnTo>
                    <a:pt x="59" y="47"/>
                  </a:lnTo>
                  <a:lnTo>
                    <a:pt x="71" y="53"/>
                  </a:lnTo>
                  <a:lnTo>
                    <a:pt x="85" y="55"/>
                  </a:lnTo>
                  <a:lnTo>
                    <a:pt x="85" y="46"/>
                  </a:lnTo>
                  <a:lnTo>
                    <a:pt x="73" y="44"/>
                  </a:lnTo>
                  <a:lnTo>
                    <a:pt x="63" y="41"/>
                  </a:lnTo>
                  <a:lnTo>
                    <a:pt x="55" y="33"/>
                  </a:lnTo>
                  <a:lnTo>
                    <a:pt x="47" y="24"/>
                  </a:lnTo>
                  <a:lnTo>
                    <a:pt x="40" y="16"/>
                  </a:lnTo>
                  <a:lnTo>
                    <a:pt x="30" y="8"/>
                  </a:lnTo>
                  <a:lnTo>
                    <a:pt x="16" y="2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9" name="Freeform 679"/>
            <p:cNvSpPr/>
            <p:nvPr/>
          </p:nvSpPr>
          <p:spPr>
            <a:xfrm>
              <a:off x="5313" y="4184"/>
              <a:ext cx="16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8" h="52">
                  <a:moveTo>
                    <a:pt x="10" y="52"/>
                  </a:moveTo>
                  <a:lnTo>
                    <a:pt x="10" y="49"/>
                  </a:lnTo>
                  <a:lnTo>
                    <a:pt x="10" y="48"/>
                  </a:lnTo>
                  <a:lnTo>
                    <a:pt x="9" y="44"/>
                  </a:lnTo>
                  <a:lnTo>
                    <a:pt x="9" y="36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21" y="15"/>
                  </a:lnTo>
                  <a:lnTo>
                    <a:pt x="31" y="11"/>
                  </a:lnTo>
                  <a:lnTo>
                    <a:pt x="48" y="9"/>
                  </a:lnTo>
                  <a:lnTo>
                    <a:pt x="48" y="0"/>
                  </a:lnTo>
                  <a:lnTo>
                    <a:pt x="31" y="2"/>
                  </a:lnTo>
                  <a:lnTo>
                    <a:pt x="16" y="8"/>
                  </a:lnTo>
                  <a:lnTo>
                    <a:pt x="7" y="17"/>
                  </a:lnTo>
                  <a:lnTo>
                    <a:pt x="3" y="2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2" y="49"/>
                  </a:lnTo>
                  <a:lnTo>
                    <a:pt x="10" y="52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52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0" name="Freeform 680"/>
            <p:cNvSpPr/>
            <p:nvPr/>
          </p:nvSpPr>
          <p:spPr>
            <a:xfrm>
              <a:off x="4678" y="4199"/>
              <a:ext cx="29" cy="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6" h="199">
                  <a:moveTo>
                    <a:pt x="53" y="0"/>
                  </a:moveTo>
                  <a:lnTo>
                    <a:pt x="50" y="2"/>
                  </a:lnTo>
                  <a:lnTo>
                    <a:pt x="45" y="8"/>
                  </a:lnTo>
                  <a:lnTo>
                    <a:pt x="37" y="17"/>
                  </a:lnTo>
                  <a:lnTo>
                    <a:pt x="28" y="28"/>
                  </a:lnTo>
                  <a:lnTo>
                    <a:pt x="19" y="42"/>
                  </a:lnTo>
                  <a:lnTo>
                    <a:pt x="11" y="58"/>
                  </a:lnTo>
                  <a:lnTo>
                    <a:pt x="6" y="76"/>
                  </a:lnTo>
                  <a:lnTo>
                    <a:pt x="3" y="95"/>
                  </a:lnTo>
                  <a:lnTo>
                    <a:pt x="6" y="126"/>
                  </a:lnTo>
                  <a:lnTo>
                    <a:pt x="9" y="146"/>
                  </a:lnTo>
                  <a:lnTo>
                    <a:pt x="9" y="167"/>
                  </a:lnTo>
                  <a:lnTo>
                    <a:pt x="0" y="199"/>
                  </a:lnTo>
                  <a:lnTo>
                    <a:pt x="6" y="199"/>
                  </a:lnTo>
                  <a:lnTo>
                    <a:pt x="20" y="197"/>
                  </a:lnTo>
                  <a:lnTo>
                    <a:pt x="40" y="194"/>
                  </a:lnTo>
                  <a:lnTo>
                    <a:pt x="60" y="187"/>
                  </a:lnTo>
                  <a:lnTo>
                    <a:pt x="77" y="177"/>
                  </a:lnTo>
                  <a:lnTo>
                    <a:pt x="86" y="164"/>
                  </a:lnTo>
                  <a:lnTo>
                    <a:pt x="84" y="145"/>
                  </a:lnTo>
                  <a:lnTo>
                    <a:pt x="65" y="121"/>
                  </a:lnTo>
                  <a:lnTo>
                    <a:pt x="54" y="105"/>
                  </a:lnTo>
                  <a:lnTo>
                    <a:pt x="47" y="86"/>
                  </a:lnTo>
                  <a:lnTo>
                    <a:pt x="45" y="66"/>
                  </a:lnTo>
                  <a:lnTo>
                    <a:pt x="45" y="47"/>
                  </a:lnTo>
                  <a:lnTo>
                    <a:pt x="47" y="28"/>
                  </a:lnTo>
                  <a:lnTo>
                    <a:pt x="49" y="14"/>
                  </a:lnTo>
                  <a:lnTo>
                    <a:pt x="52" y="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1" name="Freeform 681"/>
            <p:cNvSpPr/>
            <p:nvPr/>
          </p:nvSpPr>
          <p:spPr>
            <a:xfrm>
              <a:off x="4678" y="4198"/>
              <a:ext cx="1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6" h="98">
                  <a:moveTo>
                    <a:pt x="9" y="98"/>
                  </a:moveTo>
                  <a:lnTo>
                    <a:pt x="9" y="98"/>
                  </a:lnTo>
                  <a:lnTo>
                    <a:pt x="11" y="79"/>
                  </a:lnTo>
                  <a:lnTo>
                    <a:pt x="17" y="63"/>
                  </a:lnTo>
                  <a:lnTo>
                    <a:pt x="23" y="47"/>
                  </a:lnTo>
                  <a:lnTo>
                    <a:pt x="32" y="33"/>
                  </a:lnTo>
                  <a:lnTo>
                    <a:pt x="41" y="22"/>
                  </a:lnTo>
                  <a:lnTo>
                    <a:pt x="49" y="14"/>
                  </a:lnTo>
                  <a:lnTo>
                    <a:pt x="55" y="9"/>
                  </a:lnTo>
                  <a:lnTo>
                    <a:pt x="56" y="7"/>
                  </a:lnTo>
                  <a:lnTo>
                    <a:pt x="51" y="0"/>
                  </a:lnTo>
                  <a:lnTo>
                    <a:pt x="48" y="2"/>
                  </a:lnTo>
                  <a:lnTo>
                    <a:pt x="42" y="8"/>
                  </a:lnTo>
                  <a:lnTo>
                    <a:pt x="35" y="18"/>
                  </a:lnTo>
                  <a:lnTo>
                    <a:pt x="26" y="29"/>
                  </a:lnTo>
                  <a:lnTo>
                    <a:pt x="17" y="42"/>
                  </a:lnTo>
                  <a:lnTo>
                    <a:pt x="8" y="60"/>
                  </a:lnTo>
                  <a:lnTo>
                    <a:pt x="2" y="79"/>
                  </a:lnTo>
                  <a:lnTo>
                    <a:pt x="0" y="98"/>
                  </a:lnTo>
                  <a:lnTo>
                    <a:pt x="9" y="9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2" name="Freeform 682"/>
            <p:cNvSpPr/>
            <p:nvPr/>
          </p:nvSpPr>
          <p:spPr>
            <a:xfrm>
              <a:off x="4677" y="4231"/>
              <a:ext cx="6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8" h="109">
                  <a:moveTo>
                    <a:pt x="4" y="100"/>
                  </a:moveTo>
                  <a:lnTo>
                    <a:pt x="9" y="106"/>
                  </a:lnTo>
                  <a:lnTo>
                    <a:pt x="18" y="72"/>
                  </a:lnTo>
                  <a:lnTo>
                    <a:pt x="18" y="51"/>
                  </a:lnTo>
                  <a:lnTo>
                    <a:pt x="14" y="31"/>
                  </a:lnTo>
                  <a:lnTo>
                    <a:pt x="12" y="0"/>
                  </a:lnTo>
                  <a:lnTo>
                    <a:pt x="3" y="0"/>
                  </a:lnTo>
                  <a:lnTo>
                    <a:pt x="5" y="31"/>
                  </a:lnTo>
                  <a:lnTo>
                    <a:pt x="9" y="51"/>
                  </a:lnTo>
                  <a:lnTo>
                    <a:pt x="9" y="72"/>
                  </a:lnTo>
                  <a:lnTo>
                    <a:pt x="0" y="103"/>
                  </a:lnTo>
                  <a:lnTo>
                    <a:pt x="4" y="109"/>
                  </a:lnTo>
                  <a:lnTo>
                    <a:pt x="4" y="10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3" name="Freeform 683"/>
            <p:cNvSpPr/>
            <p:nvPr/>
          </p:nvSpPr>
          <p:spPr>
            <a:xfrm>
              <a:off x="4678" y="4239"/>
              <a:ext cx="30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91" h="86">
                  <a:moveTo>
                    <a:pt x="62" y="6"/>
                  </a:moveTo>
                  <a:lnTo>
                    <a:pt x="62" y="6"/>
                  </a:lnTo>
                  <a:lnTo>
                    <a:pt x="80" y="29"/>
                  </a:lnTo>
                  <a:lnTo>
                    <a:pt x="82" y="46"/>
                  </a:lnTo>
                  <a:lnTo>
                    <a:pt x="74" y="56"/>
                  </a:lnTo>
                  <a:lnTo>
                    <a:pt x="59" y="65"/>
                  </a:lnTo>
                  <a:lnTo>
                    <a:pt x="39" y="71"/>
                  </a:lnTo>
                  <a:lnTo>
                    <a:pt x="20" y="75"/>
                  </a:lnTo>
                  <a:lnTo>
                    <a:pt x="6" y="77"/>
                  </a:lnTo>
                  <a:lnTo>
                    <a:pt x="0" y="77"/>
                  </a:lnTo>
                  <a:lnTo>
                    <a:pt x="0" y="86"/>
                  </a:lnTo>
                  <a:lnTo>
                    <a:pt x="6" y="86"/>
                  </a:lnTo>
                  <a:lnTo>
                    <a:pt x="20" y="84"/>
                  </a:lnTo>
                  <a:lnTo>
                    <a:pt x="41" y="80"/>
                  </a:lnTo>
                  <a:lnTo>
                    <a:pt x="62" y="74"/>
                  </a:lnTo>
                  <a:lnTo>
                    <a:pt x="81" y="62"/>
                  </a:lnTo>
                  <a:lnTo>
                    <a:pt x="91" y="46"/>
                  </a:lnTo>
                  <a:lnTo>
                    <a:pt x="88" y="24"/>
                  </a:lnTo>
                  <a:lnTo>
                    <a:pt x="68" y="0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4" name="Freeform 684"/>
            <p:cNvSpPr/>
            <p:nvPr/>
          </p:nvSpPr>
          <p:spPr>
            <a:xfrm>
              <a:off x="4691" y="4195"/>
              <a:ext cx="10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8" h="138">
                  <a:moveTo>
                    <a:pt x="15" y="18"/>
                  </a:moveTo>
                  <a:lnTo>
                    <a:pt x="8" y="13"/>
                  </a:lnTo>
                  <a:lnTo>
                    <a:pt x="7" y="16"/>
                  </a:lnTo>
                  <a:lnTo>
                    <a:pt x="5" y="28"/>
                  </a:lnTo>
                  <a:lnTo>
                    <a:pt x="3" y="42"/>
                  </a:lnTo>
                  <a:lnTo>
                    <a:pt x="0" y="61"/>
                  </a:lnTo>
                  <a:lnTo>
                    <a:pt x="0" y="80"/>
                  </a:lnTo>
                  <a:lnTo>
                    <a:pt x="3" y="102"/>
                  </a:lnTo>
                  <a:lnTo>
                    <a:pt x="10" y="122"/>
                  </a:lnTo>
                  <a:lnTo>
                    <a:pt x="22" y="138"/>
                  </a:lnTo>
                  <a:lnTo>
                    <a:pt x="28" y="132"/>
                  </a:lnTo>
                  <a:lnTo>
                    <a:pt x="17" y="117"/>
                  </a:lnTo>
                  <a:lnTo>
                    <a:pt x="12" y="99"/>
                  </a:lnTo>
                  <a:lnTo>
                    <a:pt x="9" y="80"/>
                  </a:lnTo>
                  <a:lnTo>
                    <a:pt x="9" y="61"/>
                  </a:lnTo>
                  <a:lnTo>
                    <a:pt x="12" y="42"/>
                  </a:lnTo>
                  <a:lnTo>
                    <a:pt x="14" y="28"/>
                  </a:lnTo>
                  <a:lnTo>
                    <a:pt x="16" y="19"/>
                  </a:lnTo>
                  <a:lnTo>
                    <a:pt x="17" y="15"/>
                  </a:lnTo>
                  <a:lnTo>
                    <a:pt x="10" y="11"/>
                  </a:lnTo>
                  <a:lnTo>
                    <a:pt x="17" y="15"/>
                  </a:lnTo>
                  <a:lnTo>
                    <a:pt x="22" y="0"/>
                  </a:lnTo>
                  <a:lnTo>
                    <a:pt x="10" y="11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5" name="Freeform 685"/>
            <p:cNvSpPr/>
            <p:nvPr/>
          </p:nvSpPr>
          <p:spPr>
            <a:xfrm>
              <a:off x="4694" y="4200"/>
              <a:ext cx="45" cy="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34" h="194">
                  <a:moveTo>
                    <a:pt x="10" y="0"/>
                  </a:moveTo>
                  <a:lnTo>
                    <a:pt x="9" y="5"/>
                  </a:lnTo>
                  <a:lnTo>
                    <a:pt x="5" y="17"/>
                  </a:lnTo>
                  <a:lnTo>
                    <a:pt x="1" y="35"/>
                  </a:lnTo>
                  <a:lnTo>
                    <a:pt x="0" y="56"/>
                  </a:lnTo>
                  <a:lnTo>
                    <a:pt x="1" y="79"/>
                  </a:lnTo>
                  <a:lnTo>
                    <a:pt x="8" y="102"/>
                  </a:lnTo>
                  <a:lnTo>
                    <a:pt x="23" y="122"/>
                  </a:lnTo>
                  <a:lnTo>
                    <a:pt x="46" y="138"/>
                  </a:lnTo>
                  <a:lnTo>
                    <a:pt x="62" y="146"/>
                  </a:lnTo>
                  <a:lnTo>
                    <a:pt x="73" y="153"/>
                  </a:lnTo>
                  <a:lnTo>
                    <a:pt x="81" y="158"/>
                  </a:lnTo>
                  <a:lnTo>
                    <a:pt x="86" y="164"/>
                  </a:lnTo>
                  <a:lnTo>
                    <a:pt x="91" y="170"/>
                  </a:lnTo>
                  <a:lnTo>
                    <a:pt x="93" y="176"/>
                  </a:lnTo>
                  <a:lnTo>
                    <a:pt x="96" y="184"/>
                  </a:lnTo>
                  <a:lnTo>
                    <a:pt x="101" y="194"/>
                  </a:lnTo>
                  <a:lnTo>
                    <a:pt x="104" y="189"/>
                  </a:lnTo>
                  <a:lnTo>
                    <a:pt x="113" y="174"/>
                  </a:lnTo>
                  <a:lnTo>
                    <a:pt x="122" y="153"/>
                  </a:lnTo>
                  <a:lnTo>
                    <a:pt x="131" y="129"/>
                  </a:lnTo>
                  <a:lnTo>
                    <a:pt x="134" y="106"/>
                  </a:lnTo>
                  <a:lnTo>
                    <a:pt x="131" y="84"/>
                  </a:lnTo>
                  <a:lnTo>
                    <a:pt x="117" y="70"/>
                  </a:lnTo>
                  <a:lnTo>
                    <a:pt x="88" y="64"/>
                  </a:lnTo>
                  <a:lnTo>
                    <a:pt x="62" y="63"/>
                  </a:lnTo>
                  <a:lnTo>
                    <a:pt x="44" y="62"/>
                  </a:lnTo>
                  <a:lnTo>
                    <a:pt x="34" y="58"/>
                  </a:lnTo>
                  <a:lnTo>
                    <a:pt x="28" y="52"/>
                  </a:lnTo>
                  <a:lnTo>
                    <a:pt x="25" y="43"/>
                  </a:lnTo>
                  <a:lnTo>
                    <a:pt x="23" y="32"/>
                  </a:lnTo>
                  <a:lnTo>
                    <a:pt x="18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6" name="Freeform 686"/>
            <p:cNvSpPr/>
            <p:nvPr/>
          </p:nvSpPr>
          <p:spPr>
            <a:xfrm>
              <a:off x="4693" y="4200"/>
              <a:ext cx="17" cy="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1" h="144">
                  <a:moveTo>
                    <a:pt x="51" y="135"/>
                  </a:moveTo>
                  <a:lnTo>
                    <a:pt x="51" y="135"/>
                  </a:lnTo>
                  <a:lnTo>
                    <a:pt x="30" y="120"/>
                  </a:lnTo>
                  <a:lnTo>
                    <a:pt x="17" y="102"/>
                  </a:lnTo>
                  <a:lnTo>
                    <a:pt x="10" y="80"/>
                  </a:lnTo>
                  <a:lnTo>
                    <a:pt x="9" y="57"/>
                  </a:lnTo>
                  <a:lnTo>
                    <a:pt x="10" y="36"/>
                  </a:lnTo>
                  <a:lnTo>
                    <a:pt x="13" y="1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9" y="5"/>
                  </a:lnTo>
                  <a:lnTo>
                    <a:pt x="4" y="17"/>
                  </a:lnTo>
                  <a:lnTo>
                    <a:pt x="1" y="36"/>
                  </a:lnTo>
                  <a:lnTo>
                    <a:pt x="0" y="57"/>
                  </a:lnTo>
                  <a:lnTo>
                    <a:pt x="1" y="80"/>
                  </a:lnTo>
                  <a:lnTo>
                    <a:pt x="8" y="104"/>
                  </a:lnTo>
                  <a:lnTo>
                    <a:pt x="23" y="127"/>
                  </a:lnTo>
                  <a:lnTo>
                    <a:pt x="49" y="144"/>
                  </a:lnTo>
                  <a:lnTo>
                    <a:pt x="51" y="13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7" name="Freeform 687"/>
            <p:cNvSpPr/>
            <p:nvPr/>
          </p:nvSpPr>
          <p:spPr>
            <a:xfrm>
              <a:off x="4709" y="4245"/>
              <a:ext cx="20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62">
                  <a:moveTo>
                    <a:pt x="53" y="58"/>
                  </a:moveTo>
                  <a:lnTo>
                    <a:pt x="60" y="59"/>
                  </a:lnTo>
                  <a:lnTo>
                    <a:pt x="56" y="49"/>
                  </a:lnTo>
                  <a:lnTo>
                    <a:pt x="53" y="41"/>
                  </a:lnTo>
                  <a:lnTo>
                    <a:pt x="49" y="33"/>
                  </a:lnTo>
                  <a:lnTo>
                    <a:pt x="45" y="27"/>
                  </a:lnTo>
                  <a:lnTo>
                    <a:pt x="38" y="21"/>
                  </a:lnTo>
                  <a:lnTo>
                    <a:pt x="30" y="15"/>
                  </a:lnTo>
                  <a:lnTo>
                    <a:pt x="19" y="9"/>
                  </a:lnTo>
                  <a:lnTo>
                    <a:pt x="2" y="0"/>
                  </a:lnTo>
                  <a:lnTo>
                    <a:pt x="0" y="9"/>
                  </a:lnTo>
                  <a:lnTo>
                    <a:pt x="15" y="15"/>
                  </a:lnTo>
                  <a:lnTo>
                    <a:pt x="26" y="22"/>
                  </a:lnTo>
                  <a:lnTo>
                    <a:pt x="34" y="28"/>
                  </a:lnTo>
                  <a:lnTo>
                    <a:pt x="38" y="33"/>
                  </a:lnTo>
                  <a:lnTo>
                    <a:pt x="43" y="38"/>
                  </a:lnTo>
                  <a:lnTo>
                    <a:pt x="44" y="43"/>
                  </a:lnTo>
                  <a:lnTo>
                    <a:pt x="47" y="51"/>
                  </a:lnTo>
                  <a:lnTo>
                    <a:pt x="51" y="61"/>
                  </a:lnTo>
                  <a:lnTo>
                    <a:pt x="59" y="62"/>
                  </a:lnTo>
                  <a:lnTo>
                    <a:pt x="53" y="5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8" name="Freeform 688"/>
            <p:cNvSpPr/>
            <p:nvPr/>
          </p:nvSpPr>
          <p:spPr>
            <a:xfrm>
              <a:off x="4724" y="4220"/>
              <a:ext cx="17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1" h="136">
                  <a:moveTo>
                    <a:pt x="0" y="9"/>
                  </a:moveTo>
                  <a:lnTo>
                    <a:pt x="0" y="9"/>
                  </a:lnTo>
                  <a:lnTo>
                    <a:pt x="27" y="14"/>
                  </a:lnTo>
                  <a:lnTo>
                    <a:pt x="39" y="27"/>
                  </a:lnTo>
                  <a:lnTo>
                    <a:pt x="42" y="46"/>
                  </a:lnTo>
                  <a:lnTo>
                    <a:pt x="39" y="68"/>
                  </a:lnTo>
                  <a:lnTo>
                    <a:pt x="30" y="92"/>
                  </a:lnTo>
                  <a:lnTo>
                    <a:pt x="21" y="112"/>
                  </a:lnTo>
                  <a:lnTo>
                    <a:pt x="13" y="126"/>
                  </a:lnTo>
                  <a:lnTo>
                    <a:pt x="10" y="132"/>
                  </a:lnTo>
                  <a:lnTo>
                    <a:pt x="16" y="136"/>
                  </a:lnTo>
                  <a:lnTo>
                    <a:pt x="20" y="131"/>
                  </a:lnTo>
                  <a:lnTo>
                    <a:pt x="30" y="116"/>
                  </a:lnTo>
                  <a:lnTo>
                    <a:pt x="39" y="94"/>
                  </a:lnTo>
                  <a:lnTo>
                    <a:pt x="48" y="70"/>
                  </a:lnTo>
                  <a:lnTo>
                    <a:pt x="51" y="46"/>
                  </a:lnTo>
                  <a:lnTo>
                    <a:pt x="48" y="22"/>
                  </a:lnTo>
                  <a:lnTo>
                    <a:pt x="30" y="5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9" name="Freeform 689"/>
            <p:cNvSpPr/>
            <p:nvPr/>
          </p:nvSpPr>
          <p:spPr>
            <a:xfrm>
              <a:off x="4696" y="4199"/>
              <a:ext cx="28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2" h="71">
                  <a:moveTo>
                    <a:pt x="9" y="4"/>
                  </a:moveTo>
                  <a:lnTo>
                    <a:pt x="1" y="5"/>
                  </a:lnTo>
                  <a:lnTo>
                    <a:pt x="8" y="21"/>
                  </a:lnTo>
                  <a:lnTo>
                    <a:pt x="12" y="35"/>
                  </a:lnTo>
                  <a:lnTo>
                    <a:pt x="14" y="46"/>
                  </a:lnTo>
                  <a:lnTo>
                    <a:pt x="19" y="56"/>
                  </a:lnTo>
                  <a:lnTo>
                    <a:pt x="26" y="63"/>
                  </a:lnTo>
                  <a:lnTo>
                    <a:pt x="38" y="69"/>
                  </a:lnTo>
                  <a:lnTo>
                    <a:pt x="56" y="70"/>
                  </a:lnTo>
                  <a:lnTo>
                    <a:pt x="82" y="71"/>
                  </a:lnTo>
                  <a:lnTo>
                    <a:pt x="82" y="62"/>
                  </a:lnTo>
                  <a:lnTo>
                    <a:pt x="56" y="61"/>
                  </a:lnTo>
                  <a:lnTo>
                    <a:pt x="38" y="60"/>
                  </a:lnTo>
                  <a:lnTo>
                    <a:pt x="30" y="56"/>
                  </a:lnTo>
                  <a:lnTo>
                    <a:pt x="26" y="52"/>
                  </a:lnTo>
                  <a:lnTo>
                    <a:pt x="23" y="44"/>
                  </a:lnTo>
                  <a:lnTo>
                    <a:pt x="21" y="33"/>
                  </a:lnTo>
                  <a:lnTo>
                    <a:pt x="17" y="19"/>
                  </a:lnTo>
                  <a:lnTo>
                    <a:pt x="8" y="0"/>
                  </a:lnTo>
                  <a:lnTo>
                    <a:pt x="0" y="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0" name="Freeform 690"/>
            <p:cNvSpPr/>
            <p:nvPr/>
          </p:nvSpPr>
          <p:spPr>
            <a:xfrm>
              <a:off x="4998" y="4129"/>
              <a:ext cx="34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1" h="215">
                  <a:moveTo>
                    <a:pt x="29" y="215"/>
                  </a:moveTo>
                  <a:lnTo>
                    <a:pt x="29" y="212"/>
                  </a:lnTo>
                  <a:lnTo>
                    <a:pt x="28" y="206"/>
                  </a:lnTo>
                  <a:lnTo>
                    <a:pt x="29" y="196"/>
                  </a:lnTo>
                  <a:lnTo>
                    <a:pt x="31" y="182"/>
                  </a:lnTo>
                  <a:lnTo>
                    <a:pt x="36" y="166"/>
                  </a:lnTo>
                  <a:lnTo>
                    <a:pt x="47" y="149"/>
                  </a:lnTo>
                  <a:lnTo>
                    <a:pt x="61" y="130"/>
                  </a:lnTo>
                  <a:lnTo>
                    <a:pt x="81" y="110"/>
                  </a:lnTo>
                  <a:lnTo>
                    <a:pt x="91" y="99"/>
                  </a:lnTo>
                  <a:lnTo>
                    <a:pt x="98" y="86"/>
                  </a:lnTo>
                  <a:lnTo>
                    <a:pt x="101" y="71"/>
                  </a:lnTo>
                  <a:lnTo>
                    <a:pt x="99" y="57"/>
                  </a:lnTo>
                  <a:lnTo>
                    <a:pt x="92" y="41"/>
                  </a:lnTo>
                  <a:lnTo>
                    <a:pt x="80" y="25"/>
                  </a:lnTo>
                  <a:lnTo>
                    <a:pt x="62" y="12"/>
                  </a:lnTo>
                  <a:lnTo>
                    <a:pt x="39" y="0"/>
                  </a:lnTo>
                  <a:lnTo>
                    <a:pt x="39" y="10"/>
                  </a:lnTo>
                  <a:lnTo>
                    <a:pt x="38" y="33"/>
                  </a:lnTo>
                  <a:lnTo>
                    <a:pt x="33" y="63"/>
                  </a:lnTo>
                  <a:lnTo>
                    <a:pt x="23" y="88"/>
                  </a:lnTo>
                  <a:lnTo>
                    <a:pt x="14" y="102"/>
                  </a:lnTo>
                  <a:lnTo>
                    <a:pt x="6" y="115"/>
                  </a:lnTo>
                  <a:lnTo>
                    <a:pt x="2" y="128"/>
                  </a:lnTo>
                  <a:lnTo>
                    <a:pt x="0" y="142"/>
                  </a:lnTo>
                  <a:lnTo>
                    <a:pt x="2" y="157"/>
                  </a:lnTo>
                  <a:lnTo>
                    <a:pt x="6" y="174"/>
                  </a:lnTo>
                  <a:lnTo>
                    <a:pt x="15" y="193"/>
                  </a:lnTo>
                  <a:lnTo>
                    <a:pt x="29" y="21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1" name="Freeform 691"/>
            <p:cNvSpPr/>
            <p:nvPr/>
          </p:nvSpPr>
          <p:spPr>
            <a:xfrm>
              <a:off x="5006" y="4165"/>
              <a:ext cx="20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108">
                  <a:moveTo>
                    <a:pt x="56" y="0"/>
                  </a:moveTo>
                  <a:lnTo>
                    <a:pt x="56" y="0"/>
                  </a:lnTo>
                  <a:lnTo>
                    <a:pt x="35" y="19"/>
                  </a:lnTo>
                  <a:lnTo>
                    <a:pt x="20" y="39"/>
                  </a:lnTo>
                  <a:lnTo>
                    <a:pt x="9" y="58"/>
                  </a:lnTo>
                  <a:lnTo>
                    <a:pt x="3" y="74"/>
                  </a:lnTo>
                  <a:lnTo>
                    <a:pt x="1" y="89"/>
                  </a:lnTo>
                  <a:lnTo>
                    <a:pt x="0" y="99"/>
                  </a:lnTo>
                  <a:lnTo>
                    <a:pt x="1" y="105"/>
                  </a:lnTo>
                  <a:lnTo>
                    <a:pt x="1" y="108"/>
                  </a:lnTo>
                  <a:lnTo>
                    <a:pt x="10" y="108"/>
                  </a:lnTo>
                  <a:lnTo>
                    <a:pt x="10" y="105"/>
                  </a:lnTo>
                  <a:lnTo>
                    <a:pt x="9" y="99"/>
                  </a:lnTo>
                  <a:lnTo>
                    <a:pt x="10" y="89"/>
                  </a:lnTo>
                  <a:lnTo>
                    <a:pt x="12" y="76"/>
                  </a:lnTo>
                  <a:lnTo>
                    <a:pt x="18" y="61"/>
                  </a:lnTo>
                  <a:lnTo>
                    <a:pt x="27" y="44"/>
                  </a:lnTo>
                  <a:lnTo>
                    <a:pt x="41" y="26"/>
                  </a:lnTo>
                  <a:lnTo>
                    <a:pt x="60" y="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2" name="Freeform 692"/>
            <p:cNvSpPr/>
            <p:nvPr/>
          </p:nvSpPr>
          <p:spPr>
            <a:xfrm>
              <a:off x="5010" y="4127"/>
              <a:ext cx="24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2" h="119">
                  <a:moveTo>
                    <a:pt x="9" y="5"/>
                  </a:moveTo>
                  <a:lnTo>
                    <a:pt x="4" y="9"/>
                  </a:lnTo>
                  <a:lnTo>
                    <a:pt x="26" y="20"/>
                  </a:lnTo>
                  <a:lnTo>
                    <a:pt x="43" y="34"/>
                  </a:lnTo>
                  <a:lnTo>
                    <a:pt x="55" y="48"/>
                  </a:lnTo>
                  <a:lnTo>
                    <a:pt x="61" y="63"/>
                  </a:lnTo>
                  <a:lnTo>
                    <a:pt x="63" y="76"/>
                  </a:lnTo>
                  <a:lnTo>
                    <a:pt x="59" y="90"/>
                  </a:lnTo>
                  <a:lnTo>
                    <a:pt x="54" y="102"/>
                  </a:lnTo>
                  <a:lnTo>
                    <a:pt x="45" y="112"/>
                  </a:lnTo>
                  <a:lnTo>
                    <a:pt x="49" y="119"/>
                  </a:lnTo>
                  <a:lnTo>
                    <a:pt x="61" y="107"/>
                  </a:lnTo>
                  <a:lnTo>
                    <a:pt x="68" y="92"/>
                  </a:lnTo>
                  <a:lnTo>
                    <a:pt x="72" y="76"/>
                  </a:lnTo>
                  <a:lnTo>
                    <a:pt x="70" y="61"/>
                  </a:lnTo>
                  <a:lnTo>
                    <a:pt x="62" y="44"/>
                  </a:lnTo>
                  <a:lnTo>
                    <a:pt x="49" y="27"/>
                  </a:lnTo>
                  <a:lnTo>
                    <a:pt x="30" y="14"/>
                  </a:lnTo>
                  <a:lnTo>
                    <a:pt x="6" y="0"/>
                  </a:lnTo>
                  <a:lnTo>
                    <a:pt x="0" y="5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3" name="Freeform 693"/>
            <p:cNvSpPr/>
            <p:nvPr/>
          </p:nvSpPr>
          <p:spPr>
            <a:xfrm>
              <a:off x="5005" y="4129"/>
              <a:ext cx="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3" h="90">
                  <a:moveTo>
                    <a:pt x="6" y="90"/>
                  </a:moveTo>
                  <a:lnTo>
                    <a:pt x="6" y="90"/>
                  </a:lnTo>
                  <a:lnTo>
                    <a:pt x="18" y="65"/>
                  </a:lnTo>
                  <a:lnTo>
                    <a:pt x="22" y="33"/>
                  </a:lnTo>
                  <a:lnTo>
                    <a:pt x="23" y="1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14" y="10"/>
                  </a:lnTo>
                  <a:lnTo>
                    <a:pt x="13" y="33"/>
                  </a:lnTo>
                  <a:lnTo>
                    <a:pt x="9" y="62"/>
                  </a:lnTo>
                  <a:lnTo>
                    <a:pt x="0" y="86"/>
                  </a:lnTo>
                  <a:lnTo>
                    <a:pt x="6" y="9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4" name="Freeform 694"/>
            <p:cNvSpPr/>
            <p:nvPr/>
          </p:nvSpPr>
          <p:spPr>
            <a:xfrm>
              <a:off x="4997" y="4158"/>
              <a:ext cx="12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8" h="131">
                  <a:moveTo>
                    <a:pt x="29" y="129"/>
                  </a:moveTo>
                  <a:lnTo>
                    <a:pt x="37" y="126"/>
                  </a:lnTo>
                  <a:lnTo>
                    <a:pt x="24" y="105"/>
                  </a:lnTo>
                  <a:lnTo>
                    <a:pt x="16" y="87"/>
                  </a:lnTo>
                  <a:lnTo>
                    <a:pt x="11" y="71"/>
                  </a:lnTo>
                  <a:lnTo>
                    <a:pt x="9" y="56"/>
                  </a:lnTo>
                  <a:lnTo>
                    <a:pt x="11" y="44"/>
                  </a:lnTo>
                  <a:lnTo>
                    <a:pt x="16" y="30"/>
                  </a:lnTo>
                  <a:lnTo>
                    <a:pt x="22" y="18"/>
                  </a:lnTo>
                  <a:lnTo>
                    <a:pt x="31" y="4"/>
                  </a:lnTo>
                  <a:lnTo>
                    <a:pt x="25" y="0"/>
                  </a:lnTo>
                  <a:lnTo>
                    <a:pt x="16" y="13"/>
                  </a:lnTo>
                  <a:lnTo>
                    <a:pt x="7" y="28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2" y="71"/>
                  </a:lnTo>
                  <a:lnTo>
                    <a:pt x="7" y="89"/>
                  </a:lnTo>
                  <a:lnTo>
                    <a:pt x="17" y="110"/>
                  </a:lnTo>
                  <a:lnTo>
                    <a:pt x="30" y="131"/>
                  </a:lnTo>
                  <a:lnTo>
                    <a:pt x="38" y="129"/>
                  </a:lnTo>
                  <a:lnTo>
                    <a:pt x="29" y="12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5" name="Freeform 695"/>
            <p:cNvSpPr/>
            <p:nvPr/>
          </p:nvSpPr>
          <p:spPr>
            <a:xfrm>
              <a:off x="4998" y="4200"/>
              <a:ext cx="34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1" h="215">
                  <a:moveTo>
                    <a:pt x="29" y="0"/>
                  </a:moveTo>
                  <a:lnTo>
                    <a:pt x="29" y="3"/>
                  </a:lnTo>
                  <a:lnTo>
                    <a:pt x="28" y="9"/>
                  </a:lnTo>
                  <a:lnTo>
                    <a:pt x="29" y="19"/>
                  </a:lnTo>
                  <a:lnTo>
                    <a:pt x="31" y="33"/>
                  </a:lnTo>
                  <a:lnTo>
                    <a:pt x="36" y="49"/>
                  </a:lnTo>
                  <a:lnTo>
                    <a:pt x="47" y="67"/>
                  </a:lnTo>
                  <a:lnTo>
                    <a:pt x="61" y="86"/>
                  </a:lnTo>
                  <a:lnTo>
                    <a:pt x="81" y="105"/>
                  </a:lnTo>
                  <a:lnTo>
                    <a:pt x="91" y="116"/>
                  </a:lnTo>
                  <a:lnTo>
                    <a:pt x="98" y="129"/>
                  </a:lnTo>
                  <a:lnTo>
                    <a:pt x="101" y="144"/>
                  </a:lnTo>
                  <a:lnTo>
                    <a:pt x="99" y="158"/>
                  </a:lnTo>
                  <a:lnTo>
                    <a:pt x="92" y="174"/>
                  </a:lnTo>
                  <a:lnTo>
                    <a:pt x="80" y="190"/>
                  </a:lnTo>
                  <a:lnTo>
                    <a:pt x="62" y="203"/>
                  </a:lnTo>
                  <a:lnTo>
                    <a:pt x="39" y="215"/>
                  </a:lnTo>
                  <a:lnTo>
                    <a:pt x="39" y="205"/>
                  </a:lnTo>
                  <a:lnTo>
                    <a:pt x="38" y="181"/>
                  </a:lnTo>
                  <a:lnTo>
                    <a:pt x="33" y="152"/>
                  </a:lnTo>
                  <a:lnTo>
                    <a:pt x="23" y="127"/>
                  </a:lnTo>
                  <a:lnTo>
                    <a:pt x="14" y="114"/>
                  </a:lnTo>
                  <a:lnTo>
                    <a:pt x="6" y="100"/>
                  </a:lnTo>
                  <a:lnTo>
                    <a:pt x="2" y="87"/>
                  </a:lnTo>
                  <a:lnTo>
                    <a:pt x="0" y="73"/>
                  </a:lnTo>
                  <a:lnTo>
                    <a:pt x="2" y="58"/>
                  </a:lnTo>
                  <a:lnTo>
                    <a:pt x="6" y="41"/>
                  </a:lnTo>
                  <a:lnTo>
                    <a:pt x="15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6" name="Freeform 696"/>
            <p:cNvSpPr/>
            <p:nvPr/>
          </p:nvSpPr>
          <p:spPr>
            <a:xfrm>
              <a:off x="5006" y="4200"/>
              <a:ext cx="20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108">
                  <a:moveTo>
                    <a:pt x="60" y="101"/>
                  </a:moveTo>
                  <a:lnTo>
                    <a:pt x="60" y="101"/>
                  </a:lnTo>
                  <a:lnTo>
                    <a:pt x="41" y="82"/>
                  </a:lnTo>
                  <a:lnTo>
                    <a:pt x="27" y="64"/>
                  </a:lnTo>
                  <a:lnTo>
                    <a:pt x="18" y="47"/>
                  </a:lnTo>
                  <a:lnTo>
                    <a:pt x="12" y="32"/>
                  </a:lnTo>
                  <a:lnTo>
                    <a:pt x="10" y="19"/>
                  </a:lnTo>
                  <a:lnTo>
                    <a:pt x="9" y="9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0" y="9"/>
                  </a:lnTo>
                  <a:lnTo>
                    <a:pt x="1" y="19"/>
                  </a:lnTo>
                  <a:lnTo>
                    <a:pt x="3" y="34"/>
                  </a:lnTo>
                  <a:lnTo>
                    <a:pt x="9" y="50"/>
                  </a:lnTo>
                  <a:lnTo>
                    <a:pt x="20" y="69"/>
                  </a:lnTo>
                  <a:lnTo>
                    <a:pt x="35" y="89"/>
                  </a:lnTo>
                  <a:lnTo>
                    <a:pt x="56" y="108"/>
                  </a:lnTo>
                  <a:lnTo>
                    <a:pt x="60" y="101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7" name="Freeform 697"/>
            <p:cNvSpPr/>
            <p:nvPr/>
          </p:nvSpPr>
          <p:spPr>
            <a:xfrm>
              <a:off x="5010" y="4234"/>
              <a:ext cx="24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2" h="119">
                  <a:moveTo>
                    <a:pt x="0" y="114"/>
                  </a:moveTo>
                  <a:lnTo>
                    <a:pt x="6" y="119"/>
                  </a:lnTo>
                  <a:lnTo>
                    <a:pt x="30" y="105"/>
                  </a:lnTo>
                  <a:lnTo>
                    <a:pt x="49" y="92"/>
                  </a:lnTo>
                  <a:lnTo>
                    <a:pt x="62" y="75"/>
                  </a:lnTo>
                  <a:lnTo>
                    <a:pt x="70" y="58"/>
                  </a:lnTo>
                  <a:lnTo>
                    <a:pt x="72" y="43"/>
                  </a:lnTo>
                  <a:lnTo>
                    <a:pt x="68" y="27"/>
                  </a:lnTo>
                  <a:lnTo>
                    <a:pt x="61" y="13"/>
                  </a:lnTo>
                  <a:lnTo>
                    <a:pt x="49" y="0"/>
                  </a:lnTo>
                  <a:lnTo>
                    <a:pt x="45" y="7"/>
                  </a:lnTo>
                  <a:lnTo>
                    <a:pt x="54" y="17"/>
                  </a:lnTo>
                  <a:lnTo>
                    <a:pt x="59" y="29"/>
                  </a:lnTo>
                  <a:lnTo>
                    <a:pt x="63" y="43"/>
                  </a:lnTo>
                  <a:lnTo>
                    <a:pt x="61" y="56"/>
                  </a:lnTo>
                  <a:lnTo>
                    <a:pt x="55" y="71"/>
                  </a:lnTo>
                  <a:lnTo>
                    <a:pt x="43" y="85"/>
                  </a:lnTo>
                  <a:lnTo>
                    <a:pt x="26" y="99"/>
                  </a:lnTo>
                  <a:lnTo>
                    <a:pt x="4" y="110"/>
                  </a:lnTo>
                  <a:lnTo>
                    <a:pt x="9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8" name="Freeform 698"/>
            <p:cNvSpPr/>
            <p:nvPr/>
          </p:nvSpPr>
          <p:spPr>
            <a:xfrm>
              <a:off x="5005" y="4242"/>
              <a:ext cx="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3" h="90">
                  <a:moveTo>
                    <a:pt x="0" y="4"/>
                  </a:moveTo>
                  <a:lnTo>
                    <a:pt x="0" y="4"/>
                  </a:lnTo>
                  <a:lnTo>
                    <a:pt x="9" y="28"/>
                  </a:lnTo>
                  <a:lnTo>
                    <a:pt x="13" y="56"/>
                  </a:lnTo>
                  <a:lnTo>
                    <a:pt x="14" y="80"/>
                  </a:lnTo>
                  <a:lnTo>
                    <a:pt x="14" y="90"/>
                  </a:lnTo>
                  <a:lnTo>
                    <a:pt x="23" y="90"/>
                  </a:lnTo>
                  <a:lnTo>
                    <a:pt x="23" y="80"/>
                  </a:lnTo>
                  <a:lnTo>
                    <a:pt x="22" y="56"/>
                  </a:lnTo>
                  <a:lnTo>
                    <a:pt x="18" y="2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9" name="Freeform 699"/>
            <p:cNvSpPr/>
            <p:nvPr/>
          </p:nvSpPr>
          <p:spPr>
            <a:xfrm>
              <a:off x="4997" y="4199"/>
              <a:ext cx="12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8" h="131">
                  <a:moveTo>
                    <a:pt x="38" y="2"/>
                  </a:moveTo>
                  <a:lnTo>
                    <a:pt x="30" y="0"/>
                  </a:lnTo>
                  <a:lnTo>
                    <a:pt x="17" y="21"/>
                  </a:lnTo>
                  <a:lnTo>
                    <a:pt x="7" y="42"/>
                  </a:lnTo>
                  <a:lnTo>
                    <a:pt x="2" y="60"/>
                  </a:lnTo>
                  <a:lnTo>
                    <a:pt x="0" y="75"/>
                  </a:lnTo>
                  <a:lnTo>
                    <a:pt x="2" y="90"/>
                  </a:lnTo>
                  <a:lnTo>
                    <a:pt x="7" y="103"/>
                  </a:lnTo>
                  <a:lnTo>
                    <a:pt x="16" y="118"/>
                  </a:lnTo>
                  <a:lnTo>
                    <a:pt x="25" y="131"/>
                  </a:lnTo>
                  <a:lnTo>
                    <a:pt x="31" y="127"/>
                  </a:lnTo>
                  <a:lnTo>
                    <a:pt x="22" y="113"/>
                  </a:lnTo>
                  <a:lnTo>
                    <a:pt x="16" y="101"/>
                  </a:lnTo>
                  <a:lnTo>
                    <a:pt x="11" y="88"/>
                  </a:lnTo>
                  <a:lnTo>
                    <a:pt x="9" y="75"/>
                  </a:lnTo>
                  <a:lnTo>
                    <a:pt x="11" y="60"/>
                  </a:lnTo>
                  <a:lnTo>
                    <a:pt x="16" y="44"/>
                  </a:lnTo>
                  <a:lnTo>
                    <a:pt x="24" y="26"/>
                  </a:lnTo>
                  <a:lnTo>
                    <a:pt x="37" y="5"/>
                  </a:lnTo>
                  <a:lnTo>
                    <a:pt x="29" y="2"/>
                  </a:lnTo>
                  <a:lnTo>
                    <a:pt x="38" y="2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0" name="Freeform 700"/>
            <p:cNvSpPr/>
            <p:nvPr/>
          </p:nvSpPr>
          <p:spPr>
            <a:xfrm>
              <a:off x="4984" y="4190"/>
              <a:ext cx="28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3" h="65">
                  <a:moveTo>
                    <a:pt x="42" y="65"/>
                  </a:moveTo>
                  <a:lnTo>
                    <a:pt x="51" y="64"/>
                  </a:lnTo>
                  <a:lnTo>
                    <a:pt x="58" y="63"/>
                  </a:lnTo>
                  <a:lnTo>
                    <a:pt x="65" y="59"/>
                  </a:lnTo>
                  <a:lnTo>
                    <a:pt x="71" y="55"/>
                  </a:lnTo>
                  <a:lnTo>
                    <a:pt x="76" y="50"/>
                  </a:lnTo>
                  <a:lnTo>
                    <a:pt x="80" y="45"/>
                  </a:lnTo>
                  <a:lnTo>
                    <a:pt x="82" y="39"/>
                  </a:lnTo>
                  <a:lnTo>
                    <a:pt x="83" y="33"/>
                  </a:lnTo>
                  <a:lnTo>
                    <a:pt x="82" y="26"/>
                  </a:lnTo>
                  <a:lnTo>
                    <a:pt x="80" y="20"/>
                  </a:lnTo>
                  <a:lnTo>
                    <a:pt x="76" y="15"/>
                  </a:lnTo>
                  <a:lnTo>
                    <a:pt x="71" y="9"/>
                  </a:lnTo>
                  <a:lnTo>
                    <a:pt x="65" y="6"/>
                  </a:lnTo>
                  <a:lnTo>
                    <a:pt x="58" y="2"/>
                  </a:lnTo>
                  <a:lnTo>
                    <a:pt x="51" y="1"/>
                  </a:lnTo>
                  <a:lnTo>
                    <a:pt x="42" y="0"/>
                  </a:lnTo>
                  <a:lnTo>
                    <a:pt x="33" y="1"/>
                  </a:lnTo>
                  <a:lnTo>
                    <a:pt x="25" y="2"/>
                  </a:lnTo>
                  <a:lnTo>
                    <a:pt x="18" y="6"/>
                  </a:lnTo>
                  <a:lnTo>
                    <a:pt x="13" y="9"/>
                  </a:lnTo>
                  <a:lnTo>
                    <a:pt x="7" y="15"/>
                  </a:lnTo>
                  <a:lnTo>
                    <a:pt x="4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4" y="45"/>
                  </a:lnTo>
                  <a:lnTo>
                    <a:pt x="7" y="50"/>
                  </a:lnTo>
                  <a:lnTo>
                    <a:pt x="13" y="55"/>
                  </a:lnTo>
                  <a:lnTo>
                    <a:pt x="18" y="59"/>
                  </a:lnTo>
                  <a:lnTo>
                    <a:pt x="25" y="63"/>
                  </a:lnTo>
                  <a:lnTo>
                    <a:pt x="33" y="64"/>
                  </a:lnTo>
                  <a:lnTo>
                    <a:pt x="42" y="6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1" name="Freeform 701"/>
            <p:cNvSpPr/>
            <p:nvPr/>
          </p:nvSpPr>
          <p:spPr>
            <a:xfrm>
              <a:off x="4998" y="4201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5" h="37">
                  <a:moveTo>
                    <a:pt x="36" y="0"/>
                  </a:moveTo>
                  <a:lnTo>
                    <a:pt x="36" y="0"/>
                  </a:lnTo>
                  <a:lnTo>
                    <a:pt x="35" y="5"/>
                  </a:lnTo>
                  <a:lnTo>
                    <a:pt x="33" y="10"/>
                  </a:lnTo>
                  <a:lnTo>
                    <a:pt x="31" y="15"/>
                  </a:lnTo>
                  <a:lnTo>
                    <a:pt x="26" y="19"/>
                  </a:lnTo>
                  <a:lnTo>
                    <a:pt x="21" y="23"/>
                  </a:lnTo>
                  <a:lnTo>
                    <a:pt x="15" y="25"/>
                  </a:lnTo>
                  <a:lnTo>
                    <a:pt x="9" y="26"/>
                  </a:lnTo>
                  <a:lnTo>
                    <a:pt x="0" y="28"/>
                  </a:lnTo>
                  <a:lnTo>
                    <a:pt x="0" y="37"/>
                  </a:lnTo>
                  <a:lnTo>
                    <a:pt x="9" y="35"/>
                  </a:lnTo>
                  <a:lnTo>
                    <a:pt x="17" y="34"/>
                  </a:lnTo>
                  <a:lnTo>
                    <a:pt x="25" y="30"/>
                  </a:lnTo>
                  <a:lnTo>
                    <a:pt x="31" y="25"/>
                  </a:lnTo>
                  <a:lnTo>
                    <a:pt x="38" y="20"/>
                  </a:lnTo>
                  <a:lnTo>
                    <a:pt x="42" y="14"/>
                  </a:lnTo>
                  <a:lnTo>
                    <a:pt x="44" y="7"/>
                  </a:lnTo>
                  <a:lnTo>
                    <a:pt x="45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2" name="Freeform 702"/>
            <p:cNvSpPr/>
            <p:nvPr/>
          </p:nvSpPr>
          <p:spPr>
            <a:xfrm>
              <a:off x="4998" y="4188"/>
              <a:ext cx="15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5" h="37">
                  <a:moveTo>
                    <a:pt x="0" y="9"/>
                  </a:moveTo>
                  <a:lnTo>
                    <a:pt x="0" y="9"/>
                  </a:lnTo>
                  <a:lnTo>
                    <a:pt x="9" y="10"/>
                  </a:lnTo>
                  <a:lnTo>
                    <a:pt x="15" y="11"/>
                  </a:lnTo>
                  <a:lnTo>
                    <a:pt x="21" y="13"/>
                  </a:lnTo>
                  <a:lnTo>
                    <a:pt x="26" y="16"/>
                  </a:lnTo>
                  <a:lnTo>
                    <a:pt x="31" y="21"/>
                  </a:lnTo>
                  <a:lnTo>
                    <a:pt x="33" y="27"/>
                  </a:lnTo>
                  <a:lnTo>
                    <a:pt x="35" y="31"/>
                  </a:lnTo>
                  <a:lnTo>
                    <a:pt x="36" y="37"/>
                  </a:lnTo>
                  <a:lnTo>
                    <a:pt x="45" y="37"/>
                  </a:lnTo>
                  <a:lnTo>
                    <a:pt x="44" y="29"/>
                  </a:lnTo>
                  <a:lnTo>
                    <a:pt x="42" y="22"/>
                  </a:lnTo>
                  <a:lnTo>
                    <a:pt x="38" y="16"/>
                  </a:lnTo>
                  <a:lnTo>
                    <a:pt x="31" y="10"/>
                  </a:lnTo>
                  <a:lnTo>
                    <a:pt x="25" y="6"/>
                  </a:lnTo>
                  <a:lnTo>
                    <a:pt x="17" y="2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3" name="Freeform 703"/>
            <p:cNvSpPr/>
            <p:nvPr/>
          </p:nvSpPr>
          <p:spPr>
            <a:xfrm>
              <a:off x="4983" y="4188"/>
              <a:ext cx="15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6" h="37">
                  <a:moveTo>
                    <a:pt x="9" y="37"/>
                  </a:moveTo>
                  <a:lnTo>
                    <a:pt x="9" y="37"/>
                  </a:lnTo>
                  <a:lnTo>
                    <a:pt x="10" y="31"/>
                  </a:lnTo>
                  <a:lnTo>
                    <a:pt x="12" y="27"/>
                  </a:lnTo>
                  <a:lnTo>
                    <a:pt x="14" y="21"/>
                  </a:lnTo>
                  <a:lnTo>
                    <a:pt x="19" y="16"/>
                  </a:lnTo>
                  <a:lnTo>
                    <a:pt x="24" y="13"/>
                  </a:lnTo>
                  <a:lnTo>
                    <a:pt x="30" y="11"/>
                  </a:lnTo>
                  <a:lnTo>
                    <a:pt x="37" y="10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8" y="2"/>
                  </a:lnTo>
                  <a:lnTo>
                    <a:pt x="20" y="6"/>
                  </a:lnTo>
                  <a:lnTo>
                    <a:pt x="14" y="10"/>
                  </a:lnTo>
                  <a:lnTo>
                    <a:pt x="8" y="16"/>
                  </a:lnTo>
                  <a:lnTo>
                    <a:pt x="3" y="22"/>
                  </a:lnTo>
                  <a:lnTo>
                    <a:pt x="1" y="29"/>
                  </a:lnTo>
                  <a:lnTo>
                    <a:pt x="0" y="37"/>
                  </a:lnTo>
                  <a:lnTo>
                    <a:pt x="9" y="37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4" name="Freeform 704"/>
            <p:cNvSpPr/>
            <p:nvPr/>
          </p:nvSpPr>
          <p:spPr>
            <a:xfrm>
              <a:off x="4983" y="4201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6" h="37">
                  <a:moveTo>
                    <a:pt x="46" y="28"/>
                  </a:moveTo>
                  <a:lnTo>
                    <a:pt x="46" y="28"/>
                  </a:lnTo>
                  <a:lnTo>
                    <a:pt x="37" y="26"/>
                  </a:lnTo>
                  <a:lnTo>
                    <a:pt x="30" y="25"/>
                  </a:lnTo>
                  <a:lnTo>
                    <a:pt x="24" y="23"/>
                  </a:lnTo>
                  <a:lnTo>
                    <a:pt x="19" y="19"/>
                  </a:lnTo>
                  <a:lnTo>
                    <a:pt x="14" y="15"/>
                  </a:lnTo>
                  <a:lnTo>
                    <a:pt x="12" y="10"/>
                  </a:lnTo>
                  <a:lnTo>
                    <a:pt x="10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3" y="14"/>
                  </a:lnTo>
                  <a:lnTo>
                    <a:pt x="8" y="20"/>
                  </a:lnTo>
                  <a:lnTo>
                    <a:pt x="14" y="25"/>
                  </a:lnTo>
                  <a:lnTo>
                    <a:pt x="20" y="30"/>
                  </a:lnTo>
                  <a:lnTo>
                    <a:pt x="28" y="34"/>
                  </a:lnTo>
                  <a:lnTo>
                    <a:pt x="37" y="35"/>
                  </a:lnTo>
                  <a:lnTo>
                    <a:pt x="46" y="37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5" name="Freeform 705"/>
            <p:cNvSpPr/>
            <p:nvPr/>
          </p:nvSpPr>
          <p:spPr>
            <a:xfrm>
              <a:off x="4886" y="4157"/>
              <a:ext cx="66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6" h="109">
                  <a:moveTo>
                    <a:pt x="0" y="62"/>
                  </a:moveTo>
                  <a:lnTo>
                    <a:pt x="3" y="59"/>
                  </a:lnTo>
                  <a:lnTo>
                    <a:pt x="12" y="52"/>
                  </a:lnTo>
                  <a:lnTo>
                    <a:pt x="25" y="41"/>
                  </a:lnTo>
                  <a:lnTo>
                    <a:pt x="42" y="29"/>
                  </a:lnTo>
                  <a:lnTo>
                    <a:pt x="61" y="18"/>
                  </a:lnTo>
                  <a:lnTo>
                    <a:pt x="82" y="7"/>
                  </a:lnTo>
                  <a:lnTo>
                    <a:pt x="102" y="1"/>
                  </a:lnTo>
                  <a:lnTo>
                    <a:pt x="122" y="0"/>
                  </a:lnTo>
                  <a:lnTo>
                    <a:pt x="140" y="3"/>
                  </a:lnTo>
                  <a:lnTo>
                    <a:pt x="157" y="10"/>
                  </a:lnTo>
                  <a:lnTo>
                    <a:pt x="171" y="18"/>
                  </a:lnTo>
                  <a:lnTo>
                    <a:pt x="182" y="28"/>
                  </a:lnTo>
                  <a:lnTo>
                    <a:pt x="190" y="40"/>
                  </a:lnTo>
                  <a:lnTo>
                    <a:pt x="195" y="52"/>
                  </a:lnTo>
                  <a:lnTo>
                    <a:pt x="196" y="66"/>
                  </a:lnTo>
                  <a:lnTo>
                    <a:pt x="192" y="79"/>
                  </a:lnTo>
                  <a:lnTo>
                    <a:pt x="186" y="90"/>
                  </a:lnTo>
                  <a:lnTo>
                    <a:pt x="178" y="99"/>
                  </a:lnTo>
                  <a:lnTo>
                    <a:pt x="169" y="105"/>
                  </a:lnTo>
                  <a:lnTo>
                    <a:pt x="160" y="108"/>
                  </a:lnTo>
                  <a:lnTo>
                    <a:pt x="152" y="109"/>
                  </a:lnTo>
                  <a:lnTo>
                    <a:pt x="143" y="108"/>
                  </a:lnTo>
                  <a:lnTo>
                    <a:pt x="137" y="106"/>
                  </a:lnTo>
                  <a:lnTo>
                    <a:pt x="131" y="103"/>
                  </a:lnTo>
                  <a:lnTo>
                    <a:pt x="123" y="96"/>
                  </a:lnTo>
                  <a:lnTo>
                    <a:pt x="120" y="88"/>
                  </a:lnTo>
                  <a:lnTo>
                    <a:pt x="120" y="78"/>
                  </a:lnTo>
                  <a:lnTo>
                    <a:pt x="122" y="62"/>
                  </a:lnTo>
                  <a:lnTo>
                    <a:pt x="120" y="53"/>
                  </a:lnTo>
                  <a:lnTo>
                    <a:pt x="110" y="44"/>
                  </a:lnTo>
                  <a:lnTo>
                    <a:pt x="95" y="38"/>
                  </a:lnTo>
                  <a:lnTo>
                    <a:pt x="76" y="33"/>
                  </a:lnTo>
                  <a:lnTo>
                    <a:pt x="55" y="33"/>
                  </a:lnTo>
                  <a:lnTo>
                    <a:pt x="34" y="37"/>
                  </a:lnTo>
                  <a:lnTo>
                    <a:pt x="16" y="47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6" name="Freeform 706"/>
            <p:cNvSpPr/>
            <p:nvPr/>
          </p:nvSpPr>
          <p:spPr>
            <a:xfrm>
              <a:off x="4886" y="4157"/>
              <a:ext cx="66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6" h="109">
                  <a:moveTo>
                    <a:pt x="0" y="62"/>
                  </a:moveTo>
                  <a:lnTo>
                    <a:pt x="0" y="62"/>
                  </a:lnTo>
                  <a:lnTo>
                    <a:pt x="3" y="59"/>
                  </a:lnTo>
                  <a:lnTo>
                    <a:pt x="12" y="52"/>
                  </a:lnTo>
                  <a:lnTo>
                    <a:pt x="25" y="41"/>
                  </a:lnTo>
                  <a:lnTo>
                    <a:pt x="42" y="29"/>
                  </a:lnTo>
                  <a:lnTo>
                    <a:pt x="61" y="18"/>
                  </a:lnTo>
                  <a:lnTo>
                    <a:pt x="82" y="7"/>
                  </a:lnTo>
                  <a:lnTo>
                    <a:pt x="102" y="1"/>
                  </a:lnTo>
                  <a:lnTo>
                    <a:pt x="122" y="0"/>
                  </a:lnTo>
                  <a:lnTo>
                    <a:pt x="140" y="3"/>
                  </a:lnTo>
                  <a:lnTo>
                    <a:pt x="157" y="10"/>
                  </a:lnTo>
                  <a:lnTo>
                    <a:pt x="171" y="18"/>
                  </a:lnTo>
                  <a:lnTo>
                    <a:pt x="182" y="28"/>
                  </a:lnTo>
                  <a:lnTo>
                    <a:pt x="190" y="40"/>
                  </a:lnTo>
                  <a:lnTo>
                    <a:pt x="195" y="52"/>
                  </a:lnTo>
                  <a:lnTo>
                    <a:pt x="196" y="66"/>
                  </a:lnTo>
                  <a:lnTo>
                    <a:pt x="192" y="79"/>
                  </a:lnTo>
                  <a:lnTo>
                    <a:pt x="186" y="90"/>
                  </a:lnTo>
                  <a:lnTo>
                    <a:pt x="178" y="99"/>
                  </a:lnTo>
                  <a:lnTo>
                    <a:pt x="169" y="105"/>
                  </a:lnTo>
                  <a:lnTo>
                    <a:pt x="160" y="108"/>
                  </a:lnTo>
                  <a:lnTo>
                    <a:pt x="152" y="109"/>
                  </a:lnTo>
                  <a:lnTo>
                    <a:pt x="143" y="108"/>
                  </a:lnTo>
                  <a:lnTo>
                    <a:pt x="137" y="106"/>
                  </a:lnTo>
                  <a:lnTo>
                    <a:pt x="131" y="103"/>
                  </a:lnTo>
                  <a:lnTo>
                    <a:pt x="123" y="96"/>
                  </a:lnTo>
                  <a:lnTo>
                    <a:pt x="120" y="88"/>
                  </a:lnTo>
                  <a:lnTo>
                    <a:pt x="120" y="78"/>
                  </a:lnTo>
                  <a:lnTo>
                    <a:pt x="122" y="62"/>
                  </a:lnTo>
                  <a:lnTo>
                    <a:pt x="120" y="53"/>
                  </a:lnTo>
                  <a:lnTo>
                    <a:pt x="110" y="44"/>
                  </a:lnTo>
                  <a:lnTo>
                    <a:pt x="95" y="38"/>
                  </a:lnTo>
                  <a:lnTo>
                    <a:pt x="76" y="33"/>
                  </a:lnTo>
                  <a:lnTo>
                    <a:pt x="55" y="33"/>
                  </a:lnTo>
                  <a:lnTo>
                    <a:pt x="34" y="37"/>
                  </a:lnTo>
                  <a:lnTo>
                    <a:pt x="16" y="47"/>
                  </a:lnTo>
                  <a:lnTo>
                    <a:pt x="0" y="62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7" name="Freeform 707"/>
            <p:cNvSpPr/>
            <p:nvPr/>
          </p:nvSpPr>
          <p:spPr>
            <a:xfrm>
              <a:off x="4836" y="4158"/>
              <a:ext cx="41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3" h="140">
                  <a:moveTo>
                    <a:pt x="102" y="140"/>
                  </a:moveTo>
                  <a:lnTo>
                    <a:pt x="104" y="136"/>
                  </a:lnTo>
                  <a:lnTo>
                    <a:pt x="110" y="123"/>
                  </a:lnTo>
                  <a:lnTo>
                    <a:pt x="117" y="105"/>
                  </a:lnTo>
                  <a:lnTo>
                    <a:pt x="121" y="84"/>
                  </a:lnTo>
                  <a:lnTo>
                    <a:pt x="123" y="61"/>
                  </a:lnTo>
                  <a:lnTo>
                    <a:pt x="119" y="39"/>
                  </a:lnTo>
                  <a:lnTo>
                    <a:pt x="108" y="20"/>
                  </a:lnTo>
                  <a:lnTo>
                    <a:pt x="85" y="6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28" y="5"/>
                  </a:lnTo>
                  <a:lnTo>
                    <a:pt x="15" y="11"/>
                  </a:lnTo>
                  <a:lnTo>
                    <a:pt x="6" y="21"/>
                  </a:lnTo>
                  <a:lnTo>
                    <a:pt x="0" y="33"/>
                  </a:lnTo>
                  <a:lnTo>
                    <a:pt x="1" y="44"/>
                  </a:lnTo>
                  <a:lnTo>
                    <a:pt x="7" y="55"/>
                  </a:lnTo>
                  <a:lnTo>
                    <a:pt x="16" y="63"/>
                  </a:lnTo>
                  <a:lnTo>
                    <a:pt x="25" y="67"/>
                  </a:lnTo>
                  <a:lnTo>
                    <a:pt x="34" y="69"/>
                  </a:lnTo>
                  <a:lnTo>
                    <a:pt x="43" y="69"/>
                  </a:lnTo>
                  <a:lnTo>
                    <a:pt x="51" y="68"/>
                  </a:lnTo>
                  <a:lnTo>
                    <a:pt x="58" y="66"/>
                  </a:lnTo>
                  <a:lnTo>
                    <a:pt x="65" y="65"/>
                  </a:lnTo>
                  <a:lnTo>
                    <a:pt x="72" y="64"/>
                  </a:lnTo>
                  <a:lnTo>
                    <a:pt x="79" y="65"/>
                  </a:lnTo>
                  <a:lnTo>
                    <a:pt x="88" y="68"/>
                  </a:lnTo>
                  <a:lnTo>
                    <a:pt x="95" y="75"/>
                  </a:lnTo>
                  <a:lnTo>
                    <a:pt x="102" y="83"/>
                  </a:lnTo>
                  <a:lnTo>
                    <a:pt x="108" y="94"/>
                  </a:lnTo>
                  <a:lnTo>
                    <a:pt x="110" y="106"/>
                  </a:lnTo>
                  <a:lnTo>
                    <a:pt x="108" y="122"/>
                  </a:lnTo>
                  <a:lnTo>
                    <a:pt x="102" y="14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8" name="Freeform 708"/>
            <p:cNvSpPr/>
            <p:nvPr/>
          </p:nvSpPr>
          <p:spPr>
            <a:xfrm>
              <a:off x="4836" y="4158"/>
              <a:ext cx="41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3" h="140">
                  <a:moveTo>
                    <a:pt x="102" y="140"/>
                  </a:moveTo>
                  <a:lnTo>
                    <a:pt x="102" y="140"/>
                  </a:lnTo>
                  <a:lnTo>
                    <a:pt x="104" y="136"/>
                  </a:lnTo>
                  <a:lnTo>
                    <a:pt x="110" y="123"/>
                  </a:lnTo>
                  <a:lnTo>
                    <a:pt x="117" y="105"/>
                  </a:lnTo>
                  <a:lnTo>
                    <a:pt x="121" y="84"/>
                  </a:lnTo>
                  <a:lnTo>
                    <a:pt x="123" y="61"/>
                  </a:lnTo>
                  <a:lnTo>
                    <a:pt x="119" y="39"/>
                  </a:lnTo>
                  <a:lnTo>
                    <a:pt x="108" y="20"/>
                  </a:lnTo>
                  <a:lnTo>
                    <a:pt x="85" y="6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28" y="5"/>
                  </a:lnTo>
                  <a:lnTo>
                    <a:pt x="15" y="11"/>
                  </a:lnTo>
                  <a:lnTo>
                    <a:pt x="6" y="21"/>
                  </a:lnTo>
                  <a:lnTo>
                    <a:pt x="0" y="33"/>
                  </a:lnTo>
                  <a:lnTo>
                    <a:pt x="1" y="44"/>
                  </a:lnTo>
                  <a:lnTo>
                    <a:pt x="7" y="55"/>
                  </a:lnTo>
                  <a:lnTo>
                    <a:pt x="16" y="63"/>
                  </a:lnTo>
                  <a:lnTo>
                    <a:pt x="25" y="67"/>
                  </a:lnTo>
                  <a:lnTo>
                    <a:pt x="34" y="69"/>
                  </a:lnTo>
                  <a:lnTo>
                    <a:pt x="43" y="69"/>
                  </a:lnTo>
                  <a:lnTo>
                    <a:pt x="51" y="68"/>
                  </a:lnTo>
                  <a:lnTo>
                    <a:pt x="58" y="66"/>
                  </a:lnTo>
                  <a:lnTo>
                    <a:pt x="65" y="65"/>
                  </a:lnTo>
                  <a:lnTo>
                    <a:pt x="72" y="64"/>
                  </a:lnTo>
                  <a:lnTo>
                    <a:pt x="79" y="65"/>
                  </a:lnTo>
                  <a:lnTo>
                    <a:pt x="88" y="68"/>
                  </a:lnTo>
                  <a:lnTo>
                    <a:pt x="95" y="75"/>
                  </a:lnTo>
                  <a:lnTo>
                    <a:pt x="102" y="83"/>
                  </a:lnTo>
                  <a:lnTo>
                    <a:pt x="108" y="94"/>
                  </a:lnTo>
                  <a:lnTo>
                    <a:pt x="110" y="106"/>
                  </a:lnTo>
                  <a:lnTo>
                    <a:pt x="108" y="122"/>
                  </a:lnTo>
                  <a:lnTo>
                    <a:pt x="102" y="14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9" name="Freeform 709"/>
            <p:cNvSpPr/>
            <p:nvPr/>
          </p:nvSpPr>
          <p:spPr>
            <a:xfrm>
              <a:off x="4866" y="4111"/>
              <a:ext cx="34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4" h="180">
                  <a:moveTo>
                    <a:pt x="30" y="180"/>
                  </a:moveTo>
                  <a:lnTo>
                    <a:pt x="27" y="177"/>
                  </a:lnTo>
                  <a:lnTo>
                    <a:pt x="23" y="166"/>
                  </a:lnTo>
                  <a:lnTo>
                    <a:pt x="16" y="150"/>
                  </a:lnTo>
                  <a:lnTo>
                    <a:pt x="10" y="130"/>
                  </a:lnTo>
                  <a:lnTo>
                    <a:pt x="4" y="109"/>
                  </a:lnTo>
                  <a:lnTo>
                    <a:pt x="0" y="86"/>
                  </a:lnTo>
                  <a:lnTo>
                    <a:pt x="0" y="64"/>
                  </a:lnTo>
                  <a:lnTo>
                    <a:pt x="4" y="45"/>
                  </a:lnTo>
                  <a:lnTo>
                    <a:pt x="14" y="26"/>
                  </a:lnTo>
                  <a:lnTo>
                    <a:pt x="25" y="13"/>
                  </a:lnTo>
                  <a:lnTo>
                    <a:pt x="38" y="6"/>
                  </a:lnTo>
                  <a:lnTo>
                    <a:pt x="50" y="1"/>
                  </a:lnTo>
                  <a:lnTo>
                    <a:pt x="62" y="0"/>
                  </a:lnTo>
                  <a:lnTo>
                    <a:pt x="73" y="2"/>
                  </a:lnTo>
                  <a:lnTo>
                    <a:pt x="83" y="8"/>
                  </a:lnTo>
                  <a:lnTo>
                    <a:pt x="90" y="13"/>
                  </a:lnTo>
                  <a:lnTo>
                    <a:pt x="98" y="23"/>
                  </a:lnTo>
                  <a:lnTo>
                    <a:pt x="102" y="30"/>
                  </a:lnTo>
                  <a:lnTo>
                    <a:pt x="104" y="39"/>
                  </a:lnTo>
                  <a:lnTo>
                    <a:pt x="101" y="54"/>
                  </a:lnTo>
                  <a:lnTo>
                    <a:pt x="98" y="61"/>
                  </a:lnTo>
                  <a:lnTo>
                    <a:pt x="95" y="68"/>
                  </a:lnTo>
                  <a:lnTo>
                    <a:pt x="89" y="74"/>
                  </a:lnTo>
                  <a:lnTo>
                    <a:pt x="83" y="78"/>
                  </a:lnTo>
                  <a:lnTo>
                    <a:pt x="77" y="82"/>
                  </a:lnTo>
                  <a:lnTo>
                    <a:pt x="70" y="85"/>
                  </a:lnTo>
                  <a:lnTo>
                    <a:pt x="63" y="87"/>
                  </a:lnTo>
                  <a:lnTo>
                    <a:pt x="58" y="88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3" y="102"/>
                  </a:lnTo>
                  <a:lnTo>
                    <a:pt x="27" y="111"/>
                  </a:lnTo>
                  <a:lnTo>
                    <a:pt x="25" y="122"/>
                  </a:lnTo>
                  <a:lnTo>
                    <a:pt x="24" y="138"/>
                  </a:lnTo>
                  <a:lnTo>
                    <a:pt x="25" y="157"/>
                  </a:lnTo>
                  <a:lnTo>
                    <a:pt x="30" y="18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0" name="Freeform 710"/>
            <p:cNvSpPr/>
            <p:nvPr/>
          </p:nvSpPr>
          <p:spPr>
            <a:xfrm>
              <a:off x="4866" y="4111"/>
              <a:ext cx="34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4" h="180">
                  <a:moveTo>
                    <a:pt x="30" y="180"/>
                  </a:moveTo>
                  <a:lnTo>
                    <a:pt x="30" y="180"/>
                  </a:lnTo>
                  <a:lnTo>
                    <a:pt x="27" y="177"/>
                  </a:lnTo>
                  <a:lnTo>
                    <a:pt x="23" y="166"/>
                  </a:lnTo>
                  <a:lnTo>
                    <a:pt x="16" y="150"/>
                  </a:lnTo>
                  <a:lnTo>
                    <a:pt x="10" y="130"/>
                  </a:lnTo>
                  <a:lnTo>
                    <a:pt x="4" y="109"/>
                  </a:lnTo>
                  <a:lnTo>
                    <a:pt x="0" y="86"/>
                  </a:lnTo>
                  <a:lnTo>
                    <a:pt x="0" y="64"/>
                  </a:lnTo>
                  <a:lnTo>
                    <a:pt x="4" y="45"/>
                  </a:lnTo>
                  <a:lnTo>
                    <a:pt x="14" y="26"/>
                  </a:lnTo>
                  <a:lnTo>
                    <a:pt x="25" y="13"/>
                  </a:lnTo>
                  <a:lnTo>
                    <a:pt x="38" y="6"/>
                  </a:lnTo>
                  <a:lnTo>
                    <a:pt x="50" y="1"/>
                  </a:lnTo>
                  <a:lnTo>
                    <a:pt x="62" y="0"/>
                  </a:lnTo>
                  <a:lnTo>
                    <a:pt x="73" y="2"/>
                  </a:lnTo>
                  <a:lnTo>
                    <a:pt x="83" y="8"/>
                  </a:lnTo>
                  <a:lnTo>
                    <a:pt x="90" y="13"/>
                  </a:lnTo>
                  <a:lnTo>
                    <a:pt x="98" y="23"/>
                  </a:lnTo>
                  <a:lnTo>
                    <a:pt x="102" y="30"/>
                  </a:lnTo>
                  <a:lnTo>
                    <a:pt x="104" y="39"/>
                  </a:lnTo>
                  <a:lnTo>
                    <a:pt x="101" y="54"/>
                  </a:lnTo>
                  <a:lnTo>
                    <a:pt x="98" y="61"/>
                  </a:lnTo>
                  <a:lnTo>
                    <a:pt x="95" y="68"/>
                  </a:lnTo>
                  <a:lnTo>
                    <a:pt x="89" y="74"/>
                  </a:lnTo>
                  <a:lnTo>
                    <a:pt x="83" y="78"/>
                  </a:lnTo>
                  <a:lnTo>
                    <a:pt x="77" y="82"/>
                  </a:lnTo>
                  <a:lnTo>
                    <a:pt x="70" y="85"/>
                  </a:lnTo>
                  <a:lnTo>
                    <a:pt x="63" y="87"/>
                  </a:lnTo>
                  <a:lnTo>
                    <a:pt x="58" y="88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3" y="102"/>
                  </a:lnTo>
                  <a:lnTo>
                    <a:pt x="27" y="111"/>
                  </a:lnTo>
                  <a:lnTo>
                    <a:pt x="25" y="122"/>
                  </a:lnTo>
                  <a:lnTo>
                    <a:pt x="24" y="138"/>
                  </a:lnTo>
                  <a:lnTo>
                    <a:pt x="25" y="157"/>
                  </a:lnTo>
                  <a:lnTo>
                    <a:pt x="30" y="18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1" name="Freeform 711"/>
            <p:cNvSpPr/>
            <p:nvPr/>
          </p:nvSpPr>
          <p:spPr>
            <a:xfrm>
              <a:off x="4904" y="4232"/>
              <a:ext cx="67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1" h="112">
                  <a:moveTo>
                    <a:pt x="201" y="112"/>
                  </a:moveTo>
                  <a:lnTo>
                    <a:pt x="199" y="108"/>
                  </a:lnTo>
                  <a:lnTo>
                    <a:pt x="193" y="98"/>
                  </a:lnTo>
                  <a:lnTo>
                    <a:pt x="184" y="85"/>
                  </a:lnTo>
                  <a:lnTo>
                    <a:pt x="171" y="68"/>
                  </a:lnTo>
                  <a:lnTo>
                    <a:pt x="155" y="50"/>
                  </a:lnTo>
                  <a:lnTo>
                    <a:pt x="137" y="32"/>
                  </a:lnTo>
                  <a:lnTo>
                    <a:pt x="116" y="16"/>
                  </a:lnTo>
                  <a:lnTo>
                    <a:pt x="92" y="5"/>
                  </a:lnTo>
                  <a:lnTo>
                    <a:pt x="69" y="0"/>
                  </a:lnTo>
                  <a:lnTo>
                    <a:pt x="48" y="0"/>
                  </a:lnTo>
                  <a:lnTo>
                    <a:pt x="29" y="5"/>
                  </a:lnTo>
                  <a:lnTo>
                    <a:pt x="14" y="15"/>
                  </a:lnTo>
                  <a:lnTo>
                    <a:pt x="4" y="30"/>
                  </a:lnTo>
                  <a:lnTo>
                    <a:pt x="0" y="46"/>
                  </a:lnTo>
                  <a:lnTo>
                    <a:pt x="2" y="62"/>
                  </a:lnTo>
                  <a:lnTo>
                    <a:pt x="11" y="80"/>
                  </a:lnTo>
                  <a:lnTo>
                    <a:pt x="21" y="90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7" y="95"/>
                  </a:lnTo>
                  <a:lnTo>
                    <a:pt x="54" y="90"/>
                  </a:lnTo>
                  <a:lnTo>
                    <a:pt x="62" y="86"/>
                  </a:lnTo>
                  <a:lnTo>
                    <a:pt x="69" y="81"/>
                  </a:lnTo>
                  <a:lnTo>
                    <a:pt x="75" y="77"/>
                  </a:lnTo>
                  <a:lnTo>
                    <a:pt x="81" y="72"/>
                  </a:lnTo>
                  <a:lnTo>
                    <a:pt x="89" y="67"/>
                  </a:lnTo>
                  <a:lnTo>
                    <a:pt x="100" y="61"/>
                  </a:lnTo>
                  <a:lnTo>
                    <a:pt x="113" y="59"/>
                  </a:lnTo>
                  <a:lnTo>
                    <a:pt x="129" y="61"/>
                  </a:lnTo>
                  <a:lnTo>
                    <a:pt x="150" y="69"/>
                  </a:lnTo>
                  <a:lnTo>
                    <a:pt x="173" y="86"/>
                  </a:lnTo>
                  <a:lnTo>
                    <a:pt x="201" y="112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2" name="Freeform 712"/>
            <p:cNvSpPr/>
            <p:nvPr/>
          </p:nvSpPr>
          <p:spPr>
            <a:xfrm>
              <a:off x="4904" y="4232"/>
              <a:ext cx="67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1" h="112">
                  <a:moveTo>
                    <a:pt x="201" y="112"/>
                  </a:moveTo>
                  <a:lnTo>
                    <a:pt x="201" y="112"/>
                  </a:lnTo>
                  <a:lnTo>
                    <a:pt x="199" y="108"/>
                  </a:lnTo>
                  <a:lnTo>
                    <a:pt x="193" y="98"/>
                  </a:lnTo>
                  <a:lnTo>
                    <a:pt x="184" y="85"/>
                  </a:lnTo>
                  <a:lnTo>
                    <a:pt x="171" y="68"/>
                  </a:lnTo>
                  <a:lnTo>
                    <a:pt x="155" y="50"/>
                  </a:lnTo>
                  <a:lnTo>
                    <a:pt x="137" y="32"/>
                  </a:lnTo>
                  <a:lnTo>
                    <a:pt x="116" y="16"/>
                  </a:lnTo>
                  <a:lnTo>
                    <a:pt x="92" y="5"/>
                  </a:lnTo>
                  <a:lnTo>
                    <a:pt x="69" y="0"/>
                  </a:lnTo>
                  <a:lnTo>
                    <a:pt x="48" y="0"/>
                  </a:lnTo>
                  <a:lnTo>
                    <a:pt x="29" y="5"/>
                  </a:lnTo>
                  <a:lnTo>
                    <a:pt x="14" y="15"/>
                  </a:lnTo>
                  <a:lnTo>
                    <a:pt x="4" y="30"/>
                  </a:lnTo>
                  <a:lnTo>
                    <a:pt x="0" y="46"/>
                  </a:lnTo>
                  <a:lnTo>
                    <a:pt x="2" y="62"/>
                  </a:lnTo>
                  <a:lnTo>
                    <a:pt x="11" y="80"/>
                  </a:lnTo>
                  <a:lnTo>
                    <a:pt x="21" y="90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7" y="95"/>
                  </a:lnTo>
                  <a:lnTo>
                    <a:pt x="54" y="90"/>
                  </a:lnTo>
                  <a:lnTo>
                    <a:pt x="62" y="86"/>
                  </a:lnTo>
                  <a:lnTo>
                    <a:pt x="69" y="81"/>
                  </a:lnTo>
                  <a:lnTo>
                    <a:pt x="75" y="77"/>
                  </a:lnTo>
                  <a:lnTo>
                    <a:pt x="81" y="72"/>
                  </a:lnTo>
                  <a:lnTo>
                    <a:pt x="89" y="67"/>
                  </a:lnTo>
                  <a:lnTo>
                    <a:pt x="100" y="61"/>
                  </a:lnTo>
                  <a:lnTo>
                    <a:pt x="113" y="59"/>
                  </a:lnTo>
                  <a:lnTo>
                    <a:pt x="129" y="61"/>
                  </a:lnTo>
                  <a:lnTo>
                    <a:pt x="150" y="69"/>
                  </a:lnTo>
                  <a:lnTo>
                    <a:pt x="173" y="86"/>
                  </a:lnTo>
                  <a:lnTo>
                    <a:pt x="201" y="112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3" name="Freeform 713"/>
            <p:cNvSpPr/>
            <p:nvPr/>
          </p:nvSpPr>
          <p:spPr>
            <a:xfrm>
              <a:off x="4785" y="4265"/>
              <a:ext cx="8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48" h="103">
                  <a:moveTo>
                    <a:pt x="0" y="47"/>
                  </a:moveTo>
                  <a:lnTo>
                    <a:pt x="5" y="45"/>
                  </a:lnTo>
                  <a:lnTo>
                    <a:pt x="20" y="38"/>
                  </a:lnTo>
                  <a:lnTo>
                    <a:pt x="41" y="31"/>
                  </a:lnTo>
                  <a:lnTo>
                    <a:pt x="68" y="21"/>
                  </a:lnTo>
                  <a:lnTo>
                    <a:pt x="96" y="12"/>
                  </a:lnTo>
                  <a:lnTo>
                    <a:pt x="126" y="5"/>
                  </a:lnTo>
                  <a:lnTo>
                    <a:pt x="153" y="0"/>
                  </a:lnTo>
                  <a:lnTo>
                    <a:pt x="177" y="1"/>
                  </a:lnTo>
                  <a:lnTo>
                    <a:pt x="192" y="5"/>
                  </a:lnTo>
                  <a:lnTo>
                    <a:pt x="206" y="10"/>
                  </a:lnTo>
                  <a:lnTo>
                    <a:pt x="219" y="16"/>
                  </a:lnTo>
                  <a:lnTo>
                    <a:pt x="230" y="24"/>
                  </a:lnTo>
                  <a:lnTo>
                    <a:pt x="239" y="33"/>
                  </a:lnTo>
                  <a:lnTo>
                    <a:pt x="245" y="44"/>
                  </a:lnTo>
                  <a:lnTo>
                    <a:pt x="248" y="54"/>
                  </a:lnTo>
                  <a:lnTo>
                    <a:pt x="248" y="66"/>
                  </a:lnTo>
                  <a:lnTo>
                    <a:pt x="243" y="81"/>
                  </a:lnTo>
                  <a:lnTo>
                    <a:pt x="234" y="92"/>
                  </a:lnTo>
                  <a:lnTo>
                    <a:pt x="222" y="100"/>
                  </a:lnTo>
                  <a:lnTo>
                    <a:pt x="210" y="103"/>
                  </a:lnTo>
                  <a:lnTo>
                    <a:pt x="197" y="103"/>
                  </a:lnTo>
                  <a:lnTo>
                    <a:pt x="183" y="101"/>
                  </a:lnTo>
                  <a:lnTo>
                    <a:pt x="173" y="96"/>
                  </a:lnTo>
                  <a:lnTo>
                    <a:pt x="165" y="87"/>
                  </a:lnTo>
                  <a:lnTo>
                    <a:pt x="159" y="74"/>
                  </a:lnTo>
                  <a:lnTo>
                    <a:pt x="153" y="64"/>
                  </a:lnTo>
                  <a:lnTo>
                    <a:pt x="150" y="57"/>
                  </a:lnTo>
                  <a:lnTo>
                    <a:pt x="147" y="53"/>
                  </a:lnTo>
                  <a:lnTo>
                    <a:pt x="143" y="50"/>
                  </a:lnTo>
                  <a:lnTo>
                    <a:pt x="137" y="46"/>
                  </a:lnTo>
                  <a:lnTo>
                    <a:pt x="128" y="44"/>
                  </a:lnTo>
                  <a:lnTo>
                    <a:pt x="115" y="41"/>
                  </a:lnTo>
                  <a:lnTo>
                    <a:pt x="99" y="37"/>
                  </a:lnTo>
                  <a:lnTo>
                    <a:pt x="85" y="34"/>
                  </a:lnTo>
                  <a:lnTo>
                    <a:pt x="69" y="32"/>
                  </a:lnTo>
                  <a:lnTo>
                    <a:pt x="55" y="32"/>
                  </a:lnTo>
                  <a:lnTo>
                    <a:pt x="40" y="32"/>
                  </a:lnTo>
                  <a:lnTo>
                    <a:pt x="27" y="35"/>
                  </a:lnTo>
                  <a:lnTo>
                    <a:pt x="13" y="4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4" name="Freeform 714"/>
            <p:cNvSpPr/>
            <p:nvPr/>
          </p:nvSpPr>
          <p:spPr>
            <a:xfrm>
              <a:off x="4785" y="4265"/>
              <a:ext cx="8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48" h="103">
                  <a:moveTo>
                    <a:pt x="0" y="47"/>
                  </a:moveTo>
                  <a:lnTo>
                    <a:pt x="0" y="47"/>
                  </a:lnTo>
                  <a:lnTo>
                    <a:pt x="5" y="45"/>
                  </a:lnTo>
                  <a:lnTo>
                    <a:pt x="20" y="38"/>
                  </a:lnTo>
                  <a:lnTo>
                    <a:pt x="41" y="31"/>
                  </a:lnTo>
                  <a:lnTo>
                    <a:pt x="68" y="21"/>
                  </a:lnTo>
                  <a:lnTo>
                    <a:pt x="96" y="12"/>
                  </a:lnTo>
                  <a:lnTo>
                    <a:pt x="126" y="5"/>
                  </a:lnTo>
                  <a:lnTo>
                    <a:pt x="153" y="0"/>
                  </a:lnTo>
                  <a:lnTo>
                    <a:pt x="177" y="1"/>
                  </a:lnTo>
                  <a:lnTo>
                    <a:pt x="192" y="5"/>
                  </a:lnTo>
                  <a:lnTo>
                    <a:pt x="206" y="10"/>
                  </a:lnTo>
                  <a:lnTo>
                    <a:pt x="219" y="16"/>
                  </a:lnTo>
                  <a:lnTo>
                    <a:pt x="230" y="24"/>
                  </a:lnTo>
                  <a:lnTo>
                    <a:pt x="239" y="33"/>
                  </a:lnTo>
                  <a:lnTo>
                    <a:pt x="245" y="44"/>
                  </a:lnTo>
                  <a:lnTo>
                    <a:pt x="248" y="54"/>
                  </a:lnTo>
                  <a:lnTo>
                    <a:pt x="248" y="66"/>
                  </a:lnTo>
                  <a:lnTo>
                    <a:pt x="243" y="81"/>
                  </a:lnTo>
                  <a:lnTo>
                    <a:pt x="234" y="92"/>
                  </a:lnTo>
                  <a:lnTo>
                    <a:pt x="222" y="100"/>
                  </a:lnTo>
                  <a:lnTo>
                    <a:pt x="210" y="103"/>
                  </a:lnTo>
                  <a:lnTo>
                    <a:pt x="197" y="103"/>
                  </a:lnTo>
                  <a:lnTo>
                    <a:pt x="183" y="101"/>
                  </a:lnTo>
                  <a:lnTo>
                    <a:pt x="173" y="96"/>
                  </a:lnTo>
                  <a:lnTo>
                    <a:pt x="165" y="87"/>
                  </a:lnTo>
                  <a:lnTo>
                    <a:pt x="159" y="74"/>
                  </a:lnTo>
                  <a:lnTo>
                    <a:pt x="153" y="64"/>
                  </a:lnTo>
                  <a:lnTo>
                    <a:pt x="150" y="57"/>
                  </a:lnTo>
                  <a:lnTo>
                    <a:pt x="147" y="53"/>
                  </a:lnTo>
                  <a:lnTo>
                    <a:pt x="143" y="50"/>
                  </a:lnTo>
                  <a:lnTo>
                    <a:pt x="137" y="46"/>
                  </a:lnTo>
                  <a:lnTo>
                    <a:pt x="128" y="44"/>
                  </a:lnTo>
                  <a:lnTo>
                    <a:pt x="115" y="41"/>
                  </a:lnTo>
                  <a:lnTo>
                    <a:pt x="99" y="37"/>
                  </a:lnTo>
                  <a:lnTo>
                    <a:pt x="85" y="34"/>
                  </a:lnTo>
                  <a:lnTo>
                    <a:pt x="69" y="32"/>
                  </a:lnTo>
                  <a:lnTo>
                    <a:pt x="55" y="32"/>
                  </a:lnTo>
                  <a:lnTo>
                    <a:pt x="40" y="32"/>
                  </a:lnTo>
                  <a:lnTo>
                    <a:pt x="27" y="35"/>
                  </a:lnTo>
                  <a:lnTo>
                    <a:pt x="13" y="40"/>
                  </a:lnTo>
                  <a:lnTo>
                    <a:pt x="0" y="47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5" name="Freeform 715"/>
            <p:cNvSpPr/>
            <p:nvPr/>
          </p:nvSpPr>
          <p:spPr>
            <a:xfrm>
              <a:off x="4789" y="4102"/>
              <a:ext cx="38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12" h="156">
                  <a:moveTo>
                    <a:pt x="24" y="156"/>
                  </a:moveTo>
                  <a:lnTo>
                    <a:pt x="23" y="143"/>
                  </a:lnTo>
                  <a:lnTo>
                    <a:pt x="24" y="116"/>
                  </a:lnTo>
                  <a:lnTo>
                    <a:pt x="28" y="87"/>
                  </a:lnTo>
                  <a:lnTo>
                    <a:pt x="43" y="69"/>
                  </a:lnTo>
                  <a:lnTo>
                    <a:pt x="53" y="66"/>
                  </a:lnTo>
                  <a:lnTo>
                    <a:pt x="63" y="64"/>
                  </a:lnTo>
                  <a:lnTo>
                    <a:pt x="73" y="62"/>
                  </a:lnTo>
                  <a:lnTo>
                    <a:pt x="83" y="59"/>
                  </a:lnTo>
                  <a:lnTo>
                    <a:pt x="92" y="57"/>
                  </a:lnTo>
                  <a:lnTo>
                    <a:pt x="99" y="54"/>
                  </a:lnTo>
                  <a:lnTo>
                    <a:pt x="106" y="47"/>
                  </a:lnTo>
                  <a:lnTo>
                    <a:pt x="110" y="39"/>
                  </a:lnTo>
                  <a:lnTo>
                    <a:pt x="112" y="26"/>
                  </a:lnTo>
                  <a:lnTo>
                    <a:pt x="109" y="15"/>
                  </a:lnTo>
                  <a:lnTo>
                    <a:pt x="102" y="7"/>
                  </a:lnTo>
                  <a:lnTo>
                    <a:pt x="92" y="2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5" y="2"/>
                  </a:lnTo>
                  <a:lnTo>
                    <a:pt x="45" y="7"/>
                  </a:lnTo>
                  <a:lnTo>
                    <a:pt x="35" y="13"/>
                  </a:lnTo>
                  <a:lnTo>
                    <a:pt x="24" y="22"/>
                  </a:lnTo>
                  <a:lnTo>
                    <a:pt x="14" y="35"/>
                  </a:lnTo>
                  <a:lnTo>
                    <a:pt x="6" y="50"/>
                  </a:lnTo>
                  <a:lnTo>
                    <a:pt x="0" y="69"/>
                  </a:lnTo>
                  <a:lnTo>
                    <a:pt x="2" y="93"/>
                  </a:lnTo>
                  <a:lnTo>
                    <a:pt x="8" y="122"/>
                  </a:lnTo>
                  <a:lnTo>
                    <a:pt x="24" y="156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6" name="Freeform 716"/>
            <p:cNvSpPr/>
            <p:nvPr/>
          </p:nvSpPr>
          <p:spPr>
            <a:xfrm>
              <a:off x="4789" y="4102"/>
              <a:ext cx="38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12" h="156">
                  <a:moveTo>
                    <a:pt x="24" y="156"/>
                  </a:moveTo>
                  <a:lnTo>
                    <a:pt x="24" y="156"/>
                  </a:lnTo>
                  <a:lnTo>
                    <a:pt x="23" y="143"/>
                  </a:lnTo>
                  <a:lnTo>
                    <a:pt x="24" y="116"/>
                  </a:lnTo>
                  <a:lnTo>
                    <a:pt x="28" y="87"/>
                  </a:lnTo>
                  <a:lnTo>
                    <a:pt x="43" y="69"/>
                  </a:lnTo>
                  <a:lnTo>
                    <a:pt x="53" y="66"/>
                  </a:lnTo>
                  <a:lnTo>
                    <a:pt x="63" y="64"/>
                  </a:lnTo>
                  <a:lnTo>
                    <a:pt x="73" y="62"/>
                  </a:lnTo>
                  <a:lnTo>
                    <a:pt x="83" y="59"/>
                  </a:lnTo>
                  <a:lnTo>
                    <a:pt x="92" y="57"/>
                  </a:lnTo>
                  <a:lnTo>
                    <a:pt x="99" y="54"/>
                  </a:lnTo>
                  <a:lnTo>
                    <a:pt x="106" y="47"/>
                  </a:lnTo>
                  <a:lnTo>
                    <a:pt x="110" y="39"/>
                  </a:lnTo>
                  <a:lnTo>
                    <a:pt x="112" y="26"/>
                  </a:lnTo>
                  <a:lnTo>
                    <a:pt x="109" y="15"/>
                  </a:lnTo>
                  <a:lnTo>
                    <a:pt x="102" y="7"/>
                  </a:lnTo>
                  <a:lnTo>
                    <a:pt x="92" y="2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5" y="2"/>
                  </a:lnTo>
                  <a:lnTo>
                    <a:pt x="45" y="7"/>
                  </a:lnTo>
                  <a:lnTo>
                    <a:pt x="35" y="13"/>
                  </a:lnTo>
                  <a:lnTo>
                    <a:pt x="24" y="22"/>
                  </a:lnTo>
                  <a:lnTo>
                    <a:pt x="14" y="35"/>
                  </a:lnTo>
                  <a:lnTo>
                    <a:pt x="6" y="50"/>
                  </a:lnTo>
                  <a:lnTo>
                    <a:pt x="0" y="69"/>
                  </a:lnTo>
                  <a:lnTo>
                    <a:pt x="2" y="93"/>
                  </a:lnTo>
                  <a:lnTo>
                    <a:pt x="8" y="122"/>
                  </a:lnTo>
                  <a:lnTo>
                    <a:pt x="24" y="156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7" name="Freeform 717"/>
            <p:cNvSpPr/>
            <p:nvPr/>
          </p:nvSpPr>
          <p:spPr>
            <a:xfrm>
              <a:off x="4600" y="4105"/>
              <a:ext cx="69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9" h="105">
                  <a:moveTo>
                    <a:pt x="209" y="53"/>
                  </a:moveTo>
                  <a:lnTo>
                    <a:pt x="205" y="54"/>
                  </a:lnTo>
                  <a:lnTo>
                    <a:pt x="195" y="57"/>
                  </a:lnTo>
                  <a:lnTo>
                    <a:pt x="180" y="62"/>
                  </a:lnTo>
                  <a:lnTo>
                    <a:pt x="162" y="66"/>
                  </a:lnTo>
                  <a:lnTo>
                    <a:pt x="143" y="71"/>
                  </a:lnTo>
                  <a:lnTo>
                    <a:pt x="126" y="73"/>
                  </a:lnTo>
                  <a:lnTo>
                    <a:pt x="111" y="72"/>
                  </a:lnTo>
                  <a:lnTo>
                    <a:pt x="102" y="67"/>
                  </a:lnTo>
                  <a:lnTo>
                    <a:pt x="92" y="56"/>
                  </a:lnTo>
                  <a:lnTo>
                    <a:pt x="89" y="48"/>
                  </a:lnTo>
                  <a:lnTo>
                    <a:pt x="86" y="38"/>
                  </a:lnTo>
                  <a:lnTo>
                    <a:pt x="84" y="21"/>
                  </a:lnTo>
                  <a:lnTo>
                    <a:pt x="81" y="15"/>
                  </a:lnTo>
                  <a:lnTo>
                    <a:pt x="73" y="8"/>
                  </a:lnTo>
                  <a:lnTo>
                    <a:pt x="63" y="3"/>
                  </a:lnTo>
                  <a:lnTo>
                    <a:pt x="51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5" y="10"/>
                  </a:lnTo>
                  <a:lnTo>
                    <a:pt x="6" y="21"/>
                  </a:lnTo>
                  <a:lnTo>
                    <a:pt x="0" y="38"/>
                  </a:lnTo>
                  <a:lnTo>
                    <a:pt x="0" y="53"/>
                  </a:lnTo>
                  <a:lnTo>
                    <a:pt x="5" y="66"/>
                  </a:lnTo>
                  <a:lnTo>
                    <a:pt x="13" y="78"/>
                  </a:lnTo>
                  <a:lnTo>
                    <a:pt x="24" y="87"/>
                  </a:lnTo>
                  <a:lnTo>
                    <a:pt x="35" y="95"/>
                  </a:lnTo>
                  <a:lnTo>
                    <a:pt x="47" y="101"/>
                  </a:lnTo>
                  <a:lnTo>
                    <a:pt x="58" y="103"/>
                  </a:lnTo>
                  <a:lnTo>
                    <a:pt x="80" y="105"/>
                  </a:lnTo>
                  <a:lnTo>
                    <a:pt x="98" y="104"/>
                  </a:lnTo>
                  <a:lnTo>
                    <a:pt x="115" y="102"/>
                  </a:lnTo>
                  <a:lnTo>
                    <a:pt x="131" y="96"/>
                  </a:lnTo>
                  <a:lnTo>
                    <a:pt x="148" y="90"/>
                  </a:lnTo>
                  <a:lnTo>
                    <a:pt x="166" y="79"/>
                  </a:lnTo>
                  <a:lnTo>
                    <a:pt x="186" y="67"/>
                  </a:lnTo>
                  <a:lnTo>
                    <a:pt x="209" y="53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8" name="Freeform 718"/>
            <p:cNvSpPr/>
            <p:nvPr/>
          </p:nvSpPr>
          <p:spPr>
            <a:xfrm>
              <a:off x="4600" y="4105"/>
              <a:ext cx="69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9" h="105">
                  <a:moveTo>
                    <a:pt x="209" y="53"/>
                  </a:moveTo>
                  <a:lnTo>
                    <a:pt x="209" y="53"/>
                  </a:lnTo>
                  <a:lnTo>
                    <a:pt x="205" y="54"/>
                  </a:lnTo>
                  <a:lnTo>
                    <a:pt x="195" y="57"/>
                  </a:lnTo>
                  <a:lnTo>
                    <a:pt x="180" y="62"/>
                  </a:lnTo>
                  <a:lnTo>
                    <a:pt x="162" y="66"/>
                  </a:lnTo>
                  <a:lnTo>
                    <a:pt x="143" y="71"/>
                  </a:lnTo>
                  <a:lnTo>
                    <a:pt x="126" y="73"/>
                  </a:lnTo>
                  <a:lnTo>
                    <a:pt x="111" y="72"/>
                  </a:lnTo>
                  <a:lnTo>
                    <a:pt x="102" y="67"/>
                  </a:lnTo>
                  <a:lnTo>
                    <a:pt x="92" y="56"/>
                  </a:lnTo>
                  <a:lnTo>
                    <a:pt x="89" y="48"/>
                  </a:lnTo>
                  <a:lnTo>
                    <a:pt x="86" y="38"/>
                  </a:lnTo>
                  <a:lnTo>
                    <a:pt x="84" y="21"/>
                  </a:lnTo>
                  <a:lnTo>
                    <a:pt x="81" y="15"/>
                  </a:lnTo>
                  <a:lnTo>
                    <a:pt x="73" y="8"/>
                  </a:lnTo>
                  <a:lnTo>
                    <a:pt x="63" y="3"/>
                  </a:lnTo>
                  <a:lnTo>
                    <a:pt x="51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5" y="10"/>
                  </a:lnTo>
                  <a:lnTo>
                    <a:pt x="6" y="21"/>
                  </a:lnTo>
                  <a:lnTo>
                    <a:pt x="0" y="38"/>
                  </a:lnTo>
                  <a:lnTo>
                    <a:pt x="0" y="53"/>
                  </a:lnTo>
                  <a:lnTo>
                    <a:pt x="5" y="66"/>
                  </a:lnTo>
                  <a:lnTo>
                    <a:pt x="13" y="78"/>
                  </a:lnTo>
                  <a:lnTo>
                    <a:pt x="24" y="87"/>
                  </a:lnTo>
                  <a:lnTo>
                    <a:pt x="35" y="95"/>
                  </a:lnTo>
                  <a:lnTo>
                    <a:pt x="47" y="101"/>
                  </a:lnTo>
                  <a:lnTo>
                    <a:pt x="58" y="103"/>
                  </a:lnTo>
                  <a:lnTo>
                    <a:pt x="80" y="105"/>
                  </a:lnTo>
                  <a:lnTo>
                    <a:pt x="98" y="104"/>
                  </a:lnTo>
                  <a:lnTo>
                    <a:pt x="115" y="102"/>
                  </a:lnTo>
                  <a:lnTo>
                    <a:pt x="131" y="96"/>
                  </a:lnTo>
                  <a:lnTo>
                    <a:pt x="148" y="90"/>
                  </a:lnTo>
                  <a:lnTo>
                    <a:pt x="166" y="79"/>
                  </a:lnTo>
                  <a:lnTo>
                    <a:pt x="186" y="67"/>
                  </a:lnTo>
                  <a:lnTo>
                    <a:pt x="209" y="53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9" name="Freeform 719"/>
            <p:cNvSpPr/>
            <p:nvPr/>
          </p:nvSpPr>
          <p:spPr>
            <a:xfrm>
              <a:off x="4605" y="4179"/>
              <a:ext cx="47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39" h="148">
                  <a:moveTo>
                    <a:pt x="122" y="0"/>
                  </a:moveTo>
                  <a:lnTo>
                    <a:pt x="124" y="4"/>
                  </a:lnTo>
                  <a:lnTo>
                    <a:pt x="128" y="14"/>
                  </a:lnTo>
                  <a:lnTo>
                    <a:pt x="133" y="31"/>
                  </a:lnTo>
                  <a:lnTo>
                    <a:pt x="136" y="51"/>
                  </a:lnTo>
                  <a:lnTo>
                    <a:pt x="139" y="73"/>
                  </a:lnTo>
                  <a:lnTo>
                    <a:pt x="136" y="95"/>
                  </a:lnTo>
                  <a:lnTo>
                    <a:pt x="129" y="116"/>
                  </a:lnTo>
                  <a:lnTo>
                    <a:pt x="114" y="134"/>
                  </a:lnTo>
                  <a:lnTo>
                    <a:pt x="97" y="143"/>
                  </a:lnTo>
                  <a:lnTo>
                    <a:pt x="78" y="148"/>
                  </a:lnTo>
                  <a:lnTo>
                    <a:pt x="58" y="146"/>
                  </a:lnTo>
                  <a:lnTo>
                    <a:pt x="39" y="142"/>
                  </a:lnTo>
                  <a:lnTo>
                    <a:pt x="22" y="133"/>
                  </a:lnTo>
                  <a:lnTo>
                    <a:pt x="9" y="122"/>
                  </a:lnTo>
                  <a:lnTo>
                    <a:pt x="1" y="107"/>
                  </a:lnTo>
                  <a:lnTo>
                    <a:pt x="0" y="92"/>
                  </a:lnTo>
                  <a:lnTo>
                    <a:pt x="5" y="77"/>
                  </a:lnTo>
                  <a:lnTo>
                    <a:pt x="11" y="67"/>
                  </a:lnTo>
                  <a:lnTo>
                    <a:pt x="19" y="62"/>
                  </a:lnTo>
                  <a:lnTo>
                    <a:pt x="28" y="60"/>
                  </a:lnTo>
                  <a:lnTo>
                    <a:pt x="38" y="60"/>
                  </a:lnTo>
                  <a:lnTo>
                    <a:pt x="46" y="64"/>
                  </a:lnTo>
                  <a:lnTo>
                    <a:pt x="54" y="67"/>
                  </a:lnTo>
                  <a:lnTo>
                    <a:pt x="59" y="71"/>
                  </a:lnTo>
                  <a:lnTo>
                    <a:pt x="65" y="76"/>
                  </a:lnTo>
                  <a:lnTo>
                    <a:pt x="74" y="78"/>
                  </a:lnTo>
                  <a:lnTo>
                    <a:pt x="84" y="78"/>
                  </a:lnTo>
                  <a:lnTo>
                    <a:pt x="94" y="75"/>
                  </a:lnTo>
                  <a:lnTo>
                    <a:pt x="104" y="67"/>
                  </a:lnTo>
                  <a:lnTo>
                    <a:pt x="113" y="52"/>
                  </a:lnTo>
                  <a:lnTo>
                    <a:pt x="119" y="3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" name="Freeform 720"/>
            <p:cNvSpPr/>
            <p:nvPr/>
          </p:nvSpPr>
          <p:spPr>
            <a:xfrm>
              <a:off x="4605" y="4179"/>
              <a:ext cx="47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39" h="148">
                  <a:moveTo>
                    <a:pt x="122" y="0"/>
                  </a:moveTo>
                  <a:lnTo>
                    <a:pt x="122" y="0"/>
                  </a:lnTo>
                  <a:lnTo>
                    <a:pt x="124" y="4"/>
                  </a:lnTo>
                  <a:lnTo>
                    <a:pt x="128" y="14"/>
                  </a:lnTo>
                  <a:lnTo>
                    <a:pt x="133" y="31"/>
                  </a:lnTo>
                  <a:lnTo>
                    <a:pt x="136" y="51"/>
                  </a:lnTo>
                  <a:lnTo>
                    <a:pt x="139" y="73"/>
                  </a:lnTo>
                  <a:lnTo>
                    <a:pt x="136" y="95"/>
                  </a:lnTo>
                  <a:lnTo>
                    <a:pt x="129" y="116"/>
                  </a:lnTo>
                  <a:lnTo>
                    <a:pt x="114" y="134"/>
                  </a:lnTo>
                  <a:lnTo>
                    <a:pt x="97" y="143"/>
                  </a:lnTo>
                  <a:lnTo>
                    <a:pt x="78" y="148"/>
                  </a:lnTo>
                  <a:lnTo>
                    <a:pt x="58" y="146"/>
                  </a:lnTo>
                  <a:lnTo>
                    <a:pt x="39" y="142"/>
                  </a:lnTo>
                  <a:lnTo>
                    <a:pt x="22" y="133"/>
                  </a:lnTo>
                  <a:lnTo>
                    <a:pt x="9" y="122"/>
                  </a:lnTo>
                  <a:lnTo>
                    <a:pt x="1" y="107"/>
                  </a:lnTo>
                  <a:lnTo>
                    <a:pt x="0" y="92"/>
                  </a:lnTo>
                  <a:lnTo>
                    <a:pt x="5" y="77"/>
                  </a:lnTo>
                  <a:lnTo>
                    <a:pt x="11" y="67"/>
                  </a:lnTo>
                  <a:lnTo>
                    <a:pt x="19" y="62"/>
                  </a:lnTo>
                  <a:lnTo>
                    <a:pt x="28" y="60"/>
                  </a:lnTo>
                  <a:lnTo>
                    <a:pt x="38" y="60"/>
                  </a:lnTo>
                  <a:lnTo>
                    <a:pt x="46" y="64"/>
                  </a:lnTo>
                  <a:lnTo>
                    <a:pt x="54" y="67"/>
                  </a:lnTo>
                  <a:lnTo>
                    <a:pt x="59" y="71"/>
                  </a:lnTo>
                  <a:lnTo>
                    <a:pt x="65" y="76"/>
                  </a:lnTo>
                  <a:lnTo>
                    <a:pt x="74" y="78"/>
                  </a:lnTo>
                  <a:lnTo>
                    <a:pt x="84" y="78"/>
                  </a:lnTo>
                  <a:lnTo>
                    <a:pt x="94" y="75"/>
                  </a:lnTo>
                  <a:lnTo>
                    <a:pt x="104" y="67"/>
                  </a:lnTo>
                  <a:lnTo>
                    <a:pt x="113" y="52"/>
                  </a:lnTo>
                  <a:lnTo>
                    <a:pt x="119" y="30"/>
                  </a:lnTo>
                  <a:lnTo>
                    <a:pt x="122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" name="Freeform 721"/>
            <p:cNvSpPr/>
            <p:nvPr/>
          </p:nvSpPr>
          <p:spPr>
            <a:xfrm>
              <a:off x="4678" y="4134"/>
              <a:ext cx="29" cy="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6" h="199">
                  <a:moveTo>
                    <a:pt x="53" y="199"/>
                  </a:moveTo>
                  <a:lnTo>
                    <a:pt x="50" y="196"/>
                  </a:lnTo>
                  <a:lnTo>
                    <a:pt x="45" y="191"/>
                  </a:lnTo>
                  <a:lnTo>
                    <a:pt x="37" y="183"/>
                  </a:lnTo>
                  <a:lnTo>
                    <a:pt x="28" y="171"/>
                  </a:lnTo>
                  <a:lnTo>
                    <a:pt x="19" y="157"/>
                  </a:lnTo>
                  <a:lnTo>
                    <a:pt x="11" y="141"/>
                  </a:lnTo>
                  <a:lnTo>
                    <a:pt x="6" y="124"/>
                  </a:lnTo>
                  <a:lnTo>
                    <a:pt x="3" y="105"/>
                  </a:lnTo>
                  <a:lnTo>
                    <a:pt x="7" y="73"/>
                  </a:lnTo>
                  <a:lnTo>
                    <a:pt x="11" y="52"/>
                  </a:lnTo>
                  <a:lnTo>
                    <a:pt x="11" y="31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3"/>
                  </a:lnTo>
                  <a:lnTo>
                    <a:pt x="40" y="6"/>
                  </a:lnTo>
                  <a:lnTo>
                    <a:pt x="60" y="12"/>
                  </a:lnTo>
                  <a:lnTo>
                    <a:pt x="77" y="22"/>
                  </a:lnTo>
                  <a:lnTo>
                    <a:pt x="86" y="35"/>
                  </a:lnTo>
                  <a:lnTo>
                    <a:pt x="84" y="54"/>
                  </a:lnTo>
                  <a:lnTo>
                    <a:pt x="65" y="78"/>
                  </a:lnTo>
                  <a:lnTo>
                    <a:pt x="54" y="93"/>
                  </a:lnTo>
                  <a:lnTo>
                    <a:pt x="47" y="112"/>
                  </a:lnTo>
                  <a:lnTo>
                    <a:pt x="45" y="133"/>
                  </a:lnTo>
                  <a:lnTo>
                    <a:pt x="45" y="152"/>
                  </a:lnTo>
                  <a:lnTo>
                    <a:pt x="47" y="171"/>
                  </a:lnTo>
                  <a:lnTo>
                    <a:pt x="49" y="185"/>
                  </a:lnTo>
                  <a:lnTo>
                    <a:pt x="52" y="195"/>
                  </a:lnTo>
                  <a:lnTo>
                    <a:pt x="53" y="199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" name="Freeform 722"/>
            <p:cNvSpPr/>
            <p:nvPr/>
          </p:nvSpPr>
          <p:spPr>
            <a:xfrm>
              <a:off x="4678" y="4169"/>
              <a:ext cx="1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6" h="97">
                  <a:moveTo>
                    <a:pt x="0" y="0"/>
                  </a:moveTo>
                  <a:lnTo>
                    <a:pt x="0" y="0"/>
                  </a:lnTo>
                  <a:lnTo>
                    <a:pt x="2" y="19"/>
                  </a:lnTo>
                  <a:lnTo>
                    <a:pt x="8" y="38"/>
                  </a:lnTo>
                  <a:lnTo>
                    <a:pt x="17" y="54"/>
                  </a:lnTo>
                  <a:lnTo>
                    <a:pt x="26" y="68"/>
                  </a:lnTo>
                  <a:lnTo>
                    <a:pt x="35" y="80"/>
                  </a:lnTo>
                  <a:lnTo>
                    <a:pt x="42" y="89"/>
                  </a:lnTo>
                  <a:lnTo>
                    <a:pt x="48" y="95"/>
                  </a:lnTo>
                  <a:lnTo>
                    <a:pt x="51" y="97"/>
                  </a:lnTo>
                  <a:lnTo>
                    <a:pt x="56" y="90"/>
                  </a:lnTo>
                  <a:lnTo>
                    <a:pt x="55" y="88"/>
                  </a:lnTo>
                  <a:lnTo>
                    <a:pt x="49" y="82"/>
                  </a:lnTo>
                  <a:lnTo>
                    <a:pt x="41" y="76"/>
                  </a:lnTo>
                  <a:lnTo>
                    <a:pt x="32" y="63"/>
                  </a:lnTo>
                  <a:lnTo>
                    <a:pt x="23" y="50"/>
                  </a:lnTo>
                  <a:lnTo>
                    <a:pt x="17" y="35"/>
                  </a:lnTo>
                  <a:lnTo>
                    <a:pt x="11" y="1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" name="Freeform 723"/>
            <p:cNvSpPr/>
            <p:nvPr/>
          </p:nvSpPr>
          <p:spPr>
            <a:xfrm>
              <a:off x="4677" y="4133"/>
              <a:ext cx="6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" h="109">
                  <a:moveTo>
                    <a:pt x="4" y="0"/>
                  </a:moveTo>
                  <a:lnTo>
                    <a:pt x="0" y="7"/>
                  </a:lnTo>
                  <a:lnTo>
                    <a:pt x="11" y="35"/>
                  </a:lnTo>
                  <a:lnTo>
                    <a:pt x="11" y="56"/>
                  </a:lnTo>
                  <a:lnTo>
                    <a:pt x="6" y="77"/>
                  </a:lnTo>
                  <a:lnTo>
                    <a:pt x="3" y="109"/>
                  </a:lnTo>
                  <a:lnTo>
                    <a:pt x="12" y="109"/>
                  </a:lnTo>
                  <a:lnTo>
                    <a:pt x="15" y="77"/>
                  </a:lnTo>
                  <a:lnTo>
                    <a:pt x="20" y="56"/>
                  </a:lnTo>
                  <a:lnTo>
                    <a:pt x="20" y="35"/>
                  </a:lnTo>
                  <a:lnTo>
                    <a:pt x="9" y="2"/>
                  </a:lnTo>
                  <a:lnTo>
                    <a:pt x="4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" name="Freeform 724"/>
            <p:cNvSpPr/>
            <p:nvPr/>
          </p:nvSpPr>
          <p:spPr>
            <a:xfrm>
              <a:off x="4678" y="4133"/>
              <a:ext cx="30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91" h="85">
                  <a:moveTo>
                    <a:pt x="68" y="85"/>
                  </a:moveTo>
                  <a:lnTo>
                    <a:pt x="68" y="85"/>
                  </a:lnTo>
                  <a:lnTo>
                    <a:pt x="88" y="60"/>
                  </a:lnTo>
                  <a:lnTo>
                    <a:pt x="91" y="39"/>
                  </a:lnTo>
                  <a:lnTo>
                    <a:pt x="81" y="22"/>
                  </a:lnTo>
                  <a:lnTo>
                    <a:pt x="62" y="11"/>
                  </a:lnTo>
                  <a:lnTo>
                    <a:pt x="40" y="6"/>
                  </a:lnTo>
                  <a:lnTo>
                    <a:pt x="20" y="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6" y="9"/>
                  </a:lnTo>
                  <a:lnTo>
                    <a:pt x="20" y="11"/>
                  </a:lnTo>
                  <a:lnTo>
                    <a:pt x="40" y="15"/>
                  </a:lnTo>
                  <a:lnTo>
                    <a:pt x="59" y="20"/>
                  </a:lnTo>
                  <a:lnTo>
                    <a:pt x="74" y="29"/>
                  </a:lnTo>
                  <a:lnTo>
                    <a:pt x="82" y="39"/>
                  </a:lnTo>
                  <a:lnTo>
                    <a:pt x="80" y="56"/>
                  </a:lnTo>
                  <a:lnTo>
                    <a:pt x="62" y="78"/>
                  </a:lnTo>
                  <a:lnTo>
                    <a:pt x="68" y="8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" name="Freeform 725"/>
            <p:cNvSpPr/>
            <p:nvPr/>
          </p:nvSpPr>
          <p:spPr>
            <a:xfrm>
              <a:off x="4691" y="4159"/>
              <a:ext cx="10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8" h="139">
                  <a:moveTo>
                    <a:pt x="10" y="128"/>
                  </a:moveTo>
                  <a:lnTo>
                    <a:pt x="17" y="123"/>
                  </a:lnTo>
                  <a:lnTo>
                    <a:pt x="16" y="120"/>
                  </a:lnTo>
                  <a:lnTo>
                    <a:pt x="14" y="111"/>
                  </a:lnTo>
                  <a:lnTo>
                    <a:pt x="12" y="97"/>
                  </a:lnTo>
                  <a:lnTo>
                    <a:pt x="9" y="78"/>
                  </a:lnTo>
                  <a:lnTo>
                    <a:pt x="9" y="59"/>
                  </a:lnTo>
                  <a:lnTo>
                    <a:pt x="12" y="40"/>
                  </a:lnTo>
                  <a:lnTo>
                    <a:pt x="17" y="22"/>
                  </a:lnTo>
                  <a:lnTo>
                    <a:pt x="28" y="7"/>
                  </a:lnTo>
                  <a:lnTo>
                    <a:pt x="22" y="0"/>
                  </a:lnTo>
                  <a:lnTo>
                    <a:pt x="10" y="17"/>
                  </a:lnTo>
                  <a:lnTo>
                    <a:pt x="3" y="37"/>
                  </a:lnTo>
                  <a:lnTo>
                    <a:pt x="0" y="59"/>
                  </a:lnTo>
                  <a:lnTo>
                    <a:pt x="0" y="78"/>
                  </a:lnTo>
                  <a:lnTo>
                    <a:pt x="3" y="97"/>
                  </a:lnTo>
                  <a:lnTo>
                    <a:pt x="5" y="111"/>
                  </a:lnTo>
                  <a:lnTo>
                    <a:pt x="7" y="122"/>
                  </a:lnTo>
                  <a:lnTo>
                    <a:pt x="8" y="126"/>
                  </a:lnTo>
                  <a:lnTo>
                    <a:pt x="15" y="121"/>
                  </a:lnTo>
                  <a:lnTo>
                    <a:pt x="10" y="128"/>
                  </a:lnTo>
                  <a:lnTo>
                    <a:pt x="22" y="139"/>
                  </a:lnTo>
                  <a:lnTo>
                    <a:pt x="17" y="123"/>
                  </a:lnTo>
                  <a:lnTo>
                    <a:pt x="10" y="1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" name="Freeform 726"/>
            <p:cNvSpPr/>
            <p:nvPr/>
          </p:nvSpPr>
          <p:spPr>
            <a:xfrm>
              <a:off x="4672" y="4189"/>
              <a:ext cx="26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8" h="65">
                  <a:moveTo>
                    <a:pt x="39" y="65"/>
                  </a:moveTo>
                  <a:lnTo>
                    <a:pt x="47" y="64"/>
                  </a:lnTo>
                  <a:lnTo>
                    <a:pt x="54" y="63"/>
                  </a:lnTo>
                  <a:lnTo>
                    <a:pt x="60" y="59"/>
                  </a:lnTo>
                  <a:lnTo>
                    <a:pt x="67" y="55"/>
                  </a:lnTo>
                  <a:lnTo>
                    <a:pt x="72" y="50"/>
                  </a:lnTo>
                  <a:lnTo>
                    <a:pt x="75" y="45"/>
                  </a:lnTo>
                  <a:lnTo>
                    <a:pt x="77" y="39"/>
                  </a:lnTo>
                  <a:lnTo>
                    <a:pt x="78" y="32"/>
                  </a:lnTo>
                  <a:lnTo>
                    <a:pt x="77" y="26"/>
                  </a:lnTo>
                  <a:lnTo>
                    <a:pt x="75" y="20"/>
                  </a:lnTo>
                  <a:lnTo>
                    <a:pt x="72" y="15"/>
                  </a:lnTo>
                  <a:lnTo>
                    <a:pt x="67" y="9"/>
                  </a:lnTo>
                  <a:lnTo>
                    <a:pt x="60" y="6"/>
                  </a:lnTo>
                  <a:lnTo>
                    <a:pt x="54" y="2"/>
                  </a:lnTo>
                  <a:lnTo>
                    <a:pt x="47" y="1"/>
                  </a:lnTo>
                  <a:lnTo>
                    <a:pt x="39" y="0"/>
                  </a:lnTo>
                  <a:lnTo>
                    <a:pt x="31" y="1"/>
                  </a:lnTo>
                  <a:lnTo>
                    <a:pt x="24" y="2"/>
                  </a:lnTo>
                  <a:lnTo>
                    <a:pt x="17" y="6"/>
                  </a:lnTo>
                  <a:lnTo>
                    <a:pt x="11" y="9"/>
                  </a:lnTo>
                  <a:lnTo>
                    <a:pt x="7" y="15"/>
                  </a:lnTo>
                  <a:lnTo>
                    <a:pt x="3" y="20"/>
                  </a:lnTo>
                  <a:lnTo>
                    <a:pt x="1" y="26"/>
                  </a:lnTo>
                  <a:lnTo>
                    <a:pt x="0" y="32"/>
                  </a:lnTo>
                  <a:lnTo>
                    <a:pt x="1" y="39"/>
                  </a:lnTo>
                  <a:lnTo>
                    <a:pt x="3" y="45"/>
                  </a:lnTo>
                  <a:lnTo>
                    <a:pt x="7" y="50"/>
                  </a:lnTo>
                  <a:lnTo>
                    <a:pt x="11" y="55"/>
                  </a:lnTo>
                  <a:lnTo>
                    <a:pt x="17" y="59"/>
                  </a:lnTo>
                  <a:lnTo>
                    <a:pt x="24" y="63"/>
                  </a:lnTo>
                  <a:lnTo>
                    <a:pt x="31" y="64"/>
                  </a:lnTo>
                  <a:lnTo>
                    <a:pt x="39" y="6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" name="Freeform 727"/>
            <p:cNvSpPr/>
            <p:nvPr/>
          </p:nvSpPr>
          <p:spPr>
            <a:xfrm>
              <a:off x="4685" y="4200"/>
              <a:ext cx="14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4" h="37">
                  <a:moveTo>
                    <a:pt x="35" y="0"/>
                  </a:moveTo>
                  <a:lnTo>
                    <a:pt x="35" y="0"/>
                  </a:lnTo>
                  <a:lnTo>
                    <a:pt x="34" y="6"/>
                  </a:lnTo>
                  <a:lnTo>
                    <a:pt x="32" y="11"/>
                  </a:lnTo>
                  <a:lnTo>
                    <a:pt x="29" y="16"/>
                  </a:lnTo>
                  <a:lnTo>
                    <a:pt x="26" y="19"/>
                  </a:lnTo>
                  <a:lnTo>
                    <a:pt x="19" y="24"/>
                  </a:lnTo>
                  <a:lnTo>
                    <a:pt x="14" y="26"/>
                  </a:lnTo>
                  <a:lnTo>
                    <a:pt x="8" y="27"/>
                  </a:lnTo>
                  <a:lnTo>
                    <a:pt x="0" y="28"/>
                  </a:lnTo>
                  <a:lnTo>
                    <a:pt x="0" y="37"/>
                  </a:lnTo>
                  <a:lnTo>
                    <a:pt x="8" y="36"/>
                  </a:lnTo>
                  <a:lnTo>
                    <a:pt x="16" y="35"/>
                  </a:lnTo>
                  <a:lnTo>
                    <a:pt x="24" y="31"/>
                  </a:lnTo>
                  <a:lnTo>
                    <a:pt x="30" y="26"/>
                  </a:lnTo>
                  <a:lnTo>
                    <a:pt x="36" y="21"/>
                  </a:lnTo>
                  <a:lnTo>
                    <a:pt x="40" y="15"/>
                  </a:lnTo>
                  <a:lnTo>
                    <a:pt x="43" y="8"/>
                  </a:lnTo>
                  <a:lnTo>
                    <a:pt x="44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8" name="Freeform 728"/>
            <p:cNvSpPr/>
            <p:nvPr/>
          </p:nvSpPr>
          <p:spPr>
            <a:xfrm>
              <a:off x="4685" y="4188"/>
              <a:ext cx="14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4" h="36">
                  <a:moveTo>
                    <a:pt x="0" y="8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4" y="11"/>
                  </a:lnTo>
                  <a:lnTo>
                    <a:pt x="19" y="14"/>
                  </a:lnTo>
                  <a:lnTo>
                    <a:pt x="26" y="16"/>
                  </a:lnTo>
                  <a:lnTo>
                    <a:pt x="29" y="21"/>
                  </a:lnTo>
                  <a:lnTo>
                    <a:pt x="32" y="26"/>
                  </a:lnTo>
                  <a:lnTo>
                    <a:pt x="34" y="31"/>
                  </a:lnTo>
                  <a:lnTo>
                    <a:pt x="35" y="36"/>
                  </a:lnTo>
                  <a:lnTo>
                    <a:pt x="44" y="36"/>
                  </a:lnTo>
                  <a:lnTo>
                    <a:pt x="43" y="29"/>
                  </a:lnTo>
                  <a:lnTo>
                    <a:pt x="40" y="22"/>
                  </a:lnTo>
                  <a:lnTo>
                    <a:pt x="36" y="16"/>
                  </a:lnTo>
                  <a:lnTo>
                    <a:pt x="30" y="10"/>
                  </a:lnTo>
                  <a:lnTo>
                    <a:pt x="24" y="5"/>
                  </a:lnTo>
                  <a:lnTo>
                    <a:pt x="16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9" name="Freeform 729"/>
            <p:cNvSpPr/>
            <p:nvPr/>
          </p:nvSpPr>
          <p:spPr>
            <a:xfrm>
              <a:off x="4670" y="4188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3" h="36">
                  <a:moveTo>
                    <a:pt x="9" y="36"/>
                  </a:moveTo>
                  <a:lnTo>
                    <a:pt x="9" y="36"/>
                  </a:lnTo>
                  <a:lnTo>
                    <a:pt x="10" y="31"/>
                  </a:lnTo>
                  <a:lnTo>
                    <a:pt x="12" y="26"/>
                  </a:lnTo>
                  <a:lnTo>
                    <a:pt x="14" y="21"/>
                  </a:lnTo>
                  <a:lnTo>
                    <a:pt x="18" y="16"/>
                  </a:lnTo>
                  <a:lnTo>
                    <a:pt x="23" y="13"/>
                  </a:lnTo>
                  <a:lnTo>
                    <a:pt x="29" y="11"/>
                  </a:lnTo>
                  <a:lnTo>
                    <a:pt x="35" y="10"/>
                  </a:lnTo>
                  <a:lnTo>
                    <a:pt x="43" y="8"/>
                  </a:lnTo>
                  <a:lnTo>
                    <a:pt x="43" y="0"/>
                  </a:lnTo>
                  <a:lnTo>
                    <a:pt x="35" y="1"/>
                  </a:lnTo>
                  <a:lnTo>
                    <a:pt x="26" y="2"/>
                  </a:lnTo>
                  <a:lnTo>
                    <a:pt x="19" y="6"/>
                  </a:lnTo>
                  <a:lnTo>
                    <a:pt x="13" y="10"/>
                  </a:lnTo>
                  <a:lnTo>
                    <a:pt x="7" y="16"/>
                  </a:lnTo>
                  <a:lnTo>
                    <a:pt x="3" y="22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" name="Freeform 730"/>
            <p:cNvSpPr/>
            <p:nvPr/>
          </p:nvSpPr>
          <p:spPr>
            <a:xfrm>
              <a:off x="4670" y="4200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3" h="37">
                  <a:moveTo>
                    <a:pt x="43" y="28"/>
                  </a:moveTo>
                  <a:lnTo>
                    <a:pt x="43" y="28"/>
                  </a:lnTo>
                  <a:lnTo>
                    <a:pt x="35" y="27"/>
                  </a:lnTo>
                  <a:lnTo>
                    <a:pt x="29" y="26"/>
                  </a:lnTo>
                  <a:lnTo>
                    <a:pt x="23" y="24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2" y="11"/>
                  </a:lnTo>
                  <a:lnTo>
                    <a:pt x="10" y="6"/>
                  </a:lnTo>
                  <a:lnTo>
                    <a:pt x="9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3" y="15"/>
                  </a:lnTo>
                  <a:lnTo>
                    <a:pt x="7" y="21"/>
                  </a:lnTo>
                  <a:lnTo>
                    <a:pt x="13" y="26"/>
                  </a:lnTo>
                  <a:lnTo>
                    <a:pt x="19" y="31"/>
                  </a:lnTo>
                  <a:lnTo>
                    <a:pt x="26" y="35"/>
                  </a:lnTo>
                  <a:lnTo>
                    <a:pt x="35" y="36"/>
                  </a:lnTo>
                  <a:lnTo>
                    <a:pt x="43" y="37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1" name="Freeform 731"/>
            <p:cNvSpPr/>
            <p:nvPr/>
          </p:nvSpPr>
          <p:spPr>
            <a:xfrm>
              <a:off x="4509" y="4143"/>
              <a:ext cx="7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8" h="112">
                  <a:moveTo>
                    <a:pt x="0" y="64"/>
                  </a:moveTo>
                  <a:lnTo>
                    <a:pt x="4" y="66"/>
                  </a:lnTo>
                  <a:lnTo>
                    <a:pt x="14" y="70"/>
                  </a:lnTo>
                  <a:lnTo>
                    <a:pt x="30" y="75"/>
                  </a:lnTo>
                  <a:lnTo>
                    <a:pt x="49" y="81"/>
                  </a:lnTo>
                  <a:lnTo>
                    <a:pt x="69" y="83"/>
                  </a:lnTo>
                  <a:lnTo>
                    <a:pt x="89" y="82"/>
                  </a:lnTo>
                  <a:lnTo>
                    <a:pt x="107" y="76"/>
                  </a:lnTo>
                  <a:lnTo>
                    <a:pt x="120" y="64"/>
                  </a:lnTo>
                  <a:lnTo>
                    <a:pt x="128" y="48"/>
                  </a:lnTo>
                  <a:lnTo>
                    <a:pt x="133" y="36"/>
                  </a:lnTo>
                  <a:lnTo>
                    <a:pt x="134" y="25"/>
                  </a:lnTo>
                  <a:lnTo>
                    <a:pt x="135" y="17"/>
                  </a:lnTo>
                  <a:lnTo>
                    <a:pt x="137" y="10"/>
                  </a:lnTo>
                  <a:lnTo>
                    <a:pt x="140" y="6"/>
                  </a:lnTo>
                  <a:lnTo>
                    <a:pt x="149" y="2"/>
                  </a:lnTo>
                  <a:lnTo>
                    <a:pt x="164" y="0"/>
                  </a:lnTo>
                  <a:lnTo>
                    <a:pt x="181" y="1"/>
                  </a:lnTo>
                  <a:lnTo>
                    <a:pt x="193" y="7"/>
                  </a:lnTo>
                  <a:lnTo>
                    <a:pt x="201" y="18"/>
                  </a:lnTo>
                  <a:lnTo>
                    <a:pt x="206" y="30"/>
                  </a:lnTo>
                  <a:lnTo>
                    <a:pt x="208" y="46"/>
                  </a:lnTo>
                  <a:lnTo>
                    <a:pt x="206" y="61"/>
                  </a:lnTo>
                  <a:lnTo>
                    <a:pt x="202" y="75"/>
                  </a:lnTo>
                  <a:lnTo>
                    <a:pt x="194" y="88"/>
                  </a:lnTo>
                  <a:lnTo>
                    <a:pt x="189" y="93"/>
                  </a:lnTo>
                  <a:lnTo>
                    <a:pt x="182" y="98"/>
                  </a:lnTo>
                  <a:lnTo>
                    <a:pt x="174" y="102"/>
                  </a:lnTo>
                  <a:lnTo>
                    <a:pt x="164" y="107"/>
                  </a:lnTo>
                  <a:lnTo>
                    <a:pt x="154" y="109"/>
                  </a:lnTo>
                  <a:lnTo>
                    <a:pt x="142" y="111"/>
                  </a:lnTo>
                  <a:lnTo>
                    <a:pt x="129" y="112"/>
                  </a:lnTo>
                  <a:lnTo>
                    <a:pt x="117" y="112"/>
                  </a:lnTo>
                  <a:lnTo>
                    <a:pt x="102" y="112"/>
                  </a:lnTo>
                  <a:lnTo>
                    <a:pt x="89" y="110"/>
                  </a:lnTo>
                  <a:lnTo>
                    <a:pt x="75" y="105"/>
                  </a:lnTo>
                  <a:lnTo>
                    <a:pt x="59" y="101"/>
                  </a:lnTo>
                  <a:lnTo>
                    <a:pt x="44" y="94"/>
                  </a:lnTo>
                  <a:lnTo>
                    <a:pt x="29" y="86"/>
                  </a:lnTo>
                  <a:lnTo>
                    <a:pt x="14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2" name="Freeform 732"/>
            <p:cNvSpPr/>
            <p:nvPr/>
          </p:nvSpPr>
          <p:spPr>
            <a:xfrm>
              <a:off x="4509" y="4143"/>
              <a:ext cx="7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8" h="112">
                  <a:moveTo>
                    <a:pt x="0" y="64"/>
                  </a:moveTo>
                  <a:lnTo>
                    <a:pt x="0" y="64"/>
                  </a:lnTo>
                  <a:lnTo>
                    <a:pt x="4" y="66"/>
                  </a:lnTo>
                  <a:lnTo>
                    <a:pt x="14" y="70"/>
                  </a:lnTo>
                  <a:lnTo>
                    <a:pt x="30" y="75"/>
                  </a:lnTo>
                  <a:lnTo>
                    <a:pt x="49" y="81"/>
                  </a:lnTo>
                  <a:lnTo>
                    <a:pt x="69" y="83"/>
                  </a:lnTo>
                  <a:lnTo>
                    <a:pt x="89" y="82"/>
                  </a:lnTo>
                  <a:lnTo>
                    <a:pt x="107" y="76"/>
                  </a:lnTo>
                  <a:lnTo>
                    <a:pt x="120" y="64"/>
                  </a:lnTo>
                  <a:lnTo>
                    <a:pt x="128" y="48"/>
                  </a:lnTo>
                  <a:lnTo>
                    <a:pt x="133" y="36"/>
                  </a:lnTo>
                  <a:lnTo>
                    <a:pt x="134" y="25"/>
                  </a:lnTo>
                  <a:lnTo>
                    <a:pt x="135" y="17"/>
                  </a:lnTo>
                  <a:lnTo>
                    <a:pt x="137" y="10"/>
                  </a:lnTo>
                  <a:lnTo>
                    <a:pt x="140" y="6"/>
                  </a:lnTo>
                  <a:lnTo>
                    <a:pt x="149" y="2"/>
                  </a:lnTo>
                  <a:lnTo>
                    <a:pt x="164" y="0"/>
                  </a:lnTo>
                  <a:lnTo>
                    <a:pt x="181" y="1"/>
                  </a:lnTo>
                  <a:lnTo>
                    <a:pt x="193" y="7"/>
                  </a:lnTo>
                  <a:lnTo>
                    <a:pt x="201" y="18"/>
                  </a:lnTo>
                  <a:lnTo>
                    <a:pt x="206" y="30"/>
                  </a:lnTo>
                  <a:lnTo>
                    <a:pt x="208" y="46"/>
                  </a:lnTo>
                  <a:lnTo>
                    <a:pt x="206" y="61"/>
                  </a:lnTo>
                  <a:lnTo>
                    <a:pt x="202" y="75"/>
                  </a:lnTo>
                  <a:lnTo>
                    <a:pt x="194" y="88"/>
                  </a:lnTo>
                  <a:lnTo>
                    <a:pt x="189" y="93"/>
                  </a:lnTo>
                  <a:lnTo>
                    <a:pt x="182" y="98"/>
                  </a:lnTo>
                  <a:lnTo>
                    <a:pt x="174" y="102"/>
                  </a:lnTo>
                  <a:lnTo>
                    <a:pt x="164" y="107"/>
                  </a:lnTo>
                  <a:lnTo>
                    <a:pt x="154" y="109"/>
                  </a:lnTo>
                  <a:lnTo>
                    <a:pt x="142" y="111"/>
                  </a:lnTo>
                  <a:lnTo>
                    <a:pt x="129" y="112"/>
                  </a:lnTo>
                  <a:lnTo>
                    <a:pt x="117" y="112"/>
                  </a:lnTo>
                  <a:lnTo>
                    <a:pt x="102" y="112"/>
                  </a:lnTo>
                  <a:lnTo>
                    <a:pt x="89" y="110"/>
                  </a:lnTo>
                  <a:lnTo>
                    <a:pt x="75" y="105"/>
                  </a:lnTo>
                  <a:lnTo>
                    <a:pt x="59" y="101"/>
                  </a:lnTo>
                  <a:lnTo>
                    <a:pt x="44" y="94"/>
                  </a:lnTo>
                  <a:lnTo>
                    <a:pt x="29" y="86"/>
                  </a:lnTo>
                  <a:lnTo>
                    <a:pt x="14" y="76"/>
                  </a:lnTo>
                  <a:lnTo>
                    <a:pt x="0" y="64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3" name="Freeform 733"/>
            <p:cNvSpPr/>
            <p:nvPr/>
          </p:nvSpPr>
          <p:spPr>
            <a:xfrm>
              <a:off x="4545" y="4237"/>
              <a:ext cx="41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5" h="177">
                  <a:moveTo>
                    <a:pt x="83" y="0"/>
                  </a:moveTo>
                  <a:lnTo>
                    <a:pt x="85" y="4"/>
                  </a:lnTo>
                  <a:lnTo>
                    <a:pt x="92" y="12"/>
                  </a:lnTo>
                  <a:lnTo>
                    <a:pt x="99" y="25"/>
                  </a:lnTo>
                  <a:lnTo>
                    <a:pt x="109" y="42"/>
                  </a:lnTo>
                  <a:lnTo>
                    <a:pt x="117" y="62"/>
                  </a:lnTo>
                  <a:lnTo>
                    <a:pt x="123" y="83"/>
                  </a:lnTo>
                  <a:lnTo>
                    <a:pt x="125" y="106"/>
                  </a:lnTo>
                  <a:lnTo>
                    <a:pt x="122" y="128"/>
                  </a:lnTo>
                  <a:lnTo>
                    <a:pt x="111" y="149"/>
                  </a:lnTo>
                  <a:lnTo>
                    <a:pt x="95" y="164"/>
                  </a:lnTo>
                  <a:lnTo>
                    <a:pt x="75" y="174"/>
                  </a:lnTo>
                  <a:lnTo>
                    <a:pt x="54" y="177"/>
                  </a:lnTo>
                  <a:lnTo>
                    <a:pt x="33" y="175"/>
                  </a:lnTo>
                  <a:lnTo>
                    <a:pt x="17" y="168"/>
                  </a:lnTo>
                  <a:lnTo>
                    <a:pt x="4" y="156"/>
                  </a:lnTo>
                  <a:lnTo>
                    <a:pt x="0" y="138"/>
                  </a:lnTo>
                  <a:lnTo>
                    <a:pt x="2" y="120"/>
                  </a:lnTo>
                  <a:lnTo>
                    <a:pt x="10" y="109"/>
                  </a:lnTo>
                  <a:lnTo>
                    <a:pt x="20" y="101"/>
                  </a:lnTo>
                  <a:lnTo>
                    <a:pt x="32" y="98"/>
                  </a:lnTo>
                  <a:lnTo>
                    <a:pt x="43" y="97"/>
                  </a:lnTo>
                  <a:lnTo>
                    <a:pt x="54" y="98"/>
                  </a:lnTo>
                  <a:lnTo>
                    <a:pt x="61" y="98"/>
                  </a:lnTo>
                  <a:lnTo>
                    <a:pt x="64" y="99"/>
                  </a:lnTo>
                  <a:lnTo>
                    <a:pt x="67" y="99"/>
                  </a:lnTo>
                  <a:lnTo>
                    <a:pt x="75" y="100"/>
                  </a:lnTo>
                  <a:lnTo>
                    <a:pt x="85" y="99"/>
                  </a:lnTo>
                  <a:lnTo>
                    <a:pt x="95" y="93"/>
                  </a:lnTo>
                  <a:lnTo>
                    <a:pt x="103" y="83"/>
                  </a:lnTo>
                  <a:lnTo>
                    <a:pt x="105" y="65"/>
                  </a:lnTo>
                  <a:lnTo>
                    <a:pt x="98" y="3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4" name="Freeform 734"/>
            <p:cNvSpPr/>
            <p:nvPr/>
          </p:nvSpPr>
          <p:spPr>
            <a:xfrm>
              <a:off x="4545" y="4237"/>
              <a:ext cx="41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5" h="177">
                  <a:moveTo>
                    <a:pt x="83" y="0"/>
                  </a:moveTo>
                  <a:lnTo>
                    <a:pt x="83" y="0"/>
                  </a:lnTo>
                  <a:lnTo>
                    <a:pt x="85" y="4"/>
                  </a:lnTo>
                  <a:lnTo>
                    <a:pt x="92" y="12"/>
                  </a:lnTo>
                  <a:lnTo>
                    <a:pt x="99" y="25"/>
                  </a:lnTo>
                  <a:lnTo>
                    <a:pt x="109" y="42"/>
                  </a:lnTo>
                  <a:lnTo>
                    <a:pt x="117" y="62"/>
                  </a:lnTo>
                  <a:lnTo>
                    <a:pt x="123" y="83"/>
                  </a:lnTo>
                  <a:lnTo>
                    <a:pt x="125" y="106"/>
                  </a:lnTo>
                  <a:lnTo>
                    <a:pt x="122" y="128"/>
                  </a:lnTo>
                  <a:lnTo>
                    <a:pt x="111" y="149"/>
                  </a:lnTo>
                  <a:lnTo>
                    <a:pt x="95" y="164"/>
                  </a:lnTo>
                  <a:lnTo>
                    <a:pt x="75" y="174"/>
                  </a:lnTo>
                  <a:lnTo>
                    <a:pt x="54" y="177"/>
                  </a:lnTo>
                  <a:lnTo>
                    <a:pt x="33" y="175"/>
                  </a:lnTo>
                  <a:lnTo>
                    <a:pt x="17" y="168"/>
                  </a:lnTo>
                  <a:lnTo>
                    <a:pt x="4" y="156"/>
                  </a:lnTo>
                  <a:lnTo>
                    <a:pt x="0" y="138"/>
                  </a:lnTo>
                  <a:lnTo>
                    <a:pt x="2" y="120"/>
                  </a:lnTo>
                  <a:lnTo>
                    <a:pt x="10" y="109"/>
                  </a:lnTo>
                  <a:lnTo>
                    <a:pt x="20" y="101"/>
                  </a:lnTo>
                  <a:lnTo>
                    <a:pt x="32" y="98"/>
                  </a:lnTo>
                  <a:lnTo>
                    <a:pt x="43" y="97"/>
                  </a:lnTo>
                  <a:lnTo>
                    <a:pt x="54" y="98"/>
                  </a:lnTo>
                  <a:lnTo>
                    <a:pt x="61" y="98"/>
                  </a:lnTo>
                  <a:lnTo>
                    <a:pt x="64" y="99"/>
                  </a:lnTo>
                  <a:lnTo>
                    <a:pt x="67" y="99"/>
                  </a:lnTo>
                  <a:lnTo>
                    <a:pt x="75" y="100"/>
                  </a:lnTo>
                  <a:lnTo>
                    <a:pt x="85" y="99"/>
                  </a:lnTo>
                  <a:lnTo>
                    <a:pt x="95" y="93"/>
                  </a:lnTo>
                  <a:lnTo>
                    <a:pt x="103" y="83"/>
                  </a:lnTo>
                  <a:lnTo>
                    <a:pt x="105" y="65"/>
                  </a:lnTo>
                  <a:lnTo>
                    <a:pt x="98" y="38"/>
                  </a:lnTo>
                  <a:lnTo>
                    <a:pt x="83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" name="Freeform 735"/>
            <p:cNvSpPr/>
            <p:nvPr/>
          </p:nvSpPr>
          <p:spPr>
            <a:xfrm>
              <a:off x="4495" y="4279"/>
              <a:ext cx="57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73" h="85">
                  <a:moveTo>
                    <a:pt x="173" y="43"/>
                  </a:moveTo>
                  <a:lnTo>
                    <a:pt x="170" y="41"/>
                  </a:lnTo>
                  <a:lnTo>
                    <a:pt x="161" y="34"/>
                  </a:lnTo>
                  <a:lnTo>
                    <a:pt x="148" y="25"/>
                  </a:lnTo>
                  <a:lnTo>
                    <a:pt x="131" y="15"/>
                  </a:lnTo>
                  <a:lnTo>
                    <a:pt x="112" y="7"/>
                  </a:lnTo>
                  <a:lnTo>
                    <a:pt x="92" y="1"/>
                  </a:lnTo>
                  <a:lnTo>
                    <a:pt x="70" y="0"/>
                  </a:lnTo>
                  <a:lnTo>
                    <a:pt x="50" y="4"/>
                  </a:lnTo>
                  <a:lnTo>
                    <a:pt x="28" y="15"/>
                  </a:lnTo>
                  <a:lnTo>
                    <a:pt x="12" y="26"/>
                  </a:lnTo>
                  <a:lnTo>
                    <a:pt x="3" y="38"/>
                  </a:lnTo>
                  <a:lnTo>
                    <a:pt x="0" y="49"/>
                  </a:lnTo>
                  <a:lnTo>
                    <a:pt x="0" y="59"/>
                  </a:lnTo>
                  <a:lnTo>
                    <a:pt x="4" y="68"/>
                  </a:lnTo>
                  <a:lnTo>
                    <a:pt x="11" y="76"/>
                  </a:lnTo>
                  <a:lnTo>
                    <a:pt x="19" y="81"/>
                  </a:lnTo>
                  <a:lnTo>
                    <a:pt x="28" y="85"/>
                  </a:lnTo>
                  <a:lnTo>
                    <a:pt x="38" y="85"/>
                  </a:lnTo>
                  <a:lnTo>
                    <a:pt x="49" y="84"/>
                  </a:lnTo>
                  <a:lnTo>
                    <a:pt x="59" y="80"/>
                  </a:lnTo>
                  <a:lnTo>
                    <a:pt x="70" y="75"/>
                  </a:lnTo>
                  <a:lnTo>
                    <a:pt x="79" y="68"/>
                  </a:lnTo>
                  <a:lnTo>
                    <a:pt x="87" y="61"/>
                  </a:lnTo>
                  <a:lnTo>
                    <a:pt x="93" y="53"/>
                  </a:lnTo>
                  <a:lnTo>
                    <a:pt x="98" y="45"/>
                  </a:lnTo>
                  <a:lnTo>
                    <a:pt x="106" y="39"/>
                  </a:lnTo>
                  <a:lnTo>
                    <a:pt x="116" y="33"/>
                  </a:lnTo>
                  <a:lnTo>
                    <a:pt x="126" y="30"/>
                  </a:lnTo>
                  <a:lnTo>
                    <a:pt x="138" y="28"/>
                  </a:lnTo>
                  <a:lnTo>
                    <a:pt x="150" y="30"/>
                  </a:lnTo>
                  <a:lnTo>
                    <a:pt x="161" y="34"/>
                  </a:lnTo>
                  <a:lnTo>
                    <a:pt x="173" y="43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" name="Freeform 736"/>
            <p:cNvSpPr/>
            <p:nvPr/>
          </p:nvSpPr>
          <p:spPr>
            <a:xfrm>
              <a:off x="4495" y="4279"/>
              <a:ext cx="57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73" h="85">
                  <a:moveTo>
                    <a:pt x="173" y="43"/>
                  </a:moveTo>
                  <a:lnTo>
                    <a:pt x="173" y="43"/>
                  </a:lnTo>
                  <a:lnTo>
                    <a:pt x="170" y="41"/>
                  </a:lnTo>
                  <a:lnTo>
                    <a:pt x="161" y="34"/>
                  </a:lnTo>
                  <a:lnTo>
                    <a:pt x="148" y="25"/>
                  </a:lnTo>
                  <a:lnTo>
                    <a:pt x="131" y="15"/>
                  </a:lnTo>
                  <a:lnTo>
                    <a:pt x="112" y="7"/>
                  </a:lnTo>
                  <a:lnTo>
                    <a:pt x="92" y="1"/>
                  </a:lnTo>
                  <a:lnTo>
                    <a:pt x="70" y="0"/>
                  </a:lnTo>
                  <a:lnTo>
                    <a:pt x="50" y="4"/>
                  </a:lnTo>
                  <a:lnTo>
                    <a:pt x="28" y="15"/>
                  </a:lnTo>
                  <a:lnTo>
                    <a:pt x="12" y="26"/>
                  </a:lnTo>
                  <a:lnTo>
                    <a:pt x="3" y="38"/>
                  </a:lnTo>
                  <a:lnTo>
                    <a:pt x="0" y="49"/>
                  </a:lnTo>
                  <a:lnTo>
                    <a:pt x="0" y="59"/>
                  </a:lnTo>
                  <a:lnTo>
                    <a:pt x="4" y="68"/>
                  </a:lnTo>
                  <a:lnTo>
                    <a:pt x="11" y="76"/>
                  </a:lnTo>
                  <a:lnTo>
                    <a:pt x="19" y="81"/>
                  </a:lnTo>
                  <a:lnTo>
                    <a:pt x="28" y="85"/>
                  </a:lnTo>
                  <a:lnTo>
                    <a:pt x="38" y="85"/>
                  </a:lnTo>
                  <a:lnTo>
                    <a:pt x="49" y="84"/>
                  </a:lnTo>
                  <a:lnTo>
                    <a:pt x="59" y="80"/>
                  </a:lnTo>
                  <a:lnTo>
                    <a:pt x="70" y="75"/>
                  </a:lnTo>
                  <a:lnTo>
                    <a:pt x="79" y="68"/>
                  </a:lnTo>
                  <a:lnTo>
                    <a:pt x="87" y="61"/>
                  </a:lnTo>
                  <a:lnTo>
                    <a:pt x="93" y="53"/>
                  </a:lnTo>
                  <a:lnTo>
                    <a:pt x="98" y="45"/>
                  </a:lnTo>
                  <a:lnTo>
                    <a:pt x="106" y="39"/>
                  </a:lnTo>
                  <a:lnTo>
                    <a:pt x="116" y="33"/>
                  </a:lnTo>
                  <a:lnTo>
                    <a:pt x="126" y="30"/>
                  </a:lnTo>
                  <a:lnTo>
                    <a:pt x="138" y="28"/>
                  </a:lnTo>
                  <a:lnTo>
                    <a:pt x="150" y="30"/>
                  </a:lnTo>
                  <a:lnTo>
                    <a:pt x="161" y="34"/>
                  </a:lnTo>
                  <a:lnTo>
                    <a:pt x="173" y="43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7" name="Freeform 737"/>
            <p:cNvSpPr/>
            <p:nvPr/>
          </p:nvSpPr>
          <p:spPr>
            <a:xfrm>
              <a:off x="5011" y="4165"/>
              <a:ext cx="103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09" h="215">
                  <a:moveTo>
                    <a:pt x="309" y="108"/>
                  </a:moveTo>
                  <a:lnTo>
                    <a:pt x="304" y="112"/>
                  </a:lnTo>
                  <a:lnTo>
                    <a:pt x="296" y="118"/>
                  </a:lnTo>
                  <a:lnTo>
                    <a:pt x="288" y="125"/>
                  </a:lnTo>
                  <a:lnTo>
                    <a:pt x="279" y="133"/>
                  </a:lnTo>
                  <a:lnTo>
                    <a:pt x="270" y="141"/>
                  </a:lnTo>
                  <a:lnTo>
                    <a:pt x="259" y="150"/>
                  </a:lnTo>
                  <a:lnTo>
                    <a:pt x="248" y="160"/>
                  </a:lnTo>
                  <a:lnTo>
                    <a:pt x="237" y="169"/>
                  </a:lnTo>
                  <a:lnTo>
                    <a:pt x="223" y="178"/>
                  </a:lnTo>
                  <a:lnTo>
                    <a:pt x="210" y="186"/>
                  </a:lnTo>
                  <a:lnTo>
                    <a:pt x="196" y="194"/>
                  </a:lnTo>
                  <a:lnTo>
                    <a:pt x="182" y="202"/>
                  </a:lnTo>
                  <a:lnTo>
                    <a:pt x="166" y="207"/>
                  </a:lnTo>
                  <a:lnTo>
                    <a:pt x="151" y="212"/>
                  </a:lnTo>
                  <a:lnTo>
                    <a:pt x="134" y="214"/>
                  </a:lnTo>
                  <a:lnTo>
                    <a:pt x="117" y="215"/>
                  </a:lnTo>
                  <a:lnTo>
                    <a:pt x="76" y="211"/>
                  </a:lnTo>
                  <a:lnTo>
                    <a:pt x="46" y="198"/>
                  </a:lnTo>
                  <a:lnTo>
                    <a:pt x="24" y="181"/>
                  </a:lnTo>
                  <a:lnTo>
                    <a:pt x="11" y="161"/>
                  </a:lnTo>
                  <a:lnTo>
                    <a:pt x="3" y="141"/>
                  </a:lnTo>
                  <a:lnTo>
                    <a:pt x="0" y="124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3"/>
                  </a:lnTo>
                  <a:lnTo>
                    <a:pt x="0" y="91"/>
                  </a:lnTo>
                  <a:lnTo>
                    <a:pt x="3" y="74"/>
                  </a:lnTo>
                  <a:lnTo>
                    <a:pt x="11" y="54"/>
                  </a:lnTo>
                  <a:lnTo>
                    <a:pt x="24" y="34"/>
                  </a:lnTo>
                  <a:lnTo>
                    <a:pt x="46" y="17"/>
                  </a:lnTo>
                  <a:lnTo>
                    <a:pt x="76" y="5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51" y="3"/>
                  </a:lnTo>
                  <a:lnTo>
                    <a:pt x="166" y="8"/>
                  </a:lnTo>
                  <a:lnTo>
                    <a:pt x="182" y="15"/>
                  </a:lnTo>
                  <a:lnTo>
                    <a:pt x="196" y="21"/>
                  </a:lnTo>
                  <a:lnTo>
                    <a:pt x="210" y="29"/>
                  </a:lnTo>
                  <a:lnTo>
                    <a:pt x="223" y="38"/>
                  </a:lnTo>
                  <a:lnTo>
                    <a:pt x="237" y="47"/>
                  </a:lnTo>
                  <a:lnTo>
                    <a:pt x="248" y="56"/>
                  </a:lnTo>
                  <a:lnTo>
                    <a:pt x="259" y="65"/>
                  </a:lnTo>
                  <a:lnTo>
                    <a:pt x="270" y="74"/>
                  </a:lnTo>
                  <a:lnTo>
                    <a:pt x="279" y="83"/>
                  </a:lnTo>
                  <a:lnTo>
                    <a:pt x="288" y="91"/>
                  </a:lnTo>
                  <a:lnTo>
                    <a:pt x="296" y="98"/>
                  </a:lnTo>
                  <a:lnTo>
                    <a:pt x="304" y="103"/>
                  </a:lnTo>
                  <a:lnTo>
                    <a:pt x="309" y="108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8" name="Freeform 738"/>
            <p:cNvSpPr/>
            <p:nvPr/>
          </p:nvSpPr>
          <p:spPr>
            <a:xfrm>
              <a:off x="5050" y="4199"/>
              <a:ext cx="65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5" h="116">
                  <a:moveTo>
                    <a:pt x="0" y="116"/>
                  </a:moveTo>
                  <a:lnTo>
                    <a:pt x="0" y="116"/>
                  </a:lnTo>
                  <a:lnTo>
                    <a:pt x="17" y="114"/>
                  </a:lnTo>
                  <a:lnTo>
                    <a:pt x="34" y="112"/>
                  </a:lnTo>
                  <a:lnTo>
                    <a:pt x="50" y="108"/>
                  </a:lnTo>
                  <a:lnTo>
                    <a:pt x="66" y="102"/>
                  </a:lnTo>
                  <a:lnTo>
                    <a:pt x="82" y="93"/>
                  </a:lnTo>
                  <a:lnTo>
                    <a:pt x="95" y="85"/>
                  </a:lnTo>
                  <a:lnTo>
                    <a:pt x="109" y="77"/>
                  </a:lnTo>
                  <a:lnTo>
                    <a:pt x="122" y="69"/>
                  </a:lnTo>
                  <a:lnTo>
                    <a:pt x="133" y="60"/>
                  </a:lnTo>
                  <a:lnTo>
                    <a:pt x="144" y="49"/>
                  </a:lnTo>
                  <a:lnTo>
                    <a:pt x="156" y="41"/>
                  </a:lnTo>
                  <a:lnTo>
                    <a:pt x="164" y="33"/>
                  </a:lnTo>
                  <a:lnTo>
                    <a:pt x="175" y="25"/>
                  </a:lnTo>
                  <a:lnTo>
                    <a:pt x="181" y="17"/>
                  </a:lnTo>
                  <a:lnTo>
                    <a:pt x="189" y="11"/>
                  </a:lnTo>
                  <a:lnTo>
                    <a:pt x="195" y="7"/>
                  </a:lnTo>
                  <a:lnTo>
                    <a:pt x="190" y="0"/>
                  </a:lnTo>
                  <a:lnTo>
                    <a:pt x="185" y="5"/>
                  </a:lnTo>
                  <a:lnTo>
                    <a:pt x="177" y="10"/>
                  </a:lnTo>
                  <a:lnTo>
                    <a:pt x="168" y="18"/>
                  </a:lnTo>
                  <a:lnTo>
                    <a:pt x="160" y="26"/>
                  </a:lnTo>
                  <a:lnTo>
                    <a:pt x="151" y="34"/>
                  </a:lnTo>
                  <a:lnTo>
                    <a:pt x="140" y="43"/>
                  </a:lnTo>
                  <a:lnTo>
                    <a:pt x="129" y="53"/>
                  </a:lnTo>
                  <a:lnTo>
                    <a:pt x="118" y="62"/>
                  </a:lnTo>
                  <a:lnTo>
                    <a:pt x="104" y="71"/>
                  </a:lnTo>
                  <a:lnTo>
                    <a:pt x="91" y="79"/>
                  </a:lnTo>
                  <a:lnTo>
                    <a:pt x="77" y="86"/>
                  </a:lnTo>
                  <a:lnTo>
                    <a:pt x="64" y="93"/>
                  </a:lnTo>
                  <a:lnTo>
                    <a:pt x="48" y="99"/>
                  </a:lnTo>
                  <a:lnTo>
                    <a:pt x="34" y="103"/>
                  </a:lnTo>
                  <a:lnTo>
                    <a:pt x="17" y="105"/>
                  </a:lnTo>
                  <a:lnTo>
                    <a:pt x="0" y="107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9" name="Freeform 739"/>
            <p:cNvSpPr/>
            <p:nvPr/>
          </p:nvSpPr>
          <p:spPr>
            <a:xfrm>
              <a:off x="5010" y="4201"/>
              <a:ext cx="4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2" h="112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4" y="34"/>
                  </a:lnTo>
                  <a:lnTo>
                    <a:pt x="13" y="56"/>
                  </a:lnTo>
                  <a:lnTo>
                    <a:pt x="26" y="77"/>
                  </a:lnTo>
                  <a:lnTo>
                    <a:pt x="48" y="94"/>
                  </a:lnTo>
                  <a:lnTo>
                    <a:pt x="80" y="107"/>
                  </a:lnTo>
                  <a:lnTo>
                    <a:pt x="122" y="112"/>
                  </a:lnTo>
                  <a:lnTo>
                    <a:pt x="122" y="103"/>
                  </a:lnTo>
                  <a:lnTo>
                    <a:pt x="82" y="98"/>
                  </a:lnTo>
                  <a:lnTo>
                    <a:pt x="53" y="87"/>
                  </a:lnTo>
                  <a:lnTo>
                    <a:pt x="33" y="70"/>
                  </a:lnTo>
                  <a:lnTo>
                    <a:pt x="19" y="51"/>
                  </a:lnTo>
                  <a:lnTo>
                    <a:pt x="13" y="32"/>
                  </a:lnTo>
                  <a:lnTo>
                    <a:pt x="9" y="16"/>
                  </a:lnTo>
                  <a:lnTo>
                    <a:pt x="9" y="4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0" name="Freeform 740"/>
            <p:cNvSpPr/>
            <p:nvPr/>
          </p:nvSpPr>
          <p:spPr>
            <a:xfrm>
              <a:off x="5010" y="4163"/>
              <a:ext cx="40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2" h="112">
                  <a:moveTo>
                    <a:pt x="122" y="0"/>
                  </a:moveTo>
                  <a:lnTo>
                    <a:pt x="122" y="0"/>
                  </a:lnTo>
                  <a:lnTo>
                    <a:pt x="80" y="4"/>
                  </a:lnTo>
                  <a:lnTo>
                    <a:pt x="48" y="18"/>
                  </a:lnTo>
                  <a:lnTo>
                    <a:pt x="26" y="34"/>
                  </a:lnTo>
                  <a:lnTo>
                    <a:pt x="13" y="56"/>
                  </a:lnTo>
                  <a:lnTo>
                    <a:pt x="4" y="77"/>
                  </a:lnTo>
                  <a:lnTo>
                    <a:pt x="0" y="95"/>
                  </a:lnTo>
                  <a:lnTo>
                    <a:pt x="0" y="107"/>
                  </a:lnTo>
                  <a:lnTo>
                    <a:pt x="0" y="112"/>
                  </a:lnTo>
                  <a:lnTo>
                    <a:pt x="9" y="112"/>
                  </a:lnTo>
                  <a:lnTo>
                    <a:pt x="9" y="107"/>
                  </a:lnTo>
                  <a:lnTo>
                    <a:pt x="9" y="95"/>
                  </a:lnTo>
                  <a:lnTo>
                    <a:pt x="13" y="79"/>
                  </a:lnTo>
                  <a:lnTo>
                    <a:pt x="19" y="60"/>
                  </a:lnTo>
                  <a:lnTo>
                    <a:pt x="33" y="41"/>
                  </a:lnTo>
                  <a:lnTo>
                    <a:pt x="53" y="24"/>
                  </a:lnTo>
                  <a:lnTo>
                    <a:pt x="82" y="13"/>
                  </a:lnTo>
                  <a:lnTo>
                    <a:pt x="122" y="9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1" name="Freeform 741"/>
            <p:cNvSpPr/>
            <p:nvPr/>
          </p:nvSpPr>
          <p:spPr>
            <a:xfrm>
              <a:off x="5050" y="4163"/>
              <a:ext cx="6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1" h="115">
                  <a:moveTo>
                    <a:pt x="195" y="115"/>
                  </a:moveTo>
                  <a:lnTo>
                    <a:pt x="195" y="108"/>
                  </a:lnTo>
                  <a:lnTo>
                    <a:pt x="189" y="104"/>
                  </a:lnTo>
                  <a:lnTo>
                    <a:pt x="181" y="98"/>
                  </a:lnTo>
                  <a:lnTo>
                    <a:pt x="173" y="91"/>
                  </a:lnTo>
                  <a:lnTo>
                    <a:pt x="166" y="84"/>
                  </a:lnTo>
                  <a:lnTo>
                    <a:pt x="156" y="75"/>
                  </a:lnTo>
                  <a:lnTo>
                    <a:pt x="144" y="66"/>
                  </a:lnTo>
                  <a:lnTo>
                    <a:pt x="133" y="57"/>
                  </a:lnTo>
                  <a:lnTo>
                    <a:pt x="122" y="48"/>
                  </a:lnTo>
                  <a:lnTo>
                    <a:pt x="109" y="39"/>
                  </a:lnTo>
                  <a:lnTo>
                    <a:pt x="95" y="30"/>
                  </a:lnTo>
                  <a:lnTo>
                    <a:pt x="82" y="22"/>
                  </a:lnTo>
                  <a:lnTo>
                    <a:pt x="66" y="14"/>
                  </a:lnTo>
                  <a:lnTo>
                    <a:pt x="50" y="7"/>
                  </a:lnTo>
                  <a:lnTo>
                    <a:pt x="34" y="3"/>
                  </a:lnTo>
                  <a:lnTo>
                    <a:pt x="17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" y="10"/>
                  </a:lnTo>
                  <a:lnTo>
                    <a:pt x="34" y="12"/>
                  </a:lnTo>
                  <a:lnTo>
                    <a:pt x="48" y="16"/>
                  </a:lnTo>
                  <a:lnTo>
                    <a:pt x="64" y="23"/>
                  </a:lnTo>
                  <a:lnTo>
                    <a:pt x="77" y="29"/>
                  </a:lnTo>
                  <a:lnTo>
                    <a:pt x="91" y="37"/>
                  </a:lnTo>
                  <a:lnTo>
                    <a:pt x="104" y="46"/>
                  </a:lnTo>
                  <a:lnTo>
                    <a:pt x="118" y="54"/>
                  </a:lnTo>
                  <a:lnTo>
                    <a:pt x="129" y="63"/>
                  </a:lnTo>
                  <a:lnTo>
                    <a:pt x="140" y="72"/>
                  </a:lnTo>
                  <a:lnTo>
                    <a:pt x="151" y="81"/>
                  </a:lnTo>
                  <a:lnTo>
                    <a:pt x="159" y="90"/>
                  </a:lnTo>
                  <a:lnTo>
                    <a:pt x="169" y="98"/>
                  </a:lnTo>
                  <a:lnTo>
                    <a:pt x="177" y="105"/>
                  </a:lnTo>
                  <a:lnTo>
                    <a:pt x="185" y="110"/>
                  </a:lnTo>
                  <a:lnTo>
                    <a:pt x="190" y="115"/>
                  </a:lnTo>
                  <a:lnTo>
                    <a:pt x="190" y="108"/>
                  </a:lnTo>
                  <a:lnTo>
                    <a:pt x="195" y="115"/>
                  </a:lnTo>
                  <a:lnTo>
                    <a:pt x="201" y="112"/>
                  </a:lnTo>
                  <a:lnTo>
                    <a:pt x="195" y="108"/>
                  </a:lnTo>
                  <a:lnTo>
                    <a:pt x="195" y="1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2" name="Freeform 742"/>
            <p:cNvSpPr/>
            <p:nvPr/>
          </p:nvSpPr>
          <p:spPr>
            <a:xfrm>
              <a:off x="4694" y="4135"/>
              <a:ext cx="45" cy="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34" h="194">
                  <a:moveTo>
                    <a:pt x="10" y="194"/>
                  </a:moveTo>
                  <a:lnTo>
                    <a:pt x="9" y="190"/>
                  </a:lnTo>
                  <a:lnTo>
                    <a:pt x="5" y="178"/>
                  </a:lnTo>
                  <a:lnTo>
                    <a:pt x="1" y="160"/>
                  </a:lnTo>
                  <a:lnTo>
                    <a:pt x="0" y="138"/>
                  </a:lnTo>
                  <a:lnTo>
                    <a:pt x="1" y="115"/>
                  </a:lnTo>
                  <a:lnTo>
                    <a:pt x="8" y="91"/>
                  </a:lnTo>
                  <a:lnTo>
                    <a:pt x="23" y="71"/>
                  </a:lnTo>
                  <a:lnTo>
                    <a:pt x="46" y="56"/>
                  </a:lnTo>
                  <a:lnTo>
                    <a:pt x="62" y="48"/>
                  </a:lnTo>
                  <a:lnTo>
                    <a:pt x="72" y="42"/>
                  </a:lnTo>
                  <a:lnTo>
                    <a:pt x="79" y="37"/>
                  </a:lnTo>
                  <a:lnTo>
                    <a:pt x="83" y="31"/>
                  </a:lnTo>
                  <a:lnTo>
                    <a:pt x="86" y="24"/>
                  </a:lnTo>
                  <a:lnTo>
                    <a:pt x="90" y="18"/>
                  </a:lnTo>
                  <a:lnTo>
                    <a:pt x="94" y="10"/>
                  </a:lnTo>
                  <a:lnTo>
                    <a:pt x="101" y="0"/>
                  </a:lnTo>
                  <a:lnTo>
                    <a:pt x="104" y="5"/>
                  </a:lnTo>
                  <a:lnTo>
                    <a:pt x="113" y="20"/>
                  </a:lnTo>
                  <a:lnTo>
                    <a:pt x="122" y="41"/>
                  </a:lnTo>
                  <a:lnTo>
                    <a:pt x="131" y="65"/>
                  </a:lnTo>
                  <a:lnTo>
                    <a:pt x="134" y="89"/>
                  </a:lnTo>
                  <a:lnTo>
                    <a:pt x="131" y="111"/>
                  </a:lnTo>
                  <a:lnTo>
                    <a:pt x="117" y="125"/>
                  </a:lnTo>
                  <a:lnTo>
                    <a:pt x="88" y="131"/>
                  </a:lnTo>
                  <a:lnTo>
                    <a:pt x="62" y="132"/>
                  </a:lnTo>
                  <a:lnTo>
                    <a:pt x="44" y="133"/>
                  </a:lnTo>
                  <a:lnTo>
                    <a:pt x="34" y="137"/>
                  </a:lnTo>
                  <a:lnTo>
                    <a:pt x="28" y="143"/>
                  </a:lnTo>
                  <a:lnTo>
                    <a:pt x="25" y="151"/>
                  </a:lnTo>
                  <a:lnTo>
                    <a:pt x="23" y="162"/>
                  </a:lnTo>
                  <a:lnTo>
                    <a:pt x="18" y="177"/>
                  </a:lnTo>
                  <a:lnTo>
                    <a:pt x="10" y="194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3" name="Freeform 743"/>
            <p:cNvSpPr/>
            <p:nvPr/>
          </p:nvSpPr>
          <p:spPr>
            <a:xfrm>
              <a:off x="4693" y="4152"/>
              <a:ext cx="17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1" h="145">
                  <a:moveTo>
                    <a:pt x="49" y="0"/>
                  </a:moveTo>
                  <a:lnTo>
                    <a:pt x="49" y="0"/>
                  </a:lnTo>
                  <a:lnTo>
                    <a:pt x="23" y="17"/>
                  </a:lnTo>
                  <a:lnTo>
                    <a:pt x="8" y="39"/>
                  </a:lnTo>
                  <a:lnTo>
                    <a:pt x="1" y="64"/>
                  </a:lnTo>
                  <a:lnTo>
                    <a:pt x="0" y="87"/>
                  </a:lnTo>
                  <a:lnTo>
                    <a:pt x="1" y="109"/>
                  </a:lnTo>
                  <a:lnTo>
                    <a:pt x="4" y="128"/>
                  </a:lnTo>
                  <a:lnTo>
                    <a:pt x="9" y="140"/>
                  </a:lnTo>
                  <a:lnTo>
                    <a:pt x="10" y="145"/>
                  </a:lnTo>
                  <a:lnTo>
                    <a:pt x="19" y="142"/>
                  </a:lnTo>
                  <a:lnTo>
                    <a:pt x="18" y="138"/>
                  </a:lnTo>
                  <a:lnTo>
                    <a:pt x="13" y="126"/>
                  </a:lnTo>
                  <a:lnTo>
                    <a:pt x="10" y="109"/>
                  </a:lnTo>
                  <a:lnTo>
                    <a:pt x="9" y="87"/>
                  </a:lnTo>
                  <a:lnTo>
                    <a:pt x="10" y="64"/>
                  </a:lnTo>
                  <a:lnTo>
                    <a:pt x="17" y="42"/>
                  </a:lnTo>
                  <a:lnTo>
                    <a:pt x="30" y="24"/>
                  </a:lnTo>
                  <a:lnTo>
                    <a:pt x="51" y="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4" name="Freeform 744"/>
            <p:cNvSpPr/>
            <p:nvPr/>
          </p:nvSpPr>
          <p:spPr>
            <a:xfrm>
              <a:off x="4709" y="4134"/>
              <a:ext cx="20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9" h="63">
                  <a:moveTo>
                    <a:pt x="59" y="0"/>
                  </a:moveTo>
                  <a:lnTo>
                    <a:pt x="53" y="0"/>
                  </a:lnTo>
                  <a:lnTo>
                    <a:pt x="46" y="11"/>
                  </a:lnTo>
                  <a:lnTo>
                    <a:pt x="41" y="18"/>
                  </a:lnTo>
                  <a:lnTo>
                    <a:pt x="37" y="25"/>
                  </a:lnTo>
                  <a:lnTo>
                    <a:pt x="35" y="32"/>
                  </a:lnTo>
                  <a:lnTo>
                    <a:pt x="30" y="36"/>
                  </a:lnTo>
                  <a:lnTo>
                    <a:pt x="25" y="42"/>
                  </a:lnTo>
                  <a:lnTo>
                    <a:pt x="15" y="47"/>
                  </a:lnTo>
                  <a:lnTo>
                    <a:pt x="0" y="54"/>
                  </a:lnTo>
                  <a:lnTo>
                    <a:pt x="2" y="63"/>
                  </a:lnTo>
                  <a:lnTo>
                    <a:pt x="19" y="54"/>
                  </a:lnTo>
                  <a:lnTo>
                    <a:pt x="29" y="49"/>
                  </a:lnTo>
                  <a:lnTo>
                    <a:pt x="37" y="43"/>
                  </a:lnTo>
                  <a:lnTo>
                    <a:pt x="41" y="36"/>
                  </a:lnTo>
                  <a:lnTo>
                    <a:pt x="46" y="30"/>
                  </a:lnTo>
                  <a:lnTo>
                    <a:pt x="48" y="23"/>
                  </a:lnTo>
                  <a:lnTo>
                    <a:pt x="53" y="15"/>
                  </a:lnTo>
                  <a:lnTo>
                    <a:pt x="59" y="5"/>
                  </a:lnTo>
                  <a:lnTo>
                    <a:pt x="53" y="5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5" name="Freeform 745"/>
            <p:cNvSpPr/>
            <p:nvPr/>
          </p:nvSpPr>
          <p:spPr>
            <a:xfrm>
              <a:off x="4724" y="4134"/>
              <a:ext cx="17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1" h="138">
                  <a:moveTo>
                    <a:pt x="0" y="138"/>
                  </a:moveTo>
                  <a:lnTo>
                    <a:pt x="0" y="138"/>
                  </a:lnTo>
                  <a:lnTo>
                    <a:pt x="30" y="133"/>
                  </a:lnTo>
                  <a:lnTo>
                    <a:pt x="48" y="116"/>
                  </a:lnTo>
                  <a:lnTo>
                    <a:pt x="51" y="92"/>
                  </a:lnTo>
                  <a:lnTo>
                    <a:pt x="48" y="66"/>
                  </a:lnTo>
                  <a:lnTo>
                    <a:pt x="39" y="43"/>
                  </a:lnTo>
                  <a:lnTo>
                    <a:pt x="30" y="21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10" y="5"/>
                  </a:lnTo>
                  <a:lnTo>
                    <a:pt x="13" y="11"/>
                  </a:lnTo>
                  <a:lnTo>
                    <a:pt x="21" y="25"/>
                  </a:lnTo>
                  <a:lnTo>
                    <a:pt x="30" y="45"/>
                  </a:lnTo>
                  <a:lnTo>
                    <a:pt x="39" y="69"/>
                  </a:lnTo>
                  <a:lnTo>
                    <a:pt x="42" y="92"/>
                  </a:lnTo>
                  <a:lnTo>
                    <a:pt x="39" y="111"/>
                  </a:lnTo>
                  <a:lnTo>
                    <a:pt x="27" y="124"/>
                  </a:lnTo>
                  <a:lnTo>
                    <a:pt x="0" y="129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6" name="Freeform 746"/>
            <p:cNvSpPr/>
            <p:nvPr/>
          </p:nvSpPr>
          <p:spPr>
            <a:xfrm>
              <a:off x="4696" y="4177"/>
              <a:ext cx="28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2" h="71">
                  <a:moveTo>
                    <a:pt x="0" y="70"/>
                  </a:moveTo>
                  <a:lnTo>
                    <a:pt x="8" y="71"/>
                  </a:lnTo>
                  <a:lnTo>
                    <a:pt x="17" y="52"/>
                  </a:lnTo>
                  <a:lnTo>
                    <a:pt x="21" y="37"/>
                  </a:lnTo>
                  <a:lnTo>
                    <a:pt x="23" y="26"/>
                  </a:lnTo>
                  <a:lnTo>
                    <a:pt x="26" y="19"/>
                  </a:lnTo>
                  <a:lnTo>
                    <a:pt x="30" y="15"/>
                  </a:lnTo>
                  <a:lnTo>
                    <a:pt x="38" y="11"/>
                  </a:lnTo>
                  <a:lnTo>
                    <a:pt x="56" y="10"/>
                  </a:lnTo>
                  <a:lnTo>
                    <a:pt x="82" y="9"/>
                  </a:lnTo>
                  <a:lnTo>
                    <a:pt x="82" y="0"/>
                  </a:lnTo>
                  <a:lnTo>
                    <a:pt x="56" y="1"/>
                  </a:lnTo>
                  <a:lnTo>
                    <a:pt x="38" y="2"/>
                  </a:lnTo>
                  <a:lnTo>
                    <a:pt x="26" y="8"/>
                  </a:lnTo>
                  <a:lnTo>
                    <a:pt x="19" y="15"/>
                  </a:lnTo>
                  <a:lnTo>
                    <a:pt x="14" y="24"/>
                  </a:lnTo>
                  <a:lnTo>
                    <a:pt x="12" y="35"/>
                  </a:lnTo>
                  <a:lnTo>
                    <a:pt x="8" y="49"/>
                  </a:lnTo>
                  <a:lnTo>
                    <a:pt x="1" y="66"/>
                  </a:lnTo>
                  <a:lnTo>
                    <a:pt x="9" y="67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7" name="Freeform 747"/>
            <p:cNvSpPr/>
            <p:nvPr/>
          </p:nvSpPr>
          <p:spPr>
            <a:xfrm>
              <a:off x="4702" y="4172"/>
              <a:ext cx="6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6" h="90">
                  <a:moveTo>
                    <a:pt x="1" y="85"/>
                  </a:moveTo>
                  <a:lnTo>
                    <a:pt x="1" y="81"/>
                  </a:lnTo>
                  <a:lnTo>
                    <a:pt x="0" y="73"/>
                  </a:lnTo>
                  <a:lnTo>
                    <a:pt x="1" y="63"/>
                  </a:lnTo>
                  <a:lnTo>
                    <a:pt x="3" y="50"/>
                  </a:lnTo>
                  <a:lnTo>
                    <a:pt x="10" y="39"/>
                  </a:lnTo>
                  <a:lnTo>
                    <a:pt x="22" y="27"/>
                  </a:lnTo>
                  <a:lnTo>
                    <a:pt x="40" y="21"/>
                  </a:lnTo>
                  <a:lnTo>
                    <a:pt x="66" y="20"/>
                  </a:lnTo>
                  <a:lnTo>
                    <a:pt x="88" y="21"/>
                  </a:lnTo>
                  <a:lnTo>
                    <a:pt x="108" y="22"/>
                  </a:lnTo>
                  <a:lnTo>
                    <a:pt x="125" y="22"/>
                  </a:lnTo>
                  <a:lnTo>
                    <a:pt x="142" y="21"/>
                  </a:lnTo>
                  <a:lnTo>
                    <a:pt x="156" y="19"/>
                  </a:lnTo>
                  <a:lnTo>
                    <a:pt x="172" y="14"/>
                  </a:lnTo>
                  <a:lnTo>
                    <a:pt x="189" y="8"/>
                  </a:lnTo>
                  <a:lnTo>
                    <a:pt x="206" y="0"/>
                  </a:lnTo>
                  <a:lnTo>
                    <a:pt x="206" y="4"/>
                  </a:lnTo>
                  <a:lnTo>
                    <a:pt x="204" y="17"/>
                  </a:lnTo>
                  <a:lnTo>
                    <a:pt x="199" y="34"/>
                  </a:lnTo>
                  <a:lnTo>
                    <a:pt x="189" y="53"/>
                  </a:lnTo>
                  <a:lnTo>
                    <a:pt x="171" y="71"/>
                  </a:lnTo>
                  <a:lnTo>
                    <a:pt x="145" y="85"/>
                  </a:lnTo>
                  <a:lnTo>
                    <a:pt x="108" y="90"/>
                  </a:lnTo>
                  <a:lnTo>
                    <a:pt x="59" y="85"/>
                  </a:lnTo>
                  <a:lnTo>
                    <a:pt x="40" y="81"/>
                  </a:lnTo>
                  <a:lnTo>
                    <a:pt x="26" y="79"/>
                  </a:lnTo>
                  <a:lnTo>
                    <a:pt x="17" y="79"/>
                  </a:lnTo>
                  <a:lnTo>
                    <a:pt x="13" y="80"/>
                  </a:lnTo>
                  <a:lnTo>
                    <a:pt x="11" y="81"/>
                  </a:lnTo>
                  <a:lnTo>
                    <a:pt x="9" y="82"/>
                  </a:lnTo>
                  <a:lnTo>
                    <a:pt x="5" y="85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8" name="Freeform 748"/>
            <p:cNvSpPr/>
            <p:nvPr/>
          </p:nvSpPr>
          <p:spPr>
            <a:xfrm>
              <a:off x="4700" y="4177"/>
              <a:ext cx="2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1" h="70">
                  <a:moveTo>
                    <a:pt x="71" y="0"/>
                  </a:moveTo>
                  <a:lnTo>
                    <a:pt x="71" y="0"/>
                  </a:lnTo>
                  <a:lnTo>
                    <a:pt x="45" y="1"/>
                  </a:lnTo>
                  <a:lnTo>
                    <a:pt x="25" y="9"/>
                  </a:lnTo>
                  <a:lnTo>
                    <a:pt x="11" y="21"/>
                  </a:lnTo>
                  <a:lnTo>
                    <a:pt x="3" y="34"/>
                  </a:lnTo>
                  <a:lnTo>
                    <a:pt x="1" y="48"/>
                  </a:lnTo>
                  <a:lnTo>
                    <a:pt x="0" y="58"/>
                  </a:lnTo>
                  <a:lnTo>
                    <a:pt x="1" y="66"/>
                  </a:lnTo>
                  <a:lnTo>
                    <a:pt x="1" y="70"/>
                  </a:lnTo>
                  <a:lnTo>
                    <a:pt x="10" y="70"/>
                  </a:lnTo>
                  <a:lnTo>
                    <a:pt x="10" y="66"/>
                  </a:lnTo>
                  <a:lnTo>
                    <a:pt x="9" y="58"/>
                  </a:lnTo>
                  <a:lnTo>
                    <a:pt x="10" y="48"/>
                  </a:lnTo>
                  <a:lnTo>
                    <a:pt x="12" y="36"/>
                  </a:lnTo>
                  <a:lnTo>
                    <a:pt x="18" y="26"/>
                  </a:lnTo>
                  <a:lnTo>
                    <a:pt x="29" y="16"/>
                  </a:lnTo>
                  <a:lnTo>
                    <a:pt x="45" y="10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9" name="Freeform 749"/>
            <p:cNvSpPr/>
            <p:nvPr/>
          </p:nvSpPr>
          <p:spPr>
            <a:xfrm>
              <a:off x="4724" y="4171"/>
              <a:ext cx="4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5" h="31">
                  <a:moveTo>
                    <a:pt x="145" y="5"/>
                  </a:moveTo>
                  <a:lnTo>
                    <a:pt x="138" y="0"/>
                  </a:lnTo>
                  <a:lnTo>
                    <a:pt x="121" y="9"/>
                  </a:lnTo>
                  <a:lnTo>
                    <a:pt x="105" y="15"/>
                  </a:lnTo>
                  <a:lnTo>
                    <a:pt x="90" y="19"/>
                  </a:lnTo>
                  <a:lnTo>
                    <a:pt x="76" y="21"/>
                  </a:lnTo>
                  <a:lnTo>
                    <a:pt x="59" y="22"/>
                  </a:lnTo>
                  <a:lnTo>
                    <a:pt x="42" y="22"/>
                  </a:lnTo>
                  <a:lnTo>
                    <a:pt x="22" y="21"/>
                  </a:lnTo>
                  <a:lnTo>
                    <a:pt x="0" y="20"/>
                  </a:lnTo>
                  <a:lnTo>
                    <a:pt x="0" y="29"/>
                  </a:lnTo>
                  <a:lnTo>
                    <a:pt x="22" y="30"/>
                  </a:lnTo>
                  <a:lnTo>
                    <a:pt x="42" y="31"/>
                  </a:lnTo>
                  <a:lnTo>
                    <a:pt x="59" y="31"/>
                  </a:lnTo>
                  <a:lnTo>
                    <a:pt x="76" y="30"/>
                  </a:lnTo>
                  <a:lnTo>
                    <a:pt x="90" y="28"/>
                  </a:lnTo>
                  <a:lnTo>
                    <a:pt x="107" y="24"/>
                  </a:lnTo>
                  <a:lnTo>
                    <a:pt x="124" y="18"/>
                  </a:lnTo>
                  <a:lnTo>
                    <a:pt x="143" y="9"/>
                  </a:lnTo>
                  <a:lnTo>
                    <a:pt x="136" y="5"/>
                  </a:lnTo>
                  <a:lnTo>
                    <a:pt x="145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0" name="Freeform 750"/>
            <p:cNvSpPr/>
            <p:nvPr/>
          </p:nvSpPr>
          <p:spPr>
            <a:xfrm>
              <a:off x="4721" y="4172"/>
              <a:ext cx="51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2" h="95">
                  <a:moveTo>
                    <a:pt x="0" y="89"/>
                  </a:moveTo>
                  <a:lnTo>
                    <a:pt x="0" y="89"/>
                  </a:lnTo>
                  <a:lnTo>
                    <a:pt x="49" y="95"/>
                  </a:lnTo>
                  <a:lnTo>
                    <a:pt x="87" y="89"/>
                  </a:lnTo>
                  <a:lnTo>
                    <a:pt x="114" y="75"/>
                  </a:lnTo>
                  <a:lnTo>
                    <a:pt x="133" y="55"/>
                  </a:lnTo>
                  <a:lnTo>
                    <a:pt x="144" y="35"/>
                  </a:lnTo>
                  <a:lnTo>
                    <a:pt x="150" y="19"/>
                  </a:lnTo>
                  <a:lnTo>
                    <a:pt x="152" y="4"/>
                  </a:lnTo>
                  <a:lnTo>
                    <a:pt x="152" y="0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1" y="16"/>
                  </a:lnTo>
                  <a:lnTo>
                    <a:pt x="135" y="33"/>
                  </a:lnTo>
                  <a:lnTo>
                    <a:pt x="126" y="51"/>
                  </a:lnTo>
                  <a:lnTo>
                    <a:pt x="109" y="68"/>
                  </a:lnTo>
                  <a:lnTo>
                    <a:pt x="85" y="80"/>
                  </a:lnTo>
                  <a:lnTo>
                    <a:pt x="49" y="86"/>
                  </a:lnTo>
                  <a:lnTo>
                    <a:pt x="0" y="8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1" name="Freeform 751"/>
            <p:cNvSpPr/>
            <p:nvPr/>
          </p:nvSpPr>
          <p:spPr>
            <a:xfrm>
              <a:off x="4700" y="4197"/>
              <a:ext cx="2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3" h="14">
                  <a:moveTo>
                    <a:pt x="0" y="10"/>
                  </a:moveTo>
                  <a:lnTo>
                    <a:pt x="5" y="14"/>
                  </a:lnTo>
                  <a:lnTo>
                    <a:pt x="10" y="14"/>
                  </a:lnTo>
                  <a:lnTo>
                    <a:pt x="15" y="11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21" y="8"/>
                  </a:lnTo>
                  <a:lnTo>
                    <a:pt x="30" y="8"/>
                  </a:lnTo>
                  <a:lnTo>
                    <a:pt x="44" y="11"/>
                  </a:lnTo>
                  <a:lnTo>
                    <a:pt x="63" y="14"/>
                  </a:lnTo>
                  <a:lnTo>
                    <a:pt x="63" y="5"/>
                  </a:lnTo>
                  <a:lnTo>
                    <a:pt x="44" y="2"/>
                  </a:lnTo>
                  <a:lnTo>
                    <a:pt x="30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8" y="5"/>
                  </a:lnTo>
                  <a:lnTo>
                    <a:pt x="5" y="5"/>
                  </a:lnTo>
                  <a:lnTo>
                    <a:pt x="9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2" name="Freeform 752"/>
            <p:cNvSpPr/>
            <p:nvPr/>
          </p:nvSpPr>
          <p:spPr>
            <a:xfrm>
              <a:off x="4702" y="4201"/>
              <a:ext cx="68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6" h="89">
                  <a:moveTo>
                    <a:pt x="1" y="5"/>
                  </a:moveTo>
                  <a:lnTo>
                    <a:pt x="1" y="9"/>
                  </a:lnTo>
                  <a:lnTo>
                    <a:pt x="0" y="16"/>
                  </a:lnTo>
                  <a:lnTo>
                    <a:pt x="1" y="26"/>
                  </a:lnTo>
                  <a:lnTo>
                    <a:pt x="3" y="39"/>
                  </a:lnTo>
                  <a:lnTo>
                    <a:pt x="10" y="51"/>
                  </a:lnTo>
                  <a:lnTo>
                    <a:pt x="22" y="62"/>
                  </a:lnTo>
                  <a:lnTo>
                    <a:pt x="40" y="69"/>
                  </a:lnTo>
                  <a:lnTo>
                    <a:pt x="66" y="70"/>
                  </a:lnTo>
                  <a:lnTo>
                    <a:pt x="88" y="69"/>
                  </a:lnTo>
                  <a:lnTo>
                    <a:pt x="108" y="68"/>
                  </a:lnTo>
                  <a:lnTo>
                    <a:pt x="125" y="68"/>
                  </a:lnTo>
                  <a:lnTo>
                    <a:pt x="142" y="69"/>
                  </a:lnTo>
                  <a:lnTo>
                    <a:pt x="156" y="71"/>
                  </a:lnTo>
                  <a:lnTo>
                    <a:pt x="172" y="75"/>
                  </a:lnTo>
                  <a:lnTo>
                    <a:pt x="189" y="81"/>
                  </a:lnTo>
                  <a:lnTo>
                    <a:pt x="206" y="89"/>
                  </a:lnTo>
                  <a:lnTo>
                    <a:pt x="206" y="85"/>
                  </a:lnTo>
                  <a:lnTo>
                    <a:pt x="204" y="71"/>
                  </a:lnTo>
                  <a:lnTo>
                    <a:pt x="199" y="54"/>
                  </a:lnTo>
                  <a:lnTo>
                    <a:pt x="189" y="35"/>
                  </a:lnTo>
                  <a:lnTo>
                    <a:pt x="171" y="17"/>
                  </a:lnTo>
                  <a:lnTo>
                    <a:pt x="145" y="5"/>
                  </a:lnTo>
                  <a:lnTo>
                    <a:pt x="108" y="0"/>
                  </a:lnTo>
                  <a:lnTo>
                    <a:pt x="59" y="5"/>
                  </a:lnTo>
                  <a:lnTo>
                    <a:pt x="40" y="9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3" y="10"/>
                  </a:lnTo>
                  <a:lnTo>
                    <a:pt x="11" y="9"/>
                  </a:lnTo>
                  <a:lnTo>
                    <a:pt x="9" y="7"/>
                  </a:lnTo>
                  <a:lnTo>
                    <a:pt x="5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3" name="Freeform 753"/>
            <p:cNvSpPr/>
            <p:nvPr/>
          </p:nvSpPr>
          <p:spPr>
            <a:xfrm>
              <a:off x="4700" y="4202"/>
              <a:ext cx="2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1" h="70">
                  <a:moveTo>
                    <a:pt x="71" y="61"/>
                  </a:moveTo>
                  <a:lnTo>
                    <a:pt x="71" y="61"/>
                  </a:lnTo>
                  <a:lnTo>
                    <a:pt x="45" y="60"/>
                  </a:lnTo>
                  <a:lnTo>
                    <a:pt x="29" y="54"/>
                  </a:lnTo>
                  <a:lnTo>
                    <a:pt x="18" y="44"/>
                  </a:lnTo>
                  <a:lnTo>
                    <a:pt x="12" y="33"/>
                  </a:lnTo>
                  <a:lnTo>
                    <a:pt x="10" y="21"/>
                  </a:lnTo>
                  <a:lnTo>
                    <a:pt x="9" y="11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1" y="21"/>
                  </a:lnTo>
                  <a:lnTo>
                    <a:pt x="3" y="35"/>
                  </a:lnTo>
                  <a:lnTo>
                    <a:pt x="11" y="48"/>
                  </a:lnTo>
                  <a:lnTo>
                    <a:pt x="25" y="61"/>
                  </a:lnTo>
                  <a:lnTo>
                    <a:pt x="45" y="68"/>
                  </a:lnTo>
                  <a:lnTo>
                    <a:pt x="71" y="70"/>
                  </a:lnTo>
                  <a:lnTo>
                    <a:pt x="71" y="61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4" name="Freeform 754"/>
            <p:cNvSpPr/>
            <p:nvPr/>
          </p:nvSpPr>
          <p:spPr>
            <a:xfrm>
              <a:off x="4724" y="4222"/>
              <a:ext cx="4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5" h="31">
                  <a:moveTo>
                    <a:pt x="136" y="26"/>
                  </a:moveTo>
                  <a:lnTo>
                    <a:pt x="142" y="22"/>
                  </a:lnTo>
                  <a:lnTo>
                    <a:pt x="124" y="14"/>
                  </a:lnTo>
                  <a:lnTo>
                    <a:pt x="107" y="7"/>
                  </a:lnTo>
                  <a:lnTo>
                    <a:pt x="90" y="4"/>
                  </a:lnTo>
                  <a:lnTo>
                    <a:pt x="76" y="2"/>
                  </a:lnTo>
                  <a:lnTo>
                    <a:pt x="59" y="0"/>
                  </a:lnTo>
                  <a:lnTo>
                    <a:pt x="42" y="0"/>
                  </a:lnTo>
                  <a:lnTo>
                    <a:pt x="22" y="2"/>
                  </a:lnTo>
                  <a:lnTo>
                    <a:pt x="0" y="3"/>
                  </a:lnTo>
                  <a:lnTo>
                    <a:pt x="0" y="12"/>
                  </a:lnTo>
                  <a:lnTo>
                    <a:pt x="22" y="10"/>
                  </a:lnTo>
                  <a:lnTo>
                    <a:pt x="42" y="9"/>
                  </a:lnTo>
                  <a:lnTo>
                    <a:pt x="59" y="9"/>
                  </a:lnTo>
                  <a:lnTo>
                    <a:pt x="76" y="10"/>
                  </a:lnTo>
                  <a:lnTo>
                    <a:pt x="90" y="13"/>
                  </a:lnTo>
                  <a:lnTo>
                    <a:pt x="105" y="16"/>
                  </a:lnTo>
                  <a:lnTo>
                    <a:pt x="121" y="23"/>
                  </a:lnTo>
                  <a:lnTo>
                    <a:pt x="139" y="31"/>
                  </a:lnTo>
                  <a:lnTo>
                    <a:pt x="145" y="26"/>
                  </a:lnTo>
                  <a:lnTo>
                    <a:pt x="136" y="2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5" name="Freeform 755"/>
            <p:cNvSpPr/>
            <p:nvPr/>
          </p:nvSpPr>
          <p:spPr>
            <a:xfrm>
              <a:off x="4721" y="4199"/>
              <a:ext cx="51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2" h="94">
                  <a:moveTo>
                    <a:pt x="0" y="15"/>
                  </a:moveTo>
                  <a:lnTo>
                    <a:pt x="0" y="15"/>
                  </a:lnTo>
                  <a:lnTo>
                    <a:pt x="49" y="9"/>
                  </a:lnTo>
                  <a:lnTo>
                    <a:pt x="85" y="15"/>
                  </a:lnTo>
                  <a:lnTo>
                    <a:pt x="109" y="26"/>
                  </a:lnTo>
                  <a:lnTo>
                    <a:pt x="126" y="43"/>
                  </a:lnTo>
                  <a:lnTo>
                    <a:pt x="135" y="61"/>
                  </a:lnTo>
                  <a:lnTo>
                    <a:pt x="141" y="77"/>
                  </a:lnTo>
                  <a:lnTo>
                    <a:pt x="143" y="90"/>
                  </a:lnTo>
                  <a:lnTo>
                    <a:pt x="143" y="94"/>
                  </a:lnTo>
                  <a:lnTo>
                    <a:pt x="152" y="94"/>
                  </a:lnTo>
                  <a:lnTo>
                    <a:pt x="152" y="90"/>
                  </a:lnTo>
                  <a:lnTo>
                    <a:pt x="150" y="75"/>
                  </a:lnTo>
                  <a:lnTo>
                    <a:pt x="144" y="58"/>
                  </a:lnTo>
                  <a:lnTo>
                    <a:pt x="133" y="38"/>
                  </a:lnTo>
                  <a:lnTo>
                    <a:pt x="114" y="19"/>
                  </a:lnTo>
                  <a:lnTo>
                    <a:pt x="87" y="6"/>
                  </a:lnTo>
                  <a:lnTo>
                    <a:pt x="49" y="0"/>
                  </a:lnTo>
                  <a:lnTo>
                    <a:pt x="0" y="6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6" name="Freeform 756"/>
            <p:cNvSpPr/>
            <p:nvPr/>
          </p:nvSpPr>
          <p:spPr>
            <a:xfrm>
              <a:off x="4700" y="4201"/>
              <a:ext cx="2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3" h="14">
                  <a:moveTo>
                    <a:pt x="9" y="4"/>
                  </a:moveTo>
                  <a:lnTo>
                    <a:pt x="5" y="9"/>
                  </a:lnTo>
                  <a:lnTo>
                    <a:pt x="8" y="9"/>
                  </a:lnTo>
                  <a:lnTo>
                    <a:pt x="10" y="10"/>
                  </a:lnTo>
                  <a:lnTo>
                    <a:pt x="14" y="11"/>
                  </a:lnTo>
                  <a:lnTo>
                    <a:pt x="16" y="13"/>
                  </a:lnTo>
                  <a:lnTo>
                    <a:pt x="21" y="14"/>
                  </a:lnTo>
                  <a:lnTo>
                    <a:pt x="30" y="14"/>
                  </a:lnTo>
                  <a:lnTo>
                    <a:pt x="44" y="12"/>
                  </a:lnTo>
                  <a:lnTo>
                    <a:pt x="63" y="9"/>
                  </a:lnTo>
                  <a:lnTo>
                    <a:pt x="63" y="0"/>
                  </a:lnTo>
                  <a:lnTo>
                    <a:pt x="44" y="3"/>
                  </a:lnTo>
                  <a:lnTo>
                    <a:pt x="30" y="5"/>
                  </a:lnTo>
                  <a:lnTo>
                    <a:pt x="21" y="5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5" y="3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7" name="Freeform 757"/>
            <p:cNvSpPr/>
            <p:nvPr/>
          </p:nvSpPr>
          <p:spPr>
            <a:xfrm>
              <a:off x="4702" y="4185"/>
              <a:ext cx="42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8" h="91">
                  <a:moveTo>
                    <a:pt x="1" y="46"/>
                  </a:moveTo>
                  <a:lnTo>
                    <a:pt x="1" y="48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1" y="68"/>
                  </a:lnTo>
                  <a:lnTo>
                    <a:pt x="5" y="77"/>
                  </a:lnTo>
                  <a:lnTo>
                    <a:pt x="13" y="85"/>
                  </a:lnTo>
                  <a:lnTo>
                    <a:pt x="25" y="89"/>
                  </a:lnTo>
                  <a:lnTo>
                    <a:pt x="43" y="91"/>
                  </a:lnTo>
                  <a:lnTo>
                    <a:pt x="58" y="89"/>
                  </a:lnTo>
                  <a:lnTo>
                    <a:pt x="70" y="85"/>
                  </a:lnTo>
                  <a:lnTo>
                    <a:pt x="79" y="77"/>
                  </a:lnTo>
                  <a:lnTo>
                    <a:pt x="87" y="68"/>
                  </a:lnTo>
                  <a:lnTo>
                    <a:pt x="95" y="60"/>
                  </a:lnTo>
                  <a:lnTo>
                    <a:pt x="104" y="52"/>
                  </a:lnTo>
                  <a:lnTo>
                    <a:pt x="115" y="48"/>
                  </a:lnTo>
                  <a:lnTo>
                    <a:pt x="128" y="46"/>
                  </a:lnTo>
                  <a:lnTo>
                    <a:pt x="115" y="43"/>
                  </a:lnTo>
                  <a:lnTo>
                    <a:pt x="104" y="39"/>
                  </a:lnTo>
                  <a:lnTo>
                    <a:pt x="95" y="31"/>
                  </a:lnTo>
                  <a:lnTo>
                    <a:pt x="87" y="22"/>
                  </a:lnTo>
                  <a:lnTo>
                    <a:pt x="79" y="14"/>
                  </a:lnTo>
                  <a:lnTo>
                    <a:pt x="70" y="6"/>
                  </a:lnTo>
                  <a:lnTo>
                    <a:pt x="58" y="2"/>
                  </a:lnTo>
                  <a:lnTo>
                    <a:pt x="43" y="0"/>
                  </a:lnTo>
                  <a:lnTo>
                    <a:pt x="25" y="2"/>
                  </a:lnTo>
                  <a:lnTo>
                    <a:pt x="13" y="6"/>
                  </a:lnTo>
                  <a:lnTo>
                    <a:pt x="5" y="14"/>
                  </a:lnTo>
                  <a:lnTo>
                    <a:pt x="1" y="22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1" y="43"/>
                  </a:lnTo>
                  <a:lnTo>
                    <a:pt x="1" y="46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8" name="Freeform 758"/>
            <p:cNvSpPr/>
            <p:nvPr/>
          </p:nvSpPr>
          <p:spPr>
            <a:xfrm>
              <a:off x="4700" y="4200"/>
              <a:ext cx="16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8" h="52">
                  <a:moveTo>
                    <a:pt x="48" y="43"/>
                  </a:moveTo>
                  <a:lnTo>
                    <a:pt x="48" y="43"/>
                  </a:lnTo>
                  <a:lnTo>
                    <a:pt x="30" y="41"/>
                  </a:lnTo>
                  <a:lnTo>
                    <a:pt x="20" y="37"/>
                  </a:lnTo>
                  <a:lnTo>
                    <a:pt x="14" y="31"/>
                  </a:lnTo>
                  <a:lnTo>
                    <a:pt x="10" y="23"/>
                  </a:lnTo>
                  <a:lnTo>
                    <a:pt x="9" y="16"/>
                  </a:lnTo>
                  <a:lnTo>
                    <a:pt x="9" y="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6"/>
                  </a:lnTo>
                  <a:lnTo>
                    <a:pt x="1" y="25"/>
                  </a:lnTo>
                  <a:lnTo>
                    <a:pt x="7" y="35"/>
                  </a:lnTo>
                  <a:lnTo>
                    <a:pt x="16" y="44"/>
                  </a:lnTo>
                  <a:lnTo>
                    <a:pt x="30" y="50"/>
                  </a:lnTo>
                  <a:lnTo>
                    <a:pt x="48" y="52"/>
                  </a:lnTo>
                  <a:lnTo>
                    <a:pt x="48" y="43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9" name="Freeform 759"/>
            <p:cNvSpPr/>
            <p:nvPr/>
          </p:nvSpPr>
          <p:spPr>
            <a:xfrm>
              <a:off x="4716" y="4199"/>
              <a:ext cx="2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5" h="55">
                  <a:moveTo>
                    <a:pt x="85" y="9"/>
                  </a:moveTo>
                  <a:lnTo>
                    <a:pt x="85" y="0"/>
                  </a:lnTo>
                  <a:lnTo>
                    <a:pt x="71" y="2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40" y="24"/>
                  </a:lnTo>
                  <a:lnTo>
                    <a:pt x="33" y="33"/>
                  </a:lnTo>
                  <a:lnTo>
                    <a:pt x="25" y="40"/>
                  </a:lnTo>
                  <a:lnTo>
                    <a:pt x="14" y="44"/>
                  </a:lnTo>
                  <a:lnTo>
                    <a:pt x="0" y="46"/>
                  </a:lnTo>
                  <a:lnTo>
                    <a:pt x="0" y="55"/>
                  </a:lnTo>
                  <a:lnTo>
                    <a:pt x="16" y="53"/>
                  </a:lnTo>
                  <a:lnTo>
                    <a:pt x="29" y="47"/>
                  </a:lnTo>
                  <a:lnTo>
                    <a:pt x="39" y="39"/>
                  </a:lnTo>
                  <a:lnTo>
                    <a:pt x="47" y="30"/>
                  </a:lnTo>
                  <a:lnTo>
                    <a:pt x="55" y="22"/>
                  </a:lnTo>
                  <a:lnTo>
                    <a:pt x="63" y="15"/>
                  </a:lnTo>
                  <a:lnTo>
                    <a:pt x="73" y="11"/>
                  </a:lnTo>
                  <a:lnTo>
                    <a:pt x="85" y="9"/>
                  </a:lnTo>
                  <a:lnTo>
                    <a:pt x="85" y="0"/>
                  </a:lnTo>
                  <a:lnTo>
                    <a:pt x="85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0" name="Freeform 760"/>
            <p:cNvSpPr/>
            <p:nvPr/>
          </p:nvSpPr>
          <p:spPr>
            <a:xfrm>
              <a:off x="4716" y="4184"/>
              <a:ext cx="2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5" h="55">
                  <a:moveTo>
                    <a:pt x="0" y="9"/>
                  </a:moveTo>
                  <a:lnTo>
                    <a:pt x="0" y="9"/>
                  </a:lnTo>
                  <a:lnTo>
                    <a:pt x="14" y="11"/>
                  </a:lnTo>
                  <a:lnTo>
                    <a:pt x="25" y="15"/>
                  </a:lnTo>
                  <a:lnTo>
                    <a:pt x="33" y="23"/>
                  </a:lnTo>
                  <a:lnTo>
                    <a:pt x="40" y="30"/>
                  </a:lnTo>
                  <a:lnTo>
                    <a:pt x="48" y="39"/>
                  </a:lnTo>
                  <a:lnTo>
                    <a:pt x="58" y="47"/>
                  </a:lnTo>
                  <a:lnTo>
                    <a:pt x="71" y="53"/>
                  </a:lnTo>
                  <a:lnTo>
                    <a:pt x="85" y="55"/>
                  </a:lnTo>
                  <a:lnTo>
                    <a:pt x="85" y="46"/>
                  </a:lnTo>
                  <a:lnTo>
                    <a:pt x="73" y="44"/>
                  </a:lnTo>
                  <a:lnTo>
                    <a:pt x="63" y="41"/>
                  </a:lnTo>
                  <a:lnTo>
                    <a:pt x="55" y="33"/>
                  </a:lnTo>
                  <a:lnTo>
                    <a:pt x="47" y="24"/>
                  </a:lnTo>
                  <a:lnTo>
                    <a:pt x="39" y="16"/>
                  </a:lnTo>
                  <a:lnTo>
                    <a:pt x="29" y="8"/>
                  </a:lnTo>
                  <a:lnTo>
                    <a:pt x="16" y="2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1" name="Freeform 761"/>
            <p:cNvSpPr/>
            <p:nvPr/>
          </p:nvSpPr>
          <p:spPr>
            <a:xfrm>
              <a:off x="4700" y="4184"/>
              <a:ext cx="16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8" h="52">
                  <a:moveTo>
                    <a:pt x="10" y="52"/>
                  </a:moveTo>
                  <a:lnTo>
                    <a:pt x="10" y="49"/>
                  </a:lnTo>
                  <a:lnTo>
                    <a:pt x="10" y="48"/>
                  </a:lnTo>
                  <a:lnTo>
                    <a:pt x="9" y="44"/>
                  </a:lnTo>
                  <a:lnTo>
                    <a:pt x="9" y="36"/>
                  </a:lnTo>
                  <a:lnTo>
                    <a:pt x="10" y="28"/>
                  </a:lnTo>
                  <a:lnTo>
                    <a:pt x="14" y="21"/>
                  </a:lnTo>
                  <a:lnTo>
                    <a:pt x="20" y="15"/>
                  </a:lnTo>
                  <a:lnTo>
                    <a:pt x="30" y="11"/>
                  </a:lnTo>
                  <a:lnTo>
                    <a:pt x="48" y="9"/>
                  </a:lnTo>
                  <a:lnTo>
                    <a:pt x="48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7"/>
                  </a:lnTo>
                  <a:lnTo>
                    <a:pt x="1" y="2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1" y="52"/>
                  </a:lnTo>
                  <a:lnTo>
                    <a:pt x="1" y="49"/>
                  </a:lnTo>
                  <a:lnTo>
                    <a:pt x="10" y="52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52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2" name="Freeform 762"/>
            <p:cNvSpPr/>
            <p:nvPr/>
          </p:nvSpPr>
          <p:spPr>
            <a:xfrm>
              <a:off x="5572" y="4199"/>
              <a:ext cx="26" cy="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0" h="169">
                  <a:moveTo>
                    <a:pt x="23" y="167"/>
                  </a:moveTo>
                  <a:lnTo>
                    <a:pt x="23" y="167"/>
                  </a:lnTo>
                  <a:lnTo>
                    <a:pt x="9" y="117"/>
                  </a:lnTo>
                  <a:lnTo>
                    <a:pt x="9" y="77"/>
                  </a:lnTo>
                  <a:lnTo>
                    <a:pt x="18" y="52"/>
                  </a:lnTo>
                  <a:lnTo>
                    <a:pt x="32" y="33"/>
                  </a:lnTo>
                  <a:lnTo>
                    <a:pt x="48" y="20"/>
                  </a:lnTo>
                  <a:lnTo>
                    <a:pt x="64" y="14"/>
                  </a:lnTo>
                  <a:lnTo>
                    <a:pt x="76" y="10"/>
                  </a:lnTo>
                  <a:lnTo>
                    <a:pt x="80" y="9"/>
                  </a:lnTo>
                  <a:lnTo>
                    <a:pt x="80" y="0"/>
                  </a:lnTo>
                  <a:lnTo>
                    <a:pt x="74" y="1"/>
                  </a:lnTo>
                  <a:lnTo>
                    <a:pt x="62" y="5"/>
                  </a:lnTo>
                  <a:lnTo>
                    <a:pt x="44" y="11"/>
                  </a:lnTo>
                  <a:lnTo>
                    <a:pt x="25" y="26"/>
                  </a:lnTo>
                  <a:lnTo>
                    <a:pt x="9" y="47"/>
                  </a:lnTo>
                  <a:lnTo>
                    <a:pt x="0" y="77"/>
                  </a:lnTo>
                  <a:lnTo>
                    <a:pt x="0" y="117"/>
                  </a:lnTo>
                  <a:lnTo>
                    <a:pt x="14" y="169"/>
                  </a:lnTo>
                  <a:lnTo>
                    <a:pt x="23" y="167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3" name="Freeform 763"/>
            <p:cNvSpPr/>
            <p:nvPr/>
          </p:nvSpPr>
          <p:spPr>
            <a:xfrm>
              <a:off x="5576" y="4255"/>
              <a:ext cx="105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14" h="138">
                  <a:moveTo>
                    <a:pt x="314" y="120"/>
                  </a:moveTo>
                  <a:lnTo>
                    <a:pt x="314" y="120"/>
                  </a:lnTo>
                  <a:lnTo>
                    <a:pt x="301" y="121"/>
                  </a:lnTo>
                  <a:lnTo>
                    <a:pt x="286" y="122"/>
                  </a:lnTo>
                  <a:lnTo>
                    <a:pt x="268" y="124"/>
                  </a:lnTo>
                  <a:lnTo>
                    <a:pt x="248" y="125"/>
                  </a:lnTo>
                  <a:lnTo>
                    <a:pt x="227" y="126"/>
                  </a:lnTo>
                  <a:lnTo>
                    <a:pt x="206" y="126"/>
                  </a:lnTo>
                  <a:lnTo>
                    <a:pt x="182" y="126"/>
                  </a:lnTo>
                  <a:lnTo>
                    <a:pt x="160" y="123"/>
                  </a:lnTo>
                  <a:lnTo>
                    <a:pt x="137" y="119"/>
                  </a:lnTo>
                  <a:lnTo>
                    <a:pt x="114" y="111"/>
                  </a:lnTo>
                  <a:lnTo>
                    <a:pt x="94" y="101"/>
                  </a:lnTo>
                  <a:lnTo>
                    <a:pt x="72" y="88"/>
                  </a:lnTo>
                  <a:lnTo>
                    <a:pt x="53" y="73"/>
                  </a:lnTo>
                  <a:lnTo>
                    <a:pt x="37" y="53"/>
                  </a:lnTo>
                  <a:lnTo>
                    <a:pt x="22" y="28"/>
                  </a:lnTo>
                  <a:lnTo>
                    <a:pt x="9" y="0"/>
                  </a:lnTo>
                  <a:lnTo>
                    <a:pt x="0" y="2"/>
                  </a:lnTo>
                  <a:lnTo>
                    <a:pt x="13" y="32"/>
                  </a:lnTo>
                  <a:lnTo>
                    <a:pt x="28" y="57"/>
                  </a:lnTo>
                  <a:lnTo>
                    <a:pt x="47" y="79"/>
                  </a:lnTo>
                  <a:lnTo>
                    <a:pt x="68" y="97"/>
                  </a:lnTo>
                  <a:lnTo>
                    <a:pt x="89" y="110"/>
                  </a:lnTo>
                  <a:lnTo>
                    <a:pt x="112" y="120"/>
                  </a:lnTo>
                  <a:lnTo>
                    <a:pt x="135" y="128"/>
                  </a:lnTo>
                  <a:lnTo>
                    <a:pt x="160" y="132"/>
                  </a:lnTo>
                  <a:lnTo>
                    <a:pt x="182" y="135"/>
                  </a:lnTo>
                  <a:lnTo>
                    <a:pt x="206" y="138"/>
                  </a:lnTo>
                  <a:lnTo>
                    <a:pt x="227" y="135"/>
                  </a:lnTo>
                  <a:lnTo>
                    <a:pt x="248" y="134"/>
                  </a:lnTo>
                  <a:lnTo>
                    <a:pt x="268" y="133"/>
                  </a:lnTo>
                  <a:lnTo>
                    <a:pt x="286" y="131"/>
                  </a:lnTo>
                  <a:lnTo>
                    <a:pt x="301" y="130"/>
                  </a:lnTo>
                  <a:lnTo>
                    <a:pt x="314" y="129"/>
                  </a:lnTo>
                  <a:lnTo>
                    <a:pt x="314" y="12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4" name="Freeform 764"/>
            <p:cNvSpPr/>
            <p:nvPr/>
          </p:nvSpPr>
          <p:spPr>
            <a:xfrm>
              <a:off x="5681" y="4200"/>
              <a:ext cx="69" cy="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6" h="293">
                  <a:moveTo>
                    <a:pt x="190" y="3"/>
                  </a:moveTo>
                  <a:lnTo>
                    <a:pt x="190" y="3"/>
                  </a:lnTo>
                  <a:lnTo>
                    <a:pt x="196" y="35"/>
                  </a:lnTo>
                  <a:lnTo>
                    <a:pt x="197" y="68"/>
                  </a:lnTo>
                  <a:lnTo>
                    <a:pt x="193" y="97"/>
                  </a:lnTo>
                  <a:lnTo>
                    <a:pt x="187" y="124"/>
                  </a:lnTo>
                  <a:lnTo>
                    <a:pt x="177" y="148"/>
                  </a:lnTo>
                  <a:lnTo>
                    <a:pt x="163" y="171"/>
                  </a:lnTo>
                  <a:lnTo>
                    <a:pt x="150" y="191"/>
                  </a:lnTo>
                  <a:lnTo>
                    <a:pt x="133" y="210"/>
                  </a:lnTo>
                  <a:lnTo>
                    <a:pt x="115" y="228"/>
                  </a:lnTo>
                  <a:lnTo>
                    <a:pt x="97" y="241"/>
                  </a:lnTo>
                  <a:lnTo>
                    <a:pt x="78" y="253"/>
                  </a:lnTo>
                  <a:lnTo>
                    <a:pt x="60" y="264"/>
                  </a:lnTo>
                  <a:lnTo>
                    <a:pt x="44" y="272"/>
                  </a:lnTo>
                  <a:lnTo>
                    <a:pt x="27" y="278"/>
                  </a:lnTo>
                  <a:lnTo>
                    <a:pt x="12" y="283"/>
                  </a:lnTo>
                  <a:lnTo>
                    <a:pt x="0" y="284"/>
                  </a:lnTo>
                  <a:lnTo>
                    <a:pt x="0" y="293"/>
                  </a:lnTo>
                  <a:lnTo>
                    <a:pt x="12" y="292"/>
                  </a:lnTo>
                  <a:lnTo>
                    <a:pt x="29" y="287"/>
                  </a:lnTo>
                  <a:lnTo>
                    <a:pt x="46" y="281"/>
                  </a:lnTo>
                  <a:lnTo>
                    <a:pt x="65" y="272"/>
                  </a:lnTo>
                  <a:lnTo>
                    <a:pt x="83" y="262"/>
                  </a:lnTo>
                  <a:lnTo>
                    <a:pt x="102" y="250"/>
                  </a:lnTo>
                  <a:lnTo>
                    <a:pt x="122" y="234"/>
                  </a:lnTo>
                  <a:lnTo>
                    <a:pt x="140" y="217"/>
                  </a:lnTo>
                  <a:lnTo>
                    <a:pt x="156" y="197"/>
                  </a:lnTo>
                  <a:lnTo>
                    <a:pt x="172" y="175"/>
                  </a:lnTo>
                  <a:lnTo>
                    <a:pt x="186" y="153"/>
                  </a:lnTo>
                  <a:lnTo>
                    <a:pt x="196" y="126"/>
                  </a:lnTo>
                  <a:lnTo>
                    <a:pt x="202" y="97"/>
                  </a:lnTo>
                  <a:lnTo>
                    <a:pt x="206" y="68"/>
                  </a:lnTo>
                  <a:lnTo>
                    <a:pt x="205" y="35"/>
                  </a:lnTo>
                  <a:lnTo>
                    <a:pt x="199" y="0"/>
                  </a:lnTo>
                  <a:lnTo>
                    <a:pt x="190" y="3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5" name="Freeform 765"/>
            <p:cNvSpPr/>
            <p:nvPr/>
          </p:nvSpPr>
          <p:spPr>
            <a:xfrm>
              <a:off x="5580" y="4105"/>
              <a:ext cx="167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03" h="289">
                  <a:moveTo>
                    <a:pt x="2" y="35"/>
                  </a:moveTo>
                  <a:lnTo>
                    <a:pt x="2" y="35"/>
                  </a:lnTo>
                  <a:lnTo>
                    <a:pt x="56" y="21"/>
                  </a:lnTo>
                  <a:lnTo>
                    <a:pt x="107" y="13"/>
                  </a:lnTo>
                  <a:lnTo>
                    <a:pt x="154" y="11"/>
                  </a:lnTo>
                  <a:lnTo>
                    <a:pt x="199" y="12"/>
                  </a:lnTo>
                  <a:lnTo>
                    <a:pt x="240" y="18"/>
                  </a:lnTo>
                  <a:lnTo>
                    <a:pt x="278" y="29"/>
                  </a:lnTo>
                  <a:lnTo>
                    <a:pt x="312" y="44"/>
                  </a:lnTo>
                  <a:lnTo>
                    <a:pt x="344" y="60"/>
                  </a:lnTo>
                  <a:lnTo>
                    <a:pt x="372" y="80"/>
                  </a:lnTo>
                  <a:lnTo>
                    <a:pt x="399" y="105"/>
                  </a:lnTo>
                  <a:lnTo>
                    <a:pt x="421" y="131"/>
                  </a:lnTo>
                  <a:lnTo>
                    <a:pt x="441" y="159"/>
                  </a:lnTo>
                  <a:lnTo>
                    <a:pt x="458" y="189"/>
                  </a:lnTo>
                  <a:lnTo>
                    <a:pt x="473" y="220"/>
                  </a:lnTo>
                  <a:lnTo>
                    <a:pt x="485" y="254"/>
                  </a:lnTo>
                  <a:lnTo>
                    <a:pt x="494" y="289"/>
                  </a:lnTo>
                  <a:lnTo>
                    <a:pt x="503" y="286"/>
                  </a:lnTo>
                  <a:lnTo>
                    <a:pt x="494" y="252"/>
                  </a:lnTo>
                  <a:lnTo>
                    <a:pt x="482" y="218"/>
                  </a:lnTo>
                  <a:lnTo>
                    <a:pt x="467" y="185"/>
                  </a:lnTo>
                  <a:lnTo>
                    <a:pt x="450" y="154"/>
                  </a:lnTo>
                  <a:lnTo>
                    <a:pt x="428" y="124"/>
                  </a:lnTo>
                  <a:lnTo>
                    <a:pt x="406" y="98"/>
                  </a:lnTo>
                  <a:lnTo>
                    <a:pt x="379" y="74"/>
                  </a:lnTo>
                  <a:lnTo>
                    <a:pt x="349" y="51"/>
                  </a:lnTo>
                  <a:lnTo>
                    <a:pt x="316" y="35"/>
                  </a:lnTo>
                  <a:lnTo>
                    <a:pt x="280" y="20"/>
                  </a:lnTo>
                  <a:lnTo>
                    <a:pt x="242" y="9"/>
                  </a:lnTo>
                  <a:lnTo>
                    <a:pt x="199" y="3"/>
                  </a:lnTo>
                  <a:lnTo>
                    <a:pt x="154" y="0"/>
                  </a:lnTo>
                  <a:lnTo>
                    <a:pt x="107" y="4"/>
                  </a:lnTo>
                  <a:lnTo>
                    <a:pt x="56" y="12"/>
                  </a:lnTo>
                  <a:lnTo>
                    <a:pt x="0" y="26"/>
                  </a:lnTo>
                  <a:lnTo>
                    <a:pt x="2" y="3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6" name="Freeform 766"/>
            <p:cNvSpPr/>
            <p:nvPr/>
          </p:nvSpPr>
          <p:spPr>
            <a:xfrm>
              <a:off x="5453" y="4113"/>
              <a:ext cx="127" cy="1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82" h="389">
                  <a:moveTo>
                    <a:pt x="6" y="389"/>
                  </a:moveTo>
                  <a:lnTo>
                    <a:pt x="6" y="389"/>
                  </a:lnTo>
                  <a:lnTo>
                    <a:pt x="30" y="368"/>
                  </a:lnTo>
                  <a:lnTo>
                    <a:pt x="51" y="343"/>
                  </a:lnTo>
                  <a:lnTo>
                    <a:pt x="71" y="318"/>
                  </a:lnTo>
                  <a:lnTo>
                    <a:pt x="89" y="292"/>
                  </a:lnTo>
                  <a:lnTo>
                    <a:pt x="106" y="264"/>
                  </a:lnTo>
                  <a:lnTo>
                    <a:pt x="123" y="237"/>
                  </a:lnTo>
                  <a:lnTo>
                    <a:pt x="139" y="209"/>
                  </a:lnTo>
                  <a:lnTo>
                    <a:pt x="157" y="181"/>
                  </a:lnTo>
                  <a:lnTo>
                    <a:pt x="175" y="155"/>
                  </a:lnTo>
                  <a:lnTo>
                    <a:pt x="196" y="129"/>
                  </a:lnTo>
                  <a:lnTo>
                    <a:pt x="219" y="104"/>
                  </a:lnTo>
                  <a:lnTo>
                    <a:pt x="245" y="80"/>
                  </a:lnTo>
                  <a:lnTo>
                    <a:pt x="272" y="60"/>
                  </a:lnTo>
                  <a:lnTo>
                    <a:pt x="305" y="40"/>
                  </a:lnTo>
                  <a:lnTo>
                    <a:pt x="341" y="23"/>
                  </a:lnTo>
                  <a:lnTo>
                    <a:pt x="382" y="9"/>
                  </a:lnTo>
                  <a:lnTo>
                    <a:pt x="380" y="0"/>
                  </a:lnTo>
                  <a:lnTo>
                    <a:pt x="338" y="14"/>
                  </a:lnTo>
                  <a:lnTo>
                    <a:pt x="300" y="31"/>
                  </a:lnTo>
                  <a:lnTo>
                    <a:pt x="268" y="51"/>
                  </a:lnTo>
                  <a:lnTo>
                    <a:pt x="238" y="74"/>
                  </a:lnTo>
                  <a:lnTo>
                    <a:pt x="212" y="97"/>
                  </a:lnTo>
                  <a:lnTo>
                    <a:pt x="190" y="123"/>
                  </a:lnTo>
                  <a:lnTo>
                    <a:pt x="169" y="149"/>
                  </a:lnTo>
                  <a:lnTo>
                    <a:pt x="148" y="177"/>
                  </a:lnTo>
                  <a:lnTo>
                    <a:pt x="130" y="204"/>
                  </a:lnTo>
                  <a:lnTo>
                    <a:pt x="114" y="232"/>
                  </a:lnTo>
                  <a:lnTo>
                    <a:pt x="97" y="259"/>
                  </a:lnTo>
                  <a:lnTo>
                    <a:pt x="80" y="287"/>
                  </a:lnTo>
                  <a:lnTo>
                    <a:pt x="62" y="313"/>
                  </a:lnTo>
                  <a:lnTo>
                    <a:pt x="44" y="337"/>
                  </a:lnTo>
                  <a:lnTo>
                    <a:pt x="23" y="361"/>
                  </a:lnTo>
                  <a:lnTo>
                    <a:pt x="0" y="382"/>
                  </a:lnTo>
                  <a:lnTo>
                    <a:pt x="6" y="38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7" name="Freeform 767"/>
            <p:cNvSpPr/>
            <p:nvPr/>
          </p:nvSpPr>
          <p:spPr>
            <a:xfrm>
              <a:off x="5112" y="4151"/>
              <a:ext cx="343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29" h="445">
                  <a:moveTo>
                    <a:pt x="0" y="4"/>
                  </a:moveTo>
                  <a:lnTo>
                    <a:pt x="42" y="67"/>
                  </a:lnTo>
                  <a:lnTo>
                    <a:pt x="86" y="124"/>
                  </a:lnTo>
                  <a:lnTo>
                    <a:pt x="128" y="175"/>
                  </a:lnTo>
                  <a:lnTo>
                    <a:pt x="171" y="220"/>
                  </a:lnTo>
                  <a:lnTo>
                    <a:pt x="212" y="262"/>
                  </a:lnTo>
                  <a:lnTo>
                    <a:pt x="253" y="297"/>
                  </a:lnTo>
                  <a:lnTo>
                    <a:pt x="295" y="330"/>
                  </a:lnTo>
                  <a:lnTo>
                    <a:pt x="336" y="357"/>
                  </a:lnTo>
                  <a:lnTo>
                    <a:pt x="375" y="380"/>
                  </a:lnTo>
                  <a:lnTo>
                    <a:pt x="414" y="399"/>
                  </a:lnTo>
                  <a:lnTo>
                    <a:pt x="455" y="415"/>
                  </a:lnTo>
                  <a:lnTo>
                    <a:pt x="493" y="426"/>
                  </a:lnTo>
                  <a:lnTo>
                    <a:pt x="531" y="435"/>
                  </a:lnTo>
                  <a:lnTo>
                    <a:pt x="568" y="441"/>
                  </a:lnTo>
                  <a:lnTo>
                    <a:pt x="603" y="443"/>
                  </a:lnTo>
                  <a:lnTo>
                    <a:pt x="638" y="445"/>
                  </a:lnTo>
                  <a:lnTo>
                    <a:pt x="672" y="442"/>
                  </a:lnTo>
                  <a:lnTo>
                    <a:pt x="704" y="437"/>
                  </a:lnTo>
                  <a:lnTo>
                    <a:pt x="736" y="431"/>
                  </a:lnTo>
                  <a:lnTo>
                    <a:pt x="767" y="423"/>
                  </a:lnTo>
                  <a:lnTo>
                    <a:pt x="797" y="414"/>
                  </a:lnTo>
                  <a:lnTo>
                    <a:pt x="825" y="404"/>
                  </a:lnTo>
                  <a:lnTo>
                    <a:pt x="853" y="392"/>
                  </a:lnTo>
                  <a:lnTo>
                    <a:pt x="878" y="379"/>
                  </a:lnTo>
                  <a:lnTo>
                    <a:pt x="902" y="367"/>
                  </a:lnTo>
                  <a:lnTo>
                    <a:pt x="925" y="353"/>
                  </a:lnTo>
                  <a:lnTo>
                    <a:pt x="947" y="339"/>
                  </a:lnTo>
                  <a:lnTo>
                    <a:pt x="966" y="325"/>
                  </a:lnTo>
                  <a:lnTo>
                    <a:pt x="984" y="313"/>
                  </a:lnTo>
                  <a:lnTo>
                    <a:pt x="1001" y="299"/>
                  </a:lnTo>
                  <a:lnTo>
                    <a:pt x="1016" y="287"/>
                  </a:lnTo>
                  <a:lnTo>
                    <a:pt x="1029" y="276"/>
                  </a:lnTo>
                  <a:lnTo>
                    <a:pt x="1023" y="269"/>
                  </a:lnTo>
                  <a:lnTo>
                    <a:pt x="1009" y="281"/>
                  </a:lnTo>
                  <a:lnTo>
                    <a:pt x="995" y="292"/>
                  </a:lnTo>
                  <a:lnTo>
                    <a:pt x="979" y="304"/>
                  </a:lnTo>
                  <a:lnTo>
                    <a:pt x="961" y="317"/>
                  </a:lnTo>
                  <a:lnTo>
                    <a:pt x="942" y="330"/>
                  </a:lnTo>
                  <a:lnTo>
                    <a:pt x="921" y="344"/>
                  </a:lnTo>
                  <a:lnTo>
                    <a:pt x="897" y="358"/>
                  </a:lnTo>
                  <a:lnTo>
                    <a:pt x="874" y="370"/>
                  </a:lnTo>
                  <a:lnTo>
                    <a:pt x="848" y="383"/>
                  </a:lnTo>
                  <a:lnTo>
                    <a:pt x="823" y="395"/>
                  </a:lnTo>
                  <a:lnTo>
                    <a:pt x="795" y="405"/>
                  </a:lnTo>
                  <a:lnTo>
                    <a:pt x="764" y="414"/>
                  </a:lnTo>
                  <a:lnTo>
                    <a:pt x="734" y="422"/>
                  </a:lnTo>
                  <a:lnTo>
                    <a:pt x="704" y="428"/>
                  </a:lnTo>
                  <a:lnTo>
                    <a:pt x="672" y="433"/>
                  </a:lnTo>
                  <a:lnTo>
                    <a:pt x="638" y="434"/>
                  </a:lnTo>
                  <a:lnTo>
                    <a:pt x="603" y="434"/>
                  </a:lnTo>
                  <a:lnTo>
                    <a:pt x="568" y="432"/>
                  </a:lnTo>
                  <a:lnTo>
                    <a:pt x="531" y="426"/>
                  </a:lnTo>
                  <a:lnTo>
                    <a:pt x="495" y="417"/>
                  </a:lnTo>
                  <a:lnTo>
                    <a:pt x="457" y="406"/>
                  </a:lnTo>
                  <a:lnTo>
                    <a:pt x="419" y="390"/>
                  </a:lnTo>
                  <a:lnTo>
                    <a:pt x="380" y="371"/>
                  </a:lnTo>
                  <a:lnTo>
                    <a:pt x="341" y="348"/>
                  </a:lnTo>
                  <a:lnTo>
                    <a:pt x="299" y="321"/>
                  </a:lnTo>
                  <a:lnTo>
                    <a:pt x="260" y="291"/>
                  </a:lnTo>
                  <a:lnTo>
                    <a:pt x="219" y="255"/>
                  </a:lnTo>
                  <a:lnTo>
                    <a:pt x="177" y="214"/>
                  </a:lnTo>
                  <a:lnTo>
                    <a:pt x="135" y="169"/>
                  </a:lnTo>
                  <a:lnTo>
                    <a:pt x="92" y="117"/>
                  </a:lnTo>
                  <a:lnTo>
                    <a:pt x="51" y="62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8" name="Freeform 768"/>
            <p:cNvSpPr/>
            <p:nvPr/>
          </p:nvSpPr>
          <p:spPr>
            <a:xfrm>
              <a:off x="5360" y="4147"/>
              <a:ext cx="69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6" h="444">
                  <a:moveTo>
                    <a:pt x="133" y="5"/>
                  </a:moveTo>
                  <a:lnTo>
                    <a:pt x="133" y="5"/>
                  </a:lnTo>
                  <a:lnTo>
                    <a:pt x="165" y="64"/>
                  </a:lnTo>
                  <a:lnTo>
                    <a:pt x="186" y="118"/>
                  </a:lnTo>
                  <a:lnTo>
                    <a:pt x="196" y="166"/>
                  </a:lnTo>
                  <a:lnTo>
                    <a:pt x="197" y="211"/>
                  </a:lnTo>
                  <a:lnTo>
                    <a:pt x="192" y="250"/>
                  </a:lnTo>
                  <a:lnTo>
                    <a:pt x="179" y="286"/>
                  </a:lnTo>
                  <a:lnTo>
                    <a:pt x="163" y="316"/>
                  </a:lnTo>
                  <a:lnTo>
                    <a:pt x="142" y="342"/>
                  </a:lnTo>
                  <a:lnTo>
                    <a:pt x="119" y="365"/>
                  </a:lnTo>
                  <a:lnTo>
                    <a:pt x="95" y="384"/>
                  </a:lnTo>
                  <a:lnTo>
                    <a:pt x="72" y="400"/>
                  </a:lnTo>
                  <a:lnTo>
                    <a:pt x="50" y="413"/>
                  </a:lnTo>
                  <a:lnTo>
                    <a:pt x="31" y="422"/>
                  </a:lnTo>
                  <a:lnTo>
                    <a:pt x="15" y="429"/>
                  </a:lnTo>
                  <a:lnTo>
                    <a:pt x="4" y="434"/>
                  </a:lnTo>
                  <a:lnTo>
                    <a:pt x="0" y="435"/>
                  </a:lnTo>
                  <a:lnTo>
                    <a:pt x="3" y="444"/>
                  </a:lnTo>
                  <a:lnTo>
                    <a:pt x="6" y="443"/>
                  </a:lnTo>
                  <a:lnTo>
                    <a:pt x="17" y="438"/>
                  </a:lnTo>
                  <a:lnTo>
                    <a:pt x="33" y="431"/>
                  </a:lnTo>
                  <a:lnTo>
                    <a:pt x="54" y="422"/>
                  </a:lnTo>
                  <a:lnTo>
                    <a:pt x="76" y="409"/>
                  </a:lnTo>
                  <a:lnTo>
                    <a:pt x="100" y="393"/>
                  </a:lnTo>
                  <a:lnTo>
                    <a:pt x="126" y="372"/>
                  </a:lnTo>
                  <a:lnTo>
                    <a:pt x="149" y="349"/>
                  </a:lnTo>
                  <a:lnTo>
                    <a:pt x="171" y="321"/>
                  </a:lnTo>
                  <a:lnTo>
                    <a:pt x="188" y="288"/>
                  </a:lnTo>
                  <a:lnTo>
                    <a:pt x="201" y="252"/>
                  </a:lnTo>
                  <a:lnTo>
                    <a:pt x="206" y="211"/>
                  </a:lnTo>
                  <a:lnTo>
                    <a:pt x="205" y="166"/>
                  </a:lnTo>
                  <a:lnTo>
                    <a:pt x="195" y="116"/>
                  </a:lnTo>
                  <a:lnTo>
                    <a:pt x="174" y="60"/>
                  </a:lnTo>
                  <a:lnTo>
                    <a:pt x="142" y="0"/>
                  </a:lnTo>
                  <a:lnTo>
                    <a:pt x="133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9" name="Freeform 769"/>
            <p:cNvSpPr/>
            <p:nvPr/>
          </p:nvSpPr>
          <p:spPr>
            <a:xfrm>
              <a:off x="5256" y="4107"/>
              <a:ext cx="152" cy="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56" h="160">
                  <a:moveTo>
                    <a:pt x="11" y="160"/>
                  </a:moveTo>
                  <a:lnTo>
                    <a:pt x="11" y="160"/>
                  </a:lnTo>
                  <a:lnTo>
                    <a:pt x="14" y="134"/>
                  </a:lnTo>
                  <a:lnTo>
                    <a:pt x="25" y="109"/>
                  </a:lnTo>
                  <a:lnTo>
                    <a:pt x="39" y="87"/>
                  </a:lnTo>
                  <a:lnTo>
                    <a:pt x="62" y="66"/>
                  </a:lnTo>
                  <a:lnTo>
                    <a:pt x="87" y="48"/>
                  </a:lnTo>
                  <a:lnTo>
                    <a:pt x="116" y="33"/>
                  </a:lnTo>
                  <a:lnTo>
                    <a:pt x="149" y="21"/>
                  </a:lnTo>
                  <a:lnTo>
                    <a:pt x="184" y="13"/>
                  </a:lnTo>
                  <a:lnTo>
                    <a:pt x="219" y="9"/>
                  </a:lnTo>
                  <a:lnTo>
                    <a:pt x="257" y="10"/>
                  </a:lnTo>
                  <a:lnTo>
                    <a:pt x="293" y="15"/>
                  </a:lnTo>
                  <a:lnTo>
                    <a:pt x="330" y="25"/>
                  </a:lnTo>
                  <a:lnTo>
                    <a:pt x="364" y="41"/>
                  </a:lnTo>
                  <a:lnTo>
                    <a:pt x="395" y="62"/>
                  </a:lnTo>
                  <a:lnTo>
                    <a:pt x="424" y="90"/>
                  </a:lnTo>
                  <a:lnTo>
                    <a:pt x="447" y="124"/>
                  </a:lnTo>
                  <a:lnTo>
                    <a:pt x="456" y="119"/>
                  </a:lnTo>
                  <a:lnTo>
                    <a:pt x="431" y="84"/>
                  </a:lnTo>
                  <a:lnTo>
                    <a:pt x="402" y="56"/>
                  </a:lnTo>
                  <a:lnTo>
                    <a:pt x="368" y="32"/>
                  </a:lnTo>
                  <a:lnTo>
                    <a:pt x="332" y="16"/>
                  </a:lnTo>
                  <a:lnTo>
                    <a:pt x="295" y="6"/>
                  </a:lnTo>
                  <a:lnTo>
                    <a:pt x="257" y="1"/>
                  </a:lnTo>
                  <a:lnTo>
                    <a:pt x="219" y="0"/>
                  </a:lnTo>
                  <a:lnTo>
                    <a:pt x="184" y="4"/>
                  </a:lnTo>
                  <a:lnTo>
                    <a:pt x="147" y="12"/>
                  </a:lnTo>
                  <a:lnTo>
                    <a:pt x="114" y="24"/>
                  </a:lnTo>
                  <a:lnTo>
                    <a:pt x="83" y="39"/>
                  </a:lnTo>
                  <a:lnTo>
                    <a:pt x="55" y="59"/>
                  </a:lnTo>
                  <a:lnTo>
                    <a:pt x="33" y="80"/>
                  </a:lnTo>
                  <a:lnTo>
                    <a:pt x="16" y="105"/>
                  </a:lnTo>
                  <a:lnTo>
                    <a:pt x="5" y="132"/>
                  </a:lnTo>
                  <a:lnTo>
                    <a:pt x="0" y="160"/>
                  </a:lnTo>
                  <a:lnTo>
                    <a:pt x="11" y="16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0" name="Freeform 770"/>
            <p:cNvSpPr/>
            <p:nvPr/>
          </p:nvSpPr>
          <p:spPr>
            <a:xfrm>
              <a:off x="5256" y="4160"/>
              <a:ext cx="29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7" h="124">
                  <a:moveTo>
                    <a:pt x="87" y="115"/>
                  </a:moveTo>
                  <a:lnTo>
                    <a:pt x="68" y="113"/>
                  </a:lnTo>
                  <a:lnTo>
                    <a:pt x="55" y="108"/>
                  </a:lnTo>
                  <a:lnTo>
                    <a:pt x="42" y="100"/>
                  </a:lnTo>
                  <a:lnTo>
                    <a:pt x="30" y="90"/>
                  </a:lnTo>
                  <a:lnTo>
                    <a:pt x="23" y="76"/>
                  </a:lnTo>
                  <a:lnTo>
                    <a:pt x="16" y="56"/>
                  </a:lnTo>
                  <a:lnTo>
                    <a:pt x="11" y="3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2" y="31"/>
                  </a:lnTo>
                  <a:lnTo>
                    <a:pt x="7" y="58"/>
                  </a:lnTo>
                  <a:lnTo>
                    <a:pt x="14" y="78"/>
                  </a:lnTo>
                  <a:lnTo>
                    <a:pt x="24" y="95"/>
                  </a:lnTo>
                  <a:lnTo>
                    <a:pt x="35" y="107"/>
                  </a:lnTo>
                  <a:lnTo>
                    <a:pt x="51" y="117"/>
                  </a:lnTo>
                  <a:lnTo>
                    <a:pt x="68" y="122"/>
                  </a:lnTo>
                  <a:lnTo>
                    <a:pt x="87" y="124"/>
                  </a:lnTo>
                  <a:lnTo>
                    <a:pt x="87" y="1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1" name="Freeform 771"/>
            <p:cNvSpPr/>
            <p:nvPr/>
          </p:nvSpPr>
          <p:spPr>
            <a:xfrm>
              <a:off x="4959" y="4199"/>
              <a:ext cx="26" cy="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9" h="169">
                  <a:moveTo>
                    <a:pt x="22" y="167"/>
                  </a:moveTo>
                  <a:lnTo>
                    <a:pt x="22" y="167"/>
                  </a:lnTo>
                  <a:lnTo>
                    <a:pt x="9" y="117"/>
                  </a:lnTo>
                  <a:lnTo>
                    <a:pt x="9" y="77"/>
                  </a:lnTo>
                  <a:lnTo>
                    <a:pt x="17" y="52"/>
                  </a:lnTo>
                  <a:lnTo>
                    <a:pt x="31" y="33"/>
                  </a:lnTo>
                  <a:lnTo>
                    <a:pt x="47" y="20"/>
                  </a:lnTo>
                  <a:lnTo>
                    <a:pt x="63" y="14"/>
                  </a:lnTo>
                  <a:lnTo>
                    <a:pt x="76" y="10"/>
                  </a:lnTo>
                  <a:lnTo>
                    <a:pt x="79" y="9"/>
                  </a:lnTo>
                  <a:lnTo>
                    <a:pt x="79" y="0"/>
                  </a:lnTo>
                  <a:lnTo>
                    <a:pt x="74" y="1"/>
                  </a:lnTo>
                  <a:lnTo>
                    <a:pt x="60" y="5"/>
                  </a:lnTo>
                  <a:lnTo>
                    <a:pt x="43" y="11"/>
                  </a:lnTo>
                  <a:lnTo>
                    <a:pt x="25" y="26"/>
                  </a:lnTo>
                  <a:lnTo>
                    <a:pt x="8" y="47"/>
                  </a:lnTo>
                  <a:lnTo>
                    <a:pt x="0" y="77"/>
                  </a:lnTo>
                  <a:lnTo>
                    <a:pt x="0" y="117"/>
                  </a:lnTo>
                  <a:lnTo>
                    <a:pt x="13" y="169"/>
                  </a:lnTo>
                  <a:lnTo>
                    <a:pt x="22" y="167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2" name="Freeform 772"/>
            <p:cNvSpPr/>
            <p:nvPr/>
          </p:nvSpPr>
          <p:spPr>
            <a:xfrm>
              <a:off x="4963" y="4255"/>
              <a:ext cx="105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15" h="138">
                  <a:moveTo>
                    <a:pt x="315" y="120"/>
                  </a:moveTo>
                  <a:lnTo>
                    <a:pt x="315" y="120"/>
                  </a:lnTo>
                  <a:lnTo>
                    <a:pt x="301" y="121"/>
                  </a:lnTo>
                  <a:lnTo>
                    <a:pt x="286" y="122"/>
                  </a:lnTo>
                  <a:lnTo>
                    <a:pt x="268" y="124"/>
                  </a:lnTo>
                  <a:lnTo>
                    <a:pt x="249" y="125"/>
                  </a:lnTo>
                  <a:lnTo>
                    <a:pt x="227" y="126"/>
                  </a:lnTo>
                  <a:lnTo>
                    <a:pt x="205" y="126"/>
                  </a:lnTo>
                  <a:lnTo>
                    <a:pt x="183" y="126"/>
                  </a:lnTo>
                  <a:lnTo>
                    <a:pt x="159" y="123"/>
                  </a:lnTo>
                  <a:lnTo>
                    <a:pt x="137" y="119"/>
                  </a:lnTo>
                  <a:lnTo>
                    <a:pt x="115" y="111"/>
                  </a:lnTo>
                  <a:lnTo>
                    <a:pt x="93" y="101"/>
                  </a:lnTo>
                  <a:lnTo>
                    <a:pt x="73" y="88"/>
                  </a:lnTo>
                  <a:lnTo>
                    <a:pt x="54" y="73"/>
                  </a:lnTo>
                  <a:lnTo>
                    <a:pt x="37" y="53"/>
                  </a:lnTo>
                  <a:lnTo>
                    <a:pt x="23" y="28"/>
                  </a:lnTo>
                  <a:lnTo>
                    <a:pt x="9" y="0"/>
                  </a:lnTo>
                  <a:lnTo>
                    <a:pt x="0" y="2"/>
                  </a:lnTo>
                  <a:lnTo>
                    <a:pt x="14" y="32"/>
                  </a:lnTo>
                  <a:lnTo>
                    <a:pt x="28" y="57"/>
                  </a:lnTo>
                  <a:lnTo>
                    <a:pt x="47" y="79"/>
                  </a:lnTo>
                  <a:lnTo>
                    <a:pt x="69" y="97"/>
                  </a:lnTo>
                  <a:lnTo>
                    <a:pt x="89" y="110"/>
                  </a:lnTo>
                  <a:lnTo>
                    <a:pt x="112" y="120"/>
                  </a:lnTo>
                  <a:lnTo>
                    <a:pt x="135" y="128"/>
                  </a:lnTo>
                  <a:lnTo>
                    <a:pt x="159" y="132"/>
                  </a:lnTo>
                  <a:lnTo>
                    <a:pt x="183" y="135"/>
                  </a:lnTo>
                  <a:lnTo>
                    <a:pt x="205" y="138"/>
                  </a:lnTo>
                  <a:lnTo>
                    <a:pt x="227" y="135"/>
                  </a:lnTo>
                  <a:lnTo>
                    <a:pt x="249" y="134"/>
                  </a:lnTo>
                  <a:lnTo>
                    <a:pt x="268" y="133"/>
                  </a:lnTo>
                  <a:lnTo>
                    <a:pt x="286" y="131"/>
                  </a:lnTo>
                  <a:lnTo>
                    <a:pt x="301" y="130"/>
                  </a:lnTo>
                  <a:lnTo>
                    <a:pt x="315" y="129"/>
                  </a:lnTo>
                  <a:lnTo>
                    <a:pt x="315" y="12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3" name="Freeform 773"/>
            <p:cNvSpPr/>
            <p:nvPr/>
          </p:nvSpPr>
          <p:spPr>
            <a:xfrm>
              <a:off x="5068" y="4200"/>
              <a:ext cx="68" cy="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5" h="293">
                  <a:moveTo>
                    <a:pt x="190" y="3"/>
                  </a:moveTo>
                  <a:lnTo>
                    <a:pt x="190" y="3"/>
                  </a:lnTo>
                  <a:lnTo>
                    <a:pt x="195" y="35"/>
                  </a:lnTo>
                  <a:lnTo>
                    <a:pt x="196" y="68"/>
                  </a:lnTo>
                  <a:lnTo>
                    <a:pt x="193" y="97"/>
                  </a:lnTo>
                  <a:lnTo>
                    <a:pt x="186" y="124"/>
                  </a:lnTo>
                  <a:lnTo>
                    <a:pt x="176" y="148"/>
                  </a:lnTo>
                  <a:lnTo>
                    <a:pt x="163" y="171"/>
                  </a:lnTo>
                  <a:lnTo>
                    <a:pt x="149" y="191"/>
                  </a:lnTo>
                  <a:lnTo>
                    <a:pt x="133" y="210"/>
                  </a:lnTo>
                  <a:lnTo>
                    <a:pt x="115" y="228"/>
                  </a:lnTo>
                  <a:lnTo>
                    <a:pt x="97" y="241"/>
                  </a:lnTo>
                  <a:lnTo>
                    <a:pt x="78" y="253"/>
                  </a:lnTo>
                  <a:lnTo>
                    <a:pt x="60" y="264"/>
                  </a:lnTo>
                  <a:lnTo>
                    <a:pt x="43" y="272"/>
                  </a:lnTo>
                  <a:lnTo>
                    <a:pt x="26" y="278"/>
                  </a:lnTo>
                  <a:lnTo>
                    <a:pt x="12" y="283"/>
                  </a:lnTo>
                  <a:lnTo>
                    <a:pt x="0" y="284"/>
                  </a:lnTo>
                  <a:lnTo>
                    <a:pt x="0" y="293"/>
                  </a:lnTo>
                  <a:lnTo>
                    <a:pt x="12" y="292"/>
                  </a:lnTo>
                  <a:lnTo>
                    <a:pt x="29" y="287"/>
                  </a:lnTo>
                  <a:lnTo>
                    <a:pt x="46" y="281"/>
                  </a:lnTo>
                  <a:lnTo>
                    <a:pt x="65" y="272"/>
                  </a:lnTo>
                  <a:lnTo>
                    <a:pt x="82" y="262"/>
                  </a:lnTo>
                  <a:lnTo>
                    <a:pt x="101" y="250"/>
                  </a:lnTo>
                  <a:lnTo>
                    <a:pt x="122" y="234"/>
                  </a:lnTo>
                  <a:lnTo>
                    <a:pt x="139" y="217"/>
                  </a:lnTo>
                  <a:lnTo>
                    <a:pt x="156" y="197"/>
                  </a:lnTo>
                  <a:lnTo>
                    <a:pt x="172" y="175"/>
                  </a:lnTo>
                  <a:lnTo>
                    <a:pt x="185" y="153"/>
                  </a:lnTo>
                  <a:lnTo>
                    <a:pt x="195" y="126"/>
                  </a:lnTo>
                  <a:lnTo>
                    <a:pt x="202" y="97"/>
                  </a:lnTo>
                  <a:lnTo>
                    <a:pt x="205" y="68"/>
                  </a:lnTo>
                  <a:lnTo>
                    <a:pt x="204" y="35"/>
                  </a:lnTo>
                  <a:lnTo>
                    <a:pt x="199" y="0"/>
                  </a:lnTo>
                  <a:lnTo>
                    <a:pt x="190" y="3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4" name="Freeform 774"/>
            <p:cNvSpPr/>
            <p:nvPr/>
          </p:nvSpPr>
          <p:spPr>
            <a:xfrm>
              <a:off x="4967" y="4105"/>
              <a:ext cx="167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03" h="289">
                  <a:moveTo>
                    <a:pt x="2" y="35"/>
                  </a:moveTo>
                  <a:lnTo>
                    <a:pt x="2" y="35"/>
                  </a:lnTo>
                  <a:lnTo>
                    <a:pt x="55" y="21"/>
                  </a:lnTo>
                  <a:lnTo>
                    <a:pt x="107" y="13"/>
                  </a:lnTo>
                  <a:lnTo>
                    <a:pt x="154" y="11"/>
                  </a:lnTo>
                  <a:lnTo>
                    <a:pt x="199" y="12"/>
                  </a:lnTo>
                  <a:lnTo>
                    <a:pt x="239" y="18"/>
                  </a:lnTo>
                  <a:lnTo>
                    <a:pt x="278" y="29"/>
                  </a:lnTo>
                  <a:lnTo>
                    <a:pt x="311" y="44"/>
                  </a:lnTo>
                  <a:lnTo>
                    <a:pt x="344" y="60"/>
                  </a:lnTo>
                  <a:lnTo>
                    <a:pt x="372" y="80"/>
                  </a:lnTo>
                  <a:lnTo>
                    <a:pt x="398" y="105"/>
                  </a:lnTo>
                  <a:lnTo>
                    <a:pt x="421" y="131"/>
                  </a:lnTo>
                  <a:lnTo>
                    <a:pt x="440" y="159"/>
                  </a:lnTo>
                  <a:lnTo>
                    <a:pt x="458" y="189"/>
                  </a:lnTo>
                  <a:lnTo>
                    <a:pt x="472" y="220"/>
                  </a:lnTo>
                  <a:lnTo>
                    <a:pt x="485" y="254"/>
                  </a:lnTo>
                  <a:lnTo>
                    <a:pt x="494" y="289"/>
                  </a:lnTo>
                  <a:lnTo>
                    <a:pt x="503" y="286"/>
                  </a:lnTo>
                  <a:lnTo>
                    <a:pt x="494" y="252"/>
                  </a:lnTo>
                  <a:lnTo>
                    <a:pt x="481" y="218"/>
                  </a:lnTo>
                  <a:lnTo>
                    <a:pt x="467" y="185"/>
                  </a:lnTo>
                  <a:lnTo>
                    <a:pt x="449" y="154"/>
                  </a:lnTo>
                  <a:lnTo>
                    <a:pt x="428" y="124"/>
                  </a:lnTo>
                  <a:lnTo>
                    <a:pt x="404" y="98"/>
                  </a:lnTo>
                  <a:lnTo>
                    <a:pt x="379" y="74"/>
                  </a:lnTo>
                  <a:lnTo>
                    <a:pt x="348" y="51"/>
                  </a:lnTo>
                  <a:lnTo>
                    <a:pt x="316" y="35"/>
                  </a:lnTo>
                  <a:lnTo>
                    <a:pt x="280" y="20"/>
                  </a:lnTo>
                  <a:lnTo>
                    <a:pt x="241" y="9"/>
                  </a:lnTo>
                  <a:lnTo>
                    <a:pt x="199" y="3"/>
                  </a:lnTo>
                  <a:lnTo>
                    <a:pt x="154" y="0"/>
                  </a:lnTo>
                  <a:lnTo>
                    <a:pt x="107" y="4"/>
                  </a:lnTo>
                  <a:lnTo>
                    <a:pt x="55" y="12"/>
                  </a:lnTo>
                  <a:lnTo>
                    <a:pt x="0" y="26"/>
                  </a:lnTo>
                  <a:lnTo>
                    <a:pt x="2" y="3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5" name="Freeform 775"/>
            <p:cNvSpPr/>
            <p:nvPr/>
          </p:nvSpPr>
          <p:spPr>
            <a:xfrm>
              <a:off x="4840" y="4113"/>
              <a:ext cx="127" cy="1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83" h="389">
                  <a:moveTo>
                    <a:pt x="7" y="389"/>
                  </a:moveTo>
                  <a:lnTo>
                    <a:pt x="7" y="389"/>
                  </a:lnTo>
                  <a:lnTo>
                    <a:pt x="31" y="368"/>
                  </a:lnTo>
                  <a:lnTo>
                    <a:pt x="51" y="343"/>
                  </a:lnTo>
                  <a:lnTo>
                    <a:pt x="71" y="318"/>
                  </a:lnTo>
                  <a:lnTo>
                    <a:pt x="89" y="292"/>
                  </a:lnTo>
                  <a:lnTo>
                    <a:pt x="105" y="264"/>
                  </a:lnTo>
                  <a:lnTo>
                    <a:pt x="123" y="237"/>
                  </a:lnTo>
                  <a:lnTo>
                    <a:pt x="140" y="209"/>
                  </a:lnTo>
                  <a:lnTo>
                    <a:pt x="158" y="181"/>
                  </a:lnTo>
                  <a:lnTo>
                    <a:pt x="177" y="154"/>
                  </a:lnTo>
                  <a:lnTo>
                    <a:pt x="196" y="129"/>
                  </a:lnTo>
                  <a:lnTo>
                    <a:pt x="220" y="104"/>
                  </a:lnTo>
                  <a:lnTo>
                    <a:pt x="245" y="80"/>
                  </a:lnTo>
                  <a:lnTo>
                    <a:pt x="273" y="60"/>
                  </a:lnTo>
                  <a:lnTo>
                    <a:pt x="306" y="40"/>
                  </a:lnTo>
                  <a:lnTo>
                    <a:pt x="341" y="23"/>
                  </a:lnTo>
                  <a:lnTo>
                    <a:pt x="383" y="9"/>
                  </a:lnTo>
                  <a:lnTo>
                    <a:pt x="381" y="0"/>
                  </a:lnTo>
                  <a:lnTo>
                    <a:pt x="339" y="14"/>
                  </a:lnTo>
                  <a:lnTo>
                    <a:pt x="301" y="31"/>
                  </a:lnTo>
                  <a:lnTo>
                    <a:pt x="269" y="51"/>
                  </a:lnTo>
                  <a:lnTo>
                    <a:pt x="239" y="74"/>
                  </a:lnTo>
                  <a:lnTo>
                    <a:pt x="213" y="97"/>
                  </a:lnTo>
                  <a:lnTo>
                    <a:pt x="189" y="123"/>
                  </a:lnTo>
                  <a:lnTo>
                    <a:pt x="168" y="150"/>
                  </a:lnTo>
                  <a:lnTo>
                    <a:pt x="149" y="177"/>
                  </a:lnTo>
                  <a:lnTo>
                    <a:pt x="131" y="204"/>
                  </a:lnTo>
                  <a:lnTo>
                    <a:pt x="114" y="232"/>
                  </a:lnTo>
                  <a:lnTo>
                    <a:pt x="97" y="259"/>
                  </a:lnTo>
                  <a:lnTo>
                    <a:pt x="80" y="287"/>
                  </a:lnTo>
                  <a:lnTo>
                    <a:pt x="62" y="313"/>
                  </a:lnTo>
                  <a:lnTo>
                    <a:pt x="44" y="337"/>
                  </a:lnTo>
                  <a:lnTo>
                    <a:pt x="24" y="361"/>
                  </a:lnTo>
                  <a:lnTo>
                    <a:pt x="0" y="382"/>
                  </a:lnTo>
                  <a:lnTo>
                    <a:pt x="7" y="38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6" name="Freeform 776"/>
            <p:cNvSpPr/>
            <p:nvPr/>
          </p:nvSpPr>
          <p:spPr>
            <a:xfrm>
              <a:off x="4499" y="4151"/>
              <a:ext cx="343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29" h="445">
                  <a:moveTo>
                    <a:pt x="0" y="4"/>
                  </a:moveTo>
                  <a:lnTo>
                    <a:pt x="43" y="67"/>
                  </a:lnTo>
                  <a:lnTo>
                    <a:pt x="87" y="124"/>
                  </a:lnTo>
                  <a:lnTo>
                    <a:pt x="129" y="175"/>
                  </a:lnTo>
                  <a:lnTo>
                    <a:pt x="170" y="220"/>
                  </a:lnTo>
                  <a:lnTo>
                    <a:pt x="212" y="262"/>
                  </a:lnTo>
                  <a:lnTo>
                    <a:pt x="253" y="297"/>
                  </a:lnTo>
                  <a:lnTo>
                    <a:pt x="294" y="330"/>
                  </a:lnTo>
                  <a:lnTo>
                    <a:pt x="335" y="357"/>
                  </a:lnTo>
                  <a:lnTo>
                    <a:pt x="375" y="380"/>
                  </a:lnTo>
                  <a:lnTo>
                    <a:pt x="414" y="399"/>
                  </a:lnTo>
                  <a:lnTo>
                    <a:pt x="454" y="415"/>
                  </a:lnTo>
                  <a:lnTo>
                    <a:pt x="491" y="426"/>
                  </a:lnTo>
                  <a:lnTo>
                    <a:pt x="530" y="435"/>
                  </a:lnTo>
                  <a:lnTo>
                    <a:pt x="566" y="441"/>
                  </a:lnTo>
                  <a:lnTo>
                    <a:pt x="602" y="443"/>
                  </a:lnTo>
                  <a:lnTo>
                    <a:pt x="637" y="445"/>
                  </a:lnTo>
                  <a:lnTo>
                    <a:pt x="670" y="442"/>
                  </a:lnTo>
                  <a:lnTo>
                    <a:pt x="703" y="437"/>
                  </a:lnTo>
                  <a:lnTo>
                    <a:pt x="735" y="431"/>
                  </a:lnTo>
                  <a:lnTo>
                    <a:pt x="766" y="423"/>
                  </a:lnTo>
                  <a:lnTo>
                    <a:pt x="795" y="414"/>
                  </a:lnTo>
                  <a:lnTo>
                    <a:pt x="823" y="404"/>
                  </a:lnTo>
                  <a:lnTo>
                    <a:pt x="851" y="392"/>
                  </a:lnTo>
                  <a:lnTo>
                    <a:pt x="877" y="379"/>
                  </a:lnTo>
                  <a:lnTo>
                    <a:pt x="902" y="367"/>
                  </a:lnTo>
                  <a:lnTo>
                    <a:pt x="924" y="353"/>
                  </a:lnTo>
                  <a:lnTo>
                    <a:pt x="945" y="339"/>
                  </a:lnTo>
                  <a:lnTo>
                    <a:pt x="965" y="325"/>
                  </a:lnTo>
                  <a:lnTo>
                    <a:pt x="983" y="313"/>
                  </a:lnTo>
                  <a:lnTo>
                    <a:pt x="1001" y="299"/>
                  </a:lnTo>
                  <a:lnTo>
                    <a:pt x="1016" y="287"/>
                  </a:lnTo>
                  <a:lnTo>
                    <a:pt x="1029" y="276"/>
                  </a:lnTo>
                  <a:lnTo>
                    <a:pt x="1022" y="269"/>
                  </a:lnTo>
                  <a:lnTo>
                    <a:pt x="1009" y="281"/>
                  </a:lnTo>
                  <a:lnTo>
                    <a:pt x="994" y="292"/>
                  </a:lnTo>
                  <a:lnTo>
                    <a:pt x="979" y="304"/>
                  </a:lnTo>
                  <a:lnTo>
                    <a:pt x="961" y="317"/>
                  </a:lnTo>
                  <a:lnTo>
                    <a:pt x="941" y="330"/>
                  </a:lnTo>
                  <a:lnTo>
                    <a:pt x="920" y="344"/>
                  </a:lnTo>
                  <a:lnTo>
                    <a:pt x="897" y="358"/>
                  </a:lnTo>
                  <a:lnTo>
                    <a:pt x="873" y="370"/>
                  </a:lnTo>
                  <a:lnTo>
                    <a:pt x="847" y="383"/>
                  </a:lnTo>
                  <a:lnTo>
                    <a:pt x="821" y="395"/>
                  </a:lnTo>
                  <a:lnTo>
                    <a:pt x="793" y="405"/>
                  </a:lnTo>
                  <a:lnTo>
                    <a:pt x="764" y="414"/>
                  </a:lnTo>
                  <a:lnTo>
                    <a:pt x="733" y="422"/>
                  </a:lnTo>
                  <a:lnTo>
                    <a:pt x="703" y="428"/>
                  </a:lnTo>
                  <a:lnTo>
                    <a:pt x="670" y="433"/>
                  </a:lnTo>
                  <a:lnTo>
                    <a:pt x="637" y="434"/>
                  </a:lnTo>
                  <a:lnTo>
                    <a:pt x="602" y="434"/>
                  </a:lnTo>
                  <a:lnTo>
                    <a:pt x="566" y="432"/>
                  </a:lnTo>
                  <a:lnTo>
                    <a:pt x="530" y="426"/>
                  </a:lnTo>
                  <a:lnTo>
                    <a:pt x="494" y="417"/>
                  </a:lnTo>
                  <a:lnTo>
                    <a:pt x="457" y="406"/>
                  </a:lnTo>
                  <a:lnTo>
                    <a:pt x="419" y="390"/>
                  </a:lnTo>
                  <a:lnTo>
                    <a:pt x="379" y="371"/>
                  </a:lnTo>
                  <a:lnTo>
                    <a:pt x="339" y="348"/>
                  </a:lnTo>
                  <a:lnTo>
                    <a:pt x="299" y="321"/>
                  </a:lnTo>
                  <a:lnTo>
                    <a:pt x="260" y="291"/>
                  </a:lnTo>
                  <a:lnTo>
                    <a:pt x="218" y="255"/>
                  </a:lnTo>
                  <a:lnTo>
                    <a:pt x="177" y="214"/>
                  </a:lnTo>
                  <a:lnTo>
                    <a:pt x="136" y="169"/>
                  </a:lnTo>
                  <a:lnTo>
                    <a:pt x="93" y="117"/>
                  </a:lnTo>
                  <a:lnTo>
                    <a:pt x="52" y="62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7" name="Freeform 777"/>
            <p:cNvSpPr/>
            <p:nvPr/>
          </p:nvSpPr>
          <p:spPr>
            <a:xfrm>
              <a:off x="4747" y="4147"/>
              <a:ext cx="69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6" h="444">
                  <a:moveTo>
                    <a:pt x="133" y="5"/>
                  </a:moveTo>
                  <a:lnTo>
                    <a:pt x="133" y="5"/>
                  </a:lnTo>
                  <a:lnTo>
                    <a:pt x="164" y="64"/>
                  </a:lnTo>
                  <a:lnTo>
                    <a:pt x="185" y="118"/>
                  </a:lnTo>
                  <a:lnTo>
                    <a:pt x="196" y="166"/>
                  </a:lnTo>
                  <a:lnTo>
                    <a:pt x="197" y="211"/>
                  </a:lnTo>
                  <a:lnTo>
                    <a:pt x="190" y="250"/>
                  </a:lnTo>
                  <a:lnTo>
                    <a:pt x="179" y="286"/>
                  </a:lnTo>
                  <a:lnTo>
                    <a:pt x="161" y="316"/>
                  </a:lnTo>
                  <a:lnTo>
                    <a:pt x="142" y="342"/>
                  </a:lnTo>
                  <a:lnTo>
                    <a:pt x="119" y="365"/>
                  </a:lnTo>
                  <a:lnTo>
                    <a:pt x="95" y="384"/>
                  </a:lnTo>
                  <a:lnTo>
                    <a:pt x="72" y="400"/>
                  </a:lnTo>
                  <a:lnTo>
                    <a:pt x="48" y="413"/>
                  </a:lnTo>
                  <a:lnTo>
                    <a:pt x="29" y="422"/>
                  </a:lnTo>
                  <a:lnTo>
                    <a:pt x="15" y="429"/>
                  </a:lnTo>
                  <a:lnTo>
                    <a:pt x="3" y="434"/>
                  </a:lnTo>
                  <a:lnTo>
                    <a:pt x="0" y="435"/>
                  </a:lnTo>
                  <a:lnTo>
                    <a:pt x="2" y="444"/>
                  </a:lnTo>
                  <a:lnTo>
                    <a:pt x="6" y="443"/>
                  </a:lnTo>
                  <a:lnTo>
                    <a:pt x="17" y="438"/>
                  </a:lnTo>
                  <a:lnTo>
                    <a:pt x="34" y="431"/>
                  </a:lnTo>
                  <a:lnTo>
                    <a:pt x="53" y="422"/>
                  </a:lnTo>
                  <a:lnTo>
                    <a:pt x="76" y="409"/>
                  </a:lnTo>
                  <a:lnTo>
                    <a:pt x="100" y="393"/>
                  </a:lnTo>
                  <a:lnTo>
                    <a:pt x="125" y="372"/>
                  </a:lnTo>
                  <a:lnTo>
                    <a:pt x="149" y="349"/>
                  </a:lnTo>
                  <a:lnTo>
                    <a:pt x="170" y="321"/>
                  </a:lnTo>
                  <a:lnTo>
                    <a:pt x="188" y="288"/>
                  </a:lnTo>
                  <a:lnTo>
                    <a:pt x="199" y="252"/>
                  </a:lnTo>
                  <a:lnTo>
                    <a:pt x="206" y="211"/>
                  </a:lnTo>
                  <a:lnTo>
                    <a:pt x="205" y="166"/>
                  </a:lnTo>
                  <a:lnTo>
                    <a:pt x="194" y="116"/>
                  </a:lnTo>
                  <a:lnTo>
                    <a:pt x="173" y="60"/>
                  </a:lnTo>
                  <a:lnTo>
                    <a:pt x="142" y="0"/>
                  </a:lnTo>
                  <a:lnTo>
                    <a:pt x="133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8" name="Freeform 778"/>
            <p:cNvSpPr/>
            <p:nvPr/>
          </p:nvSpPr>
          <p:spPr>
            <a:xfrm>
              <a:off x="4643" y="4107"/>
              <a:ext cx="152" cy="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56" h="160">
                  <a:moveTo>
                    <a:pt x="11" y="160"/>
                  </a:moveTo>
                  <a:lnTo>
                    <a:pt x="11" y="160"/>
                  </a:lnTo>
                  <a:lnTo>
                    <a:pt x="13" y="134"/>
                  </a:lnTo>
                  <a:lnTo>
                    <a:pt x="24" y="109"/>
                  </a:lnTo>
                  <a:lnTo>
                    <a:pt x="39" y="87"/>
                  </a:lnTo>
                  <a:lnTo>
                    <a:pt x="61" y="66"/>
                  </a:lnTo>
                  <a:lnTo>
                    <a:pt x="86" y="48"/>
                  </a:lnTo>
                  <a:lnTo>
                    <a:pt x="115" y="33"/>
                  </a:lnTo>
                  <a:lnTo>
                    <a:pt x="149" y="21"/>
                  </a:lnTo>
                  <a:lnTo>
                    <a:pt x="182" y="13"/>
                  </a:lnTo>
                  <a:lnTo>
                    <a:pt x="219" y="9"/>
                  </a:lnTo>
                  <a:lnTo>
                    <a:pt x="256" y="10"/>
                  </a:lnTo>
                  <a:lnTo>
                    <a:pt x="293" y="15"/>
                  </a:lnTo>
                  <a:lnTo>
                    <a:pt x="329" y="25"/>
                  </a:lnTo>
                  <a:lnTo>
                    <a:pt x="362" y="41"/>
                  </a:lnTo>
                  <a:lnTo>
                    <a:pt x="393" y="62"/>
                  </a:lnTo>
                  <a:lnTo>
                    <a:pt x="423" y="90"/>
                  </a:lnTo>
                  <a:lnTo>
                    <a:pt x="447" y="124"/>
                  </a:lnTo>
                  <a:lnTo>
                    <a:pt x="456" y="119"/>
                  </a:lnTo>
                  <a:lnTo>
                    <a:pt x="429" y="84"/>
                  </a:lnTo>
                  <a:lnTo>
                    <a:pt x="400" y="56"/>
                  </a:lnTo>
                  <a:lnTo>
                    <a:pt x="367" y="32"/>
                  </a:lnTo>
                  <a:lnTo>
                    <a:pt x="331" y="16"/>
                  </a:lnTo>
                  <a:lnTo>
                    <a:pt x="295" y="6"/>
                  </a:lnTo>
                  <a:lnTo>
                    <a:pt x="256" y="1"/>
                  </a:lnTo>
                  <a:lnTo>
                    <a:pt x="219" y="0"/>
                  </a:lnTo>
                  <a:lnTo>
                    <a:pt x="182" y="4"/>
                  </a:lnTo>
                  <a:lnTo>
                    <a:pt x="146" y="12"/>
                  </a:lnTo>
                  <a:lnTo>
                    <a:pt x="113" y="24"/>
                  </a:lnTo>
                  <a:lnTo>
                    <a:pt x="82" y="39"/>
                  </a:lnTo>
                  <a:lnTo>
                    <a:pt x="55" y="59"/>
                  </a:lnTo>
                  <a:lnTo>
                    <a:pt x="32" y="80"/>
                  </a:lnTo>
                  <a:lnTo>
                    <a:pt x="16" y="105"/>
                  </a:lnTo>
                  <a:lnTo>
                    <a:pt x="4" y="132"/>
                  </a:lnTo>
                  <a:lnTo>
                    <a:pt x="0" y="160"/>
                  </a:lnTo>
                  <a:lnTo>
                    <a:pt x="11" y="16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9" name="Freeform 779"/>
            <p:cNvSpPr/>
            <p:nvPr/>
          </p:nvSpPr>
          <p:spPr>
            <a:xfrm>
              <a:off x="4643" y="4160"/>
              <a:ext cx="29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7" h="124">
                  <a:moveTo>
                    <a:pt x="87" y="115"/>
                  </a:moveTo>
                  <a:lnTo>
                    <a:pt x="68" y="113"/>
                  </a:lnTo>
                  <a:lnTo>
                    <a:pt x="55" y="108"/>
                  </a:lnTo>
                  <a:lnTo>
                    <a:pt x="41" y="100"/>
                  </a:lnTo>
                  <a:lnTo>
                    <a:pt x="30" y="90"/>
                  </a:lnTo>
                  <a:lnTo>
                    <a:pt x="22" y="76"/>
                  </a:lnTo>
                  <a:lnTo>
                    <a:pt x="16" y="56"/>
                  </a:lnTo>
                  <a:lnTo>
                    <a:pt x="11" y="3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2" y="31"/>
                  </a:lnTo>
                  <a:lnTo>
                    <a:pt x="7" y="58"/>
                  </a:lnTo>
                  <a:lnTo>
                    <a:pt x="13" y="78"/>
                  </a:lnTo>
                  <a:lnTo>
                    <a:pt x="23" y="95"/>
                  </a:lnTo>
                  <a:lnTo>
                    <a:pt x="35" y="107"/>
                  </a:lnTo>
                  <a:lnTo>
                    <a:pt x="50" y="117"/>
                  </a:lnTo>
                  <a:lnTo>
                    <a:pt x="68" y="122"/>
                  </a:lnTo>
                  <a:lnTo>
                    <a:pt x="87" y="124"/>
                  </a:lnTo>
                  <a:lnTo>
                    <a:pt x="87" y="1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0" name="Freeform 780"/>
            <p:cNvSpPr/>
            <p:nvPr/>
          </p:nvSpPr>
          <p:spPr>
            <a:xfrm>
              <a:off x="5353" y="4269"/>
              <a:ext cx="53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8" h="72">
                  <a:moveTo>
                    <a:pt x="0" y="71"/>
                  </a:moveTo>
                  <a:lnTo>
                    <a:pt x="3" y="69"/>
                  </a:lnTo>
                  <a:lnTo>
                    <a:pt x="12" y="63"/>
                  </a:lnTo>
                  <a:lnTo>
                    <a:pt x="27" y="56"/>
                  </a:lnTo>
                  <a:lnTo>
                    <a:pt x="43" y="45"/>
                  </a:lnTo>
                  <a:lnTo>
                    <a:pt x="59" y="33"/>
                  </a:lnTo>
                  <a:lnTo>
                    <a:pt x="75" y="22"/>
                  </a:lnTo>
                  <a:lnTo>
                    <a:pt x="88" y="10"/>
                  </a:lnTo>
                  <a:lnTo>
                    <a:pt x="97" y="0"/>
                  </a:lnTo>
                  <a:lnTo>
                    <a:pt x="99" y="2"/>
                  </a:lnTo>
                  <a:lnTo>
                    <a:pt x="103" y="6"/>
                  </a:lnTo>
                  <a:lnTo>
                    <a:pt x="110" y="14"/>
                  </a:lnTo>
                  <a:lnTo>
                    <a:pt x="119" y="22"/>
                  </a:lnTo>
                  <a:lnTo>
                    <a:pt x="128" y="30"/>
                  </a:lnTo>
                  <a:lnTo>
                    <a:pt x="137" y="38"/>
                  </a:lnTo>
                  <a:lnTo>
                    <a:pt x="147" y="42"/>
                  </a:lnTo>
                  <a:lnTo>
                    <a:pt x="156" y="44"/>
                  </a:lnTo>
                  <a:lnTo>
                    <a:pt x="158" y="44"/>
                  </a:lnTo>
                  <a:lnTo>
                    <a:pt x="158" y="45"/>
                  </a:lnTo>
                  <a:lnTo>
                    <a:pt x="154" y="48"/>
                  </a:lnTo>
                  <a:lnTo>
                    <a:pt x="149" y="50"/>
                  </a:lnTo>
                  <a:lnTo>
                    <a:pt x="141" y="52"/>
                  </a:lnTo>
                  <a:lnTo>
                    <a:pt x="131" y="54"/>
                  </a:lnTo>
                  <a:lnTo>
                    <a:pt x="120" y="58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0" y="66"/>
                  </a:lnTo>
                  <a:lnTo>
                    <a:pt x="65" y="68"/>
                  </a:lnTo>
                  <a:lnTo>
                    <a:pt x="50" y="70"/>
                  </a:lnTo>
                  <a:lnTo>
                    <a:pt x="37" y="71"/>
                  </a:lnTo>
                  <a:lnTo>
                    <a:pt x="24" y="72"/>
                  </a:lnTo>
                  <a:lnTo>
                    <a:pt x="11" y="72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1" name="Freeform 781"/>
            <p:cNvSpPr/>
            <p:nvPr/>
          </p:nvSpPr>
          <p:spPr>
            <a:xfrm>
              <a:off x="5353" y="4269"/>
              <a:ext cx="53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8" h="72">
                  <a:moveTo>
                    <a:pt x="0" y="71"/>
                  </a:moveTo>
                  <a:lnTo>
                    <a:pt x="0" y="71"/>
                  </a:lnTo>
                  <a:lnTo>
                    <a:pt x="3" y="69"/>
                  </a:lnTo>
                  <a:lnTo>
                    <a:pt x="12" y="63"/>
                  </a:lnTo>
                  <a:lnTo>
                    <a:pt x="27" y="56"/>
                  </a:lnTo>
                  <a:lnTo>
                    <a:pt x="43" y="45"/>
                  </a:lnTo>
                  <a:lnTo>
                    <a:pt x="59" y="33"/>
                  </a:lnTo>
                  <a:lnTo>
                    <a:pt x="75" y="22"/>
                  </a:lnTo>
                  <a:lnTo>
                    <a:pt x="88" y="10"/>
                  </a:lnTo>
                  <a:lnTo>
                    <a:pt x="97" y="0"/>
                  </a:lnTo>
                  <a:lnTo>
                    <a:pt x="99" y="2"/>
                  </a:lnTo>
                  <a:lnTo>
                    <a:pt x="103" y="6"/>
                  </a:lnTo>
                  <a:lnTo>
                    <a:pt x="110" y="14"/>
                  </a:lnTo>
                  <a:lnTo>
                    <a:pt x="119" y="22"/>
                  </a:lnTo>
                  <a:lnTo>
                    <a:pt x="128" y="30"/>
                  </a:lnTo>
                  <a:lnTo>
                    <a:pt x="137" y="38"/>
                  </a:lnTo>
                  <a:lnTo>
                    <a:pt x="147" y="42"/>
                  </a:lnTo>
                  <a:lnTo>
                    <a:pt x="156" y="44"/>
                  </a:lnTo>
                  <a:lnTo>
                    <a:pt x="158" y="44"/>
                  </a:lnTo>
                  <a:lnTo>
                    <a:pt x="158" y="45"/>
                  </a:lnTo>
                  <a:lnTo>
                    <a:pt x="154" y="48"/>
                  </a:lnTo>
                  <a:lnTo>
                    <a:pt x="149" y="50"/>
                  </a:lnTo>
                  <a:lnTo>
                    <a:pt x="141" y="52"/>
                  </a:lnTo>
                  <a:lnTo>
                    <a:pt x="131" y="54"/>
                  </a:lnTo>
                  <a:lnTo>
                    <a:pt x="120" y="58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0" y="66"/>
                  </a:lnTo>
                  <a:lnTo>
                    <a:pt x="65" y="68"/>
                  </a:lnTo>
                  <a:lnTo>
                    <a:pt x="50" y="70"/>
                  </a:lnTo>
                  <a:lnTo>
                    <a:pt x="37" y="71"/>
                  </a:lnTo>
                  <a:lnTo>
                    <a:pt x="24" y="72"/>
                  </a:lnTo>
                  <a:lnTo>
                    <a:pt x="11" y="72"/>
                  </a:lnTo>
                  <a:lnTo>
                    <a:pt x="0" y="71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2" name="Freeform 782"/>
            <p:cNvSpPr/>
            <p:nvPr/>
          </p:nvSpPr>
          <p:spPr>
            <a:xfrm>
              <a:off x="5689" y="4120"/>
              <a:ext cx="4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0" h="117">
                  <a:moveTo>
                    <a:pt x="0" y="0"/>
                  </a:moveTo>
                  <a:lnTo>
                    <a:pt x="87" y="117"/>
                  </a:lnTo>
                  <a:lnTo>
                    <a:pt x="140" y="73"/>
                  </a:lnTo>
                  <a:lnTo>
                    <a:pt x="137" y="70"/>
                  </a:lnTo>
                  <a:lnTo>
                    <a:pt x="128" y="64"/>
                  </a:lnTo>
                  <a:lnTo>
                    <a:pt x="115" y="54"/>
                  </a:lnTo>
                  <a:lnTo>
                    <a:pt x="97" y="41"/>
                  </a:lnTo>
                  <a:lnTo>
                    <a:pt x="76" y="29"/>
                  </a:lnTo>
                  <a:lnTo>
                    <a:pt x="52" y="18"/>
                  </a:lnTo>
                  <a:lnTo>
                    <a:pt x="2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3" name="Freeform 783"/>
            <p:cNvSpPr/>
            <p:nvPr/>
          </p:nvSpPr>
          <p:spPr>
            <a:xfrm>
              <a:off x="5689" y="4120"/>
              <a:ext cx="4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0" h="117">
                  <a:moveTo>
                    <a:pt x="0" y="0"/>
                  </a:moveTo>
                  <a:lnTo>
                    <a:pt x="87" y="117"/>
                  </a:lnTo>
                  <a:lnTo>
                    <a:pt x="140" y="73"/>
                  </a:lnTo>
                  <a:lnTo>
                    <a:pt x="137" y="70"/>
                  </a:lnTo>
                  <a:lnTo>
                    <a:pt x="128" y="64"/>
                  </a:lnTo>
                  <a:lnTo>
                    <a:pt x="115" y="54"/>
                  </a:lnTo>
                  <a:lnTo>
                    <a:pt x="97" y="41"/>
                  </a:lnTo>
                  <a:lnTo>
                    <a:pt x="76" y="29"/>
                  </a:lnTo>
                  <a:lnTo>
                    <a:pt x="52" y="18"/>
                  </a:lnTo>
                  <a:lnTo>
                    <a:pt x="26" y="8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4" name="Freeform 784"/>
            <p:cNvSpPr/>
            <p:nvPr/>
          </p:nvSpPr>
          <p:spPr>
            <a:xfrm>
              <a:off x="4740" y="4269"/>
              <a:ext cx="53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8" h="72">
                  <a:moveTo>
                    <a:pt x="0" y="71"/>
                  </a:moveTo>
                  <a:lnTo>
                    <a:pt x="3" y="69"/>
                  </a:lnTo>
                  <a:lnTo>
                    <a:pt x="13" y="63"/>
                  </a:lnTo>
                  <a:lnTo>
                    <a:pt x="27" y="56"/>
                  </a:lnTo>
                  <a:lnTo>
                    <a:pt x="42" y="45"/>
                  </a:lnTo>
                  <a:lnTo>
                    <a:pt x="60" y="33"/>
                  </a:lnTo>
                  <a:lnTo>
                    <a:pt x="76" y="22"/>
                  </a:lnTo>
                  <a:lnTo>
                    <a:pt x="89" y="10"/>
                  </a:lnTo>
                  <a:lnTo>
                    <a:pt x="98" y="0"/>
                  </a:lnTo>
                  <a:lnTo>
                    <a:pt x="99" y="2"/>
                  </a:lnTo>
                  <a:lnTo>
                    <a:pt x="104" y="6"/>
                  </a:lnTo>
                  <a:lnTo>
                    <a:pt x="110" y="14"/>
                  </a:lnTo>
                  <a:lnTo>
                    <a:pt x="119" y="22"/>
                  </a:lnTo>
                  <a:lnTo>
                    <a:pt x="128" y="30"/>
                  </a:lnTo>
                  <a:lnTo>
                    <a:pt x="137" y="38"/>
                  </a:lnTo>
                  <a:lnTo>
                    <a:pt x="147" y="42"/>
                  </a:lnTo>
                  <a:lnTo>
                    <a:pt x="156" y="44"/>
                  </a:lnTo>
                  <a:lnTo>
                    <a:pt x="158" y="44"/>
                  </a:lnTo>
                  <a:lnTo>
                    <a:pt x="158" y="45"/>
                  </a:lnTo>
                  <a:lnTo>
                    <a:pt x="155" y="48"/>
                  </a:lnTo>
                  <a:lnTo>
                    <a:pt x="150" y="50"/>
                  </a:lnTo>
                  <a:lnTo>
                    <a:pt x="141" y="52"/>
                  </a:lnTo>
                  <a:lnTo>
                    <a:pt x="132" y="54"/>
                  </a:lnTo>
                  <a:lnTo>
                    <a:pt x="120" y="58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0" y="66"/>
                  </a:lnTo>
                  <a:lnTo>
                    <a:pt x="66" y="68"/>
                  </a:lnTo>
                  <a:lnTo>
                    <a:pt x="51" y="70"/>
                  </a:lnTo>
                  <a:lnTo>
                    <a:pt x="37" y="71"/>
                  </a:lnTo>
                  <a:lnTo>
                    <a:pt x="23" y="72"/>
                  </a:lnTo>
                  <a:lnTo>
                    <a:pt x="11" y="72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5" name="Freeform 785"/>
            <p:cNvSpPr/>
            <p:nvPr/>
          </p:nvSpPr>
          <p:spPr>
            <a:xfrm>
              <a:off x="4740" y="4269"/>
              <a:ext cx="53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8" h="72">
                  <a:moveTo>
                    <a:pt x="0" y="71"/>
                  </a:moveTo>
                  <a:lnTo>
                    <a:pt x="0" y="71"/>
                  </a:lnTo>
                  <a:lnTo>
                    <a:pt x="3" y="69"/>
                  </a:lnTo>
                  <a:lnTo>
                    <a:pt x="13" y="63"/>
                  </a:lnTo>
                  <a:lnTo>
                    <a:pt x="27" y="56"/>
                  </a:lnTo>
                  <a:lnTo>
                    <a:pt x="42" y="45"/>
                  </a:lnTo>
                  <a:lnTo>
                    <a:pt x="60" y="33"/>
                  </a:lnTo>
                  <a:lnTo>
                    <a:pt x="76" y="22"/>
                  </a:lnTo>
                  <a:lnTo>
                    <a:pt x="89" y="10"/>
                  </a:lnTo>
                  <a:lnTo>
                    <a:pt x="98" y="0"/>
                  </a:lnTo>
                  <a:lnTo>
                    <a:pt x="99" y="2"/>
                  </a:lnTo>
                  <a:lnTo>
                    <a:pt x="104" y="6"/>
                  </a:lnTo>
                  <a:lnTo>
                    <a:pt x="110" y="14"/>
                  </a:lnTo>
                  <a:lnTo>
                    <a:pt x="119" y="22"/>
                  </a:lnTo>
                  <a:lnTo>
                    <a:pt x="128" y="30"/>
                  </a:lnTo>
                  <a:lnTo>
                    <a:pt x="137" y="38"/>
                  </a:lnTo>
                  <a:lnTo>
                    <a:pt x="147" y="42"/>
                  </a:lnTo>
                  <a:lnTo>
                    <a:pt x="156" y="44"/>
                  </a:lnTo>
                  <a:lnTo>
                    <a:pt x="158" y="44"/>
                  </a:lnTo>
                  <a:lnTo>
                    <a:pt x="158" y="45"/>
                  </a:lnTo>
                  <a:lnTo>
                    <a:pt x="155" y="48"/>
                  </a:lnTo>
                  <a:lnTo>
                    <a:pt x="150" y="50"/>
                  </a:lnTo>
                  <a:lnTo>
                    <a:pt x="141" y="52"/>
                  </a:lnTo>
                  <a:lnTo>
                    <a:pt x="132" y="54"/>
                  </a:lnTo>
                  <a:lnTo>
                    <a:pt x="120" y="58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0" y="66"/>
                  </a:lnTo>
                  <a:lnTo>
                    <a:pt x="66" y="68"/>
                  </a:lnTo>
                  <a:lnTo>
                    <a:pt x="51" y="70"/>
                  </a:lnTo>
                  <a:lnTo>
                    <a:pt x="37" y="71"/>
                  </a:lnTo>
                  <a:lnTo>
                    <a:pt x="23" y="72"/>
                  </a:lnTo>
                  <a:lnTo>
                    <a:pt x="11" y="72"/>
                  </a:lnTo>
                  <a:lnTo>
                    <a:pt x="0" y="71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6" name="Freeform 786"/>
            <p:cNvSpPr/>
            <p:nvPr/>
          </p:nvSpPr>
          <p:spPr>
            <a:xfrm>
              <a:off x="5078" y="4120"/>
              <a:ext cx="4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1" h="117">
                  <a:moveTo>
                    <a:pt x="0" y="0"/>
                  </a:moveTo>
                  <a:lnTo>
                    <a:pt x="87" y="117"/>
                  </a:lnTo>
                  <a:lnTo>
                    <a:pt x="141" y="73"/>
                  </a:lnTo>
                  <a:lnTo>
                    <a:pt x="137" y="70"/>
                  </a:lnTo>
                  <a:lnTo>
                    <a:pt x="128" y="64"/>
                  </a:lnTo>
                  <a:lnTo>
                    <a:pt x="115" y="54"/>
                  </a:lnTo>
                  <a:lnTo>
                    <a:pt x="97" y="41"/>
                  </a:lnTo>
                  <a:lnTo>
                    <a:pt x="76" y="29"/>
                  </a:lnTo>
                  <a:lnTo>
                    <a:pt x="52" y="18"/>
                  </a:lnTo>
                  <a:lnTo>
                    <a:pt x="2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7" name="Freeform 787"/>
            <p:cNvSpPr/>
            <p:nvPr/>
          </p:nvSpPr>
          <p:spPr>
            <a:xfrm>
              <a:off x="5078" y="4120"/>
              <a:ext cx="4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1" h="117">
                  <a:moveTo>
                    <a:pt x="0" y="0"/>
                  </a:moveTo>
                  <a:lnTo>
                    <a:pt x="87" y="117"/>
                  </a:lnTo>
                  <a:lnTo>
                    <a:pt x="141" y="73"/>
                  </a:lnTo>
                  <a:lnTo>
                    <a:pt x="137" y="70"/>
                  </a:lnTo>
                  <a:lnTo>
                    <a:pt x="128" y="64"/>
                  </a:lnTo>
                  <a:lnTo>
                    <a:pt x="115" y="54"/>
                  </a:lnTo>
                  <a:lnTo>
                    <a:pt x="97" y="41"/>
                  </a:lnTo>
                  <a:lnTo>
                    <a:pt x="76" y="29"/>
                  </a:lnTo>
                  <a:lnTo>
                    <a:pt x="52" y="18"/>
                  </a:lnTo>
                  <a:lnTo>
                    <a:pt x="27" y="8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6" name="Group 796"/>
          <p:cNvGrpSpPr>
            <a:grpSpLocks noChangeAspect="1"/>
          </p:cNvGrpSpPr>
          <p:nvPr userDrawn="1"/>
        </p:nvGrpSpPr>
        <p:grpSpPr>
          <a:xfrm>
            <a:off x="4876800" y="6453188"/>
            <a:ext cx="3962400" cy="481012"/>
            <a:chOff x="3264" y="4080"/>
            <a:chExt cx="2496" cy="303"/>
          </a:xfrm>
        </p:grpSpPr>
        <p:sp>
          <p:nvSpPr>
            <p:cNvPr id="2064" name="AutoShape 797"/>
            <p:cNvSpPr>
              <a:spLocks noChangeAspect="1" noTextEdit="1"/>
            </p:cNvSpPr>
            <p:nvPr/>
          </p:nvSpPr>
          <p:spPr>
            <a:xfrm>
              <a:off x="3264" y="4080"/>
              <a:ext cx="2496" cy="30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65" name="Group 798"/>
            <p:cNvGrpSpPr/>
            <p:nvPr/>
          </p:nvGrpSpPr>
          <p:grpSpPr>
            <a:xfrm>
              <a:off x="3271" y="4102"/>
              <a:ext cx="2083" cy="205"/>
              <a:chOff x="3271" y="4102"/>
              <a:chExt cx="2083" cy="205"/>
            </a:xfrm>
          </p:grpSpPr>
          <p:sp>
            <p:nvSpPr>
              <p:cNvPr id="2246" name="Freeform 799"/>
              <p:cNvSpPr/>
              <p:nvPr/>
            </p:nvSpPr>
            <p:spPr>
              <a:xfrm>
                <a:off x="4068" y="4199"/>
                <a:ext cx="29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6" h="199">
                    <a:moveTo>
                      <a:pt x="51" y="0"/>
                    </a:moveTo>
                    <a:lnTo>
                      <a:pt x="49" y="2"/>
                    </a:lnTo>
                    <a:lnTo>
                      <a:pt x="43" y="8"/>
                    </a:lnTo>
                    <a:lnTo>
                      <a:pt x="36" y="17"/>
                    </a:lnTo>
                    <a:lnTo>
                      <a:pt x="28" y="28"/>
                    </a:lnTo>
                    <a:lnTo>
                      <a:pt x="19" y="42"/>
                    </a:lnTo>
                    <a:lnTo>
                      <a:pt x="11" y="58"/>
                    </a:lnTo>
                    <a:lnTo>
                      <a:pt x="5" y="76"/>
                    </a:lnTo>
                    <a:lnTo>
                      <a:pt x="3" y="95"/>
                    </a:lnTo>
                    <a:lnTo>
                      <a:pt x="5" y="126"/>
                    </a:lnTo>
                    <a:lnTo>
                      <a:pt x="9" y="146"/>
                    </a:lnTo>
                    <a:lnTo>
                      <a:pt x="9" y="167"/>
                    </a:lnTo>
                    <a:lnTo>
                      <a:pt x="0" y="199"/>
                    </a:lnTo>
                    <a:lnTo>
                      <a:pt x="5" y="199"/>
                    </a:lnTo>
                    <a:lnTo>
                      <a:pt x="20" y="197"/>
                    </a:lnTo>
                    <a:lnTo>
                      <a:pt x="40" y="194"/>
                    </a:lnTo>
                    <a:lnTo>
                      <a:pt x="60" y="187"/>
                    </a:lnTo>
                    <a:lnTo>
                      <a:pt x="77" y="177"/>
                    </a:lnTo>
                    <a:lnTo>
                      <a:pt x="86" y="164"/>
                    </a:lnTo>
                    <a:lnTo>
                      <a:pt x="84" y="145"/>
                    </a:lnTo>
                    <a:lnTo>
                      <a:pt x="65" y="121"/>
                    </a:lnTo>
                    <a:lnTo>
                      <a:pt x="53" y="105"/>
                    </a:lnTo>
                    <a:lnTo>
                      <a:pt x="47" y="86"/>
                    </a:lnTo>
                    <a:lnTo>
                      <a:pt x="43" y="66"/>
                    </a:lnTo>
                    <a:lnTo>
                      <a:pt x="43" y="47"/>
                    </a:lnTo>
                    <a:lnTo>
                      <a:pt x="46" y="28"/>
                    </a:lnTo>
                    <a:lnTo>
                      <a:pt x="48" y="14"/>
                    </a:lnTo>
                    <a:lnTo>
                      <a:pt x="50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800"/>
              <p:cNvSpPr/>
              <p:nvPr/>
            </p:nvSpPr>
            <p:spPr>
              <a:xfrm>
                <a:off x="4068" y="4198"/>
                <a:ext cx="18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4" h="98">
                    <a:moveTo>
                      <a:pt x="9" y="98"/>
                    </a:moveTo>
                    <a:lnTo>
                      <a:pt x="9" y="98"/>
                    </a:lnTo>
                    <a:lnTo>
                      <a:pt x="11" y="79"/>
                    </a:lnTo>
                    <a:lnTo>
                      <a:pt x="16" y="63"/>
                    </a:lnTo>
                    <a:lnTo>
                      <a:pt x="23" y="47"/>
                    </a:lnTo>
                    <a:lnTo>
                      <a:pt x="32" y="33"/>
                    </a:lnTo>
                    <a:lnTo>
                      <a:pt x="40" y="22"/>
                    </a:lnTo>
                    <a:lnTo>
                      <a:pt x="48" y="14"/>
                    </a:lnTo>
                    <a:lnTo>
                      <a:pt x="53" y="9"/>
                    </a:lnTo>
                    <a:lnTo>
                      <a:pt x="54" y="7"/>
                    </a:lnTo>
                    <a:lnTo>
                      <a:pt x="50" y="0"/>
                    </a:lnTo>
                    <a:lnTo>
                      <a:pt x="47" y="2"/>
                    </a:lnTo>
                    <a:lnTo>
                      <a:pt x="41" y="8"/>
                    </a:lnTo>
                    <a:lnTo>
                      <a:pt x="33" y="18"/>
                    </a:lnTo>
                    <a:lnTo>
                      <a:pt x="25" y="29"/>
                    </a:lnTo>
                    <a:lnTo>
                      <a:pt x="16" y="42"/>
                    </a:lnTo>
                    <a:lnTo>
                      <a:pt x="7" y="60"/>
                    </a:lnTo>
                    <a:lnTo>
                      <a:pt x="2" y="79"/>
                    </a:lnTo>
                    <a:lnTo>
                      <a:pt x="0" y="98"/>
                    </a:lnTo>
                    <a:lnTo>
                      <a:pt x="9" y="9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801"/>
              <p:cNvSpPr/>
              <p:nvPr/>
            </p:nvSpPr>
            <p:spPr>
              <a:xfrm>
                <a:off x="4066" y="4231"/>
                <a:ext cx="6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8" h="109">
                    <a:moveTo>
                      <a:pt x="5" y="100"/>
                    </a:moveTo>
                    <a:lnTo>
                      <a:pt x="9" y="106"/>
                    </a:lnTo>
                    <a:lnTo>
                      <a:pt x="18" y="72"/>
                    </a:lnTo>
                    <a:lnTo>
                      <a:pt x="18" y="51"/>
                    </a:lnTo>
                    <a:lnTo>
                      <a:pt x="15" y="31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6" y="31"/>
                    </a:lnTo>
                    <a:lnTo>
                      <a:pt x="9" y="51"/>
                    </a:lnTo>
                    <a:lnTo>
                      <a:pt x="9" y="72"/>
                    </a:lnTo>
                    <a:lnTo>
                      <a:pt x="0" y="103"/>
                    </a:lnTo>
                    <a:lnTo>
                      <a:pt x="5" y="109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802"/>
              <p:cNvSpPr/>
              <p:nvPr/>
            </p:nvSpPr>
            <p:spPr>
              <a:xfrm>
                <a:off x="4068" y="4239"/>
                <a:ext cx="30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90" h="86">
                    <a:moveTo>
                      <a:pt x="61" y="6"/>
                    </a:moveTo>
                    <a:lnTo>
                      <a:pt x="61" y="6"/>
                    </a:lnTo>
                    <a:lnTo>
                      <a:pt x="79" y="29"/>
                    </a:lnTo>
                    <a:lnTo>
                      <a:pt x="81" y="46"/>
                    </a:lnTo>
                    <a:lnTo>
                      <a:pt x="74" y="56"/>
                    </a:lnTo>
                    <a:lnTo>
                      <a:pt x="59" y="65"/>
                    </a:lnTo>
                    <a:lnTo>
                      <a:pt x="39" y="71"/>
                    </a:lnTo>
                    <a:lnTo>
                      <a:pt x="20" y="75"/>
                    </a:lnTo>
                    <a:lnTo>
                      <a:pt x="5" y="77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5" y="86"/>
                    </a:lnTo>
                    <a:lnTo>
                      <a:pt x="20" y="84"/>
                    </a:lnTo>
                    <a:lnTo>
                      <a:pt x="41" y="80"/>
                    </a:lnTo>
                    <a:lnTo>
                      <a:pt x="61" y="74"/>
                    </a:lnTo>
                    <a:lnTo>
                      <a:pt x="80" y="62"/>
                    </a:lnTo>
                    <a:lnTo>
                      <a:pt x="90" y="46"/>
                    </a:lnTo>
                    <a:lnTo>
                      <a:pt x="88" y="24"/>
                    </a:lnTo>
                    <a:lnTo>
                      <a:pt x="68" y="0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803"/>
              <p:cNvSpPr/>
              <p:nvPr/>
            </p:nvSpPr>
            <p:spPr>
              <a:xfrm>
                <a:off x="4081" y="4195"/>
                <a:ext cx="10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9" h="138">
                    <a:moveTo>
                      <a:pt x="14" y="18"/>
                    </a:moveTo>
                    <a:lnTo>
                      <a:pt x="8" y="13"/>
                    </a:lnTo>
                    <a:lnTo>
                      <a:pt x="7" y="16"/>
                    </a:lnTo>
                    <a:lnTo>
                      <a:pt x="4" y="28"/>
                    </a:lnTo>
                    <a:lnTo>
                      <a:pt x="2" y="42"/>
                    </a:lnTo>
                    <a:lnTo>
                      <a:pt x="0" y="61"/>
                    </a:lnTo>
                    <a:lnTo>
                      <a:pt x="0" y="80"/>
                    </a:lnTo>
                    <a:lnTo>
                      <a:pt x="3" y="102"/>
                    </a:lnTo>
                    <a:lnTo>
                      <a:pt x="11" y="122"/>
                    </a:lnTo>
                    <a:lnTo>
                      <a:pt x="22" y="138"/>
                    </a:lnTo>
                    <a:lnTo>
                      <a:pt x="29" y="132"/>
                    </a:lnTo>
                    <a:lnTo>
                      <a:pt x="18" y="117"/>
                    </a:lnTo>
                    <a:lnTo>
                      <a:pt x="12" y="99"/>
                    </a:lnTo>
                    <a:lnTo>
                      <a:pt x="9" y="80"/>
                    </a:lnTo>
                    <a:lnTo>
                      <a:pt x="9" y="61"/>
                    </a:lnTo>
                    <a:lnTo>
                      <a:pt x="11" y="42"/>
                    </a:lnTo>
                    <a:lnTo>
                      <a:pt x="13" y="28"/>
                    </a:lnTo>
                    <a:lnTo>
                      <a:pt x="16" y="19"/>
                    </a:lnTo>
                    <a:lnTo>
                      <a:pt x="17" y="15"/>
                    </a:lnTo>
                    <a:lnTo>
                      <a:pt x="10" y="11"/>
                    </a:lnTo>
                    <a:lnTo>
                      <a:pt x="17" y="15"/>
                    </a:lnTo>
                    <a:lnTo>
                      <a:pt x="21" y="0"/>
                    </a:lnTo>
                    <a:lnTo>
                      <a:pt x="10" y="11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804"/>
              <p:cNvSpPr/>
              <p:nvPr/>
            </p:nvSpPr>
            <p:spPr>
              <a:xfrm>
                <a:off x="4084" y="4200"/>
                <a:ext cx="45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5" h="194">
                    <a:moveTo>
                      <a:pt x="10" y="0"/>
                    </a:moveTo>
                    <a:lnTo>
                      <a:pt x="9" y="5"/>
                    </a:lnTo>
                    <a:lnTo>
                      <a:pt x="5" y="17"/>
                    </a:lnTo>
                    <a:lnTo>
                      <a:pt x="1" y="35"/>
                    </a:lnTo>
                    <a:lnTo>
                      <a:pt x="0" y="56"/>
                    </a:lnTo>
                    <a:lnTo>
                      <a:pt x="1" y="79"/>
                    </a:lnTo>
                    <a:lnTo>
                      <a:pt x="9" y="102"/>
                    </a:lnTo>
                    <a:lnTo>
                      <a:pt x="22" y="122"/>
                    </a:lnTo>
                    <a:lnTo>
                      <a:pt x="46" y="138"/>
                    </a:lnTo>
                    <a:lnTo>
                      <a:pt x="61" y="146"/>
                    </a:lnTo>
                    <a:lnTo>
                      <a:pt x="74" y="153"/>
                    </a:lnTo>
                    <a:lnTo>
                      <a:pt x="81" y="158"/>
                    </a:lnTo>
                    <a:lnTo>
                      <a:pt x="87" y="164"/>
                    </a:lnTo>
                    <a:lnTo>
                      <a:pt x="92" y="170"/>
                    </a:lnTo>
                    <a:lnTo>
                      <a:pt x="94" y="176"/>
                    </a:lnTo>
                    <a:lnTo>
                      <a:pt x="97" y="184"/>
                    </a:lnTo>
                    <a:lnTo>
                      <a:pt x="102" y="194"/>
                    </a:lnTo>
                    <a:lnTo>
                      <a:pt x="105" y="189"/>
                    </a:lnTo>
                    <a:lnTo>
                      <a:pt x="113" y="174"/>
                    </a:lnTo>
                    <a:lnTo>
                      <a:pt x="123" y="153"/>
                    </a:lnTo>
                    <a:lnTo>
                      <a:pt x="132" y="129"/>
                    </a:lnTo>
                    <a:lnTo>
                      <a:pt x="135" y="106"/>
                    </a:lnTo>
                    <a:lnTo>
                      <a:pt x="132" y="84"/>
                    </a:lnTo>
                    <a:lnTo>
                      <a:pt x="116" y="70"/>
                    </a:lnTo>
                    <a:lnTo>
                      <a:pt x="88" y="64"/>
                    </a:lnTo>
                    <a:lnTo>
                      <a:pt x="61" y="63"/>
                    </a:lnTo>
                    <a:lnTo>
                      <a:pt x="45" y="62"/>
                    </a:lnTo>
                    <a:lnTo>
                      <a:pt x="33" y="58"/>
                    </a:lnTo>
                    <a:lnTo>
                      <a:pt x="28" y="52"/>
                    </a:lnTo>
                    <a:lnTo>
                      <a:pt x="26" y="43"/>
                    </a:lnTo>
                    <a:lnTo>
                      <a:pt x="22" y="32"/>
                    </a:lnTo>
                    <a:lnTo>
                      <a:pt x="18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805"/>
              <p:cNvSpPr/>
              <p:nvPr/>
            </p:nvSpPr>
            <p:spPr>
              <a:xfrm>
                <a:off x="4082" y="4200"/>
                <a:ext cx="1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44">
                    <a:moveTo>
                      <a:pt x="52" y="135"/>
                    </a:moveTo>
                    <a:lnTo>
                      <a:pt x="52" y="135"/>
                    </a:lnTo>
                    <a:lnTo>
                      <a:pt x="31" y="120"/>
                    </a:lnTo>
                    <a:lnTo>
                      <a:pt x="18" y="102"/>
                    </a:lnTo>
                    <a:lnTo>
                      <a:pt x="10" y="80"/>
                    </a:lnTo>
                    <a:lnTo>
                      <a:pt x="9" y="57"/>
                    </a:lnTo>
                    <a:lnTo>
                      <a:pt x="10" y="36"/>
                    </a:lnTo>
                    <a:lnTo>
                      <a:pt x="15" y="19"/>
                    </a:lnTo>
                    <a:lnTo>
                      <a:pt x="18" y="7"/>
                    </a:lnTo>
                    <a:lnTo>
                      <a:pt x="19" y="3"/>
                    </a:lnTo>
                    <a:lnTo>
                      <a:pt x="10" y="0"/>
                    </a:lnTo>
                    <a:lnTo>
                      <a:pt x="9" y="5"/>
                    </a:lnTo>
                    <a:lnTo>
                      <a:pt x="6" y="17"/>
                    </a:lnTo>
                    <a:lnTo>
                      <a:pt x="1" y="36"/>
                    </a:lnTo>
                    <a:lnTo>
                      <a:pt x="0" y="57"/>
                    </a:lnTo>
                    <a:lnTo>
                      <a:pt x="1" y="80"/>
                    </a:lnTo>
                    <a:lnTo>
                      <a:pt x="9" y="104"/>
                    </a:lnTo>
                    <a:lnTo>
                      <a:pt x="24" y="127"/>
                    </a:lnTo>
                    <a:lnTo>
                      <a:pt x="50" y="144"/>
                    </a:lnTo>
                    <a:lnTo>
                      <a:pt x="52" y="13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806"/>
              <p:cNvSpPr/>
              <p:nvPr/>
            </p:nvSpPr>
            <p:spPr>
              <a:xfrm>
                <a:off x="4099" y="4245"/>
                <a:ext cx="20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1" h="62">
                    <a:moveTo>
                      <a:pt x="53" y="58"/>
                    </a:moveTo>
                    <a:lnTo>
                      <a:pt x="61" y="59"/>
                    </a:lnTo>
                    <a:lnTo>
                      <a:pt x="57" y="49"/>
                    </a:lnTo>
                    <a:lnTo>
                      <a:pt x="53" y="41"/>
                    </a:lnTo>
                    <a:lnTo>
                      <a:pt x="50" y="33"/>
                    </a:lnTo>
                    <a:lnTo>
                      <a:pt x="45" y="27"/>
                    </a:lnTo>
                    <a:lnTo>
                      <a:pt x="39" y="21"/>
                    </a:lnTo>
                    <a:lnTo>
                      <a:pt x="31" y="15"/>
                    </a:lnTo>
                    <a:lnTo>
                      <a:pt x="19" y="9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14" y="15"/>
                    </a:lnTo>
                    <a:lnTo>
                      <a:pt x="26" y="22"/>
                    </a:lnTo>
                    <a:lnTo>
                      <a:pt x="34" y="28"/>
                    </a:lnTo>
                    <a:lnTo>
                      <a:pt x="39" y="33"/>
                    </a:lnTo>
                    <a:lnTo>
                      <a:pt x="43" y="38"/>
                    </a:lnTo>
                    <a:lnTo>
                      <a:pt x="44" y="43"/>
                    </a:lnTo>
                    <a:lnTo>
                      <a:pt x="48" y="51"/>
                    </a:lnTo>
                    <a:lnTo>
                      <a:pt x="52" y="61"/>
                    </a:lnTo>
                    <a:lnTo>
                      <a:pt x="60" y="62"/>
                    </a:lnTo>
                    <a:lnTo>
                      <a:pt x="53" y="5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807"/>
              <p:cNvSpPr/>
              <p:nvPr/>
            </p:nvSpPr>
            <p:spPr>
              <a:xfrm>
                <a:off x="4113" y="4220"/>
                <a:ext cx="18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36">
                    <a:moveTo>
                      <a:pt x="0" y="9"/>
                    </a:moveTo>
                    <a:lnTo>
                      <a:pt x="0" y="9"/>
                    </a:lnTo>
                    <a:lnTo>
                      <a:pt x="27" y="14"/>
                    </a:lnTo>
                    <a:lnTo>
                      <a:pt x="40" y="27"/>
                    </a:lnTo>
                    <a:lnTo>
                      <a:pt x="43" y="46"/>
                    </a:lnTo>
                    <a:lnTo>
                      <a:pt x="39" y="68"/>
                    </a:lnTo>
                    <a:lnTo>
                      <a:pt x="30" y="92"/>
                    </a:lnTo>
                    <a:lnTo>
                      <a:pt x="20" y="112"/>
                    </a:lnTo>
                    <a:lnTo>
                      <a:pt x="14" y="126"/>
                    </a:lnTo>
                    <a:lnTo>
                      <a:pt x="10" y="132"/>
                    </a:lnTo>
                    <a:lnTo>
                      <a:pt x="17" y="136"/>
                    </a:lnTo>
                    <a:lnTo>
                      <a:pt x="20" y="131"/>
                    </a:lnTo>
                    <a:lnTo>
                      <a:pt x="29" y="116"/>
                    </a:lnTo>
                    <a:lnTo>
                      <a:pt x="39" y="94"/>
                    </a:lnTo>
                    <a:lnTo>
                      <a:pt x="48" y="70"/>
                    </a:lnTo>
                    <a:lnTo>
                      <a:pt x="52" y="46"/>
                    </a:lnTo>
                    <a:lnTo>
                      <a:pt x="47" y="22"/>
                    </a:lnTo>
                    <a:lnTo>
                      <a:pt x="29" y="5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808"/>
              <p:cNvSpPr/>
              <p:nvPr/>
            </p:nvSpPr>
            <p:spPr>
              <a:xfrm>
                <a:off x="4086" y="4199"/>
                <a:ext cx="27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71">
                    <a:moveTo>
                      <a:pt x="9" y="4"/>
                    </a:moveTo>
                    <a:lnTo>
                      <a:pt x="2" y="5"/>
                    </a:lnTo>
                    <a:lnTo>
                      <a:pt x="8" y="21"/>
                    </a:lnTo>
                    <a:lnTo>
                      <a:pt x="13" y="35"/>
                    </a:lnTo>
                    <a:lnTo>
                      <a:pt x="16" y="46"/>
                    </a:lnTo>
                    <a:lnTo>
                      <a:pt x="19" y="56"/>
                    </a:lnTo>
                    <a:lnTo>
                      <a:pt x="26" y="63"/>
                    </a:lnTo>
                    <a:lnTo>
                      <a:pt x="40" y="69"/>
                    </a:lnTo>
                    <a:lnTo>
                      <a:pt x="56" y="70"/>
                    </a:lnTo>
                    <a:lnTo>
                      <a:pt x="83" y="71"/>
                    </a:lnTo>
                    <a:lnTo>
                      <a:pt x="83" y="62"/>
                    </a:lnTo>
                    <a:lnTo>
                      <a:pt x="56" y="61"/>
                    </a:lnTo>
                    <a:lnTo>
                      <a:pt x="40" y="60"/>
                    </a:lnTo>
                    <a:lnTo>
                      <a:pt x="31" y="56"/>
                    </a:lnTo>
                    <a:lnTo>
                      <a:pt x="26" y="52"/>
                    </a:lnTo>
                    <a:lnTo>
                      <a:pt x="25" y="44"/>
                    </a:lnTo>
                    <a:lnTo>
                      <a:pt x="22" y="33"/>
                    </a:lnTo>
                    <a:lnTo>
                      <a:pt x="17" y="19"/>
                    </a:lnTo>
                    <a:lnTo>
                      <a:pt x="8" y="0"/>
                    </a:lnTo>
                    <a:lnTo>
                      <a:pt x="0" y="1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809"/>
              <p:cNvSpPr/>
              <p:nvPr/>
            </p:nvSpPr>
            <p:spPr>
              <a:xfrm>
                <a:off x="4388" y="4129"/>
                <a:ext cx="34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2" h="215">
                    <a:moveTo>
                      <a:pt x="30" y="215"/>
                    </a:moveTo>
                    <a:lnTo>
                      <a:pt x="30" y="212"/>
                    </a:lnTo>
                    <a:lnTo>
                      <a:pt x="29" y="206"/>
                    </a:lnTo>
                    <a:lnTo>
                      <a:pt x="30" y="196"/>
                    </a:lnTo>
                    <a:lnTo>
                      <a:pt x="33" y="182"/>
                    </a:lnTo>
                    <a:lnTo>
                      <a:pt x="37" y="166"/>
                    </a:lnTo>
                    <a:lnTo>
                      <a:pt x="47" y="149"/>
                    </a:lnTo>
                    <a:lnTo>
                      <a:pt x="62" y="130"/>
                    </a:lnTo>
                    <a:lnTo>
                      <a:pt x="82" y="110"/>
                    </a:lnTo>
                    <a:lnTo>
                      <a:pt x="93" y="99"/>
                    </a:lnTo>
                    <a:lnTo>
                      <a:pt x="100" y="86"/>
                    </a:lnTo>
                    <a:lnTo>
                      <a:pt x="102" y="71"/>
                    </a:lnTo>
                    <a:lnTo>
                      <a:pt x="101" y="57"/>
                    </a:lnTo>
                    <a:lnTo>
                      <a:pt x="94" y="41"/>
                    </a:lnTo>
                    <a:lnTo>
                      <a:pt x="82" y="25"/>
                    </a:lnTo>
                    <a:lnTo>
                      <a:pt x="64" y="12"/>
                    </a:lnTo>
                    <a:lnTo>
                      <a:pt x="40" y="0"/>
                    </a:lnTo>
                    <a:lnTo>
                      <a:pt x="40" y="10"/>
                    </a:lnTo>
                    <a:lnTo>
                      <a:pt x="39" y="33"/>
                    </a:lnTo>
                    <a:lnTo>
                      <a:pt x="35" y="63"/>
                    </a:lnTo>
                    <a:lnTo>
                      <a:pt x="24" y="88"/>
                    </a:lnTo>
                    <a:lnTo>
                      <a:pt x="15" y="102"/>
                    </a:lnTo>
                    <a:lnTo>
                      <a:pt x="7" y="115"/>
                    </a:lnTo>
                    <a:lnTo>
                      <a:pt x="2" y="128"/>
                    </a:lnTo>
                    <a:lnTo>
                      <a:pt x="0" y="142"/>
                    </a:lnTo>
                    <a:lnTo>
                      <a:pt x="2" y="157"/>
                    </a:lnTo>
                    <a:lnTo>
                      <a:pt x="8" y="174"/>
                    </a:lnTo>
                    <a:lnTo>
                      <a:pt x="17" y="193"/>
                    </a:lnTo>
                    <a:lnTo>
                      <a:pt x="30" y="21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810"/>
              <p:cNvSpPr/>
              <p:nvPr/>
            </p:nvSpPr>
            <p:spPr>
              <a:xfrm>
                <a:off x="4396" y="4165"/>
                <a:ext cx="20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9" h="109">
                    <a:moveTo>
                      <a:pt x="54" y="0"/>
                    </a:moveTo>
                    <a:lnTo>
                      <a:pt x="54" y="0"/>
                    </a:lnTo>
                    <a:lnTo>
                      <a:pt x="33" y="19"/>
                    </a:lnTo>
                    <a:lnTo>
                      <a:pt x="19" y="39"/>
                    </a:lnTo>
                    <a:lnTo>
                      <a:pt x="8" y="58"/>
                    </a:lnTo>
                    <a:lnTo>
                      <a:pt x="3" y="74"/>
                    </a:lnTo>
                    <a:lnTo>
                      <a:pt x="1" y="89"/>
                    </a:lnTo>
                    <a:lnTo>
                      <a:pt x="0" y="99"/>
                    </a:lnTo>
                    <a:lnTo>
                      <a:pt x="1" y="105"/>
                    </a:lnTo>
                    <a:lnTo>
                      <a:pt x="1" y="109"/>
                    </a:lnTo>
                    <a:lnTo>
                      <a:pt x="10" y="106"/>
                    </a:lnTo>
                    <a:lnTo>
                      <a:pt x="10" y="105"/>
                    </a:lnTo>
                    <a:lnTo>
                      <a:pt x="9" y="99"/>
                    </a:lnTo>
                    <a:lnTo>
                      <a:pt x="10" y="89"/>
                    </a:lnTo>
                    <a:lnTo>
                      <a:pt x="12" y="76"/>
                    </a:lnTo>
                    <a:lnTo>
                      <a:pt x="16" y="61"/>
                    </a:lnTo>
                    <a:lnTo>
                      <a:pt x="25" y="44"/>
                    </a:lnTo>
                    <a:lnTo>
                      <a:pt x="40" y="26"/>
                    </a:lnTo>
                    <a:lnTo>
                      <a:pt x="59" y="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Freeform 811"/>
              <p:cNvSpPr/>
              <p:nvPr/>
            </p:nvSpPr>
            <p:spPr>
              <a:xfrm>
                <a:off x="4400" y="4127"/>
                <a:ext cx="23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0" h="119">
                    <a:moveTo>
                      <a:pt x="9" y="5"/>
                    </a:moveTo>
                    <a:lnTo>
                      <a:pt x="3" y="9"/>
                    </a:lnTo>
                    <a:lnTo>
                      <a:pt x="26" y="20"/>
                    </a:lnTo>
                    <a:lnTo>
                      <a:pt x="42" y="34"/>
                    </a:lnTo>
                    <a:lnTo>
                      <a:pt x="55" y="48"/>
                    </a:lnTo>
                    <a:lnTo>
                      <a:pt x="60" y="63"/>
                    </a:lnTo>
                    <a:lnTo>
                      <a:pt x="61" y="76"/>
                    </a:lnTo>
                    <a:lnTo>
                      <a:pt x="59" y="90"/>
                    </a:lnTo>
                    <a:lnTo>
                      <a:pt x="54" y="102"/>
                    </a:lnTo>
                    <a:lnTo>
                      <a:pt x="43" y="112"/>
                    </a:lnTo>
                    <a:lnTo>
                      <a:pt x="48" y="119"/>
                    </a:lnTo>
                    <a:lnTo>
                      <a:pt x="60" y="107"/>
                    </a:lnTo>
                    <a:lnTo>
                      <a:pt x="68" y="92"/>
                    </a:lnTo>
                    <a:lnTo>
                      <a:pt x="70" y="76"/>
                    </a:lnTo>
                    <a:lnTo>
                      <a:pt x="69" y="61"/>
                    </a:lnTo>
                    <a:lnTo>
                      <a:pt x="61" y="44"/>
                    </a:lnTo>
                    <a:lnTo>
                      <a:pt x="49" y="27"/>
                    </a:lnTo>
                    <a:lnTo>
                      <a:pt x="30" y="14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" name="Freeform 812"/>
              <p:cNvSpPr/>
              <p:nvPr/>
            </p:nvSpPr>
            <p:spPr>
              <a:xfrm>
                <a:off x="4394" y="4129"/>
                <a:ext cx="9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5" h="90">
                    <a:moveTo>
                      <a:pt x="7" y="90"/>
                    </a:moveTo>
                    <a:lnTo>
                      <a:pt x="7" y="90"/>
                    </a:lnTo>
                    <a:lnTo>
                      <a:pt x="19" y="65"/>
                    </a:lnTo>
                    <a:lnTo>
                      <a:pt x="24" y="33"/>
                    </a:lnTo>
                    <a:lnTo>
                      <a:pt x="25" y="10"/>
                    </a:lnTo>
                    <a:lnTo>
                      <a:pt x="25" y="0"/>
                    </a:lnTo>
                    <a:lnTo>
                      <a:pt x="16" y="0"/>
                    </a:lnTo>
                    <a:lnTo>
                      <a:pt x="16" y="10"/>
                    </a:lnTo>
                    <a:lnTo>
                      <a:pt x="15" y="33"/>
                    </a:lnTo>
                    <a:lnTo>
                      <a:pt x="10" y="62"/>
                    </a:lnTo>
                    <a:lnTo>
                      <a:pt x="0" y="86"/>
                    </a:lnTo>
                    <a:lnTo>
                      <a:pt x="7" y="9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813"/>
              <p:cNvSpPr/>
              <p:nvPr/>
            </p:nvSpPr>
            <p:spPr>
              <a:xfrm>
                <a:off x="4386" y="4158"/>
                <a:ext cx="13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9" h="131">
                    <a:moveTo>
                      <a:pt x="30" y="130"/>
                    </a:moveTo>
                    <a:lnTo>
                      <a:pt x="38" y="126"/>
                    </a:lnTo>
                    <a:lnTo>
                      <a:pt x="24" y="105"/>
                    </a:lnTo>
                    <a:lnTo>
                      <a:pt x="16" y="87"/>
                    </a:lnTo>
                    <a:lnTo>
                      <a:pt x="11" y="70"/>
                    </a:lnTo>
                    <a:lnTo>
                      <a:pt x="9" y="56"/>
                    </a:lnTo>
                    <a:lnTo>
                      <a:pt x="11" y="44"/>
                    </a:lnTo>
                    <a:lnTo>
                      <a:pt x="15" y="30"/>
                    </a:lnTo>
                    <a:lnTo>
                      <a:pt x="22" y="18"/>
                    </a:lnTo>
                    <a:lnTo>
                      <a:pt x="31" y="4"/>
                    </a:lnTo>
                    <a:lnTo>
                      <a:pt x="24" y="0"/>
                    </a:lnTo>
                    <a:lnTo>
                      <a:pt x="15" y="13"/>
                    </a:lnTo>
                    <a:lnTo>
                      <a:pt x="6" y="28"/>
                    </a:lnTo>
                    <a:lnTo>
                      <a:pt x="2" y="41"/>
                    </a:lnTo>
                    <a:lnTo>
                      <a:pt x="0" y="56"/>
                    </a:lnTo>
                    <a:lnTo>
                      <a:pt x="2" y="73"/>
                    </a:lnTo>
                    <a:lnTo>
                      <a:pt x="7" y="89"/>
                    </a:lnTo>
                    <a:lnTo>
                      <a:pt x="18" y="110"/>
                    </a:lnTo>
                    <a:lnTo>
                      <a:pt x="31" y="131"/>
                    </a:lnTo>
                    <a:lnTo>
                      <a:pt x="39" y="127"/>
                    </a:lnTo>
                    <a:lnTo>
                      <a:pt x="30" y="13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814"/>
              <p:cNvSpPr/>
              <p:nvPr/>
            </p:nvSpPr>
            <p:spPr>
              <a:xfrm>
                <a:off x="4388" y="4200"/>
                <a:ext cx="34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2" h="215">
                    <a:moveTo>
                      <a:pt x="30" y="0"/>
                    </a:moveTo>
                    <a:lnTo>
                      <a:pt x="30" y="3"/>
                    </a:lnTo>
                    <a:lnTo>
                      <a:pt x="29" y="9"/>
                    </a:lnTo>
                    <a:lnTo>
                      <a:pt x="30" y="19"/>
                    </a:lnTo>
                    <a:lnTo>
                      <a:pt x="33" y="33"/>
                    </a:lnTo>
                    <a:lnTo>
                      <a:pt x="37" y="49"/>
                    </a:lnTo>
                    <a:lnTo>
                      <a:pt x="47" y="67"/>
                    </a:lnTo>
                    <a:lnTo>
                      <a:pt x="62" y="86"/>
                    </a:lnTo>
                    <a:lnTo>
                      <a:pt x="82" y="105"/>
                    </a:lnTo>
                    <a:lnTo>
                      <a:pt x="93" y="116"/>
                    </a:lnTo>
                    <a:lnTo>
                      <a:pt x="100" y="129"/>
                    </a:lnTo>
                    <a:lnTo>
                      <a:pt x="102" y="144"/>
                    </a:lnTo>
                    <a:lnTo>
                      <a:pt x="101" y="158"/>
                    </a:lnTo>
                    <a:lnTo>
                      <a:pt x="94" y="174"/>
                    </a:lnTo>
                    <a:lnTo>
                      <a:pt x="82" y="190"/>
                    </a:lnTo>
                    <a:lnTo>
                      <a:pt x="64" y="203"/>
                    </a:lnTo>
                    <a:lnTo>
                      <a:pt x="40" y="215"/>
                    </a:lnTo>
                    <a:lnTo>
                      <a:pt x="40" y="205"/>
                    </a:lnTo>
                    <a:lnTo>
                      <a:pt x="39" y="181"/>
                    </a:lnTo>
                    <a:lnTo>
                      <a:pt x="35" y="152"/>
                    </a:lnTo>
                    <a:lnTo>
                      <a:pt x="24" y="127"/>
                    </a:lnTo>
                    <a:lnTo>
                      <a:pt x="15" y="114"/>
                    </a:lnTo>
                    <a:lnTo>
                      <a:pt x="7" y="100"/>
                    </a:lnTo>
                    <a:lnTo>
                      <a:pt x="2" y="87"/>
                    </a:lnTo>
                    <a:lnTo>
                      <a:pt x="0" y="73"/>
                    </a:lnTo>
                    <a:lnTo>
                      <a:pt x="2" y="58"/>
                    </a:lnTo>
                    <a:lnTo>
                      <a:pt x="8" y="41"/>
                    </a:lnTo>
                    <a:lnTo>
                      <a:pt x="17" y="2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815"/>
              <p:cNvSpPr/>
              <p:nvPr/>
            </p:nvSpPr>
            <p:spPr>
              <a:xfrm>
                <a:off x="4396" y="4200"/>
                <a:ext cx="20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9" h="109">
                    <a:moveTo>
                      <a:pt x="59" y="102"/>
                    </a:moveTo>
                    <a:lnTo>
                      <a:pt x="59" y="102"/>
                    </a:lnTo>
                    <a:lnTo>
                      <a:pt x="40" y="83"/>
                    </a:lnTo>
                    <a:lnTo>
                      <a:pt x="25" y="65"/>
                    </a:lnTo>
                    <a:lnTo>
                      <a:pt x="16" y="48"/>
                    </a:lnTo>
                    <a:lnTo>
                      <a:pt x="12" y="33"/>
                    </a:lnTo>
                    <a:lnTo>
                      <a:pt x="10" y="20"/>
                    </a:lnTo>
                    <a:lnTo>
                      <a:pt x="9" y="10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10"/>
                    </a:lnTo>
                    <a:lnTo>
                      <a:pt x="1" y="20"/>
                    </a:lnTo>
                    <a:lnTo>
                      <a:pt x="3" y="35"/>
                    </a:lnTo>
                    <a:lnTo>
                      <a:pt x="8" y="51"/>
                    </a:lnTo>
                    <a:lnTo>
                      <a:pt x="19" y="70"/>
                    </a:lnTo>
                    <a:lnTo>
                      <a:pt x="33" y="90"/>
                    </a:lnTo>
                    <a:lnTo>
                      <a:pt x="54" y="109"/>
                    </a:lnTo>
                    <a:lnTo>
                      <a:pt x="59" y="102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816"/>
              <p:cNvSpPr/>
              <p:nvPr/>
            </p:nvSpPr>
            <p:spPr>
              <a:xfrm>
                <a:off x="4400" y="4234"/>
                <a:ext cx="23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0" h="119">
                    <a:moveTo>
                      <a:pt x="0" y="114"/>
                    </a:moveTo>
                    <a:lnTo>
                      <a:pt x="5" y="119"/>
                    </a:lnTo>
                    <a:lnTo>
                      <a:pt x="30" y="105"/>
                    </a:lnTo>
                    <a:lnTo>
                      <a:pt x="49" y="92"/>
                    </a:lnTo>
                    <a:lnTo>
                      <a:pt x="61" y="75"/>
                    </a:lnTo>
                    <a:lnTo>
                      <a:pt x="69" y="58"/>
                    </a:lnTo>
                    <a:lnTo>
                      <a:pt x="70" y="43"/>
                    </a:lnTo>
                    <a:lnTo>
                      <a:pt x="68" y="27"/>
                    </a:lnTo>
                    <a:lnTo>
                      <a:pt x="60" y="13"/>
                    </a:lnTo>
                    <a:lnTo>
                      <a:pt x="48" y="0"/>
                    </a:lnTo>
                    <a:lnTo>
                      <a:pt x="43" y="7"/>
                    </a:lnTo>
                    <a:lnTo>
                      <a:pt x="54" y="17"/>
                    </a:lnTo>
                    <a:lnTo>
                      <a:pt x="59" y="29"/>
                    </a:lnTo>
                    <a:lnTo>
                      <a:pt x="61" y="43"/>
                    </a:lnTo>
                    <a:lnTo>
                      <a:pt x="60" y="56"/>
                    </a:lnTo>
                    <a:lnTo>
                      <a:pt x="55" y="71"/>
                    </a:lnTo>
                    <a:lnTo>
                      <a:pt x="42" y="85"/>
                    </a:lnTo>
                    <a:lnTo>
                      <a:pt x="26" y="99"/>
                    </a:lnTo>
                    <a:lnTo>
                      <a:pt x="3" y="110"/>
                    </a:lnTo>
                    <a:lnTo>
                      <a:pt x="9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817"/>
              <p:cNvSpPr/>
              <p:nvPr/>
            </p:nvSpPr>
            <p:spPr>
              <a:xfrm>
                <a:off x="4394" y="4242"/>
                <a:ext cx="9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5" h="90">
                    <a:moveTo>
                      <a:pt x="0" y="4"/>
                    </a:moveTo>
                    <a:lnTo>
                      <a:pt x="0" y="4"/>
                    </a:lnTo>
                    <a:lnTo>
                      <a:pt x="10" y="28"/>
                    </a:lnTo>
                    <a:lnTo>
                      <a:pt x="15" y="56"/>
                    </a:lnTo>
                    <a:lnTo>
                      <a:pt x="16" y="80"/>
                    </a:lnTo>
                    <a:lnTo>
                      <a:pt x="16" y="90"/>
                    </a:lnTo>
                    <a:lnTo>
                      <a:pt x="25" y="90"/>
                    </a:lnTo>
                    <a:lnTo>
                      <a:pt x="25" y="80"/>
                    </a:lnTo>
                    <a:lnTo>
                      <a:pt x="24" y="56"/>
                    </a:lnTo>
                    <a:lnTo>
                      <a:pt x="19" y="25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818"/>
              <p:cNvSpPr/>
              <p:nvPr/>
            </p:nvSpPr>
            <p:spPr>
              <a:xfrm>
                <a:off x="4386" y="4199"/>
                <a:ext cx="13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9" h="131">
                    <a:moveTo>
                      <a:pt x="39" y="4"/>
                    </a:moveTo>
                    <a:lnTo>
                      <a:pt x="31" y="0"/>
                    </a:lnTo>
                    <a:lnTo>
                      <a:pt x="18" y="21"/>
                    </a:lnTo>
                    <a:lnTo>
                      <a:pt x="7" y="42"/>
                    </a:lnTo>
                    <a:lnTo>
                      <a:pt x="2" y="58"/>
                    </a:lnTo>
                    <a:lnTo>
                      <a:pt x="0" y="75"/>
                    </a:lnTo>
                    <a:lnTo>
                      <a:pt x="2" y="90"/>
                    </a:lnTo>
                    <a:lnTo>
                      <a:pt x="6" y="103"/>
                    </a:lnTo>
                    <a:lnTo>
                      <a:pt x="15" y="118"/>
                    </a:lnTo>
                    <a:lnTo>
                      <a:pt x="24" y="131"/>
                    </a:lnTo>
                    <a:lnTo>
                      <a:pt x="31" y="127"/>
                    </a:lnTo>
                    <a:lnTo>
                      <a:pt x="22" y="113"/>
                    </a:lnTo>
                    <a:lnTo>
                      <a:pt x="15" y="101"/>
                    </a:lnTo>
                    <a:lnTo>
                      <a:pt x="11" y="88"/>
                    </a:lnTo>
                    <a:lnTo>
                      <a:pt x="9" y="75"/>
                    </a:lnTo>
                    <a:lnTo>
                      <a:pt x="11" y="61"/>
                    </a:lnTo>
                    <a:lnTo>
                      <a:pt x="16" y="44"/>
                    </a:lnTo>
                    <a:lnTo>
                      <a:pt x="24" y="26"/>
                    </a:lnTo>
                    <a:lnTo>
                      <a:pt x="38" y="5"/>
                    </a:lnTo>
                    <a:lnTo>
                      <a:pt x="30" y="1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819"/>
              <p:cNvSpPr/>
              <p:nvPr/>
            </p:nvSpPr>
            <p:spPr>
              <a:xfrm>
                <a:off x="4374" y="4190"/>
                <a:ext cx="28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4" h="65">
                    <a:moveTo>
                      <a:pt x="41" y="65"/>
                    </a:moveTo>
                    <a:lnTo>
                      <a:pt x="50" y="64"/>
                    </a:lnTo>
                    <a:lnTo>
                      <a:pt x="58" y="63"/>
                    </a:lnTo>
                    <a:lnTo>
                      <a:pt x="65" y="59"/>
                    </a:lnTo>
                    <a:lnTo>
                      <a:pt x="71" y="55"/>
                    </a:lnTo>
                    <a:lnTo>
                      <a:pt x="77" y="50"/>
                    </a:lnTo>
                    <a:lnTo>
                      <a:pt x="80" y="45"/>
                    </a:lnTo>
                    <a:lnTo>
                      <a:pt x="82" y="39"/>
                    </a:lnTo>
                    <a:lnTo>
                      <a:pt x="84" y="33"/>
                    </a:lnTo>
                    <a:lnTo>
                      <a:pt x="82" y="26"/>
                    </a:lnTo>
                    <a:lnTo>
                      <a:pt x="80" y="20"/>
                    </a:lnTo>
                    <a:lnTo>
                      <a:pt x="77" y="15"/>
                    </a:lnTo>
                    <a:lnTo>
                      <a:pt x="71" y="9"/>
                    </a:lnTo>
                    <a:lnTo>
                      <a:pt x="65" y="6"/>
                    </a:lnTo>
                    <a:lnTo>
                      <a:pt x="58" y="2"/>
                    </a:lnTo>
                    <a:lnTo>
                      <a:pt x="50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2"/>
                    </a:lnTo>
                    <a:lnTo>
                      <a:pt x="19" y="6"/>
                    </a:lnTo>
                    <a:lnTo>
                      <a:pt x="12" y="9"/>
                    </a:lnTo>
                    <a:lnTo>
                      <a:pt x="6" y="15"/>
                    </a:lnTo>
                    <a:lnTo>
                      <a:pt x="3" y="20"/>
                    </a:lnTo>
                    <a:lnTo>
                      <a:pt x="1" y="26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3" y="45"/>
                    </a:lnTo>
                    <a:lnTo>
                      <a:pt x="6" y="50"/>
                    </a:lnTo>
                    <a:lnTo>
                      <a:pt x="12" y="55"/>
                    </a:lnTo>
                    <a:lnTo>
                      <a:pt x="19" y="59"/>
                    </a:lnTo>
                    <a:lnTo>
                      <a:pt x="25" y="63"/>
                    </a:lnTo>
                    <a:lnTo>
                      <a:pt x="33" y="64"/>
                    </a:lnTo>
                    <a:lnTo>
                      <a:pt x="41" y="6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820"/>
              <p:cNvSpPr/>
              <p:nvPr/>
            </p:nvSpPr>
            <p:spPr>
              <a:xfrm>
                <a:off x="4388" y="4201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7" h="37">
                    <a:moveTo>
                      <a:pt x="38" y="0"/>
                    </a:moveTo>
                    <a:lnTo>
                      <a:pt x="38" y="0"/>
                    </a:lnTo>
                    <a:lnTo>
                      <a:pt x="37" y="5"/>
                    </a:lnTo>
                    <a:lnTo>
                      <a:pt x="35" y="10"/>
                    </a:lnTo>
                    <a:lnTo>
                      <a:pt x="33" y="15"/>
                    </a:lnTo>
                    <a:lnTo>
                      <a:pt x="28" y="19"/>
                    </a:lnTo>
                    <a:lnTo>
                      <a:pt x="21" y="23"/>
                    </a:lnTo>
                    <a:lnTo>
                      <a:pt x="16" y="25"/>
                    </a:lnTo>
                    <a:lnTo>
                      <a:pt x="9" y="26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9" y="35"/>
                    </a:lnTo>
                    <a:lnTo>
                      <a:pt x="18" y="34"/>
                    </a:lnTo>
                    <a:lnTo>
                      <a:pt x="26" y="30"/>
                    </a:lnTo>
                    <a:lnTo>
                      <a:pt x="33" y="25"/>
                    </a:lnTo>
                    <a:lnTo>
                      <a:pt x="39" y="20"/>
                    </a:lnTo>
                    <a:lnTo>
                      <a:pt x="44" y="14"/>
                    </a:lnTo>
                    <a:lnTo>
                      <a:pt x="46" y="7"/>
                    </a:lnTo>
                    <a:lnTo>
                      <a:pt x="47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821"/>
              <p:cNvSpPr/>
              <p:nvPr/>
            </p:nvSpPr>
            <p:spPr>
              <a:xfrm>
                <a:off x="4388" y="4188"/>
                <a:ext cx="1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7" h="37">
                    <a:moveTo>
                      <a:pt x="0" y="9"/>
                    </a:moveTo>
                    <a:lnTo>
                      <a:pt x="0" y="9"/>
                    </a:lnTo>
                    <a:lnTo>
                      <a:pt x="9" y="10"/>
                    </a:lnTo>
                    <a:lnTo>
                      <a:pt x="16" y="11"/>
                    </a:lnTo>
                    <a:lnTo>
                      <a:pt x="21" y="14"/>
                    </a:lnTo>
                    <a:lnTo>
                      <a:pt x="28" y="16"/>
                    </a:lnTo>
                    <a:lnTo>
                      <a:pt x="33" y="21"/>
                    </a:lnTo>
                    <a:lnTo>
                      <a:pt x="35" y="27"/>
                    </a:lnTo>
                    <a:lnTo>
                      <a:pt x="37" y="31"/>
                    </a:lnTo>
                    <a:lnTo>
                      <a:pt x="38" y="37"/>
                    </a:lnTo>
                    <a:lnTo>
                      <a:pt x="47" y="37"/>
                    </a:lnTo>
                    <a:lnTo>
                      <a:pt x="46" y="29"/>
                    </a:lnTo>
                    <a:lnTo>
                      <a:pt x="44" y="22"/>
                    </a:lnTo>
                    <a:lnTo>
                      <a:pt x="39" y="16"/>
                    </a:lnTo>
                    <a:lnTo>
                      <a:pt x="33" y="10"/>
                    </a:lnTo>
                    <a:lnTo>
                      <a:pt x="26" y="5"/>
                    </a:lnTo>
                    <a:lnTo>
                      <a:pt x="18" y="2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822"/>
              <p:cNvSpPr/>
              <p:nvPr/>
            </p:nvSpPr>
            <p:spPr>
              <a:xfrm>
                <a:off x="4372" y="4188"/>
                <a:ext cx="16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9" y="37"/>
                    </a:moveTo>
                    <a:lnTo>
                      <a:pt x="9" y="37"/>
                    </a:lnTo>
                    <a:lnTo>
                      <a:pt x="10" y="31"/>
                    </a:lnTo>
                    <a:lnTo>
                      <a:pt x="13" y="27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6" y="14"/>
                    </a:lnTo>
                    <a:lnTo>
                      <a:pt x="32" y="11"/>
                    </a:lnTo>
                    <a:lnTo>
                      <a:pt x="38" y="10"/>
                    </a:lnTo>
                    <a:lnTo>
                      <a:pt x="46" y="9"/>
                    </a:lnTo>
                    <a:lnTo>
                      <a:pt x="46" y="0"/>
                    </a:lnTo>
                    <a:lnTo>
                      <a:pt x="38" y="1"/>
                    </a:lnTo>
                    <a:lnTo>
                      <a:pt x="29" y="2"/>
                    </a:lnTo>
                    <a:lnTo>
                      <a:pt x="22" y="5"/>
                    </a:lnTo>
                    <a:lnTo>
                      <a:pt x="15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1" y="29"/>
                    </a:lnTo>
                    <a:lnTo>
                      <a:pt x="0" y="37"/>
                    </a:lnTo>
                    <a:lnTo>
                      <a:pt x="9" y="37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823"/>
              <p:cNvSpPr/>
              <p:nvPr/>
            </p:nvSpPr>
            <p:spPr>
              <a:xfrm>
                <a:off x="4372" y="4201"/>
                <a:ext cx="16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46" y="28"/>
                    </a:moveTo>
                    <a:lnTo>
                      <a:pt x="46" y="28"/>
                    </a:lnTo>
                    <a:lnTo>
                      <a:pt x="38" y="26"/>
                    </a:lnTo>
                    <a:lnTo>
                      <a:pt x="32" y="25"/>
                    </a:lnTo>
                    <a:lnTo>
                      <a:pt x="26" y="23"/>
                    </a:lnTo>
                    <a:lnTo>
                      <a:pt x="19" y="19"/>
                    </a:lnTo>
                    <a:lnTo>
                      <a:pt x="15" y="15"/>
                    </a:lnTo>
                    <a:lnTo>
                      <a:pt x="13" y="10"/>
                    </a:lnTo>
                    <a:lnTo>
                      <a:pt x="10" y="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4" y="14"/>
                    </a:lnTo>
                    <a:lnTo>
                      <a:pt x="8" y="20"/>
                    </a:lnTo>
                    <a:lnTo>
                      <a:pt x="15" y="25"/>
                    </a:lnTo>
                    <a:lnTo>
                      <a:pt x="22" y="30"/>
                    </a:lnTo>
                    <a:lnTo>
                      <a:pt x="29" y="34"/>
                    </a:lnTo>
                    <a:lnTo>
                      <a:pt x="38" y="35"/>
                    </a:lnTo>
                    <a:lnTo>
                      <a:pt x="46" y="37"/>
                    </a:lnTo>
                    <a:lnTo>
                      <a:pt x="46" y="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824"/>
              <p:cNvSpPr/>
              <p:nvPr/>
            </p:nvSpPr>
            <p:spPr>
              <a:xfrm>
                <a:off x="4276" y="4157"/>
                <a:ext cx="65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4" h="109">
                    <a:moveTo>
                      <a:pt x="0" y="62"/>
                    </a:moveTo>
                    <a:lnTo>
                      <a:pt x="3" y="59"/>
                    </a:lnTo>
                    <a:lnTo>
                      <a:pt x="11" y="52"/>
                    </a:lnTo>
                    <a:lnTo>
                      <a:pt x="24" y="41"/>
                    </a:lnTo>
                    <a:lnTo>
                      <a:pt x="41" y="29"/>
                    </a:lnTo>
                    <a:lnTo>
                      <a:pt x="60" y="18"/>
                    </a:lnTo>
                    <a:lnTo>
                      <a:pt x="80" y="7"/>
                    </a:lnTo>
                    <a:lnTo>
                      <a:pt x="100" y="1"/>
                    </a:lnTo>
                    <a:lnTo>
                      <a:pt x="121" y="0"/>
                    </a:lnTo>
                    <a:lnTo>
                      <a:pt x="140" y="3"/>
                    </a:lnTo>
                    <a:lnTo>
                      <a:pt x="156" y="10"/>
                    </a:lnTo>
                    <a:lnTo>
                      <a:pt x="170" y="18"/>
                    </a:lnTo>
                    <a:lnTo>
                      <a:pt x="181" y="28"/>
                    </a:lnTo>
                    <a:lnTo>
                      <a:pt x="190" y="40"/>
                    </a:lnTo>
                    <a:lnTo>
                      <a:pt x="194" y="52"/>
                    </a:lnTo>
                    <a:lnTo>
                      <a:pt x="194" y="66"/>
                    </a:lnTo>
                    <a:lnTo>
                      <a:pt x="191" y="79"/>
                    </a:lnTo>
                    <a:lnTo>
                      <a:pt x="184" y="90"/>
                    </a:lnTo>
                    <a:lnTo>
                      <a:pt x="176" y="99"/>
                    </a:lnTo>
                    <a:lnTo>
                      <a:pt x="168" y="105"/>
                    </a:lnTo>
                    <a:lnTo>
                      <a:pt x="160" y="108"/>
                    </a:lnTo>
                    <a:lnTo>
                      <a:pt x="151" y="109"/>
                    </a:lnTo>
                    <a:lnTo>
                      <a:pt x="143" y="108"/>
                    </a:lnTo>
                    <a:lnTo>
                      <a:pt x="136" y="106"/>
                    </a:lnTo>
                    <a:lnTo>
                      <a:pt x="131" y="103"/>
                    </a:lnTo>
                    <a:lnTo>
                      <a:pt x="123" y="96"/>
                    </a:lnTo>
                    <a:lnTo>
                      <a:pt x="119" y="88"/>
                    </a:lnTo>
                    <a:lnTo>
                      <a:pt x="118" y="78"/>
                    </a:lnTo>
                    <a:lnTo>
                      <a:pt x="121" y="62"/>
                    </a:lnTo>
                    <a:lnTo>
                      <a:pt x="118" y="53"/>
                    </a:lnTo>
                    <a:lnTo>
                      <a:pt x="109" y="44"/>
                    </a:lnTo>
                    <a:lnTo>
                      <a:pt x="94" y="38"/>
                    </a:lnTo>
                    <a:lnTo>
                      <a:pt x="76" y="33"/>
                    </a:lnTo>
                    <a:lnTo>
                      <a:pt x="55" y="33"/>
                    </a:lnTo>
                    <a:lnTo>
                      <a:pt x="33" y="37"/>
                    </a:lnTo>
                    <a:lnTo>
                      <a:pt x="15" y="4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825"/>
              <p:cNvSpPr/>
              <p:nvPr/>
            </p:nvSpPr>
            <p:spPr>
              <a:xfrm>
                <a:off x="4276" y="4157"/>
                <a:ext cx="65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4" h="109">
                    <a:moveTo>
                      <a:pt x="0" y="62"/>
                    </a:moveTo>
                    <a:lnTo>
                      <a:pt x="0" y="62"/>
                    </a:lnTo>
                    <a:lnTo>
                      <a:pt x="3" y="59"/>
                    </a:lnTo>
                    <a:lnTo>
                      <a:pt x="11" y="52"/>
                    </a:lnTo>
                    <a:lnTo>
                      <a:pt x="24" y="41"/>
                    </a:lnTo>
                    <a:lnTo>
                      <a:pt x="41" y="29"/>
                    </a:lnTo>
                    <a:lnTo>
                      <a:pt x="60" y="18"/>
                    </a:lnTo>
                    <a:lnTo>
                      <a:pt x="80" y="7"/>
                    </a:lnTo>
                    <a:lnTo>
                      <a:pt x="100" y="1"/>
                    </a:lnTo>
                    <a:lnTo>
                      <a:pt x="121" y="0"/>
                    </a:lnTo>
                    <a:lnTo>
                      <a:pt x="140" y="3"/>
                    </a:lnTo>
                    <a:lnTo>
                      <a:pt x="156" y="10"/>
                    </a:lnTo>
                    <a:lnTo>
                      <a:pt x="170" y="18"/>
                    </a:lnTo>
                    <a:lnTo>
                      <a:pt x="181" y="28"/>
                    </a:lnTo>
                    <a:lnTo>
                      <a:pt x="190" y="40"/>
                    </a:lnTo>
                    <a:lnTo>
                      <a:pt x="194" y="52"/>
                    </a:lnTo>
                    <a:lnTo>
                      <a:pt x="194" y="66"/>
                    </a:lnTo>
                    <a:lnTo>
                      <a:pt x="191" y="79"/>
                    </a:lnTo>
                    <a:lnTo>
                      <a:pt x="184" y="90"/>
                    </a:lnTo>
                    <a:lnTo>
                      <a:pt x="176" y="99"/>
                    </a:lnTo>
                    <a:lnTo>
                      <a:pt x="168" y="105"/>
                    </a:lnTo>
                    <a:lnTo>
                      <a:pt x="160" y="108"/>
                    </a:lnTo>
                    <a:lnTo>
                      <a:pt x="151" y="109"/>
                    </a:lnTo>
                    <a:lnTo>
                      <a:pt x="143" y="108"/>
                    </a:lnTo>
                    <a:lnTo>
                      <a:pt x="136" y="106"/>
                    </a:lnTo>
                    <a:lnTo>
                      <a:pt x="131" y="103"/>
                    </a:lnTo>
                    <a:lnTo>
                      <a:pt x="123" y="96"/>
                    </a:lnTo>
                    <a:lnTo>
                      <a:pt x="119" y="88"/>
                    </a:lnTo>
                    <a:lnTo>
                      <a:pt x="118" y="78"/>
                    </a:lnTo>
                    <a:lnTo>
                      <a:pt x="121" y="62"/>
                    </a:lnTo>
                    <a:lnTo>
                      <a:pt x="118" y="53"/>
                    </a:lnTo>
                    <a:lnTo>
                      <a:pt x="109" y="44"/>
                    </a:lnTo>
                    <a:lnTo>
                      <a:pt x="94" y="38"/>
                    </a:lnTo>
                    <a:lnTo>
                      <a:pt x="76" y="33"/>
                    </a:lnTo>
                    <a:lnTo>
                      <a:pt x="55" y="33"/>
                    </a:lnTo>
                    <a:lnTo>
                      <a:pt x="33" y="37"/>
                    </a:lnTo>
                    <a:lnTo>
                      <a:pt x="15" y="47"/>
                    </a:lnTo>
                    <a:lnTo>
                      <a:pt x="0" y="62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826"/>
              <p:cNvSpPr/>
              <p:nvPr/>
            </p:nvSpPr>
            <p:spPr>
              <a:xfrm>
                <a:off x="4226" y="4158"/>
                <a:ext cx="41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2" h="140">
                    <a:moveTo>
                      <a:pt x="101" y="140"/>
                    </a:moveTo>
                    <a:lnTo>
                      <a:pt x="103" y="136"/>
                    </a:lnTo>
                    <a:lnTo>
                      <a:pt x="108" y="123"/>
                    </a:lnTo>
                    <a:lnTo>
                      <a:pt x="115" y="105"/>
                    </a:lnTo>
                    <a:lnTo>
                      <a:pt x="120" y="84"/>
                    </a:lnTo>
                    <a:lnTo>
                      <a:pt x="122" y="61"/>
                    </a:lnTo>
                    <a:lnTo>
                      <a:pt x="118" y="39"/>
                    </a:lnTo>
                    <a:lnTo>
                      <a:pt x="106" y="20"/>
                    </a:lnTo>
                    <a:lnTo>
                      <a:pt x="85" y="6"/>
                    </a:lnTo>
                    <a:lnTo>
                      <a:pt x="64" y="0"/>
                    </a:lnTo>
                    <a:lnTo>
                      <a:pt x="44" y="0"/>
                    </a:lnTo>
                    <a:lnTo>
                      <a:pt x="27" y="5"/>
                    </a:lnTo>
                    <a:lnTo>
                      <a:pt x="13" y="11"/>
                    </a:lnTo>
                    <a:lnTo>
                      <a:pt x="4" y="21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6" y="55"/>
                    </a:lnTo>
                    <a:lnTo>
                      <a:pt x="15" y="63"/>
                    </a:lnTo>
                    <a:lnTo>
                      <a:pt x="23" y="67"/>
                    </a:lnTo>
                    <a:lnTo>
                      <a:pt x="32" y="69"/>
                    </a:lnTo>
                    <a:lnTo>
                      <a:pt x="41" y="69"/>
                    </a:lnTo>
                    <a:lnTo>
                      <a:pt x="49" y="68"/>
                    </a:lnTo>
                    <a:lnTo>
                      <a:pt x="57" y="66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7" y="65"/>
                    </a:lnTo>
                    <a:lnTo>
                      <a:pt x="86" y="68"/>
                    </a:lnTo>
                    <a:lnTo>
                      <a:pt x="94" y="75"/>
                    </a:lnTo>
                    <a:lnTo>
                      <a:pt x="101" y="83"/>
                    </a:lnTo>
                    <a:lnTo>
                      <a:pt x="106" y="94"/>
                    </a:lnTo>
                    <a:lnTo>
                      <a:pt x="108" y="106"/>
                    </a:lnTo>
                    <a:lnTo>
                      <a:pt x="107" y="122"/>
                    </a:lnTo>
                    <a:lnTo>
                      <a:pt x="101" y="14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827"/>
              <p:cNvSpPr/>
              <p:nvPr/>
            </p:nvSpPr>
            <p:spPr>
              <a:xfrm>
                <a:off x="4226" y="4158"/>
                <a:ext cx="41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2" h="140">
                    <a:moveTo>
                      <a:pt x="101" y="140"/>
                    </a:moveTo>
                    <a:lnTo>
                      <a:pt x="101" y="140"/>
                    </a:lnTo>
                    <a:lnTo>
                      <a:pt x="103" y="136"/>
                    </a:lnTo>
                    <a:lnTo>
                      <a:pt x="108" y="123"/>
                    </a:lnTo>
                    <a:lnTo>
                      <a:pt x="115" y="105"/>
                    </a:lnTo>
                    <a:lnTo>
                      <a:pt x="120" y="84"/>
                    </a:lnTo>
                    <a:lnTo>
                      <a:pt x="122" y="61"/>
                    </a:lnTo>
                    <a:lnTo>
                      <a:pt x="118" y="39"/>
                    </a:lnTo>
                    <a:lnTo>
                      <a:pt x="106" y="20"/>
                    </a:lnTo>
                    <a:lnTo>
                      <a:pt x="85" y="6"/>
                    </a:lnTo>
                    <a:lnTo>
                      <a:pt x="64" y="0"/>
                    </a:lnTo>
                    <a:lnTo>
                      <a:pt x="44" y="0"/>
                    </a:lnTo>
                    <a:lnTo>
                      <a:pt x="27" y="5"/>
                    </a:lnTo>
                    <a:lnTo>
                      <a:pt x="13" y="11"/>
                    </a:lnTo>
                    <a:lnTo>
                      <a:pt x="4" y="21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6" y="55"/>
                    </a:lnTo>
                    <a:lnTo>
                      <a:pt x="15" y="63"/>
                    </a:lnTo>
                    <a:lnTo>
                      <a:pt x="23" y="67"/>
                    </a:lnTo>
                    <a:lnTo>
                      <a:pt x="32" y="69"/>
                    </a:lnTo>
                    <a:lnTo>
                      <a:pt x="41" y="69"/>
                    </a:lnTo>
                    <a:lnTo>
                      <a:pt x="49" y="68"/>
                    </a:lnTo>
                    <a:lnTo>
                      <a:pt x="57" y="66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7" y="65"/>
                    </a:lnTo>
                    <a:lnTo>
                      <a:pt x="86" y="68"/>
                    </a:lnTo>
                    <a:lnTo>
                      <a:pt x="94" y="75"/>
                    </a:lnTo>
                    <a:lnTo>
                      <a:pt x="101" y="83"/>
                    </a:lnTo>
                    <a:lnTo>
                      <a:pt x="106" y="94"/>
                    </a:lnTo>
                    <a:lnTo>
                      <a:pt x="108" y="106"/>
                    </a:lnTo>
                    <a:lnTo>
                      <a:pt x="107" y="122"/>
                    </a:lnTo>
                    <a:lnTo>
                      <a:pt x="101" y="14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828"/>
              <p:cNvSpPr/>
              <p:nvPr/>
            </p:nvSpPr>
            <p:spPr>
              <a:xfrm>
                <a:off x="4255" y="4111"/>
                <a:ext cx="3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4" h="180">
                    <a:moveTo>
                      <a:pt x="30" y="180"/>
                    </a:moveTo>
                    <a:lnTo>
                      <a:pt x="28" y="177"/>
                    </a:lnTo>
                    <a:lnTo>
                      <a:pt x="24" y="166"/>
                    </a:lnTo>
                    <a:lnTo>
                      <a:pt x="17" y="150"/>
                    </a:lnTo>
                    <a:lnTo>
                      <a:pt x="10" y="130"/>
                    </a:lnTo>
                    <a:lnTo>
                      <a:pt x="5" y="109"/>
                    </a:lnTo>
                    <a:lnTo>
                      <a:pt x="0" y="86"/>
                    </a:lnTo>
                    <a:lnTo>
                      <a:pt x="0" y="64"/>
                    </a:lnTo>
                    <a:lnTo>
                      <a:pt x="5" y="45"/>
                    </a:lnTo>
                    <a:lnTo>
                      <a:pt x="15" y="26"/>
                    </a:lnTo>
                    <a:lnTo>
                      <a:pt x="26" y="13"/>
                    </a:lnTo>
                    <a:lnTo>
                      <a:pt x="38" y="6"/>
                    </a:lnTo>
                    <a:lnTo>
                      <a:pt x="51" y="1"/>
                    </a:lnTo>
                    <a:lnTo>
                      <a:pt x="63" y="0"/>
                    </a:lnTo>
                    <a:lnTo>
                      <a:pt x="74" y="2"/>
                    </a:lnTo>
                    <a:lnTo>
                      <a:pt x="84" y="8"/>
                    </a:lnTo>
                    <a:lnTo>
                      <a:pt x="91" y="13"/>
                    </a:lnTo>
                    <a:lnTo>
                      <a:pt x="98" y="23"/>
                    </a:lnTo>
                    <a:lnTo>
                      <a:pt x="103" y="30"/>
                    </a:lnTo>
                    <a:lnTo>
                      <a:pt x="104" y="39"/>
                    </a:lnTo>
                    <a:lnTo>
                      <a:pt x="102" y="54"/>
                    </a:lnTo>
                    <a:lnTo>
                      <a:pt x="98" y="61"/>
                    </a:lnTo>
                    <a:lnTo>
                      <a:pt x="95" y="68"/>
                    </a:lnTo>
                    <a:lnTo>
                      <a:pt x="90" y="74"/>
                    </a:lnTo>
                    <a:lnTo>
                      <a:pt x="84" y="78"/>
                    </a:lnTo>
                    <a:lnTo>
                      <a:pt x="77" y="82"/>
                    </a:lnTo>
                    <a:lnTo>
                      <a:pt x="72" y="85"/>
                    </a:lnTo>
                    <a:lnTo>
                      <a:pt x="65" y="87"/>
                    </a:lnTo>
                    <a:lnTo>
                      <a:pt x="59" y="88"/>
                    </a:lnTo>
                    <a:lnTo>
                      <a:pt x="49" y="91"/>
                    </a:lnTo>
                    <a:lnTo>
                      <a:pt x="41" y="95"/>
                    </a:lnTo>
                    <a:lnTo>
                      <a:pt x="34" y="102"/>
                    </a:lnTo>
                    <a:lnTo>
                      <a:pt x="29" y="111"/>
                    </a:lnTo>
                    <a:lnTo>
                      <a:pt x="26" y="122"/>
                    </a:lnTo>
                    <a:lnTo>
                      <a:pt x="25" y="138"/>
                    </a:lnTo>
                    <a:lnTo>
                      <a:pt x="26" y="157"/>
                    </a:lnTo>
                    <a:lnTo>
                      <a:pt x="30" y="18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829"/>
              <p:cNvSpPr/>
              <p:nvPr/>
            </p:nvSpPr>
            <p:spPr>
              <a:xfrm>
                <a:off x="4255" y="4111"/>
                <a:ext cx="3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4" h="180">
                    <a:moveTo>
                      <a:pt x="30" y="180"/>
                    </a:moveTo>
                    <a:lnTo>
                      <a:pt x="30" y="180"/>
                    </a:lnTo>
                    <a:lnTo>
                      <a:pt x="28" y="177"/>
                    </a:lnTo>
                    <a:lnTo>
                      <a:pt x="24" y="166"/>
                    </a:lnTo>
                    <a:lnTo>
                      <a:pt x="17" y="150"/>
                    </a:lnTo>
                    <a:lnTo>
                      <a:pt x="10" y="130"/>
                    </a:lnTo>
                    <a:lnTo>
                      <a:pt x="5" y="109"/>
                    </a:lnTo>
                    <a:lnTo>
                      <a:pt x="0" y="86"/>
                    </a:lnTo>
                    <a:lnTo>
                      <a:pt x="0" y="64"/>
                    </a:lnTo>
                    <a:lnTo>
                      <a:pt x="5" y="45"/>
                    </a:lnTo>
                    <a:lnTo>
                      <a:pt x="15" y="26"/>
                    </a:lnTo>
                    <a:lnTo>
                      <a:pt x="26" y="13"/>
                    </a:lnTo>
                    <a:lnTo>
                      <a:pt x="38" y="6"/>
                    </a:lnTo>
                    <a:lnTo>
                      <a:pt x="51" y="1"/>
                    </a:lnTo>
                    <a:lnTo>
                      <a:pt x="63" y="0"/>
                    </a:lnTo>
                    <a:lnTo>
                      <a:pt x="74" y="2"/>
                    </a:lnTo>
                    <a:lnTo>
                      <a:pt x="84" y="8"/>
                    </a:lnTo>
                    <a:lnTo>
                      <a:pt x="91" y="13"/>
                    </a:lnTo>
                    <a:lnTo>
                      <a:pt x="98" y="23"/>
                    </a:lnTo>
                    <a:lnTo>
                      <a:pt x="103" y="30"/>
                    </a:lnTo>
                    <a:lnTo>
                      <a:pt x="104" y="39"/>
                    </a:lnTo>
                    <a:lnTo>
                      <a:pt x="102" y="54"/>
                    </a:lnTo>
                    <a:lnTo>
                      <a:pt x="98" y="61"/>
                    </a:lnTo>
                    <a:lnTo>
                      <a:pt x="95" y="68"/>
                    </a:lnTo>
                    <a:lnTo>
                      <a:pt x="90" y="74"/>
                    </a:lnTo>
                    <a:lnTo>
                      <a:pt x="84" y="78"/>
                    </a:lnTo>
                    <a:lnTo>
                      <a:pt x="77" y="82"/>
                    </a:lnTo>
                    <a:lnTo>
                      <a:pt x="72" y="85"/>
                    </a:lnTo>
                    <a:lnTo>
                      <a:pt x="65" y="87"/>
                    </a:lnTo>
                    <a:lnTo>
                      <a:pt x="59" y="88"/>
                    </a:lnTo>
                    <a:lnTo>
                      <a:pt x="49" y="91"/>
                    </a:lnTo>
                    <a:lnTo>
                      <a:pt x="41" y="95"/>
                    </a:lnTo>
                    <a:lnTo>
                      <a:pt x="34" y="102"/>
                    </a:lnTo>
                    <a:lnTo>
                      <a:pt x="29" y="111"/>
                    </a:lnTo>
                    <a:lnTo>
                      <a:pt x="26" y="122"/>
                    </a:lnTo>
                    <a:lnTo>
                      <a:pt x="25" y="138"/>
                    </a:lnTo>
                    <a:lnTo>
                      <a:pt x="26" y="157"/>
                    </a:lnTo>
                    <a:lnTo>
                      <a:pt x="30" y="18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830"/>
              <p:cNvSpPr/>
              <p:nvPr/>
            </p:nvSpPr>
            <p:spPr>
              <a:xfrm>
                <a:off x="4293" y="4232"/>
                <a:ext cx="68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3" h="112">
                    <a:moveTo>
                      <a:pt x="203" y="112"/>
                    </a:moveTo>
                    <a:lnTo>
                      <a:pt x="200" y="108"/>
                    </a:lnTo>
                    <a:lnTo>
                      <a:pt x="195" y="98"/>
                    </a:lnTo>
                    <a:lnTo>
                      <a:pt x="185" y="85"/>
                    </a:lnTo>
                    <a:lnTo>
                      <a:pt x="172" y="68"/>
                    </a:lnTo>
                    <a:lnTo>
                      <a:pt x="157" y="50"/>
                    </a:lnTo>
                    <a:lnTo>
                      <a:pt x="138" y="32"/>
                    </a:lnTo>
                    <a:lnTo>
                      <a:pt x="118" y="16"/>
                    </a:lnTo>
                    <a:lnTo>
                      <a:pt x="94" y="5"/>
                    </a:lnTo>
                    <a:lnTo>
                      <a:pt x="71" y="0"/>
                    </a:lnTo>
                    <a:lnTo>
                      <a:pt x="49" y="0"/>
                    </a:lnTo>
                    <a:lnTo>
                      <a:pt x="30" y="5"/>
                    </a:lnTo>
                    <a:lnTo>
                      <a:pt x="16" y="15"/>
                    </a:lnTo>
                    <a:lnTo>
                      <a:pt x="5" y="30"/>
                    </a:lnTo>
                    <a:lnTo>
                      <a:pt x="0" y="46"/>
                    </a:lnTo>
                    <a:lnTo>
                      <a:pt x="2" y="62"/>
                    </a:lnTo>
                    <a:lnTo>
                      <a:pt x="11" y="80"/>
                    </a:lnTo>
                    <a:lnTo>
                      <a:pt x="21" y="90"/>
                    </a:lnTo>
                    <a:lnTo>
                      <a:pt x="30" y="95"/>
                    </a:lnTo>
                    <a:lnTo>
                      <a:pt x="39" y="96"/>
                    </a:lnTo>
                    <a:lnTo>
                      <a:pt x="48" y="95"/>
                    </a:lnTo>
                    <a:lnTo>
                      <a:pt x="56" y="90"/>
                    </a:lnTo>
                    <a:lnTo>
                      <a:pt x="64" y="86"/>
                    </a:lnTo>
                    <a:lnTo>
                      <a:pt x="71" y="81"/>
                    </a:lnTo>
                    <a:lnTo>
                      <a:pt x="76" y="77"/>
                    </a:lnTo>
                    <a:lnTo>
                      <a:pt x="83" y="72"/>
                    </a:lnTo>
                    <a:lnTo>
                      <a:pt x="91" y="67"/>
                    </a:lnTo>
                    <a:lnTo>
                      <a:pt x="101" y="61"/>
                    </a:lnTo>
                    <a:lnTo>
                      <a:pt x="114" y="59"/>
                    </a:lnTo>
                    <a:lnTo>
                      <a:pt x="130" y="61"/>
                    </a:lnTo>
                    <a:lnTo>
                      <a:pt x="150" y="69"/>
                    </a:lnTo>
                    <a:lnTo>
                      <a:pt x="174" y="86"/>
                    </a:lnTo>
                    <a:lnTo>
                      <a:pt x="203" y="112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831"/>
              <p:cNvSpPr/>
              <p:nvPr/>
            </p:nvSpPr>
            <p:spPr>
              <a:xfrm>
                <a:off x="4293" y="4232"/>
                <a:ext cx="68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3" h="112">
                    <a:moveTo>
                      <a:pt x="203" y="112"/>
                    </a:moveTo>
                    <a:lnTo>
                      <a:pt x="203" y="112"/>
                    </a:lnTo>
                    <a:lnTo>
                      <a:pt x="200" y="108"/>
                    </a:lnTo>
                    <a:lnTo>
                      <a:pt x="195" y="98"/>
                    </a:lnTo>
                    <a:lnTo>
                      <a:pt x="185" y="85"/>
                    </a:lnTo>
                    <a:lnTo>
                      <a:pt x="172" y="68"/>
                    </a:lnTo>
                    <a:lnTo>
                      <a:pt x="157" y="50"/>
                    </a:lnTo>
                    <a:lnTo>
                      <a:pt x="138" y="32"/>
                    </a:lnTo>
                    <a:lnTo>
                      <a:pt x="118" y="16"/>
                    </a:lnTo>
                    <a:lnTo>
                      <a:pt x="94" y="5"/>
                    </a:lnTo>
                    <a:lnTo>
                      <a:pt x="71" y="0"/>
                    </a:lnTo>
                    <a:lnTo>
                      <a:pt x="49" y="0"/>
                    </a:lnTo>
                    <a:lnTo>
                      <a:pt x="30" y="5"/>
                    </a:lnTo>
                    <a:lnTo>
                      <a:pt x="16" y="15"/>
                    </a:lnTo>
                    <a:lnTo>
                      <a:pt x="5" y="30"/>
                    </a:lnTo>
                    <a:lnTo>
                      <a:pt x="0" y="46"/>
                    </a:lnTo>
                    <a:lnTo>
                      <a:pt x="2" y="62"/>
                    </a:lnTo>
                    <a:lnTo>
                      <a:pt x="11" y="80"/>
                    </a:lnTo>
                    <a:lnTo>
                      <a:pt x="21" y="90"/>
                    </a:lnTo>
                    <a:lnTo>
                      <a:pt x="30" y="95"/>
                    </a:lnTo>
                    <a:lnTo>
                      <a:pt x="39" y="96"/>
                    </a:lnTo>
                    <a:lnTo>
                      <a:pt x="48" y="95"/>
                    </a:lnTo>
                    <a:lnTo>
                      <a:pt x="56" y="90"/>
                    </a:lnTo>
                    <a:lnTo>
                      <a:pt x="64" y="86"/>
                    </a:lnTo>
                    <a:lnTo>
                      <a:pt x="71" y="81"/>
                    </a:lnTo>
                    <a:lnTo>
                      <a:pt x="76" y="77"/>
                    </a:lnTo>
                    <a:lnTo>
                      <a:pt x="83" y="72"/>
                    </a:lnTo>
                    <a:lnTo>
                      <a:pt x="91" y="67"/>
                    </a:lnTo>
                    <a:lnTo>
                      <a:pt x="101" y="61"/>
                    </a:lnTo>
                    <a:lnTo>
                      <a:pt x="114" y="59"/>
                    </a:lnTo>
                    <a:lnTo>
                      <a:pt x="130" y="61"/>
                    </a:lnTo>
                    <a:lnTo>
                      <a:pt x="150" y="69"/>
                    </a:lnTo>
                    <a:lnTo>
                      <a:pt x="174" y="86"/>
                    </a:lnTo>
                    <a:lnTo>
                      <a:pt x="203" y="112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832"/>
              <p:cNvSpPr/>
              <p:nvPr/>
            </p:nvSpPr>
            <p:spPr>
              <a:xfrm>
                <a:off x="4174" y="4265"/>
                <a:ext cx="83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50" h="103">
                    <a:moveTo>
                      <a:pt x="0" y="47"/>
                    </a:moveTo>
                    <a:lnTo>
                      <a:pt x="6" y="45"/>
                    </a:lnTo>
                    <a:lnTo>
                      <a:pt x="21" y="38"/>
                    </a:lnTo>
                    <a:lnTo>
                      <a:pt x="42" y="31"/>
                    </a:lnTo>
                    <a:lnTo>
                      <a:pt x="69" y="21"/>
                    </a:lnTo>
                    <a:lnTo>
                      <a:pt x="98" y="12"/>
                    </a:lnTo>
                    <a:lnTo>
                      <a:pt x="127" y="5"/>
                    </a:lnTo>
                    <a:lnTo>
                      <a:pt x="155" y="0"/>
                    </a:lnTo>
                    <a:lnTo>
                      <a:pt x="178" y="1"/>
                    </a:lnTo>
                    <a:lnTo>
                      <a:pt x="194" y="5"/>
                    </a:lnTo>
                    <a:lnTo>
                      <a:pt x="207" y="10"/>
                    </a:lnTo>
                    <a:lnTo>
                      <a:pt x="221" y="16"/>
                    </a:lnTo>
                    <a:lnTo>
                      <a:pt x="232" y="24"/>
                    </a:lnTo>
                    <a:lnTo>
                      <a:pt x="240" y="33"/>
                    </a:lnTo>
                    <a:lnTo>
                      <a:pt x="246" y="44"/>
                    </a:lnTo>
                    <a:lnTo>
                      <a:pt x="250" y="54"/>
                    </a:lnTo>
                    <a:lnTo>
                      <a:pt x="249" y="66"/>
                    </a:lnTo>
                    <a:lnTo>
                      <a:pt x="243" y="81"/>
                    </a:lnTo>
                    <a:lnTo>
                      <a:pt x="235" y="92"/>
                    </a:lnTo>
                    <a:lnTo>
                      <a:pt x="223" y="100"/>
                    </a:lnTo>
                    <a:lnTo>
                      <a:pt x="211" y="103"/>
                    </a:lnTo>
                    <a:lnTo>
                      <a:pt x="197" y="103"/>
                    </a:lnTo>
                    <a:lnTo>
                      <a:pt x="185" y="101"/>
                    </a:lnTo>
                    <a:lnTo>
                      <a:pt x="174" y="96"/>
                    </a:lnTo>
                    <a:lnTo>
                      <a:pt x="166" y="87"/>
                    </a:lnTo>
                    <a:lnTo>
                      <a:pt x="159" y="74"/>
                    </a:lnTo>
                    <a:lnTo>
                      <a:pt x="154" y="64"/>
                    </a:lnTo>
                    <a:lnTo>
                      <a:pt x="150" y="57"/>
                    </a:lnTo>
                    <a:lnTo>
                      <a:pt x="148" y="53"/>
                    </a:lnTo>
                    <a:lnTo>
                      <a:pt x="144" y="50"/>
                    </a:lnTo>
                    <a:lnTo>
                      <a:pt x="138" y="46"/>
                    </a:lnTo>
                    <a:lnTo>
                      <a:pt x="129" y="44"/>
                    </a:lnTo>
                    <a:lnTo>
                      <a:pt x="116" y="41"/>
                    </a:lnTo>
                    <a:lnTo>
                      <a:pt x="100" y="37"/>
                    </a:lnTo>
                    <a:lnTo>
                      <a:pt x="85" y="34"/>
                    </a:lnTo>
                    <a:lnTo>
                      <a:pt x="71" y="32"/>
                    </a:lnTo>
                    <a:lnTo>
                      <a:pt x="56" y="32"/>
                    </a:lnTo>
                    <a:lnTo>
                      <a:pt x="42" y="32"/>
                    </a:lnTo>
                    <a:lnTo>
                      <a:pt x="27" y="35"/>
                    </a:lnTo>
                    <a:lnTo>
                      <a:pt x="14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833"/>
              <p:cNvSpPr/>
              <p:nvPr/>
            </p:nvSpPr>
            <p:spPr>
              <a:xfrm>
                <a:off x="4174" y="4265"/>
                <a:ext cx="83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50" h="103">
                    <a:moveTo>
                      <a:pt x="0" y="47"/>
                    </a:moveTo>
                    <a:lnTo>
                      <a:pt x="0" y="47"/>
                    </a:lnTo>
                    <a:lnTo>
                      <a:pt x="6" y="45"/>
                    </a:lnTo>
                    <a:lnTo>
                      <a:pt x="21" y="38"/>
                    </a:lnTo>
                    <a:lnTo>
                      <a:pt x="42" y="31"/>
                    </a:lnTo>
                    <a:lnTo>
                      <a:pt x="69" y="21"/>
                    </a:lnTo>
                    <a:lnTo>
                      <a:pt x="98" y="12"/>
                    </a:lnTo>
                    <a:lnTo>
                      <a:pt x="127" y="5"/>
                    </a:lnTo>
                    <a:lnTo>
                      <a:pt x="155" y="0"/>
                    </a:lnTo>
                    <a:lnTo>
                      <a:pt x="178" y="1"/>
                    </a:lnTo>
                    <a:lnTo>
                      <a:pt x="194" y="5"/>
                    </a:lnTo>
                    <a:lnTo>
                      <a:pt x="207" y="10"/>
                    </a:lnTo>
                    <a:lnTo>
                      <a:pt x="221" y="16"/>
                    </a:lnTo>
                    <a:lnTo>
                      <a:pt x="232" y="24"/>
                    </a:lnTo>
                    <a:lnTo>
                      <a:pt x="240" y="33"/>
                    </a:lnTo>
                    <a:lnTo>
                      <a:pt x="246" y="44"/>
                    </a:lnTo>
                    <a:lnTo>
                      <a:pt x="250" y="54"/>
                    </a:lnTo>
                    <a:lnTo>
                      <a:pt x="249" y="66"/>
                    </a:lnTo>
                    <a:lnTo>
                      <a:pt x="243" y="81"/>
                    </a:lnTo>
                    <a:lnTo>
                      <a:pt x="235" y="92"/>
                    </a:lnTo>
                    <a:lnTo>
                      <a:pt x="223" y="100"/>
                    </a:lnTo>
                    <a:lnTo>
                      <a:pt x="211" y="103"/>
                    </a:lnTo>
                    <a:lnTo>
                      <a:pt x="197" y="103"/>
                    </a:lnTo>
                    <a:lnTo>
                      <a:pt x="185" y="101"/>
                    </a:lnTo>
                    <a:lnTo>
                      <a:pt x="174" y="96"/>
                    </a:lnTo>
                    <a:lnTo>
                      <a:pt x="166" y="87"/>
                    </a:lnTo>
                    <a:lnTo>
                      <a:pt x="159" y="74"/>
                    </a:lnTo>
                    <a:lnTo>
                      <a:pt x="154" y="64"/>
                    </a:lnTo>
                    <a:lnTo>
                      <a:pt x="150" y="57"/>
                    </a:lnTo>
                    <a:lnTo>
                      <a:pt x="148" y="53"/>
                    </a:lnTo>
                    <a:lnTo>
                      <a:pt x="144" y="50"/>
                    </a:lnTo>
                    <a:lnTo>
                      <a:pt x="138" y="46"/>
                    </a:lnTo>
                    <a:lnTo>
                      <a:pt x="129" y="44"/>
                    </a:lnTo>
                    <a:lnTo>
                      <a:pt x="116" y="41"/>
                    </a:lnTo>
                    <a:lnTo>
                      <a:pt x="100" y="37"/>
                    </a:lnTo>
                    <a:lnTo>
                      <a:pt x="85" y="34"/>
                    </a:lnTo>
                    <a:lnTo>
                      <a:pt x="71" y="32"/>
                    </a:lnTo>
                    <a:lnTo>
                      <a:pt x="56" y="32"/>
                    </a:lnTo>
                    <a:lnTo>
                      <a:pt x="42" y="32"/>
                    </a:lnTo>
                    <a:lnTo>
                      <a:pt x="27" y="35"/>
                    </a:lnTo>
                    <a:lnTo>
                      <a:pt x="14" y="40"/>
                    </a:lnTo>
                    <a:lnTo>
                      <a:pt x="0" y="47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834"/>
              <p:cNvSpPr/>
              <p:nvPr/>
            </p:nvSpPr>
            <p:spPr>
              <a:xfrm>
                <a:off x="4179" y="4102"/>
                <a:ext cx="38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2" h="156">
                    <a:moveTo>
                      <a:pt x="24" y="156"/>
                    </a:moveTo>
                    <a:lnTo>
                      <a:pt x="22" y="143"/>
                    </a:lnTo>
                    <a:lnTo>
                      <a:pt x="22" y="116"/>
                    </a:lnTo>
                    <a:lnTo>
                      <a:pt x="28" y="87"/>
                    </a:lnTo>
                    <a:lnTo>
                      <a:pt x="41" y="69"/>
                    </a:lnTo>
                    <a:lnTo>
                      <a:pt x="52" y="66"/>
                    </a:lnTo>
                    <a:lnTo>
                      <a:pt x="63" y="64"/>
                    </a:lnTo>
                    <a:lnTo>
                      <a:pt x="73" y="62"/>
                    </a:lnTo>
                    <a:lnTo>
                      <a:pt x="83" y="59"/>
                    </a:lnTo>
                    <a:lnTo>
                      <a:pt x="92" y="57"/>
                    </a:lnTo>
                    <a:lnTo>
                      <a:pt x="98" y="54"/>
                    </a:lnTo>
                    <a:lnTo>
                      <a:pt x="105" y="47"/>
                    </a:lnTo>
                    <a:lnTo>
                      <a:pt x="110" y="39"/>
                    </a:lnTo>
                    <a:lnTo>
                      <a:pt x="112" y="26"/>
                    </a:lnTo>
                    <a:lnTo>
                      <a:pt x="109" y="15"/>
                    </a:lnTo>
                    <a:lnTo>
                      <a:pt x="101" y="7"/>
                    </a:lnTo>
                    <a:lnTo>
                      <a:pt x="91" y="2"/>
                    </a:lnTo>
                    <a:lnTo>
                      <a:pt x="79" y="0"/>
                    </a:lnTo>
                    <a:lnTo>
                      <a:pt x="67" y="0"/>
                    </a:lnTo>
                    <a:lnTo>
                      <a:pt x="55" y="2"/>
                    </a:lnTo>
                    <a:lnTo>
                      <a:pt x="45" y="7"/>
                    </a:lnTo>
                    <a:lnTo>
                      <a:pt x="35" y="13"/>
                    </a:lnTo>
                    <a:lnTo>
                      <a:pt x="24" y="22"/>
                    </a:lnTo>
                    <a:lnTo>
                      <a:pt x="14" y="35"/>
                    </a:lnTo>
                    <a:lnTo>
                      <a:pt x="5" y="50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8" y="122"/>
                    </a:lnTo>
                    <a:lnTo>
                      <a:pt x="24" y="156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835"/>
              <p:cNvSpPr/>
              <p:nvPr/>
            </p:nvSpPr>
            <p:spPr>
              <a:xfrm>
                <a:off x="4179" y="4102"/>
                <a:ext cx="38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2" h="156">
                    <a:moveTo>
                      <a:pt x="24" y="156"/>
                    </a:moveTo>
                    <a:lnTo>
                      <a:pt x="24" y="156"/>
                    </a:lnTo>
                    <a:lnTo>
                      <a:pt x="22" y="143"/>
                    </a:lnTo>
                    <a:lnTo>
                      <a:pt x="22" y="116"/>
                    </a:lnTo>
                    <a:lnTo>
                      <a:pt x="28" y="87"/>
                    </a:lnTo>
                    <a:lnTo>
                      <a:pt x="41" y="69"/>
                    </a:lnTo>
                    <a:lnTo>
                      <a:pt x="52" y="66"/>
                    </a:lnTo>
                    <a:lnTo>
                      <a:pt x="63" y="64"/>
                    </a:lnTo>
                    <a:lnTo>
                      <a:pt x="73" y="62"/>
                    </a:lnTo>
                    <a:lnTo>
                      <a:pt x="83" y="59"/>
                    </a:lnTo>
                    <a:lnTo>
                      <a:pt x="92" y="57"/>
                    </a:lnTo>
                    <a:lnTo>
                      <a:pt x="98" y="54"/>
                    </a:lnTo>
                    <a:lnTo>
                      <a:pt x="105" y="47"/>
                    </a:lnTo>
                    <a:lnTo>
                      <a:pt x="110" y="39"/>
                    </a:lnTo>
                    <a:lnTo>
                      <a:pt x="112" y="26"/>
                    </a:lnTo>
                    <a:lnTo>
                      <a:pt x="109" y="15"/>
                    </a:lnTo>
                    <a:lnTo>
                      <a:pt x="101" y="7"/>
                    </a:lnTo>
                    <a:lnTo>
                      <a:pt x="91" y="2"/>
                    </a:lnTo>
                    <a:lnTo>
                      <a:pt x="79" y="0"/>
                    </a:lnTo>
                    <a:lnTo>
                      <a:pt x="67" y="0"/>
                    </a:lnTo>
                    <a:lnTo>
                      <a:pt x="55" y="2"/>
                    </a:lnTo>
                    <a:lnTo>
                      <a:pt x="45" y="7"/>
                    </a:lnTo>
                    <a:lnTo>
                      <a:pt x="35" y="13"/>
                    </a:lnTo>
                    <a:lnTo>
                      <a:pt x="24" y="22"/>
                    </a:lnTo>
                    <a:lnTo>
                      <a:pt x="14" y="35"/>
                    </a:lnTo>
                    <a:lnTo>
                      <a:pt x="5" y="50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8" y="122"/>
                    </a:lnTo>
                    <a:lnTo>
                      <a:pt x="24" y="156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836"/>
              <p:cNvSpPr/>
              <p:nvPr/>
            </p:nvSpPr>
            <p:spPr>
              <a:xfrm>
                <a:off x="3989" y="4105"/>
                <a:ext cx="70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9" h="105">
                    <a:moveTo>
                      <a:pt x="209" y="53"/>
                    </a:moveTo>
                    <a:lnTo>
                      <a:pt x="206" y="54"/>
                    </a:lnTo>
                    <a:lnTo>
                      <a:pt x="194" y="57"/>
                    </a:lnTo>
                    <a:lnTo>
                      <a:pt x="180" y="62"/>
                    </a:lnTo>
                    <a:lnTo>
                      <a:pt x="162" y="66"/>
                    </a:lnTo>
                    <a:lnTo>
                      <a:pt x="143" y="71"/>
                    </a:lnTo>
                    <a:lnTo>
                      <a:pt x="126" y="73"/>
                    </a:lnTo>
                    <a:lnTo>
                      <a:pt x="112" y="72"/>
                    </a:lnTo>
                    <a:lnTo>
                      <a:pt x="102" y="67"/>
                    </a:lnTo>
                    <a:lnTo>
                      <a:pt x="93" y="56"/>
                    </a:lnTo>
                    <a:lnTo>
                      <a:pt x="88" y="48"/>
                    </a:lnTo>
                    <a:lnTo>
                      <a:pt x="87" y="38"/>
                    </a:lnTo>
                    <a:lnTo>
                      <a:pt x="84" y="21"/>
                    </a:lnTo>
                    <a:lnTo>
                      <a:pt x="80" y="15"/>
                    </a:lnTo>
                    <a:lnTo>
                      <a:pt x="73" y="8"/>
                    </a:lnTo>
                    <a:lnTo>
                      <a:pt x="62" y="3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4" y="10"/>
                    </a:lnTo>
                    <a:lnTo>
                      <a:pt x="5" y="21"/>
                    </a:lnTo>
                    <a:lnTo>
                      <a:pt x="0" y="38"/>
                    </a:lnTo>
                    <a:lnTo>
                      <a:pt x="0" y="53"/>
                    </a:lnTo>
                    <a:lnTo>
                      <a:pt x="4" y="66"/>
                    </a:lnTo>
                    <a:lnTo>
                      <a:pt x="13" y="78"/>
                    </a:lnTo>
                    <a:lnTo>
                      <a:pt x="23" y="87"/>
                    </a:lnTo>
                    <a:lnTo>
                      <a:pt x="36" y="95"/>
                    </a:lnTo>
                    <a:lnTo>
                      <a:pt x="47" y="101"/>
                    </a:lnTo>
                    <a:lnTo>
                      <a:pt x="58" y="103"/>
                    </a:lnTo>
                    <a:lnTo>
                      <a:pt x="79" y="105"/>
                    </a:lnTo>
                    <a:lnTo>
                      <a:pt x="98" y="104"/>
                    </a:lnTo>
                    <a:lnTo>
                      <a:pt x="115" y="102"/>
                    </a:lnTo>
                    <a:lnTo>
                      <a:pt x="132" y="96"/>
                    </a:lnTo>
                    <a:lnTo>
                      <a:pt x="147" y="90"/>
                    </a:lnTo>
                    <a:lnTo>
                      <a:pt x="165" y="79"/>
                    </a:lnTo>
                    <a:lnTo>
                      <a:pt x="185" y="67"/>
                    </a:lnTo>
                    <a:lnTo>
                      <a:pt x="209" y="53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837"/>
              <p:cNvSpPr/>
              <p:nvPr/>
            </p:nvSpPr>
            <p:spPr>
              <a:xfrm>
                <a:off x="3989" y="4105"/>
                <a:ext cx="70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9" h="105">
                    <a:moveTo>
                      <a:pt x="209" y="53"/>
                    </a:moveTo>
                    <a:lnTo>
                      <a:pt x="209" y="53"/>
                    </a:lnTo>
                    <a:lnTo>
                      <a:pt x="206" y="54"/>
                    </a:lnTo>
                    <a:lnTo>
                      <a:pt x="194" y="57"/>
                    </a:lnTo>
                    <a:lnTo>
                      <a:pt x="180" y="62"/>
                    </a:lnTo>
                    <a:lnTo>
                      <a:pt x="162" y="66"/>
                    </a:lnTo>
                    <a:lnTo>
                      <a:pt x="143" y="71"/>
                    </a:lnTo>
                    <a:lnTo>
                      <a:pt x="126" y="73"/>
                    </a:lnTo>
                    <a:lnTo>
                      <a:pt x="112" y="72"/>
                    </a:lnTo>
                    <a:lnTo>
                      <a:pt x="102" y="67"/>
                    </a:lnTo>
                    <a:lnTo>
                      <a:pt x="93" y="56"/>
                    </a:lnTo>
                    <a:lnTo>
                      <a:pt x="88" y="48"/>
                    </a:lnTo>
                    <a:lnTo>
                      <a:pt x="87" y="38"/>
                    </a:lnTo>
                    <a:lnTo>
                      <a:pt x="84" y="21"/>
                    </a:lnTo>
                    <a:lnTo>
                      <a:pt x="80" y="15"/>
                    </a:lnTo>
                    <a:lnTo>
                      <a:pt x="73" y="8"/>
                    </a:lnTo>
                    <a:lnTo>
                      <a:pt x="62" y="3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2"/>
                    </a:lnTo>
                    <a:lnTo>
                      <a:pt x="14" y="10"/>
                    </a:lnTo>
                    <a:lnTo>
                      <a:pt x="5" y="21"/>
                    </a:lnTo>
                    <a:lnTo>
                      <a:pt x="0" y="38"/>
                    </a:lnTo>
                    <a:lnTo>
                      <a:pt x="0" y="53"/>
                    </a:lnTo>
                    <a:lnTo>
                      <a:pt x="4" y="66"/>
                    </a:lnTo>
                    <a:lnTo>
                      <a:pt x="13" y="78"/>
                    </a:lnTo>
                    <a:lnTo>
                      <a:pt x="23" y="87"/>
                    </a:lnTo>
                    <a:lnTo>
                      <a:pt x="36" y="95"/>
                    </a:lnTo>
                    <a:lnTo>
                      <a:pt x="47" y="101"/>
                    </a:lnTo>
                    <a:lnTo>
                      <a:pt x="58" y="103"/>
                    </a:lnTo>
                    <a:lnTo>
                      <a:pt x="79" y="105"/>
                    </a:lnTo>
                    <a:lnTo>
                      <a:pt x="98" y="104"/>
                    </a:lnTo>
                    <a:lnTo>
                      <a:pt x="115" y="102"/>
                    </a:lnTo>
                    <a:lnTo>
                      <a:pt x="132" y="96"/>
                    </a:lnTo>
                    <a:lnTo>
                      <a:pt x="147" y="90"/>
                    </a:lnTo>
                    <a:lnTo>
                      <a:pt x="165" y="79"/>
                    </a:lnTo>
                    <a:lnTo>
                      <a:pt x="185" y="67"/>
                    </a:lnTo>
                    <a:lnTo>
                      <a:pt x="209" y="53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838"/>
              <p:cNvSpPr/>
              <p:nvPr/>
            </p:nvSpPr>
            <p:spPr>
              <a:xfrm>
                <a:off x="3995" y="4179"/>
                <a:ext cx="46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9" h="148">
                    <a:moveTo>
                      <a:pt x="123" y="0"/>
                    </a:moveTo>
                    <a:lnTo>
                      <a:pt x="125" y="4"/>
                    </a:lnTo>
                    <a:lnTo>
                      <a:pt x="128" y="14"/>
                    </a:lnTo>
                    <a:lnTo>
                      <a:pt x="134" y="31"/>
                    </a:lnTo>
                    <a:lnTo>
                      <a:pt x="137" y="51"/>
                    </a:lnTo>
                    <a:lnTo>
                      <a:pt x="139" y="73"/>
                    </a:lnTo>
                    <a:lnTo>
                      <a:pt x="137" y="95"/>
                    </a:lnTo>
                    <a:lnTo>
                      <a:pt x="129" y="116"/>
                    </a:lnTo>
                    <a:lnTo>
                      <a:pt x="114" y="134"/>
                    </a:lnTo>
                    <a:lnTo>
                      <a:pt x="97" y="143"/>
                    </a:lnTo>
                    <a:lnTo>
                      <a:pt x="78" y="148"/>
                    </a:lnTo>
                    <a:lnTo>
                      <a:pt x="58" y="146"/>
                    </a:lnTo>
                    <a:lnTo>
                      <a:pt x="39" y="142"/>
                    </a:lnTo>
                    <a:lnTo>
                      <a:pt x="22" y="133"/>
                    </a:lnTo>
                    <a:lnTo>
                      <a:pt x="9" y="122"/>
                    </a:lnTo>
                    <a:lnTo>
                      <a:pt x="1" y="107"/>
                    </a:lnTo>
                    <a:lnTo>
                      <a:pt x="0" y="92"/>
                    </a:lnTo>
                    <a:lnTo>
                      <a:pt x="4" y="77"/>
                    </a:lnTo>
                    <a:lnTo>
                      <a:pt x="11" y="67"/>
                    </a:lnTo>
                    <a:lnTo>
                      <a:pt x="20" y="62"/>
                    </a:lnTo>
                    <a:lnTo>
                      <a:pt x="29" y="60"/>
                    </a:lnTo>
                    <a:lnTo>
                      <a:pt x="38" y="60"/>
                    </a:lnTo>
                    <a:lnTo>
                      <a:pt x="47" y="64"/>
                    </a:lnTo>
                    <a:lnTo>
                      <a:pt x="54" y="67"/>
                    </a:lnTo>
                    <a:lnTo>
                      <a:pt x="60" y="71"/>
                    </a:lnTo>
                    <a:lnTo>
                      <a:pt x="66" y="76"/>
                    </a:lnTo>
                    <a:lnTo>
                      <a:pt x="75" y="78"/>
                    </a:lnTo>
                    <a:lnTo>
                      <a:pt x="83" y="78"/>
                    </a:lnTo>
                    <a:lnTo>
                      <a:pt x="95" y="75"/>
                    </a:lnTo>
                    <a:lnTo>
                      <a:pt x="105" y="67"/>
                    </a:lnTo>
                    <a:lnTo>
                      <a:pt x="113" y="52"/>
                    </a:lnTo>
                    <a:lnTo>
                      <a:pt x="119" y="30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839"/>
              <p:cNvSpPr/>
              <p:nvPr/>
            </p:nvSpPr>
            <p:spPr>
              <a:xfrm>
                <a:off x="3995" y="4179"/>
                <a:ext cx="46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9" h="148">
                    <a:moveTo>
                      <a:pt x="123" y="0"/>
                    </a:moveTo>
                    <a:lnTo>
                      <a:pt x="123" y="0"/>
                    </a:lnTo>
                    <a:lnTo>
                      <a:pt x="125" y="4"/>
                    </a:lnTo>
                    <a:lnTo>
                      <a:pt x="128" y="14"/>
                    </a:lnTo>
                    <a:lnTo>
                      <a:pt x="134" y="31"/>
                    </a:lnTo>
                    <a:lnTo>
                      <a:pt x="137" y="51"/>
                    </a:lnTo>
                    <a:lnTo>
                      <a:pt x="139" y="73"/>
                    </a:lnTo>
                    <a:lnTo>
                      <a:pt x="137" y="95"/>
                    </a:lnTo>
                    <a:lnTo>
                      <a:pt x="129" y="116"/>
                    </a:lnTo>
                    <a:lnTo>
                      <a:pt x="114" y="134"/>
                    </a:lnTo>
                    <a:lnTo>
                      <a:pt x="97" y="143"/>
                    </a:lnTo>
                    <a:lnTo>
                      <a:pt x="78" y="148"/>
                    </a:lnTo>
                    <a:lnTo>
                      <a:pt x="58" y="146"/>
                    </a:lnTo>
                    <a:lnTo>
                      <a:pt x="39" y="142"/>
                    </a:lnTo>
                    <a:lnTo>
                      <a:pt x="22" y="133"/>
                    </a:lnTo>
                    <a:lnTo>
                      <a:pt x="9" y="122"/>
                    </a:lnTo>
                    <a:lnTo>
                      <a:pt x="1" y="107"/>
                    </a:lnTo>
                    <a:lnTo>
                      <a:pt x="0" y="92"/>
                    </a:lnTo>
                    <a:lnTo>
                      <a:pt x="4" y="77"/>
                    </a:lnTo>
                    <a:lnTo>
                      <a:pt x="11" y="67"/>
                    </a:lnTo>
                    <a:lnTo>
                      <a:pt x="20" y="62"/>
                    </a:lnTo>
                    <a:lnTo>
                      <a:pt x="29" y="60"/>
                    </a:lnTo>
                    <a:lnTo>
                      <a:pt x="38" y="60"/>
                    </a:lnTo>
                    <a:lnTo>
                      <a:pt x="47" y="64"/>
                    </a:lnTo>
                    <a:lnTo>
                      <a:pt x="54" y="67"/>
                    </a:lnTo>
                    <a:lnTo>
                      <a:pt x="60" y="71"/>
                    </a:lnTo>
                    <a:lnTo>
                      <a:pt x="66" y="76"/>
                    </a:lnTo>
                    <a:lnTo>
                      <a:pt x="75" y="78"/>
                    </a:lnTo>
                    <a:lnTo>
                      <a:pt x="83" y="78"/>
                    </a:lnTo>
                    <a:lnTo>
                      <a:pt x="95" y="75"/>
                    </a:lnTo>
                    <a:lnTo>
                      <a:pt x="105" y="67"/>
                    </a:lnTo>
                    <a:lnTo>
                      <a:pt x="113" y="52"/>
                    </a:lnTo>
                    <a:lnTo>
                      <a:pt x="119" y="30"/>
                    </a:lnTo>
                    <a:lnTo>
                      <a:pt x="123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840"/>
              <p:cNvSpPr/>
              <p:nvPr/>
            </p:nvSpPr>
            <p:spPr>
              <a:xfrm>
                <a:off x="4068" y="4134"/>
                <a:ext cx="29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6" h="199">
                    <a:moveTo>
                      <a:pt x="51" y="199"/>
                    </a:moveTo>
                    <a:lnTo>
                      <a:pt x="49" y="196"/>
                    </a:lnTo>
                    <a:lnTo>
                      <a:pt x="43" y="191"/>
                    </a:lnTo>
                    <a:lnTo>
                      <a:pt x="36" y="183"/>
                    </a:lnTo>
                    <a:lnTo>
                      <a:pt x="28" y="171"/>
                    </a:lnTo>
                    <a:lnTo>
                      <a:pt x="19" y="157"/>
                    </a:lnTo>
                    <a:lnTo>
                      <a:pt x="11" y="141"/>
                    </a:lnTo>
                    <a:lnTo>
                      <a:pt x="5" y="124"/>
                    </a:lnTo>
                    <a:lnTo>
                      <a:pt x="3" y="105"/>
                    </a:lnTo>
                    <a:lnTo>
                      <a:pt x="6" y="73"/>
                    </a:lnTo>
                    <a:lnTo>
                      <a:pt x="11" y="52"/>
                    </a:lnTo>
                    <a:lnTo>
                      <a:pt x="11" y="3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20" y="3"/>
                    </a:lnTo>
                    <a:lnTo>
                      <a:pt x="40" y="6"/>
                    </a:lnTo>
                    <a:lnTo>
                      <a:pt x="60" y="12"/>
                    </a:lnTo>
                    <a:lnTo>
                      <a:pt x="77" y="22"/>
                    </a:lnTo>
                    <a:lnTo>
                      <a:pt x="86" y="35"/>
                    </a:lnTo>
                    <a:lnTo>
                      <a:pt x="84" y="54"/>
                    </a:lnTo>
                    <a:lnTo>
                      <a:pt x="65" y="78"/>
                    </a:lnTo>
                    <a:lnTo>
                      <a:pt x="53" y="93"/>
                    </a:lnTo>
                    <a:lnTo>
                      <a:pt x="47" y="112"/>
                    </a:lnTo>
                    <a:lnTo>
                      <a:pt x="43" y="133"/>
                    </a:lnTo>
                    <a:lnTo>
                      <a:pt x="43" y="152"/>
                    </a:lnTo>
                    <a:lnTo>
                      <a:pt x="46" y="171"/>
                    </a:lnTo>
                    <a:lnTo>
                      <a:pt x="48" y="185"/>
                    </a:lnTo>
                    <a:lnTo>
                      <a:pt x="50" y="195"/>
                    </a:lnTo>
                    <a:lnTo>
                      <a:pt x="51" y="199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841"/>
              <p:cNvSpPr/>
              <p:nvPr/>
            </p:nvSpPr>
            <p:spPr>
              <a:xfrm>
                <a:off x="4068" y="4169"/>
                <a:ext cx="18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4" h="97">
                    <a:moveTo>
                      <a:pt x="0" y="0"/>
                    </a:moveTo>
                    <a:lnTo>
                      <a:pt x="0" y="0"/>
                    </a:lnTo>
                    <a:lnTo>
                      <a:pt x="2" y="19"/>
                    </a:lnTo>
                    <a:lnTo>
                      <a:pt x="7" y="38"/>
                    </a:lnTo>
                    <a:lnTo>
                      <a:pt x="16" y="54"/>
                    </a:lnTo>
                    <a:lnTo>
                      <a:pt x="25" y="68"/>
                    </a:lnTo>
                    <a:lnTo>
                      <a:pt x="33" y="80"/>
                    </a:lnTo>
                    <a:lnTo>
                      <a:pt x="41" y="89"/>
                    </a:lnTo>
                    <a:lnTo>
                      <a:pt x="47" y="95"/>
                    </a:lnTo>
                    <a:lnTo>
                      <a:pt x="50" y="97"/>
                    </a:lnTo>
                    <a:lnTo>
                      <a:pt x="54" y="90"/>
                    </a:lnTo>
                    <a:lnTo>
                      <a:pt x="53" y="88"/>
                    </a:lnTo>
                    <a:lnTo>
                      <a:pt x="48" y="82"/>
                    </a:lnTo>
                    <a:lnTo>
                      <a:pt x="40" y="76"/>
                    </a:lnTo>
                    <a:lnTo>
                      <a:pt x="32" y="63"/>
                    </a:lnTo>
                    <a:lnTo>
                      <a:pt x="23" y="50"/>
                    </a:lnTo>
                    <a:lnTo>
                      <a:pt x="16" y="35"/>
                    </a:lnTo>
                    <a:lnTo>
                      <a:pt x="11" y="19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842"/>
              <p:cNvSpPr/>
              <p:nvPr/>
            </p:nvSpPr>
            <p:spPr>
              <a:xfrm>
                <a:off x="4066" y="4133"/>
                <a:ext cx="7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" h="109">
                    <a:moveTo>
                      <a:pt x="5" y="0"/>
                    </a:moveTo>
                    <a:lnTo>
                      <a:pt x="0" y="7"/>
                    </a:lnTo>
                    <a:lnTo>
                      <a:pt x="11" y="35"/>
                    </a:lnTo>
                    <a:lnTo>
                      <a:pt x="11" y="56"/>
                    </a:lnTo>
                    <a:lnTo>
                      <a:pt x="7" y="77"/>
                    </a:lnTo>
                    <a:lnTo>
                      <a:pt x="4" y="109"/>
                    </a:lnTo>
                    <a:lnTo>
                      <a:pt x="13" y="109"/>
                    </a:lnTo>
                    <a:lnTo>
                      <a:pt x="16" y="77"/>
                    </a:lnTo>
                    <a:lnTo>
                      <a:pt x="20" y="56"/>
                    </a:lnTo>
                    <a:lnTo>
                      <a:pt x="20" y="35"/>
                    </a:lnTo>
                    <a:lnTo>
                      <a:pt x="9" y="2"/>
                    </a:lnTo>
                    <a:lnTo>
                      <a:pt x="5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843"/>
              <p:cNvSpPr/>
              <p:nvPr/>
            </p:nvSpPr>
            <p:spPr>
              <a:xfrm>
                <a:off x="4068" y="4133"/>
                <a:ext cx="30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90" h="85">
                    <a:moveTo>
                      <a:pt x="68" y="85"/>
                    </a:moveTo>
                    <a:lnTo>
                      <a:pt x="68" y="85"/>
                    </a:lnTo>
                    <a:lnTo>
                      <a:pt x="88" y="60"/>
                    </a:lnTo>
                    <a:lnTo>
                      <a:pt x="90" y="39"/>
                    </a:lnTo>
                    <a:lnTo>
                      <a:pt x="80" y="22"/>
                    </a:lnTo>
                    <a:lnTo>
                      <a:pt x="61" y="11"/>
                    </a:lnTo>
                    <a:lnTo>
                      <a:pt x="40" y="6"/>
                    </a:lnTo>
                    <a:lnTo>
                      <a:pt x="20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20" y="11"/>
                    </a:lnTo>
                    <a:lnTo>
                      <a:pt x="40" y="15"/>
                    </a:lnTo>
                    <a:lnTo>
                      <a:pt x="59" y="20"/>
                    </a:lnTo>
                    <a:lnTo>
                      <a:pt x="74" y="29"/>
                    </a:lnTo>
                    <a:lnTo>
                      <a:pt x="81" y="39"/>
                    </a:lnTo>
                    <a:lnTo>
                      <a:pt x="79" y="56"/>
                    </a:lnTo>
                    <a:lnTo>
                      <a:pt x="61" y="78"/>
                    </a:lnTo>
                    <a:lnTo>
                      <a:pt x="68" y="8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844"/>
              <p:cNvSpPr/>
              <p:nvPr/>
            </p:nvSpPr>
            <p:spPr>
              <a:xfrm>
                <a:off x="4081" y="4159"/>
                <a:ext cx="10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9" h="139">
                    <a:moveTo>
                      <a:pt x="10" y="128"/>
                    </a:moveTo>
                    <a:lnTo>
                      <a:pt x="17" y="123"/>
                    </a:lnTo>
                    <a:lnTo>
                      <a:pt x="16" y="120"/>
                    </a:lnTo>
                    <a:lnTo>
                      <a:pt x="13" y="111"/>
                    </a:lnTo>
                    <a:lnTo>
                      <a:pt x="11" y="97"/>
                    </a:lnTo>
                    <a:lnTo>
                      <a:pt x="9" y="78"/>
                    </a:lnTo>
                    <a:lnTo>
                      <a:pt x="9" y="59"/>
                    </a:lnTo>
                    <a:lnTo>
                      <a:pt x="12" y="40"/>
                    </a:lnTo>
                    <a:lnTo>
                      <a:pt x="18" y="22"/>
                    </a:lnTo>
                    <a:lnTo>
                      <a:pt x="29" y="7"/>
                    </a:lnTo>
                    <a:lnTo>
                      <a:pt x="22" y="0"/>
                    </a:lnTo>
                    <a:lnTo>
                      <a:pt x="11" y="17"/>
                    </a:lnTo>
                    <a:lnTo>
                      <a:pt x="3" y="37"/>
                    </a:lnTo>
                    <a:lnTo>
                      <a:pt x="0" y="59"/>
                    </a:lnTo>
                    <a:lnTo>
                      <a:pt x="0" y="78"/>
                    </a:lnTo>
                    <a:lnTo>
                      <a:pt x="2" y="97"/>
                    </a:lnTo>
                    <a:lnTo>
                      <a:pt x="4" y="111"/>
                    </a:lnTo>
                    <a:lnTo>
                      <a:pt x="7" y="122"/>
                    </a:lnTo>
                    <a:lnTo>
                      <a:pt x="8" y="126"/>
                    </a:lnTo>
                    <a:lnTo>
                      <a:pt x="14" y="121"/>
                    </a:lnTo>
                    <a:lnTo>
                      <a:pt x="10" y="128"/>
                    </a:lnTo>
                    <a:lnTo>
                      <a:pt x="21" y="139"/>
                    </a:lnTo>
                    <a:lnTo>
                      <a:pt x="17" y="123"/>
                    </a:lnTo>
                    <a:lnTo>
                      <a:pt x="10" y="1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845"/>
              <p:cNvSpPr/>
              <p:nvPr/>
            </p:nvSpPr>
            <p:spPr>
              <a:xfrm>
                <a:off x="4061" y="4189"/>
                <a:ext cx="26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8" h="65">
                    <a:moveTo>
                      <a:pt x="39" y="65"/>
                    </a:moveTo>
                    <a:lnTo>
                      <a:pt x="47" y="64"/>
                    </a:lnTo>
                    <a:lnTo>
                      <a:pt x="53" y="63"/>
                    </a:lnTo>
                    <a:lnTo>
                      <a:pt x="60" y="59"/>
                    </a:lnTo>
                    <a:lnTo>
                      <a:pt x="67" y="55"/>
                    </a:lnTo>
                    <a:lnTo>
                      <a:pt x="71" y="50"/>
                    </a:lnTo>
                    <a:lnTo>
                      <a:pt x="75" y="45"/>
                    </a:lnTo>
                    <a:lnTo>
                      <a:pt x="77" y="39"/>
                    </a:lnTo>
                    <a:lnTo>
                      <a:pt x="78" y="32"/>
                    </a:lnTo>
                    <a:lnTo>
                      <a:pt x="77" y="26"/>
                    </a:lnTo>
                    <a:lnTo>
                      <a:pt x="75" y="20"/>
                    </a:lnTo>
                    <a:lnTo>
                      <a:pt x="71" y="15"/>
                    </a:lnTo>
                    <a:lnTo>
                      <a:pt x="67" y="9"/>
                    </a:lnTo>
                    <a:lnTo>
                      <a:pt x="60" y="6"/>
                    </a:lnTo>
                    <a:lnTo>
                      <a:pt x="53" y="2"/>
                    </a:lnTo>
                    <a:lnTo>
                      <a:pt x="47" y="1"/>
                    </a:lnTo>
                    <a:lnTo>
                      <a:pt x="39" y="0"/>
                    </a:lnTo>
                    <a:lnTo>
                      <a:pt x="31" y="1"/>
                    </a:lnTo>
                    <a:lnTo>
                      <a:pt x="24" y="2"/>
                    </a:lnTo>
                    <a:lnTo>
                      <a:pt x="18" y="6"/>
                    </a:lnTo>
                    <a:lnTo>
                      <a:pt x="11" y="9"/>
                    </a:lnTo>
                    <a:lnTo>
                      <a:pt x="6" y="15"/>
                    </a:lnTo>
                    <a:lnTo>
                      <a:pt x="3" y="20"/>
                    </a:lnTo>
                    <a:lnTo>
                      <a:pt x="1" y="26"/>
                    </a:lnTo>
                    <a:lnTo>
                      <a:pt x="0" y="32"/>
                    </a:lnTo>
                    <a:lnTo>
                      <a:pt x="1" y="39"/>
                    </a:lnTo>
                    <a:lnTo>
                      <a:pt x="3" y="45"/>
                    </a:lnTo>
                    <a:lnTo>
                      <a:pt x="6" y="50"/>
                    </a:lnTo>
                    <a:lnTo>
                      <a:pt x="11" y="55"/>
                    </a:lnTo>
                    <a:lnTo>
                      <a:pt x="18" y="59"/>
                    </a:lnTo>
                    <a:lnTo>
                      <a:pt x="24" y="63"/>
                    </a:lnTo>
                    <a:lnTo>
                      <a:pt x="31" y="64"/>
                    </a:lnTo>
                    <a:lnTo>
                      <a:pt x="39" y="6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846"/>
              <p:cNvSpPr/>
              <p:nvPr/>
            </p:nvSpPr>
            <p:spPr>
              <a:xfrm>
                <a:off x="4074" y="4200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3" h="37">
                    <a:moveTo>
                      <a:pt x="34" y="0"/>
                    </a:moveTo>
                    <a:lnTo>
                      <a:pt x="34" y="0"/>
                    </a:lnTo>
                    <a:lnTo>
                      <a:pt x="33" y="6"/>
                    </a:lnTo>
                    <a:lnTo>
                      <a:pt x="31" y="11"/>
                    </a:lnTo>
                    <a:lnTo>
                      <a:pt x="29" y="16"/>
                    </a:lnTo>
                    <a:lnTo>
                      <a:pt x="25" y="19"/>
                    </a:lnTo>
                    <a:lnTo>
                      <a:pt x="19" y="24"/>
                    </a:lnTo>
                    <a:lnTo>
                      <a:pt x="13" y="26"/>
                    </a:lnTo>
                    <a:lnTo>
                      <a:pt x="8" y="27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8" y="36"/>
                    </a:lnTo>
                    <a:lnTo>
                      <a:pt x="15" y="35"/>
                    </a:lnTo>
                    <a:lnTo>
                      <a:pt x="23" y="31"/>
                    </a:lnTo>
                    <a:lnTo>
                      <a:pt x="30" y="26"/>
                    </a:lnTo>
                    <a:lnTo>
                      <a:pt x="36" y="21"/>
                    </a:lnTo>
                    <a:lnTo>
                      <a:pt x="40" y="15"/>
                    </a:lnTo>
                    <a:lnTo>
                      <a:pt x="42" y="8"/>
                    </a:lnTo>
                    <a:lnTo>
                      <a:pt x="43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847"/>
              <p:cNvSpPr/>
              <p:nvPr/>
            </p:nvSpPr>
            <p:spPr>
              <a:xfrm>
                <a:off x="4074" y="4188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3" h="36">
                    <a:moveTo>
                      <a:pt x="0" y="8"/>
                    </a:moveTo>
                    <a:lnTo>
                      <a:pt x="0" y="8"/>
                    </a:lnTo>
                    <a:lnTo>
                      <a:pt x="8" y="10"/>
                    </a:lnTo>
                    <a:lnTo>
                      <a:pt x="13" y="11"/>
                    </a:lnTo>
                    <a:lnTo>
                      <a:pt x="19" y="14"/>
                    </a:lnTo>
                    <a:lnTo>
                      <a:pt x="25" y="16"/>
                    </a:lnTo>
                    <a:lnTo>
                      <a:pt x="29" y="21"/>
                    </a:lnTo>
                    <a:lnTo>
                      <a:pt x="31" y="26"/>
                    </a:lnTo>
                    <a:lnTo>
                      <a:pt x="33" y="31"/>
                    </a:lnTo>
                    <a:lnTo>
                      <a:pt x="34" y="36"/>
                    </a:lnTo>
                    <a:lnTo>
                      <a:pt x="43" y="36"/>
                    </a:lnTo>
                    <a:lnTo>
                      <a:pt x="42" y="29"/>
                    </a:lnTo>
                    <a:lnTo>
                      <a:pt x="40" y="22"/>
                    </a:lnTo>
                    <a:lnTo>
                      <a:pt x="36" y="16"/>
                    </a:lnTo>
                    <a:lnTo>
                      <a:pt x="30" y="10"/>
                    </a:lnTo>
                    <a:lnTo>
                      <a:pt x="23" y="5"/>
                    </a:lnTo>
                    <a:lnTo>
                      <a:pt x="15" y="2"/>
                    </a:lnTo>
                    <a:lnTo>
                      <a:pt x="8" y="1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848"/>
              <p:cNvSpPr/>
              <p:nvPr/>
            </p:nvSpPr>
            <p:spPr>
              <a:xfrm>
                <a:off x="4060" y="4188"/>
                <a:ext cx="1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4" h="36">
                    <a:moveTo>
                      <a:pt x="9" y="36"/>
                    </a:moveTo>
                    <a:lnTo>
                      <a:pt x="9" y="36"/>
                    </a:lnTo>
                    <a:lnTo>
                      <a:pt x="10" y="31"/>
                    </a:lnTo>
                    <a:lnTo>
                      <a:pt x="12" y="26"/>
                    </a:lnTo>
                    <a:lnTo>
                      <a:pt x="15" y="21"/>
                    </a:lnTo>
                    <a:lnTo>
                      <a:pt x="18" y="16"/>
                    </a:lnTo>
                    <a:lnTo>
                      <a:pt x="25" y="14"/>
                    </a:lnTo>
                    <a:lnTo>
                      <a:pt x="30" y="11"/>
                    </a:lnTo>
                    <a:lnTo>
                      <a:pt x="36" y="10"/>
                    </a:lnTo>
                    <a:lnTo>
                      <a:pt x="44" y="8"/>
                    </a:lnTo>
                    <a:lnTo>
                      <a:pt x="44" y="0"/>
                    </a:lnTo>
                    <a:lnTo>
                      <a:pt x="36" y="1"/>
                    </a:lnTo>
                    <a:lnTo>
                      <a:pt x="28" y="2"/>
                    </a:lnTo>
                    <a:lnTo>
                      <a:pt x="20" y="5"/>
                    </a:lnTo>
                    <a:lnTo>
                      <a:pt x="14" y="10"/>
                    </a:lnTo>
                    <a:lnTo>
                      <a:pt x="8" y="16"/>
                    </a:lnTo>
                    <a:lnTo>
                      <a:pt x="4" y="22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9" y="3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849"/>
              <p:cNvSpPr/>
              <p:nvPr/>
            </p:nvSpPr>
            <p:spPr>
              <a:xfrm>
                <a:off x="4060" y="4200"/>
                <a:ext cx="1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4" h="37">
                    <a:moveTo>
                      <a:pt x="44" y="28"/>
                    </a:moveTo>
                    <a:lnTo>
                      <a:pt x="44" y="28"/>
                    </a:lnTo>
                    <a:lnTo>
                      <a:pt x="36" y="27"/>
                    </a:lnTo>
                    <a:lnTo>
                      <a:pt x="30" y="26"/>
                    </a:lnTo>
                    <a:lnTo>
                      <a:pt x="25" y="24"/>
                    </a:lnTo>
                    <a:lnTo>
                      <a:pt x="18" y="19"/>
                    </a:lnTo>
                    <a:lnTo>
                      <a:pt x="15" y="16"/>
                    </a:lnTo>
                    <a:lnTo>
                      <a:pt x="12" y="11"/>
                    </a:lnTo>
                    <a:lnTo>
                      <a:pt x="10" y="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4" y="26"/>
                    </a:lnTo>
                    <a:lnTo>
                      <a:pt x="20" y="31"/>
                    </a:lnTo>
                    <a:lnTo>
                      <a:pt x="28" y="35"/>
                    </a:lnTo>
                    <a:lnTo>
                      <a:pt x="36" y="36"/>
                    </a:lnTo>
                    <a:lnTo>
                      <a:pt x="44" y="37"/>
                    </a:lnTo>
                    <a:lnTo>
                      <a:pt x="44" y="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850"/>
              <p:cNvSpPr/>
              <p:nvPr/>
            </p:nvSpPr>
            <p:spPr>
              <a:xfrm>
                <a:off x="3898" y="4143"/>
                <a:ext cx="70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0" h="112">
                    <a:moveTo>
                      <a:pt x="0" y="64"/>
                    </a:moveTo>
                    <a:lnTo>
                      <a:pt x="5" y="66"/>
                    </a:lnTo>
                    <a:lnTo>
                      <a:pt x="15" y="70"/>
                    </a:lnTo>
                    <a:lnTo>
                      <a:pt x="31" y="75"/>
                    </a:lnTo>
                    <a:lnTo>
                      <a:pt x="50" y="81"/>
                    </a:lnTo>
                    <a:lnTo>
                      <a:pt x="70" y="83"/>
                    </a:lnTo>
                    <a:lnTo>
                      <a:pt x="91" y="82"/>
                    </a:lnTo>
                    <a:lnTo>
                      <a:pt x="110" y="76"/>
                    </a:lnTo>
                    <a:lnTo>
                      <a:pt x="123" y="64"/>
                    </a:lnTo>
                    <a:lnTo>
                      <a:pt x="131" y="48"/>
                    </a:lnTo>
                    <a:lnTo>
                      <a:pt x="135" y="36"/>
                    </a:lnTo>
                    <a:lnTo>
                      <a:pt x="136" y="25"/>
                    </a:lnTo>
                    <a:lnTo>
                      <a:pt x="138" y="17"/>
                    </a:lnTo>
                    <a:lnTo>
                      <a:pt x="139" y="10"/>
                    </a:lnTo>
                    <a:lnTo>
                      <a:pt x="143" y="6"/>
                    </a:lnTo>
                    <a:lnTo>
                      <a:pt x="152" y="2"/>
                    </a:lnTo>
                    <a:lnTo>
                      <a:pt x="167" y="0"/>
                    </a:lnTo>
                    <a:lnTo>
                      <a:pt x="183" y="1"/>
                    </a:lnTo>
                    <a:lnTo>
                      <a:pt x="196" y="7"/>
                    </a:lnTo>
                    <a:lnTo>
                      <a:pt x="204" y="18"/>
                    </a:lnTo>
                    <a:lnTo>
                      <a:pt x="209" y="30"/>
                    </a:lnTo>
                    <a:lnTo>
                      <a:pt x="210" y="46"/>
                    </a:lnTo>
                    <a:lnTo>
                      <a:pt x="208" y="61"/>
                    </a:lnTo>
                    <a:lnTo>
                      <a:pt x="204" y="75"/>
                    </a:lnTo>
                    <a:lnTo>
                      <a:pt x="196" y="88"/>
                    </a:lnTo>
                    <a:lnTo>
                      <a:pt x="190" y="93"/>
                    </a:lnTo>
                    <a:lnTo>
                      <a:pt x="183" y="98"/>
                    </a:lnTo>
                    <a:lnTo>
                      <a:pt x="176" y="102"/>
                    </a:lnTo>
                    <a:lnTo>
                      <a:pt x="166" y="107"/>
                    </a:lnTo>
                    <a:lnTo>
                      <a:pt x="155" y="109"/>
                    </a:lnTo>
                    <a:lnTo>
                      <a:pt x="143" y="111"/>
                    </a:lnTo>
                    <a:lnTo>
                      <a:pt x="131" y="112"/>
                    </a:lnTo>
                    <a:lnTo>
                      <a:pt x="119" y="112"/>
                    </a:lnTo>
                    <a:lnTo>
                      <a:pt x="104" y="112"/>
                    </a:lnTo>
                    <a:lnTo>
                      <a:pt x="89" y="110"/>
                    </a:lnTo>
                    <a:lnTo>
                      <a:pt x="75" y="105"/>
                    </a:lnTo>
                    <a:lnTo>
                      <a:pt x="60" y="101"/>
                    </a:lnTo>
                    <a:lnTo>
                      <a:pt x="45" y="94"/>
                    </a:lnTo>
                    <a:lnTo>
                      <a:pt x="30" y="86"/>
                    </a:lnTo>
                    <a:lnTo>
                      <a:pt x="15" y="76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851"/>
              <p:cNvSpPr/>
              <p:nvPr/>
            </p:nvSpPr>
            <p:spPr>
              <a:xfrm>
                <a:off x="3898" y="4143"/>
                <a:ext cx="70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0" h="112">
                    <a:moveTo>
                      <a:pt x="0" y="64"/>
                    </a:moveTo>
                    <a:lnTo>
                      <a:pt x="0" y="64"/>
                    </a:lnTo>
                    <a:lnTo>
                      <a:pt x="5" y="66"/>
                    </a:lnTo>
                    <a:lnTo>
                      <a:pt x="15" y="70"/>
                    </a:lnTo>
                    <a:lnTo>
                      <a:pt x="31" y="75"/>
                    </a:lnTo>
                    <a:lnTo>
                      <a:pt x="50" y="81"/>
                    </a:lnTo>
                    <a:lnTo>
                      <a:pt x="70" y="83"/>
                    </a:lnTo>
                    <a:lnTo>
                      <a:pt x="91" y="82"/>
                    </a:lnTo>
                    <a:lnTo>
                      <a:pt x="110" y="76"/>
                    </a:lnTo>
                    <a:lnTo>
                      <a:pt x="123" y="64"/>
                    </a:lnTo>
                    <a:lnTo>
                      <a:pt x="131" y="48"/>
                    </a:lnTo>
                    <a:lnTo>
                      <a:pt x="135" y="36"/>
                    </a:lnTo>
                    <a:lnTo>
                      <a:pt x="136" y="25"/>
                    </a:lnTo>
                    <a:lnTo>
                      <a:pt x="138" y="17"/>
                    </a:lnTo>
                    <a:lnTo>
                      <a:pt x="139" y="10"/>
                    </a:lnTo>
                    <a:lnTo>
                      <a:pt x="143" y="6"/>
                    </a:lnTo>
                    <a:lnTo>
                      <a:pt x="152" y="2"/>
                    </a:lnTo>
                    <a:lnTo>
                      <a:pt x="167" y="0"/>
                    </a:lnTo>
                    <a:lnTo>
                      <a:pt x="183" y="1"/>
                    </a:lnTo>
                    <a:lnTo>
                      <a:pt x="196" y="7"/>
                    </a:lnTo>
                    <a:lnTo>
                      <a:pt x="204" y="18"/>
                    </a:lnTo>
                    <a:lnTo>
                      <a:pt x="209" y="30"/>
                    </a:lnTo>
                    <a:lnTo>
                      <a:pt x="210" y="46"/>
                    </a:lnTo>
                    <a:lnTo>
                      <a:pt x="208" y="61"/>
                    </a:lnTo>
                    <a:lnTo>
                      <a:pt x="204" y="75"/>
                    </a:lnTo>
                    <a:lnTo>
                      <a:pt x="196" y="88"/>
                    </a:lnTo>
                    <a:lnTo>
                      <a:pt x="190" y="93"/>
                    </a:lnTo>
                    <a:lnTo>
                      <a:pt x="183" y="98"/>
                    </a:lnTo>
                    <a:lnTo>
                      <a:pt x="176" y="102"/>
                    </a:lnTo>
                    <a:lnTo>
                      <a:pt x="166" y="107"/>
                    </a:lnTo>
                    <a:lnTo>
                      <a:pt x="155" y="109"/>
                    </a:lnTo>
                    <a:lnTo>
                      <a:pt x="143" y="111"/>
                    </a:lnTo>
                    <a:lnTo>
                      <a:pt x="131" y="112"/>
                    </a:lnTo>
                    <a:lnTo>
                      <a:pt x="119" y="112"/>
                    </a:lnTo>
                    <a:lnTo>
                      <a:pt x="104" y="112"/>
                    </a:lnTo>
                    <a:lnTo>
                      <a:pt x="89" y="110"/>
                    </a:lnTo>
                    <a:lnTo>
                      <a:pt x="75" y="105"/>
                    </a:lnTo>
                    <a:lnTo>
                      <a:pt x="60" y="101"/>
                    </a:lnTo>
                    <a:lnTo>
                      <a:pt x="45" y="94"/>
                    </a:lnTo>
                    <a:lnTo>
                      <a:pt x="30" y="86"/>
                    </a:lnTo>
                    <a:lnTo>
                      <a:pt x="15" y="76"/>
                    </a:lnTo>
                    <a:lnTo>
                      <a:pt x="0" y="64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852"/>
              <p:cNvSpPr/>
              <p:nvPr/>
            </p:nvSpPr>
            <p:spPr>
              <a:xfrm>
                <a:off x="3934" y="4237"/>
                <a:ext cx="42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7" h="177">
                    <a:moveTo>
                      <a:pt x="84" y="0"/>
                    </a:moveTo>
                    <a:lnTo>
                      <a:pt x="86" y="4"/>
                    </a:lnTo>
                    <a:lnTo>
                      <a:pt x="93" y="12"/>
                    </a:lnTo>
                    <a:lnTo>
                      <a:pt x="101" y="25"/>
                    </a:lnTo>
                    <a:lnTo>
                      <a:pt x="110" y="42"/>
                    </a:lnTo>
                    <a:lnTo>
                      <a:pt x="119" y="62"/>
                    </a:lnTo>
                    <a:lnTo>
                      <a:pt x="124" y="83"/>
                    </a:lnTo>
                    <a:lnTo>
                      <a:pt x="127" y="106"/>
                    </a:lnTo>
                    <a:lnTo>
                      <a:pt x="123" y="128"/>
                    </a:lnTo>
                    <a:lnTo>
                      <a:pt x="112" y="149"/>
                    </a:lnTo>
                    <a:lnTo>
                      <a:pt x="95" y="164"/>
                    </a:lnTo>
                    <a:lnTo>
                      <a:pt x="75" y="174"/>
                    </a:lnTo>
                    <a:lnTo>
                      <a:pt x="54" y="177"/>
                    </a:lnTo>
                    <a:lnTo>
                      <a:pt x="34" y="175"/>
                    </a:lnTo>
                    <a:lnTo>
                      <a:pt x="17" y="168"/>
                    </a:lnTo>
                    <a:lnTo>
                      <a:pt x="5" y="156"/>
                    </a:lnTo>
                    <a:lnTo>
                      <a:pt x="0" y="138"/>
                    </a:lnTo>
                    <a:lnTo>
                      <a:pt x="3" y="120"/>
                    </a:lnTo>
                    <a:lnTo>
                      <a:pt x="10" y="109"/>
                    </a:lnTo>
                    <a:lnTo>
                      <a:pt x="20" y="101"/>
                    </a:lnTo>
                    <a:lnTo>
                      <a:pt x="33" y="98"/>
                    </a:lnTo>
                    <a:lnTo>
                      <a:pt x="44" y="97"/>
                    </a:lnTo>
                    <a:lnTo>
                      <a:pt x="54" y="98"/>
                    </a:lnTo>
                    <a:lnTo>
                      <a:pt x="62" y="98"/>
                    </a:lnTo>
                    <a:lnTo>
                      <a:pt x="64" y="99"/>
                    </a:lnTo>
                    <a:lnTo>
                      <a:pt x="67" y="99"/>
                    </a:lnTo>
                    <a:lnTo>
                      <a:pt x="75" y="100"/>
                    </a:lnTo>
                    <a:lnTo>
                      <a:pt x="85" y="99"/>
                    </a:lnTo>
                    <a:lnTo>
                      <a:pt x="97" y="93"/>
                    </a:lnTo>
                    <a:lnTo>
                      <a:pt x="103" y="83"/>
                    </a:lnTo>
                    <a:lnTo>
                      <a:pt x="105" y="65"/>
                    </a:lnTo>
                    <a:lnTo>
                      <a:pt x="100" y="38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853"/>
              <p:cNvSpPr/>
              <p:nvPr/>
            </p:nvSpPr>
            <p:spPr>
              <a:xfrm>
                <a:off x="3934" y="4237"/>
                <a:ext cx="42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7" h="177">
                    <a:moveTo>
                      <a:pt x="84" y="0"/>
                    </a:moveTo>
                    <a:lnTo>
                      <a:pt x="84" y="0"/>
                    </a:lnTo>
                    <a:lnTo>
                      <a:pt x="86" y="4"/>
                    </a:lnTo>
                    <a:lnTo>
                      <a:pt x="93" y="12"/>
                    </a:lnTo>
                    <a:lnTo>
                      <a:pt x="101" y="25"/>
                    </a:lnTo>
                    <a:lnTo>
                      <a:pt x="110" y="42"/>
                    </a:lnTo>
                    <a:lnTo>
                      <a:pt x="119" y="62"/>
                    </a:lnTo>
                    <a:lnTo>
                      <a:pt x="124" y="83"/>
                    </a:lnTo>
                    <a:lnTo>
                      <a:pt x="127" y="106"/>
                    </a:lnTo>
                    <a:lnTo>
                      <a:pt x="123" y="128"/>
                    </a:lnTo>
                    <a:lnTo>
                      <a:pt x="112" y="149"/>
                    </a:lnTo>
                    <a:lnTo>
                      <a:pt x="95" y="164"/>
                    </a:lnTo>
                    <a:lnTo>
                      <a:pt x="75" y="174"/>
                    </a:lnTo>
                    <a:lnTo>
                      <a:pt x="54" y="177"/>
                    </a:lnTo>
                    <a:lnTo>
                      <a:pt x="34" y="175"/>
                    </a:lnTo>
                    <a:lnTo>
                      <a:pt x="17" y="168"/>
                    </a:lnTo>
                    <a:lnTo>
                      <a:pt x="5" y="156"/>
                    </a:lnTo>
                    <a:lnTo>
                      <a:pt x="0" y="138"/>
                    </a:lnTo>
                    <a:lnTo>
                      <a:pt x="3" y="120"/>
                    </a:lnTo>
                    <a:lnTo>
                      <a:pt x="10" y="109"/>
                    </a:lnTo>
                    <a:lnTo>
                      <a:pt x="20" y="101"/>
                    </a:lnTo>
                    <a:lnTo>
                      <a:pt x="33" y="98"/>
                    </a:lnTo>
                    <a:lnTo>
                      <a:pt x="44" y="97"/>
                    </a:lnTo>
                    <a:lnTo>
                      <a:pt x="54" y="98"/>
                    </a:lnTo>
                    <a:lnTo>
                      <a:pt x="62" y="98"/>
                    </a:lnTo>
                    <a:lnTo>
                      <a:pt x="64" y="99"/>
                    </a:lnTo>
                    <a:lnTo>
                      <a:pt x="67" y="99"/>
                    </a:lnTo>
                    <a:lnTo>
                      <a:pt x="75" y="100"/>
                    </a:lnTo>
                    <a:lnTo>
                      <a:pt x="85" y="99"/>
                    </a:lnTo>
                    <a:lnTo>
                      <a:pt x="97" y="93"/>
                    </a:lnTo>
                    <a:lnTo>
                      <a:pt x="103" y="83"/>
                    </a:lnTo>
                    <a:lnTo>
                      <a:pt x="105" y="65"/>
                    </a:lnTo>
                    <a:lnTo>
                      <a:pt x="100" y="38"/>
                    </a:lnTo>
                    <a:lnTo>
                      <a:pt x="84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854"/>
              <p:cNvSpPr/>
              <p:nvPr/>
            </p:nvSpPr>
            <p:spPr>
              <a:xfrm>
                <a:off x="3883" y="4279"/>
                <a:ext cx="58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74" h="85">
                    <a:moveTo>
                      <a:pt x="174" y="43"/>
                    </a:moveTo>
                    <a:lnTo>
                      <a:pt x="171" y="41"/>
                    </a:lnTo>
                    <a:lnTo>
                      <a:pt x="162" y="34"/>
                    </a:lnTo>
                    <a:lnTo>
                      <a:pt x="149" y="25"/>
                    </a:lnTo>
                    <a:lnTo>
                      <a:pt x="132" y="15"/>
                    </a:lnTo>
                    <a:lnTo>
                      <a:pt x="113" y="7"/>
                    </a:lnTo>
                    <a:lnTo>
                      <a:pt x="92" y="1"/>
                    </a:lnTo>
                    <a:lnTo>
                      <a:pt x="71" y="0"/>
                    </a:lnTo>
                    <a:lnTo>
                      <a:pt x="50" y="4"/>
                    </a:lnTo>
                    <a:lnTo>
                      <a:pt x="28" y="15"/>
                    </a:lnTo>
                    <a:lnTo>
                      <a:pt x="12" y="26"/>
                    </a:lnTo>
                    <a:lnTo>
                      <a:pt x="3" y="38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5" y="68"/>
                    </a:lnTo>
                    <a:lnTo>
                      <a:pt x="11" y="76"/>
                    </a:lnTo>
                    <a:lnTo>
                      <a:pt x="19" y="81"/>
                    </a:lnTo>
                    <a:lnTo>
                      <a:pt x="28" y="85"/>
                    </a:lnTo>
                    <a:lnTo>
                      <a:pt x="38" y="85"/>
                    </a:lnTo>
                    <a:lnTo>
                      <a:pt x="49" y="84"/>
                    </a:lnTo>
                    <a:lnTo>
                      <a:pt x="60" y="80"/>
                    </a:lnTo>
                    <a:lnTo>
                      <a:pt x="71" y="75"/>
                    </a:lnTo>
                    <a:lnTo>
                      <a:pt x="81" y="68"/>
                    </a:lnTo>
                    <a:lnTo>
                      <a:pt x="88" y="61"/>
                    </a:lnTo>
                    <a:lnTo>
                      <a:pt x="95" y="53"/>
                    </a:lnTo>
                    <a:lnTo>
                      <a:pt x="101" y="45"/>
                    </a:lnTo>
                    <a:lnTo>
                      <a:pt x="109" y="39"/>
                    </a:lnTo>
                    <a:lnTo>
                      <a:pt x="117" y="33"/>
                    </a:lnTo>
                    <a:lnTo>
                      <a:pt x="128" y="30"/>
                    </a:lnTo>
                    <a:lnTo>
                      <a:pt x="139" y="28"/>
                    </a:lnTo>
                    <a:lnTo>
                      <a:pt x="151" y="30"/>
                    </a:lnTo>
                    <a:lnTo>
                      <a:pt x="162" y="34"/>
                    </a:lnTo>
                    <a:lnTo>
                      <a:pt x="174" y="43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855"/>
              <p:cNvSpPr/>
              <p:nvPr/>
            </p:nvSpPr>
            <p:spPr>
              <a:xfrm>
                <a:off x="3883" y="4279"/>
                <a:ext cx="58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74" h="85">
                    <a:moveTo>
                      <a:pt x="174" y="43"/>
                    </a:moveTo>
                    <a:lnTo>
                      <a:pt x="174" y="43"/>
                    </a:lnTo>
                    <a:lnTo>
                      <a:pt x="171" y="41"/>
                    </a:lnTo>
                    <a:lnTo>
                      <a:pt x="162" y="34"/>
                    </a:lnTo>
                    <a:lnTo>
                      <a:pt x="149" y="25"/>
                    </a:lnTo>
                    <a:lnTo>
                      <a:pt x="132" y="15"/>
                    </a:lnTo>
                    <a:lnTo>
                      <a:pt x="113" y="7"/>
                    </a:lnTo>
                    <a:lnTo>
                      <a:pt x="92" y="1"/>
                    </a:lnTo>
                    <a:lnTo>
                      <a:pt x="71" y="0"/>
                    </a:lnTo>
                    <a:lnTo>
                      <a:pt x="50" y="4"/>
                    </a:lnTo>
                    <a:lnTo>
                      <a:pt x="28" y="15"/>
                    </a:lnTo>
                    <a:lnTo>
                      <a:pt x="12" y="26"/>
                    </a:lnTo>
                    <a:lnTo>
                      <a:pt x="3" y="38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5" y="68"/>
                    </a:lnTo>
                    <a:lnTo>
                      <a:pt x="11" y="76"/>
                    </a:lnTo>
                    <a:lnTo>
                      <a:pt x="19" y="81"/>
                    </a:lnTo>
                    <a:lnTo>
                      <a:pt x="28" y="85"/>
                    </a:lnTo>
                    <a:lnTo>
                      <a:pt x="38" y="85"/>
                    </a:lnTo>
                    <a:lnTo>
                      <a:pt x="49" y="84"/>
                    </a:lnTo>
                    <a:lnTo>
                      <a:pt x="60" y="80"/>
                    </a:lnTo>
                    <a:lnTo>
                      <a:pt x="71" y="75"/>
                    </a:lnTo>
                    <a:lnTo>
                      <a:pt x="81" y="68"/>
                    </a:lnTo>
                    <a:lnTo>
                      <a:pt x="88" y="61"/>
                    </a:lnTo>
                    <a:lnTo>
                      <a:pt x="95" y="53"/>
                    </a:lnTo>
                    <a:lnTo>
                      <a:pt x="101" y="45"/>
                    </a:lnTo>
                    <a:lnTo>
                      <a:pt x="109" y="39"/>
                    </a:lnTo>
                    <a:lnTo>
                      <a:pt x="117" y="33"/>
                    </a:lnTo>
                    <a:lnTo>
                      <a:pt x="128" y="30"/>
                    </a:lnTo>
                    <a:lnTo>
                      <a:pt x="139" y="28"/>
                    </a:lnTo>
                    <a:lnTo>
                      <a:pt x="151" y="30"/>
                    </a:lnTo>
                    <a:lnTo>
                      <a:pt x="162" y="34"/>
                    </a:lnTo>
                    <a:lnTo>
                      <a:pt x="174" y="43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856"/>
              <p:cNvSpPr/>
              <p:nvPr/>
            </p:nvSpPr>
            <p:spPr>
              <a:xfrm>
                <a:off x="4401" y="4165"/>
                <a:ext cx="103" cy="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09" h="215">
                    <a:moveTo>
                      <a:pt x="309" y="108"/>
                    </a:moveTo>
                    <a:lnTo>
                      <a:pt x="303" y="112"/>
                    </a:lnTo>
                    <a:lnTo>
                      <a:pt x="297" y="118"/>
                    </a:lnTo>
                    <a:lnTo>
                      <a:pt x="288" y="125"/>
                    </a:lnTo>
                    <a:lnTo>
                      <a:pt x="280" y="133"/>
                    </a:lnTo>
                    <a:lnTo>
                      <a:pt x="270" y="141"/>
                    </a:lnTo>
                    <a:lnTo>
                      <a:pt x="260" y="150"/>
                    </a:lnTo>
                    <a:lnTo>
                      <a:pt x="249" y="160"/>
                    </a:lnTo>
                    <a:lnTo>
                      <a:pt x="236" y="169"/>
                    </a:lnTo>
                    <a:lnTo>
                      <a:pt x="224" y="178"/>
                    </a:lnTo>
                    <a:lnTo>
                      <a:pt x="211" y="186"/>
                    </a:lnTo>
                    <a:lnTo>
                      <a:pt x="196" y="194"/>
                    </a:lnTo>
                    <a:lnTo>
                      <a:pt x="181" y="202"/>
                    </a:lnTo>
                    <a:lnTo>
                      <a:pt x="166" y="207"/>
                    </a:lnTo>
                    <a:lnTo>
                      <a:pt x="150" y="212"/>
                    </a:lnTo>
                    <a:lnTo>
                      <a:pt x="133" y="214"/>
                    </a:lnTo>
                    <a:lnTo>
                      <a:pt x="117" y="215"/>
                    </a:lnTo>
                    <a:lnTo>
                      <a:pt x="75" y="211"/>
                    </a:lnTo>
                    <a:lnTo>
                      <a:pt x="45" y="198"/>
                    </a:lnTo>
                    <a:lnTo>
                      <a:pt x="24" y="181"/>
                    </a:lnTo>
                    <a:lnTo>
                      <a:pt x="12" y="161"/>
                    </a:lnTo>
                    <a:lnTo>
                      <a:pt x="4" y="141"/>
                    </a:lnTo>
                    <a:lnTo>
                      <a:pt x="0" y="124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3"/>
                    </a:lnTo>
                    <a:lnTo>
                      <a:pt x="0" y="91"/>
                    </a:lnTo>
                    <a:lnTo>
                      <a:pt x="4" y="74"/>
                    </a:lnTo>
                    <a:lnTo>
                      <a:pt x="12" y="54"/>
                    </a:lnTo>
                    <a:lnTo>
                      <a:pt x="24" y="34"/>
                    </a:lnTo>
                    <a:lnTo>
                      <a:pt x="45" y="17"/>
                    </a:lnTo>
                    <a:lnTo>
                      <a:pt x="75" y="5"/>
                    </a:lnTo>
                    <a:lnTo>
                      <a:pt x="117" y="0"/>
                    </a:lnTo>
                    <a:lnTo>
                      <a:pt x="133" y="1"/>
                    </a:lnTo>
                    <a:lnTo>
                      <a:pt x="150" y="3"/>
                    </a:lnTo>
                    <a:lnTo>
                      <a:pt x="166" y="8"/>
                    </a:lnTo>
                    <a:lnTo>
                      <a:pt x="181" y="15"/>
                    </a:lnTo>
                    <a:lnTo>
                      <a:pt x="196" y="21"/>
                    </a:lnTo>
                    <a:lnTo>
                      <a:pt x="211" y="29"/>
                    </a:lnTo>
                    <a:lnTo>
                      <a:pt x="224" y="38"/>
                    </a:lnTo>
                    <a:lnTo>
                      <a:pt x="236" y="47"/>
                    </a:lnTo>
                    <a:lnTo>
                      <a:pt x="249" y="56"/>
                    </a:lnTo>
                    <a:lnTo>
                      <a:pt x="260" y="65"/>
                    </a:lnTo>
                    <a:lnTo>
                      <a:pt x="270" y="74"/>
                    </a:lnTo>
                    <a:lnTo>
                      <a:pt x="280" y="83"/>
                    </a:lnTo>
                    <a:lnTo>
                      <a:pt x="288" y="91"/>
                    </a:lnTo>
                    <a:lnTo>
                      <a:pt x="297" y="98"/>
                    </a:lnTo>
                    <a:lnTo>
                      <a:pt x="303" y="103"/>
                    </a:lnTo>
                    <a:lnTo>
                      <a:pt x="309" y="108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857"/>
              <p:cNvSpPr/>
              <p:nvPr/>
            </p:nvSpPr>
            <p:spPr>
              <a:xfrm>
                <a:off x="4440" y="4199"/>
                <a:ext cx="65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4" h="116">
                    <a:moveTo>
                      <a:pt x="0" y="116"/>
                    </a:moveTo>
                    <a:lnTo>
                      <a:pt x="0" y="116"/>
                    </a:lnTo>
                    <a:lnTo>
                      <a:pt x="16" y="114"/>
                    </a:lnTo>
                    <a:lnTo>
                      <a:pt x="33" y="112"/>
                    </a:lnTo>
                    <a:lnTo>
                      <a:pt x="50" y="108"/>
                    </a:lnTo>
                    <a:lnTo>
                      <a:pt x="66" y="102"/>
                    </a:lnTo>
                    <a:lnTo>
                      <a:pt x="81" y="93"/>
                    </a:lnTo>
                    <a:lnTo>
                      <a:pt x="96" y="85"/>
                    </a:lnTo>
                    <a:lnTo>
                      <a:pt x="109" y="77"/>
                    </a:lnTo>
                    <a:lnTo>
                      <a:pt x="122" y="69"/>
                    </a:lnTo>
                    <a:lnTo>
                      <a:pt x="134" y="60"/>
                    </a:lnTo>
                    <a:lnTo>
                      <a:pt x="145" y="49"/>
                    </a:lnTo>
                    <a:lnTo>
                      <a:pt x="155" y="41"/>
                    </a:lnTo>
                    <a:lnTo>
                      <a:pt x="165" y="33"/>
                    </a:lnTo>
                    <a:lnTo>
                      <a:pt x="174" y="25"/>
                    </a:lnTo>
                    <a:lnTo>
                      <a:pt x="182" y="17"/>
                    </a:lnTo>
                    <a:lnTo>
                      <a:pt x="189" y="11"/>
                    </a:lnTo>
                    <a:lnTo>
                      <a:pt x="194" y="7"/>
                    </a:lnTo>
                    <a:lnTo>
                      <a:pt x="190" y="0"/>
                    </a:lnTo>
                    <a:lnTo>
                      <a:pt x="184" y="5"/>
                    </a:lnTo>
                    <a:lnTo>
                      <a:pt x="177" y="10"/>
                    </a:lnTo>
                    <a:lnTo>
                      <a:pt x="167" y="18"/>
                    </a:lnTo>
                    <a:lnTo>
                      <a:pt x="161" y="26"/>
                    </a:lnTo>
                    <a:lnTo>
                      <a:pt x="151" y="34"/>
                    </a:lnTo>
                    <a:lnTo>
                      <a:pt x="141" y="43"/>
                    </a:lnTo>
                    <a:lnTo>
                      <a:pt x="129" y="53"/>
                    </a:lnTo>
                    <a:lnTo>
                      <a:pt x="117" y="62"/>
                    </a:lnTo>
                    <a:lnTo>
                      <a:pt x="105" y="71"/>
                    </a:lnTo>
                    <a:lnTo>
                      <a:pt x="91" y="79"/>
                    </a:lnTo>
                    <a:lnTo>
                      <a:pt x="77" y="86"/>
                    </a:lnTo>
                    <a:lnTo>
                      <a:pt x="63" y="93"/>
                    </a:lnTo>
                    <a:lnTo>
                      <a:pt x="48" y="99"/>
                    </a:lnTo>
                    <a:lnTo>
                      <a:pt x="33" y="103"/>
                    </a:lnTo>
                    <a:lnTo>
                      <a:pt x="16" y="105"/>
                    </a:lnTo>
                    <a:lnTo>
                      <a:pt x="0" y="107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858"/>
              <p:cNvSpPr/>
              <p:nvPr/>
            </p:nvSpPr>
            <p:spPr>
              <a:xfrm>
                <a:off x="4400" y="4201"/>
                <a:ext cx="40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1" h="112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3" y="34"/>
                    </a:lnTo>
                    <a:lnTo>
                      <a:pt x="11" y="56"/>
                    </a:lnTo>
                    <a:lnTo>
                      <a:pt x="24" y="77"/>
                    </a:lnTo>
                    <a:lnTo>
                      <a:pt x="47" y="94"/>
                    </a:lnTo>
                    <a:lnTo>
                      <a:pt x="78" y="107"/>
                    </a:lnTo>
                    <a:lnTo>
                      <a:pt x="121" y="112"/>
                    </a:lnTo>
                    <a:lnTo>
                      <a:pt x="121" y="103"/>
                    </a:lnTo>
                    <a:lnTo>
                      <a:pt x="80" y="98"/>
                    </a:lnTo>
                    <a:lnTo>
                      <a:pt x="51" y="87"/>
                    </a:lnTo>
                    <a:lnTo>
                      <a:pt x="31" y="70"/>
                    </a:lnTo>
                    <a:lnTo>
                      <a:pt x="20" y="51"/>
                    </a:lnTo>
                    <a:lnTo>
                      <a:pt x="12" y="32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859"/>
              <p:cNvSpPr/>
              <p:nvPr/>
            </p:nvSpPr>
            <p:spPr>
              <a:xfrm>
                <a:off x="4400" y="4163"/>
                <a:ext cx="40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1" h="112">
                    <a:moveTo>
                      <a:pt x="121" y="0"/>
                    </a:moveTo>
                    <a:lnTo>
                      <a:pt x="121" y="0"/>
                    </a:lnTo>
                    <a:lnTo>
                      <a:pt x="78" y="4"/>
                    </a:lnTo>
                    <a:lnTo>
                      <a:pt x="47" y="18"/>
                    </a:lnTo>
                    <a:lnTo>
                      <a:pt x="24" y="34"/>
                    </a:lnTo>
                    <a:lnTo>
                      <a:pt x="11" y="56"/>
                    </a:lnTo>
                    <a:lnTo>
                      <a:pt x="3" y="77"/>
                    </a:lnTo>
                    <a:lnTo>
                      <a:pt x="0" y="95"/>
                    </a:lnTo>
                    <a:lnTo>
                      <a:pt x="0" y="107"/>
                    </a:lnTo>
                    <a:lnTo>
                      <a:pt x="0" y="112"/>
                    </a:lnTo>
                    <a:lnTo>
                      <a:pt x="9" y="112"/>
                    </a:lnTo>
                    <a:lnTo>
                      <a:pt x="9" y="107"/>
                    </a:lnTo>
                    <a:lnTo>
                      <a:pt x="9" y="95"/>
                    </a:lnTo>
                    <a:lnTo>
                      <a:pt x="12" y="79"/>
                    </a:lnTo>
                    <a:lnTo>
                      <a:pt x="20" y="60"/>
                    </a:lnTo>
                    <a:lnTo>
                      <a:pt x="31" y="41"/>
                    </a:lnTo>
                    <a:lnTo>
                      <a:pt x="51" y="24"/>
                    </a:lnTo>
                    <a:lnTo>
                      <a:pt x="80" y="13"/>
                    </a:lnTo>
                    <a:lnTo>
                      <a:pt x="121" y="9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860"/>
              <p:cNvSpPr/>
              <p:nvPr/>
            </p:nvSpPr>
            <p:spPr>
              <a:xfrm>
                <a:off x="4440" y="4163"/>
                <a:ext cx="6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1" h="115">
                    <a:moveTo>
                      <a:pt x="194" y="115"/>
                    </a:moveTo>
                    <a:lnTo>
                      <a:pt x="194" y="108"/>
                    </a:lnTo>
                    <a:lnTo>
                      <a:pt x="189" y="104"/>
                    </a:lnTo>
                    <a:lnTo>
                      <a:pt x="182" y="98"/>
                    </a:lnTo>
                    <a:lnTo>
                      <a:pt x="173" y="91"/>
                    </a:lnTo>
                    <a:lnTo>
                      <a:pt x="166" y="84"/>
                    </a:lnTo>
                    <a:lnTo>
                      <a:pt x="155" y="75"/>
                    </a:lnTo>
                    <a:lnTo>
                      <a:pt x="145" y="66"/>
                    </a:lnTo>
                    <a:lnTo>
                      <a:pt x="134" y="57"/>
                    </a:lnTo>
                    <a:lnTo>
                      <a:pt x="122" y="48"/>
                    </a:lnTo>
                    <a:lnTo>
                      <a:pt x="109" y="39"/>
                    </a:lnTo>
                    <a:lnTo>
                      <a:pt x="96" y="30"/>
                    </a:lnTo>
                    <a:lnTo>
                      <a:pt x="81" y="21"/>
                    </a:lnTo>
                    <a:lnTo>
                      <a:pt x="66" y="14"/>
                    </a:lnTo>
                    <a:lnTo>
                      <a:pt x="50" y="7"/>
                    </a:lnTo>
                    <a:lnTo>
                      <a:pt x="33" y="3"/>
                    </a:lnTo>
                    <a:lnTo>
                      <a:pt x="16" y="1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6" y="10"/>
                    </a:lnTo>
                    <a:lnTo>
                      <a:pt x="33" y="12"/>
                    </a:lnTo>
                    <a:lnTo>
                      <a:pt x="48" y="16"/>
                    </a:lnTo>
                    <a:lnTo>
                      <a:pt x="63" y="23"/>
                    </a:lnTo>
                    <a:lnTo>
                      <a:pt x="77" y="30"/>
                    </a:lnTo>
                    <a:lnTo>
                      <a:pt x="91" y="37"/>
                    </a:lnTo>
                    <a:lnTo>
                      <a:pt x="105" y="46"/>
                    </a:lnTo>
                    <a:lnTo>
                      <a:pt x="117" y="54"/>
                    </a:lnTo>
                    <a:lnTo>
                      <a:pt x="129" y="63"/>
                    </a:lnTo>
                    <a:lnTo>
                      <a:pt x="141" y="72"/>
                    </a:lnTo>
                    <a:lnTo>
                      <a:pt x="151" y="81"/>
                    </a:lnTo>
                    <a:lnTo>
                      <a:pt x="160" y="90"/>
                    </a:lnTo>
                    <a:lnTo>
                      <a:pt x="168" y="98"/>
                    </a:lnTo>
                    <a:lnTo>
                      <a:pt x="177" y="105"/>
                    </a:lnTo>
                    <a:lnTo>
                      <a:pt x="184" y="110"/>
                    </a:lnTo>
                    <a:lnTo>
                      <a:pt x="190" y="115"/>
                    </a:lnTo>
                    <a:lnTo>
                      <a:pt x="190" y="108"/>
                    </a:lnTo>
                    <a:lnTo>
                      <a:pt x="194" y="115"/>
                    </a:lnTo>
                    <a:lnTo>
                      <a:pt x="201" y="112"/>
                    </a:lnTo>
                    <a:lnTo>
                      <a:pt x="194" y="108"/>
                    </a:lnTo>
                    <a:lnTo>
                      <a:pt x="194" y="1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861"/>
              <p:cNvSpPr/>
              <p:nvPr/>
            </p:nvSpPr>
            <p:spPr>
              <a:xfrm>
                <a:off x="4084" y="4135"/>
                <a:ext cx="45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5" h="194">
                    <a:moveTo>
                      <a:pt x="10" y="194"/>
                    </a:moveTo>
                    <a:lnTo>
                      <a:pt x="9" y="190"/>
                    </a:lnTo>
                    <a:lnTo>
                      <a:pt x="5" y="178"/>
                    </a:lnTo>
                    <a:lnTo>
                      <a:pt x="1" y="160"/>
                    </a:lnTo>
                    <a:lnTo>
                      <a:pt x="0" y="138"/>
                    </a:lnTo>
                    <a:lnTo>
                      <a:pt x="1" y="115"/>
                    </a:lnTo>
                    <a:lnTo>
                      <a:pt x="9" y="91"/>
                    </a:lnTo>
                    <a:lnTo>
                      <a:pt x="22" y="71"/>
                    </a:lnTo>
                    <a:lnTo>
                      <a:pt x="46" y="56"/>
                    </a:lnTo>
                    <a:lnTo>
                      <a:pt x="61" y="48"/>
                    </a:lnTo>
                    <a:lnTo>
                      <a:pt x="71" y="42"/>
                    </a:lnTo>
                    <a:lnTo>
                      <a:pt x="79" y="37"/>
                    </a:lnTo>
                    <a:lnTo>
                      <a:pt x="84" y="31"/>
                    </a:lnTo>
                    <a:lnTo>
                      <a:pt x="87" y="24"/>
                    </a:lnTo>
                    <a:lnTo>
                      <a:pt x="90" y="18"/>
                    </a:lnTo>
                    <a:lnTo>
                      <a:pt x="95" y="10"/>
                    </a:lnTo>
                    <a:lnTo>
                      <a:pt x="102" y="0"/>
                    </a:lnTo>
                    <a:lnTo>
                      <a:pt x="105" y="5"/>
                    </a:lnTo>
                    <a:lnTo>
                      <a:pt x="113" y="20"/>
                    </a:lnTo>
                    <a:lnTo>
                      <a:pt x="123" y="41"/>
                    </a:lnTo>
                    <a:lnTo>
                      <a:pt x="132" y="65"/>
                    </a:lnTo>
                    <a:lnTo>
                      <a:pt x="135" y="89"/>
                    </a:lnTo>
                    <a:lnTo>
                      <a:pt x="132" y="111"/>
                    </a:lnTo>
                    <a:lnTo>
                      <a:pt x="116" y="125"/>
                    </a:lnTo>
                    <a:lnTo>
                      <a:pt x="88" y="131"/>
                    </a:lnTo>
                    <a:lnTo>
                      <a:pt x="61" y="132"/>
                    </a:lnTo>
                    <a:lnTo>
                      <a:pt x="45" y="133"/>
                    </a:lnTo>
                    <a:lnTo>
                      <a:pt x="33" y="137"/>
                    </a:lnTo>
                    <a:lnTo>
                      <a:pt x="28" y="143"/>
                    </a:lnTo>
                    <a:lnTo>
                      <a:pt x="26" y="151"/>
                    </a:lnTo>
                    <a:lnTo>
                      <a:pt x="22" y="162"/>
                    </a:lnTo>
                    <a:lnTo>
                      <a:pt x="18" y="177"/>
                    </a:lnTo>
                    <a:lnTo>
                      <a:pt x="10" y="194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862"/>
              <p:cNvSpPr/>
              <p:nvPr/>
            </p:nvSpPr>
            <p:spPr>
              <a:xfrm>
                <a:off x="4082" y="4152"/>
                <a:ext cx="18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45">
                    <a:moveTo>
                      <a:pt x="50" y="0"/>
                    </a:moveTo>
                    <a:lnTo>
                      <a:pt x="50" y="0"/>
                    </a:lnTo>
                    <a:lnTo>
                      <a:pt x="24" y="17"/>
                    </a:lnTo>
                    <a:lnTo>
                      <a:pt x="9" y="39"/>
                    </a:lnTo>
                    <a:lnTo>
                      <a:pt x="1" y="64"/>
                    </a:lnTo>
                    <a:lnTo>
                      <a:pt x="0" y="87"/>
                    </a:lnTo>
                    <a:lnTo>
                      <a:pt x="1" y="109"/>
                    </a:lnTo>
                    <a:lnTo>
                      <a:pt x="6" y="128"/>
                    </a:lnTo>
                    <a:lnTo>
                      <a:pt x="9" y="140"/>
                    </a:lnTo>
                    <a:lnTo>
                      <a:pt x="10" y="145"/>
                    </a:lnTo>
                    <a:lnTo>
                      <a:pt x="19" y="142"/>
                    </a:lnTo>
                    <a:lnTo>
                      <a:pt x="18" y="138"/>
                    </a:lnTo>
                    <a:lnTo>
                      <a:pt x="15" y="126"/>
                    </a:lnTo>
                    <a:lnTo>
                      <a:pt x="10" y="109"/>
                    </a:lnTo>
                    <a:lnTo>
                      <a:pt x="9" y="87"/>
                    </a:lnTo>
                    <a:lnTo>
                      <a:pt x="10" y="64"/>
                    </a:lnTo>
                    <a:lnTo>
                      <a:pt x="18" y="42"/>
                    </a:lnTo>
                    <a:lnTo>
                      <a:pt x="31" y="24"/>
                    </a:lnTo>
                    <a:lnTo>
                      <a:pt x="52" y="9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863"/>
              <p:cNvSpPr/>
              <p:nvPr/>
            </p:nvSpPr>
            <p:spPr>
              <a:xfrm>
                <a:off x="4099" y="4134"/>
                <a:ext cx="20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0" h="63">
                    <a:moveTo>
                      <a:pt x="60" y="0"/>
                    </a:moveTo>
                    <a:lnTo>
                      <a:pt x="53" y="0"/>
                    </a:lnTo>
                    <a:lnTo>
                      <a:pt x="47" y="11"/>
                    </a:lnTo>
                    <a:lnTo>
                      <a:pt x="42" y="18"/>
                    </a:lnTo>
                    <a:lnTo>
                      <a:pt x="38" y="25"/>
                    </a:lnTo>
                    <a:lnTo>
                      <a:pt x="35" y="32"/>
                    </a:lnTo>
                    <a:lnTo>
                      <a:pt x="31" y="36"/>
                    </a:lnTo>
                    <a:lnTo>
                      <a:pt x="24" y="42"/>
                    </a:lnTo>
                    <a:lnTo>
                      <a:pt x="14" y="47"/>
                    </a:lnTo>
                    <a:lnTo>
                      <a:pt x="0" y="54"/>
                    </a:lnTo>
                    <a:lnTo>
                      <a:pt x="2" y="63"/>
                    </a:lnTo>
                    <a:lnTo>
                      <a:pt x="19" y="54"/>
                    </a:lnTo>
                    <a:lnTo>
                      <a:pt x="29" y="49"/>
                    </a:lnTo>
                    <a:lnTo>
                      <a:pt x="38" y="43"/>
                    </a:lnTo>
                    <a:lnTo>
                      <a:pt x="42" y="36"/>
                    </a:lnTo>
                    <a:lnTo>
                      <a:pt x="47" y="30"/>
                    </a:lnTo>
                    <a:lnTo>
                      <a:pt x="49" y="23"/>
                    </a:lnTo>
                    <a:lnTo>
                      <a:pt x="53" y="15"/>
                    </a:lnTo>
                    <a:lnTo>
                      <a:pt x="60" y="5"/>
                    </a:lnTo>
                    <a:lnTo>
                      <a:pt x="53" y="5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864"/>
              <p:cNvSpPr/>
              <p:nvPr/>
            </p:nvSpPr>
            <p:spPr>
              <a:xfrm>
                <a:off x="4113" y="4134"/>
                <a:ext cx="1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38">
                    <a:moveTo>
                      <a:pt x="0" y="138"/>
                    </a:moveTo>
                    <a:lnTo>
                      <a:pt x="0" y="138"/>
                    </a:lnTo>
                    <a:lnTo>
                      <a:pt x="29" y="133"/>
                    </a:lnTo>
                    <a:lnTo>
                      <a:pt x="47" y="116"/>
                    </a:lnTo>
                    <a:lnTo>
                      <a:pt x="52" y="92"/>
                    </a:lnTo>
                    <a:lnTo>
                      <a:pt x="48" y="66"/>
                    </a:lnTo>
                    <a:lnTo>
                      <a:pt x="39" y="43"/>
                    </a:lnTo>
                    <a:lnTo>
                      <a:pt x="29" y="21"/>
                    </a:lnTo>
                    <a:lnTo>
                      <a:pt x="20" y="6"/>
                    </a:lnTo>
                    <a:lnTo>
                      <a:pt x="17" y="0"/>
                    </a:lnTo>
                    <a:lnTo>
                      <a:pt x="10" y="5"/>
                    </a:lnTo>
                    <a:lnTo>
                      <a:pt x="14" y="11"/>
                    </a:lnTo>
                    <a:lnTo>
                      <a:pt x="20" y="25"/>
                    </a:lnTo>
                    <a:lnTo>
                      <a:pt x="30" y="45"/>
                    </a:lnTo>
                    <a:lnTo>
                      <a:pt x="39" y="69"/>
                    </a:lnTo>
                    <a:lnTo>
                      <a:pt x="43" y="92"/>
                    </a:lnTo>
                    <a:lnTo>
                      <a:pt x="40" y="111"/>
                    </a:lnTo>
                    <a:lnTo>
                      <a:pt x="27" y="124"/>
                    </a:lnTo>
                    <a:lnTo>
                      <a:pt x="0" y="129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865"/>
              <p:cNvSpPr/>
              <p:nvPr/>
            </p:nvSpPr>
            <p:spPr>
              <a:xfrm>
                <a:off x="4086" y="4177"/>
                <a:ext cx="27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71">
                    <a:moveTo>
                      <a:pt x="0" y="70"/>
                    </a:moveTo>
                    <a:lnTo>
                      <a:pt x="8" y="71"/>
                    </a:lnTo>
                    <a:lnTo>
                      <a:pt x="17" y="52"/>
                    </a:lnTo>
                    <a:lnTo>
                      <a:pt x="22" y="37"/>
                    </a:lnTo>
                    <a:lnTo>
                      <a:pt x="25" y="26"/>
                    </a:lnTo>
                    <a:lnTo>
                      <a:pt x="26" y="19"/>
                    </a:lnTo>
                    <a:lnTo>
                      <a:pt x="31" y="15"/>
                    </a:lnTo>
                    <a:lnTo>
                      <a:pt x="40" y="11"/>
                    </a:lnTo>
                    <a:lnTo>
                      <a:pt x="56" y="10"/>
                    </a:lnTo>
                    <a:lnTo>
                      <a:pt x="83" y="9"/>
                    </a:lnTo>
                    <a:lnTo>
                      <a:pt x="83" y="0"/>
                    </a:lnTo>
                    <a:lnTo>
                      <a:pt x="56" y="1"/>
                    </a:lnTo>
                    <a:lnTo>
                      <a:pt x="40" y="2"/>
                    </a:lnTo>
                    <a:lnTo>
                      <a:pt x="26" y="8"/>
                    </a:lnTo>
                    <a:lnTo>
                      <a:pt x="19" y="15"/>
                    </a:lnTo>
                    <a:lnTo>
                      <a:pt x="16" y="24"/>
                    </a:lnTo>
                    <a:lnTo>
                      <a:pt x="13" y="35"/>
                    </a:lnTo>
                    <a:lnTo>
                      <a:pt x="8" y="49"/>
                    </a:lnTo>
                    <a:lnTo>
                      <a:pt x="2" y="66"/>
                    </a:lnTo>
                    <a:lnTo>
                      <a:pt x="9" y="6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866"/>
              <p:cNvSpPr/>
              <p:nvPr/>
            </p:nvSpPr>
            <p:spPr>
              <a:xfrm>
                <a:off x="4091" y="4172"/>
                <a:ext cx="69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7" h="90">
                    <a:moveTo>
                      <a:pt x="1" y="85"/>
                    </a:moveTo>
                    <a:lnTo>
                      <a:pt x="1" y="81"/>
                    </a:lnTo>
                    <a:lnTo>
                      <a:pt x="0" y="73"/>
                    </a:lnTo>
                    <a:lnTo>
                      <a:pt x="1" y="63"/>
                    </a:lnTo>
                    <a:lnTo>
                      <a:pt x="5" y="50"/>
                    </a:lnTo>
                    <a:lnTo>
                      <a:pt x="11" y="39"/>
                    </a:lnTo>
                    <a:lnTo>
                      <a:pt x="24" y="27"/>
                    </a:lnTo>
                    <a:lnTo>
                      <a:pt x="41" y="21"/>
                    </a:lnTo>
                    <a:lnTo>
                      <a:pt x="67" y="20"/>
                    </a:lnTo>
                    <a:lnTo>
                      <a:pt x="90" y="21"/>
                    </a:lnTo>
                    <a:lnTo>
                      <a:pt x="110" y="22"/>
                    </a:lnTo>
                    <a:lnTo>
                      <a:pt x="126" y="22"/>
                    </a:lnTo>
                    <a:lnTo>
                      <a:pt x="142" y="21"/>
                    </a:lnTo>
                    <a:lnTo>
                      <a:pt x="158" y="19"/>
                    </a:lnTo>
                    <a:lnTo>
                      <a:pt x="172" y="14"/>
                    </a:lnTo>
                    <a:lnTo>
                      <a:pt x="189" y="8"/>
                    </a:lnTo>
                    <a:lnTo>
                      <a:pt x="207" y="0"/>
                    </a:lnTo>
                    <a:lnTo>
                      <a:pt x="207" y="4"/>
                    </a:lnTo>
                    <a:lnTo>
                      <a:pt x="205" y="17"/>
                    </a:lnTo>
                    <a:lnTo>
                      <a:pt x="199" y="34"/>
                    </a:lnTo>
                    <a:lnTo>
                      <a:pt x="189" y="53"/>
                    </a:lnTo>
                    <a:lnTo>
                      <a:pt x="171" y="71"/>
                    </a:lnTo>
                    <a:lnTo>
                      <a:pt x="145" y="85"/>
                    </a:lnTo>
                    <a:lnTo>
                      <a:pt x="110" y="90"/>
                    </a:lnTo>
                    <a:lnTo>
                      <a:pt x="60" y="85"/>
                    </a:lnTo>
                    <a:lnTo>
                      <a:pt x="41" y="81"/>
                    </a:lnTo>
                    <a:lnTo>
                      <a:pt x="28" y="79"/>
                    </a:lnTo>
                    <a:lnTo>
                      <a:pt x="19" y="79"/>
                    </a:lnTo>
                    <a:lnTo>
                      <a:pt x="15" y="80"/>
                    </a:lnTo>
                    <a:lnTo>
                      <a:pt x="11" y="81"/>
                    </a:lnTo>
                    <a:lnTo>
                      <a:pt x="9" y="82"/>
                    </a:lnTo>
                    <a:lnTo>
                      <a:pt x="6" y="85"/>
                    </a:lnTo>
                    <a:lnTo>
                      <a:pt x="1" y="8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867"/>
              <p:cNvSpPr/>
              <p:nvPr/>
            </p:nvSpPr>
            <p:spPr>
              <a:xfrm>
                <a:off x="4090" y="4177"/>
                <a:ext cx="23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1" h="70">
                    <a:moveTo>
                      <a:pt x="71" y="0"/>
                    </a:moveTo>
                    <a:lnTo>
                      <a:pt x="71" y="0"/>
                    </a:lnTo>
                    <a:lnTo>
                      <a:pt x="45" y="1"/>
                    </a:lnTo>
                    <a:lnTo>
                      <a:pt x="25" y="9"/>
                    </a:lnTo>
                    <a:lnTo>
                      <a:pt x="12" y="21"/>
                    </a:lnTo>
                    <a:lnTo>
                      <a:pt x="4" y="34"/>
                    </a:lnTo>
                    <a:lnTo>
                      <a:pt x="1" y="48"/>
                    </a:lnTo>
                    <a:lnTo>
                      <a:pt x="0" y="58"/>
                    </a:lnTo>
                    <a:lnTo>
                      <a:pt x="1" y="66"/>
                    </a:lnTo>
                    <a:lnTo>
                      <a:pt x="1" y="70"/>
                    </a:lnTo>
                    <a:lnTo>
                      <a:pt x="10" y="70"/>
                    </a:lnTo>
                    <a:lnTo>
                      <a:pt x="10" y="66"/>
                    </a:lnTo>
                    <a:lnTo>
                      <a:pt x="9" y="58"/>
                    </a:lnTo>
                    <a:lnTo>
                      <a:pt x="10" y="48"/>
                    </a:lnTo>
                    <a:lnTo>
                      <a:pt x="13" y="36"/>
                    </a:lnTo>
                    <a:lnTo>
                      <a:pt x="19" y="26"/>
                    </a:lnTo>
                    <a:lnTo>
                      <a:pt x="30" y="16"/>
                    </a:lnTo>
                    <a:lnTo>
                      <a:pt x="45" y="10"/>
                    </a:lnTo>
                    <a:lnTo>
                      <a:pt x="71" y="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868"/>
              <p:cNvSpPr/>
              <p:nvPr/>
            </p:nvSpPr>
            <p:spPr>
              <a:xfrm>
                <a:off x="4113" y="4171"/>
                <a:ext cx="4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4" h="30">
                    <a:moveTo>
                      <a:pt x="144" y="4"/>
                    </a:moveTo>
                    <a:lnTo>
                      <a:pt x="138" y="0"/>
                    </a:lnTo>
                    <a:lnTo>
                      <a:pt x="121" y="8"/>
                    </a:lnTo>
                    <a:lnTo>
                      <a:pt x="104" y="14"/>
                    </a:lnTo>
                    <a:lnTo>
                      <a:pt x="91" y="18"/>
                    </a:lnTo>
                    <a:lnTo>
                      <a:pt x="75" y="20"/>
                    </a:lnTo>
                    <a:lnTo>
                      <a:pt x="59" y="21"/>
                    </a:lnTo>
                    <a:lnTo>
                      <a:pt x="43" y="21"/>
                    </a:lnTo>
                    <a:lnTo>
                      <a:pt x="23" y="20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23" y="29"/>
                    </a:lnTo>
                    <a:lnTo>
                      <a:pt x="43" y="30"/>
                    </a:lnTo>
                    <a:lnTo>
                      <a:pt x="59" y="30"/>
                    </a:lnTo>
                    <a:lnTo>
                      <a:pt x="75" y="29"/>
                    </a:lnTo>
                    <a:lnTo>
                      <a:pt x="91" y="27"/>
                    </a:lnTo>
                    <a:lnTo>
                      <a:pt x="106" y="23"/>
                    </a:lnTo>
                    <a:lnTo>
                      <a:pt x="123" y="17"/>
                    </a:lnTo>
                    <a:lnTo>
                      <a:pt x="142" y="7"/>
                    </a:lnTo>
                    <a:lnTo>
                      <a:pt x="135" y="4"/>
                    </a:lnTo>
                    <a:lnTo>
                      <a:pt x="144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869"/>
              <p:cNvSpPr/>
              <p:nvPr/>
            </p:nvSpPr>
            <p:spPr>
              <a:xfrm>
                <a:off x="4111" y="4172"/>
                <a:ext cx="50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1" h="95">
                    <a:moveTo>
                      <a:pt x="0" y="89"/>
                    </a:moveTo>
                    <a:lnTo>
                      <a:pt x="0" y="89"/>
                    </a:lnTo>
                    <a:lnTo>
                      <a:pt x="50" y="95"/>
                    </a:lnTo>
                    <a:lnTo>
                      <a:pt x="87" y="89"/>
                    </a:lnTo>
                    <a:lnTo>
                      <a:pt x="113" y="75"/>
                    </a:lnTo>
                    <a:lnTo>
                      <a:pt x="132" y="55"/>
                    </a:lnTo>
                    <a:lnTo>
                      <a:pt x="144" y="35"/>
                    </a:lnTo>
                    <a:lnTo>
                      <a:pt x="149" y="19"/>
                    </a:lnTo>
                    <a:lnTo>
                      <a:pt x="151" y="4"/>
                    </a:lnTo>
                    <a:lnTo>
                      <a:pt x="151" y="0"/>
                    </a:lnTo>
                    <a:lnTo>
                      <a:pt x="142" y="0"/>
                    </a:lnTo>
                    <a:lnTo>
                      <a:pt x="142" y="4"/>
                    </a:lnTo>
                    <a:lnTo>
                      <a:pt x="140" y="16"/>
                    </a:lnTo>
                    <a:lnTo>
                      <a:pt x="135" y="33"/>
                    </a:lnTo>
                    <a:lnTo>
                      <a:pt x="126" y="51"/>
                    </a:lnTo>
                    <a:lnTo>
                      <a:pt x="109" y="68"/>
                    </a:lnTo>
                    <a:lnTo>
                      <a:pt x="84" y="80"/>
                    </a:lnTo>
                    <a:lnTo>
                      <a:pt x="50" y="86"/>
                    </a:lnTo>
                    <a:lnTo>
                      <a:pt x="0" y="80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870"/>
              <p:cNvSpPr/>
              <p:nvPr/>
            </p:nvSpPr>
            <p:spPr>
              <a:xfrm>
                <a:off x="4090" y="4197"/>
                <a:ext cx="2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3" h="14">
                    <a:moveTo>
                      <a:pt x="0" y="10"/>
                    </a:moveTo>
                    <a:lnTo>
                      <a:pt x="4" y="14"/>
                    </a:lnTo>
                    <a:lnTo>
                      <a:pt x="10" y="14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9" y="10"/>
                    </a:lnTo>
                    <a:lnTo>
                      <a:pt x="22" y="8"/>
                    </a:lnTo>
                    <a:lnTo>
                      <a:pt x="31" y="8"/>
                    </a:lnTo>
                    <a:lnTo>
                      <a:pt x="44" y="11"/>
                    </a:lnTo>
                    <a:lnTo>
                      <a:pt x="63" y="14"/>
                    </a:lnTo>
                    <a:lnTo>
                      <a:pt x="63" y="5"/>
                    </a:lnTo>
                    <a:lnTo>
                      <a:pt x="44" y="2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3" y="2"/>
                    </a:lnTo>
                    <a:lnTo>
                      <a:pt x="10" y="4"/>
                    </a:lnTo>
                    <a:lnTo>
                      <a:pt x="8" y="5"/>
                    </a:lnTo>
                    <a:lnTo>
                      <a:pt x="4" y="5"/>
                    </a:lnTo>
                    <a:lnTo>
                      <a:pt x="9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871"/>
              <p:cNvSpPr/>
              <p:nvPr/>
            </p:nvSpPr>
            <p:spPr>
              <a:xfrm>
                <a:off x="4091" y="4201"/>
                <a:ext cx="69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7" h="89">
                    <a:moveTo>
                      <a:pt x="1" y="5"/>
                    </a:moveTo>
                    <a:lnTo>
                      <a:pt x="1" y="9"/>
                    </a:lnTo>
                    <a:lnTo>
                      <a:pt x="0" y="16"/>
                    </a:lnTo>
                    <a:lnTo>
                      <a:pt x="1" y="26"/>
                    </a:lnTo>
                    <a:lnTo>
                      <a:pt x="5" y="39"/>
                    </a:lnTo>
                    <a:lnTo>
                      <a:pt x="11" y="51"/>
                    </a:lnTo>
                    <a:lnTo>
                      <a:pt x="24" y="62"/>
                    </a:lnTo>
                    <a:lnTo>
                      <a:pt x="41" y="69"/>
                    </a:lnTo>
                    <a:lnTo>
                      <a:pt x="67" y="70"/>
                    </a:lnTo>
                    <a:lnTo>
                      <a:pt x="90" y="69"/>
                    </a:lnTo>
                    <a:lnTo>
                      <a:pt x="110" y="68"/>
                    </a:lnTo>
                    <a:lnTo>
                      <a:pt x="126" y="68"/>
                    </a:lnTo>
                    <a:lnTo>
                      <a:pt x="142" y="69"/>
                    </a:lnTo>
                    <a:lnTo>
                      <a:pt x="158" y="71"/>
                    </a:lnTo>
                    <a:lnTo>
                      <a:pt x="172" y="75"/>
                    </a:lnTo>
                    <a:lnTo>
                      <a:pt x="189" y="81"/>
                    </a:lnTo>
                    <a:lnTo>
                      <a:pt x="207" y="89"/>
                    </a:lnTo>
                    <a:lnTo>
                      <a:pt x="207" y="85"/>
                    </a:lnTo>
                    <a:lnTo>
                      <a:pt x="205" y="71"/>
                    </a:lnTo>
                    <a:lnTo>
                      <a:pt x="199" y="54"/>
                    </a:lnTo>
                    <a:lnTo>
                      <a:pt x="189" y="35"/>
                    </a:lnTo>
                    <a:lnTo>
                      <a:pt x="171" y="17"/>
                    </a:lnTo>
                    <a:lnTo>
                      <a:pt x="145" y="5"/>
                    </a:lnTo>
                    <a:lnTo>
                      <a:pt x="110" y="0"/>
                    </a:lnTo>
                    <a:lnTo>
                      <a:pt x="60" y="5"/>
                    </a:lnTo>
                    <a:lnTo>
                      <a:pt x="41" y="9"/>
                    </a:lnTo>
                    <a:lnTo>
                      <a:pt x="28" y="11"/>
                    </a:lnTo>
                    <a:lnTo>
                      <a:pt x="19" y="11"/>
                    </a:lnTo>
                    <a:lnTo>
                      <a:pt x="15" y="10"/>
                    </a:lnTo>
                    <a:lnTo>
                      <a:pt x="11" y="9"/>
                    </a:lnTo>
                    <a:lnTo>
                      <a:pt x="9" y="7"/>
                    </a:lnTo>
                    <a:lnTo>
                      <a:pt x="6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872"/>
              <p:cNvSpPr/>
              <p:nvPr/>
            </p:nvSpPr>
            <p:spPr>
              <a:xfrm>
                <a:off x="4090" y="4202"/>
                <a:ext cx="23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1" h="70">
                    <a:moveTo>
                      <a:pt x="71" y="61"/>
                    </a:moveTo>
                    <a:lnTo>
                      <a:pt x="71" y="61"/>
                    </a:lnTo>
                    <a:lnTo>
                      <a:pt x="45" y="60"/>
                    </a:lnTo>
                    <a:lnTo>
                      <a:pt x="30" y="54"/>
                    </a:lnTo>
                    <a:lnTo>
                      <a:pt x="19" y="44"/>
                    </a:lnTo>
                    <a:lnTo>
                      <a:pt x="13" y="33"/>
                    </a:lnTo>
                    <a:lnTo>
                      <a:pt x="10" y="21"/>
                    </a:lnTo>
                    <a:lnTo>
                      <a:pt x="9" y="11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11"/>
                    </a:lnTo>
                    <a:lnTo>
                      <a:pt x="1" y="21"/>
                    </a:lnTo>
                    <a:lnTo>
                      <a:pt x="4" y="35"/>
                    </a:lnTo>
                    <a:lnTo>
                      <a:pt x="12" y="48"/>
                    </a:lnTo>
                    <a:lnTo>
                      <a:pt x="25" y="61"/>
                    </a:lnTo>
                    <a:lnTo>
                      <a:pt x="45" y="68"/>
                    </a:lnTo>
                    <a:lnTo>
                      <a:pt x="71" y="70"/>
                    </a:lnTo>
                    <a:lnTo>
                      <a:pt x="71" y="61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873"/>
              <p:cNvSpPr/>
              <p:nvPr/>
            </p:nvSpPr>
            <p:spPr>
              <a:xfrm>
                <a:off x="4113" y="4222"/>
                <a:ext cx="4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4" h="31">
                    <a:moveTo>
                      <a:pt x="135" y="26"/>
                    </a:moveTo>
                    <a:lnTo>
                      <a:pt x="142" y="22"/>
                    </a:lnTo>
                    <a:lnTo>
                      <a:pt x="123" y="14"/>
                    </a:lnTo>
                    <a:lnTo>
                      <a:pt x="106" y="7"/>
                    </a:lnTo>
                    <a:lnTo>
                      <a:pt x="91" y="4"/>
                    </a:lnTo>
                    <a:lnTo>
                      <a:pt x="75" y="2"/>
                    </a:lnTo>
                    <a:lnTo>
                      <a:pt x="59" y="0"/>
                    </a:lnTo>
                    <a:lnTo>
                      <a:pt x="43" y="0"/>
                    </a:lnTo>
                    <a:lnTo>
                      <a:pt x="23" y="2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23" y="10"/>
                    </a:lnTo>
                    <a:lnTo>
                      <a:pt x="43" y="9"/>
                    </a:lnTo>
                    <a:lnTo>
                      <a:pt x="59" y="9"/>
                    </a:lnTo>
                    <a:lnTo>
                      <a:pt x="75" y="10"/>
                    </a:lnTo>
                    <a:lnTo>
                      <a:pt x="91" y="13"/>
                    </a:lnTo>
                    <a:lnTo>
                      <a:pt x="104" y="16"/>
                    </a:lnTo>
                    <a:lnTo>
                      <a:pt x="121" y="23"/>
                    </a:lnTo>
                    <a:lnTo>
                      <a:pt x="138" y="31"/>
                    </a:lnTo>
                    <a:lnTo>
                      <a:pt x="144" y="26"/>
                    </a:lnTo>
                    <a:lnTo>
                      <a:pt x="135" y="2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874"/>
              <p:cNvSpPr/>
              <p:nvPr/>
            </p:nvSpPr>
            <p:spPr>
              <a:xfrm>
                <a:off x="4111" y="4199"/>
                <a:ext cx="50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1" h="94">
                    <a:moveTo>
                      <a:pt x="0" y="15"/>
                    </a:moveTo>
                    <a:lnTo>
                      <a:pt x="0" y="15"/>
                    </a:lnTo>
                    <a:lnTo>
                      <a:pt x="50" y="9"/>
                    </a:lnTo>
                    <a:lnTo>
                      <a:pt x="84" y="15"/>
                    </a:lnTo>
                    <a:lnTo>
                      <a:pt x="109" y="26"/>
                    </a:lnTo>
                    <a:lnTo>
                      <a:pt x="126" y="43"/>
                    </a:lnTo>
                    <a:lnTo>
                      <a:pt x="135" y="61"/>
                    </a:lnTo>
                    <a:lnTo>
                      <a:pt x="140" y="77"/>
                    </a:lnTo>
                    <a:lnTo>
                      <a:pt x="142" y="90"/>
                    </a:lnTo>
                    <a:lnTo>
                      <a:pt x="142" y="94"/>
                    </a:lnTo>
                    <a:lnTo>
                      <a:pt x="151" y="94"/>
                    </a:lnTo>
                    <a:lnTo>
                      <a:pt x="151" y="90"/>
                    </a:lnTo>
                    <a:lnTo>
                      <a:pt x="149" y="75"/>
                    </a:lnTo>
                    <a:lnTo>
                      <a:pt x="144" y="58"/>
                    </a:lnTo>
                    <a:lnTo>
                      <a:pt x="132" y="38"/>
                    </a:lnTo>
                    <a:lnTo>
                      <a:pt x="113" y="19"/>
                    </a:lnTo>
                    <a:lnTo>
                      <a:pt x="87" y="6"/>
                    </a:lnTo>
                    <a:lnTo>
                      <a:pt x="50" y="0"/>
                    </a:lnTo>
                    <a:lnTo>
                      <a:pt x="0" y="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875"/>
              <p:cNvSpPr/>
              <p:nvPr/>
            </p:nvSpPr>
            <p:spPr>
              <a:xfrm>
                <a:off x="4090" y="4201"/>
                <a:ext cx="2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3" h="14">
                    <a:moveTo>
                      <a:pt x="9" y="4"/>
                    </a:moveTo>
                    <a:lnTo>
                      <a:pt x="4" y="9"/>
                    </a:lnTo>
                    <a:lnTo>
                      <a:pt x="8" y="9"/>
                    </a:lnTo>
                    <a:lnTo>
                      <a:pt x="10" y="10"/>
                    </a:lnTo>
                    <a:lnTo>
                      <a:pt x="13" y="12"/>
                    </a:lnTo>
                    <a:lnTo>
                      <a:pt x="17" y="13"/>
                    </a:lnTo>
                    <a:lnTo>
                      <a:pt x="22" y="14"/>
                    </a:lnTo>
                    <a:lnTo>
                      <a:pt x="31" y="14"/>
                    </a:lnTo>
                    <a:lnTo>
                      <a:pt x="44" y="12"/>
                    </a:lnTo>
                    <a:lnTo>
                      <a:pt x="63" y="9"/>
                    </a:lnTo>
                    <a:lnTo>
                      <a:pt x="63" y="0"/>
                    </a:lnTo>
                    <a:lnTo>
                      <a:pt x="44" y="3"/>
                    </a:lnTo>
                    <a:lnTo>
                      <a:pt x="31" y="5"/>
                    </a:lnTo>
                    <a:lnTo>
                      <a:pt x="22" y="5"/>
                    </a:lnTo>
                    <a:lnTo>
                      <a:pt x="19" y="4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876"/>
              <p:cNvSpPr/>
              <p:nvPr/>
            </p:nvSpPr>
            <p:spPr>
              <a:xfrm>
                <a:off x="4091" y="4185"/>
                <a:ext cx="43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9" h="91">
                    <a:moveTo>
                      <a:pt x="1" y="46"/>
                    </a:moveTo>
                    <a:lnTo>
                      <a:pt x="1" y="48"/>
                    </a:lnTo>
                    <a:lnTo>
                      <a:pt x="0" y="52"/>
                    </a:lnTo>
                    <a:lnTo>
                      <a:pt x="0" y="60"/>
                    </a:lnTo>
                    <a:lnTo>
                      <a:pt x="2" y="68"/>
                    </a:lnTo>
                    <a:lnTo>
                      <a:pt x="7" y="77"/>
                    </a:lnTo>
                    <a:lnTo>
                      <a:pt x="15" y="85"/>
                    </a:lnTo>
                    <a:lnTo>
                      <a:pt x="27" y="89"/>
                    </a:lnTo>
                    <a:lnTo>
                      <a:pt x="45" y="91"/>
                    </a:lnTo>
                    <a:lnTo>
                      <a:pt x="59" y="89"/>
                    </a:lnTo>
                    <a:lnTo>
                      <a:pt x="71" y="85"/>
                    </a:lnTo>
                    <a:lnTo>
                      <a:pt x="79" y="77"/>
                    </a:lnTo>
                    <a:lnTo>
                      <a:pt x="87" y="68"/>
                    </a:lnTo>
                    <a:lnTo>
                      <a:pt x="95" y="60"/>
                    </a:lnTo>
                    <a:lnTo>
                      <a:pt x="104" y="52"/>
                    </a:lnTo>
                    <a:lnTo>
                      <a:pt x="115" y="48"/>
                    </a:lnTo>
                    <a:lnTo>
                      <a:pt x="129" y="46"/>
                    </a:lnTo>
                    <a:lnTo>
                      <a:pt x="115" y="43"/>
                    </a:lnTo>
                    <a:lnTo>
                      <a:pt x="104" y="39"/>
                    </a:lnTo>
                    <a:lnTo>
                      <a:pt x="95" y="31"/>
                    </a:lnTo>
                    <a:lnTo>
                      <a:pt x="87" y="22"/>
                    </a:lnTo>
                    <a:lnTo>
                      <a:pt x="79" y="14"/>
                    </a:lnTo>
                    <a:lnTo>
                      <a:pt x="71" y="6"/>
                    </a:lnTo>
                    <a:lnTo>
                      <a:pt x="59" y="2"/>
                    </a:lnTo>
                    <a:lnTo>
                      <a:pt x="45" y="0"/>
                    </a:lnTo>
                    <a:lnTo>
                      <a:pt x="27" y="2"/>
                    </a:lnTo>
                    <a:lnTo>
                      <a:pt x="15" y="6"/>
                    </a:lnTo>
                    <a:lnTo>
                      <a:pt x="7" y="14"/>
                    </a:lnTo>
                    <a:lnTo>
                      <a:pt x="2" y="22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1" y="43"/>
                    </a:lnTo>
                    <a:lnTo>
                      <a:pt x="1" y="46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877"/>
              <p:cNvSpPr/>
              <p:nvPr/>
            </p:nvSpPr>
            <p:spPr>
              <a:xfrm>
                <a:off x="4090" y="4200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9" h="52">
                    <a:moveTo>
                      <a:pt x="49" y="43"/>
                    </a:moveTo>
                    <a:lnTo>
                      <a:pt x="49" y="43"/>
                    </a:lnTo>
                    <a:lnTo>
                      <a:pt x="31" y="41"/>
                    </a:lnTo>
                    <a:lnTo>
                      <a:pt x="21" y="37"/>
                    </a:lnTo>
                    <a:lnTo>
                      <a:pt x="14" y="31"/>
                    </a:lnTo>
                    <a:lnTo>
                      <a:pt x="11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2" y="25"/>
                    </a:lnTo>
                    <a:lnTo>
                      <a:pt x="7" y="35"/>
                    </a:lnTo>
                    <a:lnTo>
                      <a:pt x="16" y="44"/>
                    </a:lnTo>
                    <a:lnTo>
                      <a:pt x="31" y="50"/>
                    </a:lnTo>
                    <a:lnTo>
                      <a:pt x="49" y="52"/>
                    </a:lnTo>
                    <a:lnTo>
                      <a:pt x="49" y="43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878"/>
              <p:cNvSpPr/>
              <p:nvPr/>
            </p:nvSpPr>
            <p:spPr>
              <a:xfrm>
                <a:off x="4106" y="4199"/>
                <a:ext cx="28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4" h="55">
                    <a:moveTo>
                      <a:pt x="84" y="9"/>
                    </a:moveTo>
                    <a:lnTo>
                      <a:pt x="84" y="0"/>
                    </a:lnTo>
                    <a:lnTo>
                      <a:pt x="69" y="2"/>
                    </a:lnTo>
                    <a:lnTo>
                      <a:pt x="57" y="8"/>
                    </a:lnTo>
                    <a:lnTo>
                      <a:pt x="47" y="16"/>
                    </a:lnTo>
                    <a:lnTo>
                      <a:pt x="39" y="24"/>
                    </a:lnTo>
                    <a:lnTo>
                      <a:pt x="31" y="33"/>
                    </a:lnTo>
                    <a:lnTo>
                      <a:pt x="23" y="40"/>
                    </a:lnTo>
                    <a:lnTo>
                      <a:pt x="13" y="44"/>
                    </a:lnTo>
                    <a:lnTo>
                      <a:pt x="0" y="46"/>
                    </a:lnTo>
                    <a:lnTo>
                      <a:pt x="0" y="55"/>
                    </a:lnTo>
                    <a:lnTo>
                      <a:pt x="15" y="53"/>
                    </a:lnTo>
                    <a:lnTo>
                      <a:pt x="28" y="47"/>
                    </a:lnTo>
                    <a:lnTo>
                      <a:pt x="38" y="39"/>
                    </a:lnTo>
                    <a:lnTo>
                      <a:pt x="46" y="30"/>
                    </a:lnTo>
                    <a:lnTo>
                      <a:pt x="53" y="22"/>
                    </a:lnTo>
                    <a:lnTo>
                      <a:pt x="61" y="15"/>
                    </a:lnTo>
                    <a:lnTo>
                      <a:pt x="71" y="11"/>
                    </a:lnTo>
                    <a:lnTo>
                      <a:pt x="84" y="9"/>
                    </a:lnTo>
                    <a:lnTo>
                      <a:pt x="84" y="0"/>
                    </a:lnTo>
                    <a:lnTo>
                      <a:pt x="84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879"/>
              <p:cNvSpPr/>
              <p:nvPr/>
            </p:nvSpPr>
            <p:spPr>
              <a:xfrm>
                <a:off x="4106" y="4184"/>
                <a:ext cx="28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4" h="55">
                    <a:moveTo>
                      <a:pt x="0" y="9"/>
                    </a:moveTo>
                    <a:lnTo>
                      <a:pt x="0" y="9"/>
                    </a:lnTo>
                    <a:lnTo>
                      <a:pt x="13" y="11"/>
                    </a:lnTo>
                    <a:lnTo>
                      <a:pt x="23" y="15"/>
                    </a:lnTo>
                    <a:lnTo>
                      <a:pt x="31" y="23"/>
                    </a:lnTo>
                    <a:lnTo>
                      <a:pt x="39" y="30"/>
                    </a:lnTo>
                    <a:lnTo>
                      <a:pt x="47" y="39"/>
                    </a:lnTo>
                    <a:lnTo>
                      <a:pt x="57" y="47"/>
                    </a:lnTo>
                    <a:lnTo>
                      <a:pt x="69" y="53"/>
                    </a:lnTo>
                    <a:lnTo>
                      <a:pt x="84" y="55"/>
                    </a:lnTo>
                    <a:lnTo>
                      <a:pt x="84" y="46"/>
                    </a:lnTo>
                    <a:lnTo>
                      <a:pt x="71" y="44"/>
                    </a:lnTo>
                    <a:lnTo>
                      <a:pt x="61" y="41"/>
                    </a:lnTo>
                    <a:lnTo>
                      <a:pt x="53" y="33"/>
                    </a:lnTo>
                    <a:lnTo>
                      <a:pt x="46" y="24"/>
                    </a:lnTo>
                    <a:lnTo>
                      <a:pt x="38" y="16"/>
                    </a:lnTo>
                    <a:lnTo>
                      <a:pt x="28" y="8"/>
                    </a:lnTo>
                    <a:lnTo>
                      <a:pt x="15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880"/>
              <p:cNvSpPr/>
              <p:nvPr/>
            </p:nvSpPr>
            <p:spPr>
              <a:xfrm>
                <a:off x="4090" y="4184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9" h="52">
                    <a:moveTo>
                      <a:pt x="10" y="52"/>
                    </a:moveTo>
                    <a:lnTo>
                      <a:pt x="10" y="49"/>
                    </a:lnTo>
                    <a:lnTo>
                      <a:pt x="10" y="48"/>
                    </a:lnTo>
                    <a:lnTo>
                      <a:pt x="9" y="44"/>
                    </a:lnTo>
                    <a:lnTo>
                      <a:pt x="9" y="36"/>
                    </a:lnTo>
                    <a:lnTo>
                      <a:pt x="11" y="28"/>
                    </a:lnTo>
                    <a:lnTo>
                      <a:pt x="14" y="21"/>
                    </a:lnTo>
                    <a:lnTo>
                      <a:pt x="21" y="15"/>
                    </a:lnTo>
                    <a:lnTo>
                      <a:pt x="31" y="11"/>
                    </a:lnTo>
                    <a:lnTo>
                      <a:pt x="49" y="9"/>
                    </a:lnTo>
                    <a:lnTo>
                      <a:pt x="49" y="0"/>
                    </a:lnTo>
                    <a:lnTo>
                      <a:pt x="31" y="2"/>
                    </a:lnTo>
                    <a:lnTo>
                      <a:pt x="16" y="8"/>
                    </a:lnTo>
                    <a:lnTo>
                      <a:pt x="7" y="17"/>
                    </a:lnTo>
                    <a:lnTo>
                      <a:pt x="2" y="26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1" y="48"/>
                    </a:lnTo>
                    <a:lnTo>
                      <a:pt x="1" y="52"/>
                    </a:lnTo>
                    <a:lnTo>
                      <a:pt x="1" y="49"/>
                    </a:lnTo>
                    <a:lnTo>
                      <a:pt x="10" y="52"/>
                    </a:lnTo>
                    <a:lnTo>
                      <a:pt x="10" y="51"/>
                    </a:lnTo>
                    <a:lnTo>
                      <a:pt x="10" y="49"/>
                    </a:lnTo>
                    <a:lnTo>
                      <a:pt x="10" y="52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881"/>
              <p:cNvSpPr/>
              <p:nvPr/>
            </p:nvSpPr>
            <p:spPr>
              <a:xfrm>
                <a:off x="3454" y="4199"/>
                <a:ext cx="29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6" h="199">
                    <a:moveTo>
                      <a:pt x="53" y="0"/>
                    </a:moveTo>
                    <a:lnTo>
                      <a:pt x="51" y="2"/>
                    </a:lnTo>
                    <a:lnTo>
                      <a:pt x="45" y="8"/>
                    </a:lnTo>
                    <a:lnTo>
                      <a:pt x="37" y="17"/>
                    </a:lnTo>
                    <a:lnTo>
                      <a:pt x="28" y="28"/>
                    </a:lnTo>
                    <a:lnTo>
                      <a:pt x="19" y="42"/>
                    </a:lnTo>
                    <a:lnTo>
                      <a:pt x="12" y="58"/>
                    </a:lnTo>
                    <a:lnTo>
                      <a:pt x="6" y="76"/>
                    </a:lnTo>
                    <a:lnTo>
                      <a:pt x="4" y="95"/>
                    </a:lnTo>
                    <a:lnTo>
                      <a:pt x="6" y="126"/>
                    </a:lnTo>
                    <a:lnTo>
                      <a:pt x="9" y="146"/>
                    </a:lnTo>
                    <a:lnTo>
                      <a:pt x="9" y="167"/>
                    </a:lnTo>
                    <a:lnTo>
                      <a:pt x="0" y="199"/>
                    </a:lnTo>
                    <a:lnTo>
                      <a:pt x="6" y="199"/>
                    </a:lnTo>
                    <a:lnTo>
                      <a:pt x="20" y="197"/>
                    </a:lnTo>
                    <a:lnTo>
                      <a:pt x="41" y="194"/>
                    </a:lnTo>
                    <a:lnTo>
                      <a:pt x="61" y="187"/>
                    </a:lnTo>
                    <a:lnTo>
                      <a:pt x="78" y="177"/>
                    </a:lnTo>
                    <a:lnTo>
                      <a:pt x="86" y="164"/>
                    </a:lnTo>
                    <a:lnTo>
                      <a:pt x="84" y="145"/>
                    </a:lnTo>
                    <a:lnTo>
                      <a:pt x="65" y="121"/>
                    </a:lnTo>
                    <a:lnTo>
                      <a:pt x="54" y="105"/>
                    </a:lnTo>
                    <a:lnTo>
                      <a:pt x="47" y="86"/>
                    </a:lnTo>
                    <a:lnTo>
                      <a:pt x="45" y="66"/>
                    </a:lnTo>
                    <a:lnTo>
                      <a:pt x="45" y="47"/>
                    </a:lnTo>
                    <a:lnTo>
                      <a:pt x="47" y="28"/>
                    </a:lnTo>
                    <a:lnTo>
                      <a:pt x="50" y="14"/>
                    </a:lnTo>
                    <a:lnTo>
                      <a:pt x="52" y="4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882"/>
              <p:cNvSpPr/>
              <p:nvPr/>
            </p:nvSpPr>
            <p:spPr>
              <a:xfrm>
                <a:off x="3454" y="4198"/>
                <a:ext cx="1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6" h="98">
                    <a:moveTo>
                      <a:pt x="9" y="98"/>
                    </a:moveTo>
                    <a:lnTo>
                      <a:pt x="9" y="98"/>
                    </a:lnTo>
                    <a:lnTo>
                      <a:pt x="11" y="79"/>
                    </a:lnTo>
                    <a:lnTo>
                      <a:pt x="17" y="63"/>
                    </a:lnTo>
                    <a:lnTo>
                      <a:pt x="24" y="47"/>
                    </a:lnTo>
                    <a:lnTo>
                      <a:pt x="33" y="33"/>
                    </a:lnTo>
                    <a:lnTo>
                      <a:pt x="42" y="22"/>
                    </a:lnTo>
                    <a:lnTo>
                      <a:pt x="49" y="14"/>
                    </a:lnTo>
                    <a:lnTo>
                      <a:pt x="55" y="9"/>
                    </a:lnTo>
                    <a:lnTo>
                      <a:pt x="56" y="7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3" y="8"/>
                    </a:lnTo>
                    <a:lnTo>
                      <a:pt x="35" y="18"/>
                    </a:lnTo>
                    <a:lnTo>
                      <a:pt x="26" y="29"/>
                    </a:lnTo>
                    <a:lnTo>
                      <a:pt x="17" y="42"/>
                    </a:lnTo>
                    <a:lnTo>
                      <a:pt x="8" y="60"/>
                    </a:lnTo>
                    <a:lnTo>
                      <a:pt x="2" y="79"/>
                    </a:lnTo>
                    <a:lnTo>
                      <a:pt x="0" y="98"/>
                    </a:lnTo>
                    <a:lnTo>
                      <a:pt x="9" y="9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883"/>
              <p:cNvSpPr/>
              <p:nvPr/>
            </p:nvSpPr>
            <p:spPr>
              <a:xfrm>
                <a:off x="3453" y="4231"/>
                <a:ext cx="6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8" h="109">
                    <a:moveTo>
                      <a:pt x="4" y="100"/>
                    </a:moveTo>
                    <a:lnTo>
                      <a:pt x="9" y="106"/>
                    </a:lnTo>
                    <a:lnTo>
                      <a:pt x="18" y="72"/>
                    </a:lnTo>
                    <a:lnTo>
                      <a:pt x="18" y="51"/>
                    </a:lnTo>
                    <a:lnTo>
                      <a:pt x="14" y="31"/>
                    </a:lnTo>
                    <a:lnTo>
                      <a:pt x="12" y="0"/>
                    </a:lnTo>
                    <a:lnTo>
                      <a:pt x="3" y="0"/>
                    </a:lnTo>
                    <a:lnTo>
                      <a:pt x="5" y="31"/>
                    </a:lnTo>
                    <a:lnTo>
                      <a:pt x="9" y="51"/>
                    </a:lnTo>
                    <a:lnTo>
                      <a:pt x="9" y="72"/>
                    </a:lnTo>
                    <a:lnTo>
                      <a:pt x="0" y="103"/>
                    </a:lnTo>
                    <a:lnTo>
                      <a:pt x="4" y="109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884"/>
              <p:cNvSpPr/>
              <p:nvPr/>
            </p:nvSpPr>
            <p:spPr>
              <a:xfrm>
                <a:off x="3454" y="4239"/>
                <a:ext cx="31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91" h="86">
                    <a:moveTo>
                      <a:pt x="62" y="6"/>
                    </a:moveTo>
                    <a:lnTo>
                      <a:pt x="62" y="6"/>
                    </a:lnTo>
                    <a:lnTo>
                      <a:pt x="80" y="29"/>
                    </a:lnTo>
                    <a:lnTo>
                      <a:pt x="82" y="46"/>
                    </a:lnTo>
                    <a:lnTo>
                      <a:pt x="74" y="56"/>
                    </a:lnTo>
                    <a:lnTo>
                      <a:pt x="60" y="65"/>
                    </a:lnTo>
                    <a:lnTo>
                      <a:pt x="39" y="71"/>
                    </a:lnTo>
                    <a:lnTo>
                      <a:pt x="20" y="75"/>
                    </a:lnTo>
                    <a:lnTo>
                      <a:pt x="6" y="77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6" y="86"/>
                    </a:lnTo>
                    <a:lnTo>
                      <a:pt x="20" y="84"/>
                    </a:lnTo>
                    <a:lnTo>
                      <a:pt x="42" y="80"/>
                    </a:lnTo>
                    <a:lnTo>
                      <a:pt x="62" y="74"/>
                    </a:lnTo>
                    <a:lnTo>
                      <a:pt x="81" y="62"/>
                    </a:lnTo>
                    <a:lnTo>
                      <a:pt x="91" y="46"/>
                    </a:lnTo>
                    <a:lnTo>
                      <a:pt x="89" y="24"/>
                    </a:lnTo>
                    <a:lnTo>
                      <a:pt x="69" y="0"/>
                    </a:ln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885"/>
              <p:cNvSpPr/>
              <p:nvPr/>
            </p:nvSpPr>
            <p:spPr>
              <a:xfrm>
                <a:off x="3468" y="4195"/>
                <a:ext cx="9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8" h="138">
                    <a:moveTo>
                      <a:pt x="14" y="18"/>
                    </a:moveTo>
                    <a:lnTo>
                      <a:pt x="7" y="13"/>
                    </a:lnTo>
                    <a:lnTo>
                      <a:pt x="6" y="16"/>
                    </a:lnTo>
                    <a:lnTo>
                      <a:pt x="4" y="28"/>
                    </a:lnTo>
                    <a:lnTo>
                      <a:pt x="2" y="42"/>
                    </a:lnTo>
                    <a:lnTo>
                      <a:pt x="0" y="61"/>
                    </a:lnTo>
                    <a:lnTo>
                      <a:pt x="0" y="80"/>
                    </a:lnTo>
                    <a:lnTo>
                      <a:pt x="2" y="102"/>
                    </a:lnTo>
                    <a:lnTo>
                      <a:pt x="10" y="122"/>
                    </a:lnTo>
                    <a:lnTo>
                      <a:pt x="21" y="138"/>
                    </a:lnTo>
                    <a:lnTo>
                      <a:pt x="28" y="132"/>
                    </a:lnTo>
                    <a:lnTo>
                      <a:pt x="16" y="117"/>
                    </a:lnTo>
                    <a:lnTo>
                      <a:pt x="11" y="99"/>
                    </a:lnTo>
                    <a:lnTo>
                      <a:pt x="9" y="80"/>
                    </a:lnTo>
                    <a:lnTo>
                      <a:pt x="9" y="61"/>
                    </a:lnTo>
                    <a:lnTo>
                      <a:pt x="11" y="42"/>
                    </a:lnTo>
                    <a:lnTo>
                      <a:pt x="13" y="28"/>
                    </a:lnTo>
                    <a:lnTo>
                      <a:pt x="15" y="19"/>
                    </a:lnTo>
                    <a:lnTo>
                      <a:pt x="16" y="15"/>
                    </a:lnTo>
                    <a:lnTo>
                      <a:pt x="10" y="11"/>
                    </a:lnTo>
                    <a:lnTo>
                      <a:pt x="16" y="15"/>
                    </a:lnTo>
                    <a:lnTo>
                      <a:pt x="21" y="0"/>
                    </a:lnTo>
                    <a:lnTo>
                      <a:pt x="10" y="11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886"/>
              <p:cNvSpPr/>
              <p:nvPr/>
            </p:nvSpPr>
            <p:spPr>
              <a:xfrm>
                <a:off x="3471" y="4200"/>
                <a:ext cx="45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5" h="194">
                    <a:moveTo>
                      <a:pt x="10" y="0"/>
                    </a:moveTo>
                    <a:lnTo>
                      <a:pt x="8" y="5"/>
                    </a:lnTo>
                    <a:lnTo>
                      <a:pt x="4" y="17"/>
                    </a:lnTo>
                    <a:lnTo>
                      <a:pt x="1" y="35"/>
                    </a:lnTo>
                    <a:lnTo>
                      <a:pt x="0" y="56"/>
                    </a:lnTo>
                    <a:lnTo>
                      <a:pt x="1" y="79"/>
                    </a:lnTo>
                    <a:lnTo>
                      <a:pt x="7" y="102"/>
                    </a:lnTo>
                    <a:lnTo>
                      <a:pt x="22" y="122"/>
                    </a:lnTo>
                    <a:lnTo>
                      <a:pt x="45" y="138"/>
                    </a:lnTo>
                    <a:lnTo>
                      <a:pt x="61" y="146"/>
                    </a:lnTo>
                    <a:lnTo>
                      <a:pt x="72" y="153"/>
                    </a:lnTo>
                    <a:lnTo>
                      <a:pt x="81" y="158"/>
                    </a:lnTo>
                    <a:lnTo>
                      <a:pt x="87" y="164"/>
                    </a:lnTo>
                    <a:lnTo>
                      <a:pt x="90" y="170"/>
                    </a:lnTo>
                    <a:lnTo>
                      <a:pt x="93" y="176"/>
                    </a:lnTo>
                    <a:lnTo>
                      <a:pt x="97" y="184"/>
                    </a:lnTo>
                    <a:lnTo>
                      <a:pt x="100" y="194"/>
                    </a:lnTo>
                    <a:lnTo>
                      <a:pt x="104" y="189"/>
                    </a:lnTo>
                    <a:lnTo>
                      <a:pt x="112" y="174"/>
                    </a:lnTo>
                    <a:lnTo>
                      <a:pt x="121" y="153"/>
                    </a:lnTo>
                    <a:lnTo>
                      <a:pt x="130" y="129"/>
                    </a:lnTo>
                    <a:lnTo>
                      <a:pt x="135" y="106"/>
                    </a:lnTo>
                    <a:lnTo>
                      <a:pt x="130" y="84"/>
                    </a:lnTo>
                    <a:lnTo>
                      <a:pt x="116" y="70"/>
                    </a:lnTo>
                    <a:lnTo>
                      <a:pt x="88" y="64"/>
                    </a:lnTo>
                    <a:lnTo>
                      <a:pt x="61" y="63"/>
                    </a:lnTo>
                    <a:lnTo>
                      <a:pt x="44" y="62"/>
                    </a:lnTo>
                    <a:lnTo>
                      <a:pt x="33" y="58"/>
                    </a:lnTo>
                    <a:lnTo>
                      <a:pt x="28" y="52"/>
                    </a:lnTo>
                    <a:lnTo>
                      <a:pt x="25" y="43"/>
                    </a:lnTo>
                    <a:lnTo>
                      <a:pt x="22" y="32"/>
                    </a:lnTo>
                    <a:lnTo>
                      <a:pt x="17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887"/>
              <p:cNvSpPr/>
              <p:nvPr/>
            </p:nvSpPr>
            <p:spPr>
              <a:xfrm>
                <a:off x="3469" y="4200"/>
                <a:ext cx="1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44">
                    <a:moveTo>
                      <a:pt x="52" y="135"/>
                    </a:moveTo>
                    <a:lnTo>
                      <a:pt x="52" y="135"/>
                    </a:lnTo>
                    <a:lnTo>
                      <a:pt x="30" y="120"/>
                    </a:lnTo>
                    <a:lnTo>
                      <a:pt x="17" y="102"/>
                    </a:lnTo>
                    <a:lnTo>
                      <a:pt x="10" y="80"/>
                    </a:lnTo>
                    <a:lnTo>
                      <a:pt x="9" y="57"/>
                    </a:lnTo>
                    <a:lnTo>
                      <a:pt x="10" y="36"/>
                    </a:lnTo>
                    <a:lnTo>
                      <a:pt x="13" y="19"/>
                    </a:lnTo>
                    <a:lnTo>
                      <a:pt x="18" y="7"/>
                    </a:lnTo>
                    <a:lnTo>
                      <a:pt x="19" y="3"/>
                    </a:lnTo>
                    <a:lnTo>
                      <a:pt x="10" y="0"/>
                    </a:lnTo>
                    <a:lnTo>
                      <a:pt x="9" y="5"/>
                    </a:lnTo>
                    <a:lnTo>
                      <a:pt x="5" y="17"/>
                    </a:lnTo>
                    <a:lnTo>
                      <a:pt x="1" y="36"/>
                    </a:lnTo>
                    <a:lnTo>
                      <a:pt x="0" y="57"/>
                    </a:lnTo>
                    <a:lnTo>
                      <a:pt x="1" y="80"/>
                    </a:lnTo>
                    <a:lnTo>
                      <a:pt x="8" y="104"/>
                    </a:lnTo>
                    <a:lnTo>
                      <a:pt x="24" y="127"/>
                    </a:lnTo>
                    <a:lnTo>
                      <a:pt x="49" y="144"/>
                    </a:lnTo>
                    <a:lnTo>
                      <a:pt x="52" y="13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888"/>
              <p:cNvSpPr/>
              <p:nvPr/>
            </p:nvSpPr>
            <p:spPr>
              <a:xfrm>
                <a:off x="3486" y="4245"/>
                <a:ext cx="20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1" h="62">
                    <a:moveTo>
                      <a:pt x="53" y="58"/>
                    </a:moveTo>
                    <a:lnTo>
                      <a:pt x="61" y="59"/>
                    </a:lnTo>
                    <a:lnTo>
                      <a:pt x="57" y="49"/>
                    </a:lnTo>
                    <a:lnTo>
                      <a:pt x="54" y="41"/>
                    </a:lnTo>
                    <a:lnTo>
                      <a:pt x="49" y="33"/>
                    </a:lnTo>
                    <a:lnTo>
                      <a:pt x="46" y="28"/>
                    </a:lnTo>
                    <a:lnTo>
                      <a:pt x="39" y="21"/>
                    </a:lnTo>
                    <a:lnTo>
                      <a:pt x="30" y="15"/>
                    </a:lnTo>
                    <a:lnTo>
                      <a:pt x="19" y="9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15" y="15"/>
                    </a:lnTo>
                    <a:lnTo>
                      <a:pt x="26" y="22"/>
                    </a:lnTo>
                    <a:lnTo>
                      <a:pt x="35" y="28"/>
                    </a:lnTo>
                    <a:lnTo>
                      <a:pt x="39" y="32"/>
                    </a:lnTo>
                    <a:lnTo>
                      <a:pt x="43" y="38"/>
                    </a:lnTo>
                    <a:lnTo>
                      <a:pt x="45" y="43"/>
                    </a:lnTo>
                    <a:lnTo>
                      <a:pt x="48" y="51"/>
                    </a:lnTo>
                    <a:lnTo>
                      <a:pt x="52" y="61"/>
                    </a:lnTo>
                    <a:lnTo>
                      <a:pt x="60" y="62"/>
                    </a:lnTo>
                    <a:lnTo>
                      <a:pt x="53" y="5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889"/>
              <p:cNvSpPr/>
              <p:nvPr/>
            </p:nvSpPr>
            <p:spPr>
              <a:xfrm>
                <a:off x="3500" y="4220"/>
                <a:ext cx="17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1" h="136">
                    <a:moveTo>
                      <a:pt x="0" y="9"/>
                    </a:moveTo>
                    <a:lnTo>
                      <a:pt x="0" y="9"/>
                    </a:lnTo>
                    <a:lnTo>
                      <a:pt x="27" y="14"/>
                    </a:lnTo>
                    <a:lnTo>
                      <a:pt x="39" y="27"/>
                    </a:lnTo>
                    <a:lnTo>
                      <a:pt x="42" y="46"/>
                    </a:lnTo>
                    <a:lnTo>
                      <a:pt x="38" y="68"/>
                    </a:lnTo>
                    <a:lnTo>
                      <a:pt x="29" y="92"/>
                    </a:lnTo>
                    <a:lnTo>
                      <a:pt x="20" y="112"/>
                    </a:lnTo>
                    <a:lnTo>
                      <a:pt x="12" y="126"/>
                    </a:lnTo>
                    <a:lnTo>
                      <a:pt x="9" y="132"/>
                    </a:lnTo>
                    <a:lnTo>
                      <a:pt x="16" y="136"/>
                    </a:lnTo>
                    <a:lnTo>
                      <a:pt x="19" y="131"/>
                    </a:lnTo>
                    <a:lnTo>
                      <a:pt x="29" y="116"/>
                    </a:lnTo>
                    <a:lnTo>
                      <a:pt x="38" y="94"/>
                    </a:lnTo>
                    <a:lnTo>
                      <a:pt x="47" y="70"/>
                    </a:lnTo>
                    <a:lnTo>
                      <a:pt x="51" y="46"/>
                    </a:lnTo>
                    <a:lnTo>
                      <a:pt x="46" y="22"/>
                    </a:lnTo>
                    <a:lnTo>
                      <a:pt x="29" y="5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Freeform 890"/>
              <p:cNvSpPr/>
              <p:nvPr/>
            </p:nvSpPr>
            <p:spPr>
              <a:xfrm>
                <a:off x="3473" y="4199"/>
                <a:ext cx="27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71">
                    <a:moveTo>
                      <a:pt x="9" y="4"/>
                    </a:moveTo>
                    <a:lnTo>
                      <a:pt x="1" y="5"/>
                    </a:lnTo>
                    <a:lnTo>
                      <a:pt x="8" y="21"/>
                    </a:lnTo>
                    <a:lnTo>
                      <a:pt x="12" y="35"/>
                    </a:lnTo>
                    <a:lnTo>
                      <a:pt x="16" y="46"/>
                    </a:lnTo>
                    <a:lnTo>
                      <a:pt x="19" y="56"/>
                    </a:lnTo>
                    <a:lnTo>
                      <a:pt x="26" y="63"/>
                    </a:lnTo>
                    <a:lnTo>
                      <a:pt x="39" y="69"/>
                    </a:lnTo>
                    <a:lnTo>
                      <a:pt x="56" y="70"/>
                    </a:lnTo>
                    <a:lnTo>
                      <a:pt x="83" y="71"/>
                    </a:lnTo>
                    <a:lnTo>
                      <a:pt x="83" y="62"/>
                    </a:lnTo>
                    <a:lnTo>
                      <a:pt x="56" y="61"/>
                    </a:lnTo>
                    <a:lnTo>
                      <a:pt x="39" y="60"/>
                    </a:lnTo>
                    <a:lnTo>
                      <a:pt x="30" y="56"/>
                    </a:lnTo>
                    <a:lnTo>
                      <a:pt x="26" y="52"/>
                    </a:lnTo>
                    <a:lnTo>
                      <a:pt x="25" y="44"/>
                    </a:lnTo>
                    <a:lnTo>
                      <a:pt x="21" y="33"/>
                    </a:lnTo>
                    <a:lnTo>
                      <a:pt x="17" y="19"/>
                    </a:lnTo>
                    <a:lnTo>
                      <a:pt x="8" y="0"/>
                    </a:lnTo>
                    <a:lnTo>
                      <a:pt x="0" y="1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891"/>
              <p:cNvSpPr/>
              <p:nvPr/>
            </p:nvSpPr>
            <p:spPr>
              <a:xfrm>
                <a:off x="3775" y="4129"/>
                <a:ext cx="34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2" h="215">
                    <a:moveTo>
                      <a:pt x="29" y="215"/>
                    </a:moveTo>
                    <a:lnTo>
                      <a:pt x="29" y="212"/>
                    </a:lnTo>
                    <a:lnTo>
                      <a:pt x="28" y="206"/>
                    </a:lnTo>
                    <a:lnTo>
                      <a:pt x="29" y="196"/>
                    </a:lnTo>
                    <a:lnTo>
                      <a:pt x="31" y="182"/>
                    </a:lnTo>
                    <a:lnTo>
                      <a:pt x="37" y="166"/>
                    </a:lnTo>
                    <a:lnTo>
                      <a:pt x="47" y="149"/>
                    </a:lnTo>
                    <a:lnTo>
                      <a:pt x="61" y="130"/>
                    </a:lnTo>
                    <a:lnTo>
                      <a:pt x="81" y="110"/>
                    </a:lnTo>
                    <a:lnTo>
                      <a:pt x="91" y="99"/>
                    </a:lnTo>
                    <a:lnTo>
                      <a:pt x="98" y="86"/>
                    </a:lnTo>
                    <a:lnTo>
                      <a:pt x="102" y="71"/>
                    </a:lnTo>
                    <a:lnTo>
                      <a:pt x="99" y="57"/>
                    </a:lnTo>
                    <a:lnTo>
                      <a:pt x="93" y="41"/>
                    </a:lnTo>
                    <a:lnTo>
                      <a:pt x="80" y="25"/>
                    </a:lnTo>
                    <a:lnTo>
                      <a:pt x="62" y="12"/>
                    </a:lnTo>
                    <a:lnTo>
                      <a:pt x="39" y="0"/>
                    </a:lnTo>
                    <a:lnTo>
                      <a:pt x="39" y="10"/>
                    </a:lnTo>
                    <a:lnTo>
                      <a:pt x="38" y="33"/>
                    </a:lnTo>
                    <a:lnTo>
                      <a:pt x="33" y="63"/>
                    </a:lnTo>
                    <a:lnTo>
                      <a:pt x="23" y="88"/>
                    </a:lnTo>
                    <a:lnTo>
                      <a:pt x="14" y="102"/>
                    </a:lnTo>
                    <a:lnTo>
                      <a:pt x="7" y="115"/>
                    </a:lnTo>
                    <a:lnTo>
                      <a:pt x="2" y="128"/>
                    </a:lnTo>
                    <a:lnTo>
                      <a:pt x="0" y="142"/>
                    </a:lnTo>
                    <a:lnTo>
                      <a:pt x="2" y="157"/>
                    </a:lnTo>
                    <a:lnTo>
                      <a:pt x="7" y="174"/>
                    </a:lnTo>
                    <a:lnTo>
                      <a:pt x="15" y="193"/>
                    </a:lnTo>
                    <a:lnTo>
                      <a:pt x="29" y="21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892"/>
              <p:cNvSpPr/>
              <p:nvPr/>
            </p:nvSpPr>
            <p:spPr>
              <a:xfrm>
                <a:off x="3782" y="4165"/>
                <a:ext cx="21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1" h="108">
                    <a:moveTo>
                      <a:pt x="56" y="0"/>
                    </a:moveTo>
                    <a:lnTo>
                      <a:pt x="56" y="0"/>
                    </a:lnTo>
                    <a:lnTo>
                      <a:pt x="35" y="19"/>
                    </a:lnTo>
                    <a:lnTo>
                      <a:pt x="20" y="39"/>
                    </a:lnTo>
                    <a:lnTo>
                      <a:pt x="9" y="58"/>
                    </a:lnTo>
                    <a:lnTo>
                      <a:pt x="4" y="74"/>
                    </a:lnTo>
                    <a:lnTo>
                      <a:pt x="1" y="89"/>
                    </a:lnTo>
                    <a:lnTo>
                      <a:pt x="0" y="99"/>
                    </a:lnTo>
                    <a:lnTo>
                      <a:pt x="1" y="105"/>
                    </a:lnTo>
                    <a:lnTo>
                      <a:pt x="1" y="108"/>
                    </a:lnTo>
                    <a:lnTo>
                      <a:pt x="10" y="108"/>
                    </a:lnTo>
                    <a:lnTo>
                      <a:pt x="10" y="105"/>
                    </a:lnTo>
                    <a:lnTo>
                      <a:pt x="9" y="99"/>
                    </a:lnTo>
                    <a:lnTo>
                      <a:pt x="10" y="89"/>
                    </a:lnTo>
                    <a:lnTo>
                      <a:pt x="13" y="76"/>
                    </a:lnTo>
                    <a:lnTo>
                      <a:pt x="18" y="61"/>
                    </a:lnTo>
                    <a:lnTo>
                      <a:pt x="27" y="44"/>
                    </a:lnTo>
                    <a:lnTo>
                      <a:pt x="42" y="26"/>
                    </a:lnTo>
                    <a:lnTo>
                      <a:pt x="61" y="7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893"/>
              <p:cNvSpPr/>
              <p:nvPr/>
            </p:nvSpPr>
            <p:spPr>
              <a:xfrm>
                <a:off x="3786" y="4127"/>
                <a:ext cx="24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2" h="119">
                    <a:moveTo>
                      <a:pt x="9" y="5"/>
                    </a:moveTo>
                    <a:lnTo>
                      <a:pt x="4" y="9"/>
                    </a:lnTo>
                    <a:lnTo>
                      <a:pt x="26" y="20"/>
                    </a:lnTo>
                    <a:lnTo>
                      <a:pt x="43" y="34"/>
                    </a:lnTo>
                    <a:lnTo>
                      <a:pt x="55" y="48"/>
                    </a:lnTo>
                    <a:lnTo>
                      <a:pt x="61" y="63"/>
                    </a:lnTo>
                    <a:lnTo>
                      <a:pt x="63" y="76"/>
                    </a:lnTo>
                    <a:lnTo>
                      <a:pt x="60" y="90"/>
                    </a:lnTo>
                    <a:lnTo>
                      <a:pt x="54" y="102"/>
                    </a:lnTo>
                    <a:lnTo>
                      <a:pt x="45" y="112"/>
                    </a:lnTo>
                    <a:lnTo>
                      <a:pt x="50" y="119"/>
                    </a:lnTo>
                    <a:lnTo>
                      <a:pt x="61" y="107"/>
                    </a:lnTo>
                    <a:lnTo>
                      <a:pt x="69" y="92"/>
                    </a:lnTo>
                    <a:lnTo>
                      <a:pt x="72" y="76"/>
                    </a:lnTo>
                    <a:lnTo>
                      <a:pt x="70" y="61"/>
                    </a:lnTo>
                    <a:lnTo>
                      <a:pt x="62" y="44"/>
                    </a:lnTo>
                    <a:lnTo>
                      <a:pt x="50" y="27"/>
                    </a:lnTo>
                    <a:lnTo>
                      <a:pt x="31" y="14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894"/>
              <p:cNvSpPr/>
              <p:nvPr/>
            </p:nvSpPr>
            <p:spPr>
              <a:xfrm>
                <a:off x="3781" y="4129"/>
                <a:ext cx="8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3" h="90">
                    <a:moveTo>
                      <a:pt x="7" y="90"/>
                    </a:moveTo>
                    <a:lnTo>
                      <a:pt x="7" y="90"/>
                    </a:lnTo>
                    <a:lnTo>
                      <a:pt x="18" y="65"/>
                    </a:lnTo>
                    <a:lnTo>
                      <a:pt x="22" y="33"/>
                    </a:lnTo>
                    <a:lnTo>
                      <a:pt x="23" y="1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14" y="10"/>
                    </a:lnTo>
                    <a:lnTo>
                      <a:pt x="13" y="33"/>
                    </a:lnTo>
                    <a:lnTo>
                      <a:pt x="9" y="62"/>
                    </a:lnTo>
                    <a:lnTo>
                      <a:pt x="0" y="86"/>
                    </a:lnTo>
                    <a:lnTo>
                      <a:pt x="7" y="9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895"/>
              <p:cNvSpPr/>
              <p:nvPr/>
            </p:nvSpPr>
            <p:spPr>
              <a:xfrm>
                <a:off x="3773" y="4158"/>
                <a:ext cx="13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8" h="131">
                    <a:moveTo>
                      <a:pt x="29" y="129"/>
                    </a:moveTo>
                    <a:lnTo>
                      <a:pt x="37" y="126"/>
                    </a:lnTo>
                    <a:lnTo>
                      <a:pt x="24" y="105"/>
                    </a:lnTo>
                    <a:lnTo>
                      <a:pt x="16" y="87"/>
                    </a:lnTo>
                    <a:lnTo>
                      <a:pt x="12" y="71"/>
                    </a:lnTo>
                    <a:lnTo>
                      <a:pt x="9" y="56"/>
                    </a:lnTo>
                    <a:lnTo>
                      <a:pt x="12" y="44"/>
                    </a:lnTo>
                    <a:lnTo>
                      <a:pt x="16" y="30"/>
                    </a:lnTo>
                    <a:lnTo>
                      <a:pt x="23" y="18"/>
                    </a:lnTo>
                    <a:lnTo>
                      <a:pt x="32" y="4"/>
                    </a:lnTo>
                    <a:lnTo>
                      <a:pt x="25" y="0"/>
                    </a:lnTo>
                    <a:lnTo>
                      <a:pt x="16" y="13"/>
                    </a:lnTo>
                    <a:lnTo>
                      <a:pt x="7" y="28"/>
                    </a:lnTo>
                    <a:lnTo>
                      <a:pt x="3" y="41"/>
                    </a:lnTo>
                    <a:lnTo>
                      <a:pt x="0" y="56"/>
                    </a:lnTo>
                    <a:lnTo>
                      <a:pt x="3" y="71"/>
                    </a:lnTo>
                    <a:lnTo>
                      <a:pt x="7" y="89"/>
                    </a:lnTo>
                    <a:lnTo>
                      <a:pt x="17" y="110"/>
                    </a:lnTo>
                    <a:lnTo>
                      <a:pt x="31" y="131"/>
                    </a:lnTo>
                    <a:lnTo>
                      <a:pt x="38" y="129"/>
                    </a:lnTo>
                    <a:lnTo>
                      <a:pt x="29" y="12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896"/>
              <p:cNvSpPr/>
              <p:nvPr/>
            </p:nvSpPr>
            <p:spPr>
              <a:xfrm>
                <a:off x="3775" y="4200"/>
                <a:ext cx="34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2" h="215">
                    <a:moveTo>
                      <a:pt x="29" y="0"/>
                    </a:moveTo>
                    <a:lnTo>
                      <a:pt x="29" y="3"/>
                    </a:lnTo>
                    <a:lnTo>
                      <a:pt x="28" y="9"/>
                    </a:lnTo>
                    <a:lnTo>
                      <a:pt x="29" y="19"/>
                    </a:lnTo>
                    <a:lnTo>
                      <a:pt x="31" y="33"/>
                    </a:lnTo>
                    <a:lnTo>
                      <a:pt x="37" y="49"/>
                    </a:lnTo>
                    <a:lnTo>
                      <a:pt x="47" y="67"/>
                    </a:lnTo>
                    <a:lnTo>
                      <a:pt x="61" y="86"/>
                    </a:lnTo>
                    <a:lnTo>
                      <a:pt x="81" y="105"/>
                    </a:lnTo>
                    <a:lnTo>
                      <a:pt x="91" y="116"/>
                    </a:lnTo>
                    <a:lnTo>
                      <a:pt x="98" y="129"/>
                    </a:lnTo>
                    <a:lnTo>
                      <a:pt x="102" y="144"/>
                    </a:lnTo>
                    <a:lnTo>
                      <a:pt x="99" y="158"/>
                    </a:lnTo>
                    <a:lnTo>
                      <a:pt x="93" y="174"/>
                    </a:lnTo>
                    <a:lnTo>
                      <a:pt x="80" y="190"/>
                    </a:lnTo>
                    <a:lnTo>
                      <a:pt x="62" y="203"/>
                    </a:lnTo>
                    <a:lnTo>
                      <a:pt x="39" y="215"/>
                    </a:lnTo>
                    <a:lnTo>
                      <a:pt x="39" y="205"/>
                    </a:lnTo>
                    <a:lnTo>
                      <a:pt x="38" y="181"/>
                    </a:lnTo>
                    <a:lnTo>
                      <a:pt x="33" y="152"/>
                    </a:lnTo>
                    <a:lnTo>
                      <a:pt x="23" y="127"/>
                    </a:lnTo>
                    <a:lnTo>
                      <a:pt x="14" y="114"/>
                    </a:lnTo>
                    <a:lnTo>
                      <a:pt x="7" y="100"/>
                    </a:lnTo>
                    <a:lnTo>
                      <a:pt x="2" y="87"/>
                    </a:lnTo>
                    <a:lnTo>
                      <a:pt x="0" y="73"/>
                    </a:lnTo>
                    <a:lnTo>
                      <a:pt x="2" y="58"/>
                    </a:lnTo>
                    <a:lnTo>
                      <a:pt x="7" y="41"/>
                    </a:lnTo>
                    <a:lnTo>
                      <a:pt x="15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897"/>
              <p:cNvSpPr/>
              <p:nvPr/>
            </p:nvSpPr>
            <p:spPr>
              <a:xfrm>
                <a:off x="3782" y="4200"/>
                <a:ext cx="21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1" h="108">
                    <a:moveTo>
                      <a:pt x="61" y="101"/>
                    </a:moveTo>
                    <a:lnTo>
                      <a:pt x="61" y="101"/>
                    </a:lnTo>
                    <a:lnTo>
                      <a:pt x="42" y="82"/>
                    </a:lnTo>
                    <a:lnTo>
                      <a:pt x="27" y="64"/>
                    </a:lnTo>
                    <a:lnTo>
                      <a:pt x="18" y="47"/>
                    </a:lnTo>
                    <a:lnTo>
                      <a:pt x="13" y="32"/>
                    </a:lnTo>
                    <a:lnTo>
                      <a:pt x="10" y="19"/>
                    </a:lnTo>
                    <a:lnTo>
                      <a:pt x="9" y="9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0" y="9"/>
                    </a:lnTo>
                    <a:lnTo>
                      <a:pt x="1" y="19"/>
                    </a:lnTo>
                    <a:lnTo>
                      <a:pt x="4" y="34"/>
                    </a:lnTo>
                    <a:lnTo>
                      <a:pt x="9" y="50"/>
                    </a:lnTo>
                    <a:lnTo>
                      <a:pt x="20" y="69"/>
                    </a:lnTo>
                    <a:lnTo>
                      <a:pt x="35" y="89"/>
                    </a:lnTo>
                    <a:lnTo>
                      <a:pt x="56" y="108"/>
                    </a:lnTo>
                    <a:lnTo>
                      <a:pt x="61" y="101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898"/>
              <p:cNvSpPr/>
              <p:nvPr/>
            </p:nvSpPr>
            <p:spPr>
              <a:xfrm>
                <a:off x="3786" y="4234"/>
                <a:ext cx="24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2" h="119">
                    <a:moveTo>
                      <a:pt x="0" y="114"/>
                    </a:moveTo>
                    <a:lnTo>
                      <a:pt x="6" y="119"/>
                    </a:lnTo>
                    <a:lnTo>
                      <a:pt x="31" y="105"/>
                    </a:lnTo>
                    <a:lnTo>
                      <a:pt x="50" y="92"/>
                    </a:lnTo>
                    <a:lnTo>
                      <a:pt x="62" y="75"/>
                    </a:lnTo>
                    <a:lnTo>
                      <a:pt x="70" y="58"/>
                    </a:lnTo>
                    <a:lnTo>
                      <a:pt x="72" y="43"/>
                    </a:lnTo>
                    <a:lnTo>
                      <a:pt x="69" y="27"/>
                    </a:lnTo>
                    <a:lnTo>
                      <a:pt x="61" y="13"/>
                    </a:lnTo>
                    <a:lnTo>
                      <a:pt x="50" y="0"/>
                    </a:lnTo>
                    <a:lnTo>
                      <a:pt x="45" y="7"/>
                    </a:lnTo>
                    <a:lnTo>
                      <a:pt x="54" y="17"/>
                    </a:lnTo>
                    <a:lnTo>
                      <a:pt x="60" y="29"/>
                    </a:lnTo>
                    <a:lnTo>
                      <a:pt x="63" y="43"/>
                    </a:lnTo>
                    <a:lnTo>
                      <a:pt x="61" y="56"/>
                    </a:lnTo>
                    <a:lnTo>
                      <a:pt x="55" y="71"/>
                    </a:lnTo>
                    <a:lnTo>
                      <a:pt x="43" y="85"/>
                    </a:lnTo>
                    <a:lnTo>
                      <a:pt x="26" y="99"/>
                    </a:lnTo>
                    <a:lnTo>
                      <a:pt x="4" y="110"/>
                    </a:lnTo>
                    <a:lnTo>
                      <a:pt x="9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899"/>
              <p:cNvSpPr/>
              <p:nvPr/>
            </p:nvSpPr>
            <p:spPr>
              <a:xfrm>
                <a:off x="3781" y="4242"/>
                <a:ext cx="8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3" h="90">
                    <a:moveTo>
                      <a:pt x="0" y="4"/>
                    </a:moveTo>
                    <a:lnTo>
                      <a:pt x="0" y="4"/>
                    </a:lnTo>
                    <a:lnTo>
                      <a:pt x="9" y="28"/>
                    </a:lnTo>
                    <a:lnTo>
                      <a:pt x="13" y="56"/>
                    </a:lnTo>
                    <a:lnTo>
                      <a:pt x="14" y="80"/>
                    </a:lnTo>
                    <a:lnTo>
                      <a:pt x="14" y="90"/>
                    </a:lnTo>
                    <a:lnTo>
                      <a:pt x="23" y="90"/>
                    </a:lnTo>
                    <a:lnTo>
                      <a:pt x="23" y="80"/>
                    </a:lnTo>
                    <a:lnTo>
                      <a:pt x="22" y="56"/>
                    </a:lnTo>
                    <a:lnTo>
                      <a:pt x="18" y="25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900"/>
              <p:cNvSpPr/>
              <p:nvPr/>
            </p:nvSpPr>
            <p:spPr>
              <a:xfrm>
                <a:off x="3773" y="4199"/>
                <a:ext cx="13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8" h="131">
                    <a:moveTo>
                      <a:pt x="38" y="2"/>
                    </a:moveTo>
                    <a:lnTo>
                      <a:pt x="31" y="0"/>
                    </a:lnTo>
                    <a:lnTo>
                      <a:pt x="17" y="21"/>
                    </a:lnTo>
                    <a:lnTo>
                      <a:pt x="7" y="42"/>
                    </a:lnTo>
                    <a:lnTo>
                      <a:pt x="3" y="60"/>
                    </a:lnTo>
                    <a:lnTo>
                      <a:pt x="0" y="75"/>
                    </a:lnTo>
                    <a:lnTo>
                      <a:pt x="3" y="90"/>
                    </a:lnTo>
                    <a:lnTo>
                      <a:pt x="7" y="103"/>
                    </a:lnTo>
                    <a:lnTo>
                      <a:pt x="16" y="118"/>
                    </a:lnTo>
                    <a:lnTo>
                      <a:pt x="25" y="131"/>
                    </a:lnTo>
                    <a:lnTo>
                      <a:pt x="32" y="127"/>
                    </a:lnTo>
                    <a:lnTo>
                      <a:pt x="23" y="113"/>
                    </a:lnTo>
                    <a:lnTo>
                      <a:pt x="16" y="101"/>
                    </a:lnTo>
                    <a:lnTo>
                      <a:pt x="12" y="88"/>
                    </a:lnTo>
                    <a:lnTo>
                      <a:pt x="9" y="75"/>
                    </a:lnTo>
                    <a:lnTo>
                      <a:pt x="12" y="60"/>
                    </a:lnTo>
                    <a:lnTo>
                      <a:pt x="16" y="44"/>
                    </a:lnTo>
                    <a:lnTo>
                      <a:pt x="24" y="26"/>
                    </a:lnTo>
                    <a:lnTo>
                      <a:pt x="37" y="5"/>
                    </a:lnTo>
                    <a:lnTo>
                      <a:pt x="29" y="2"/>
                    </a:lnTo>
                    <a:lnTo>
                      <a:pt x="38" y="2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901"/>
              <p:cNvSpPr/>
              <p:nvPr/>
            </p:nvSpPr>
            <p:spPr>
              <a:xfrm>
                <a:off x="3761" y="4190"/>
                <a:ext cx="27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65">
                    <a:moveTo>
                      <a:pt x="42" y="65"/>
                    </a:moveTo>
                    <a:lnTo>
                      <a:pt x="51" y="64"/>
                    </a:lnTo>
                    <a:lnTo>
                      <a:pt x="59" y="63"/>
                    </a:lnTo>
                    <a:lnTo>
                      <a:pt x="65" y="59"/>
                    </a:lnTo>
                    <a:lnTo>
                      <a:pt x="71" y="55"/>
                    </a:lnTo>
                    <a:lnTo>
                      <a:pt x="76" y="50"/>
                    </a:lnTo>
                    <a:lnTo>
                      <a:pt x="80" y="45"/>
                    </a:lnTo>
                    <a:lnTo>
                      <a:pt x="82" y="39"/>
                    </a:lnTo>
                    <a:lnTo>
                      <a:pt x="83" y="33"/>
                    </a:lnTo>
                    <a:lnTo>
                      <a:pt x="82" y="26"/>
                    </a:lnTo>
                    <a:lnTo>
                      <a:pt x="80" y="20"/>
                    </a:lnTo>
                    <a:lnTo>
                      <a:pt x="76" y="15"/>
                    </a:lnTo>
                    <a:lnTo>
                      <a:pt x="71" y="9"/>
                    </a:lnTo>
                    <a:lnTo>
                      <a:pt x="65" y="6"/>
                    </a:lnTo>
                    <a:lnTo>
                      <a:pt x="59" y="2"/>
                    </a:lnTo>
                    <a:lnTo>
                      <a:pt x="51" y="1"/>
                    </a:lnTo>
                    <a:lnTo>
                      <a:pt x="42" y="0"/>
                    </a:lnTo>
                    <a:lnTo>
                      <a:pt x="34" y="1"/>
                    </a:lnTo>
                    <a:lnTo>
                      <a:pt x="26" y="2"/>
                    </a:lnTo>
                    <a:lnTo>
                      <a:pt x="19" y="6"/>
                    </a:lnTo>
                    <a:lnTo>
                      <a:pt x="13" y="9"/>
                    </a:lnTo>
                    <a:lnTo>
                      <a:pt x="7" y="15"/>
                    </a:lnTo>
                    <a:lnTo>
                      <a:pt x="4" y="20"/>
                    </a:lnTo>
                    <a:lnTo>
                      <a:pt x="2" y="26"/>
                    </a:lnTo>
                    <a:lnTo>
                      <a:pt x="0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7" y="50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6" y="63"/>
                    </a:lnTo>
                    <a:lnTo>
                      <a:pt x="34" y="64"/>
                    </a:lnTo>
                    <a:lnTo>
                      <a:pt x="42" y="6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902"/>
              <p:cNvSpPr/>
              <p:nvPr/>
            </p:nvSpPr>
            <p:spPr>
              <a:xfrm>
                <a:off x="3775" y="4201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37" y="0"/>
                    </a:moveTo>
                    <a:lnTo>
                      <a:pt x="37" y="0"/>
                    </a:lnTo>
                    <a:lnTo>
                      <a:pt x="36" y="5"/>
                    </a:lnTo>
                    <a:lnTo>
                      <a:pt x="33" y="10"/>
                    </a:lnTo>
                    <a:lnTo>
                      <a:pt x="31" y="15"/>
                    </a:lnTo>
                    <a:lnTo>
                      <a:pt x="27" y="19"/>
                    </a:lnTo>
                    <a:lnTo>
                      <a:pt x="21" y="23"/>
                    </a:lnTo>
                    <a:lnTo>
                      <a:pt x="15" y="25"/>
                    </a:lnTo>
                    <a:lnTo>
                      <a:pt x="9" y="26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9" y="35"/>
                    </a:lnTo>
                    <a:lnTo>
                      <a:pt x="18" y="34"/>
                    </a:lnTo>
                    <a:lnTo>
                      <a:pt x="26" y="30"/>
                    </a:lnTo>
                    <a:lnTo>
                      <a:pt x="31" y="25"/>
                    </a:lnTo>
                    <a:lnTo>
                      <a:pt x="38" y="20"/>
                    </a:lnTo>
                    <a:lnTo>
                      <a:pt x="42" y="14"/>
                    </a:lnTo>
                    <a:lnTo>
                      <a:pt x="45" y="7"/>
                    </a:lnTo>
                    <a:lnTo>
                      <a:pt x="46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903"/>
              <p:cNvSpPr/>
              <p:nvPr/>
            </p:nvSpPr>
            <p:spPr>
              <a:xfrm>
                <a:off x="3775" y="4188"/>
                <a:ext cx="1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0" y="9"/>
                    </a:moveTo>
                    <a:lnTo>
                      <a:pt x="0" y="9"/>
                    </a:lnTo>
                    <a:lnTo>
                      <a:pt x="9" y="10"/>
                    </a:lnTo>
                    <a:lnTo>
                      <a:pt x="15" y="11"/>
                    </a:lnTo>
                    <a:lnTo>
                      <a:pt x="21" y="13"/>
                    </a:lnTo>
                    <a:lnTo>
                      <a:pt x="27" y="16"/>
                    </a:lnTo>
                    <a:lnTo>
                      <a:pt x="31" y="21"/>
                    </a:lnTo>
                    <a:lnTo>
                      <a:pt x="33" y="27"/>
                    </a:lnTo>
                    <a:lnTo>
                      <a:pt x="36" y="31"/>
                    </a:lnTo>
                    <a:lnTo>
                      <a:pt x="37" y="37"/>
                    </a:lnTo>
                    <a:lnTo>
                      <a:pt x="46" y="37"/>
                    </a:lnTo>
                    <a:lnTo>
                      <a:pt x="45" y="29"/>
                    </a:lnTo>
                    <a:lnTo>
                      <a:pt x="42" y="22"/>
                    </a:lnTo>
                    <a:lnTo>
                      <a:pt x="38" y="16"/>
                    </a:lnTo>
                    <a:lnTo>
                      <a:pt x="31" y="10"/>
                    </a:lnTo>
                    <a:lnTo>
                      <a:pt x="26" y="6"/>
                    </a:lnTo>
                    <a:lnTo>
                      <a:pt x="18" y="2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904"/>
              <p:cNvSpPr/>
              <p:nvPr/>
            </p:nvSpPr>
            <p:spPr>
              <a:xfrm>
                <a:off x="3759" y="4188"/>
                <a:ext cx="16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9" y="37"/>
                    </a:moveTo>
                    <a:lnTo>
                      <a:pt x="9" y="37"/>
                    </a:lnTo>
                    <a:lnTo>
                      <a:pt x="10" y="31"/>
                    </a:lnTo>
                    <a:lnTo>
                      <a:pt x="12" y="27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6" y="14"/>
                    </a:lnTo>
                    <a:lnTo>
                      <a:pt x="31" y="11"/>
                    </a:lnTo>
                    <a:lnTo>
                      <a:pt x="38" y="10"/>
                    </a:lnTo>
                    <a:lnTo>
                      <a:pt x="46" y="9"/>
                    </a:lnTo>
                    <a:lnTo>
                      <a:pt x="46" y="0"/>
                    </a:lnTo>
                    <a:lnTo>
                      <a:pt x="38" y="1"/>
                    </a:lnTo>
                    <a:lnTo>
                      <a:pt x="29" y="2"/>
                    </a:lnTo>
                    <a:lnTo>
                      <a:pt x="21" y="5"/>
                    </a:lnTo>
                    <a:lnTo>
                      <a:pt x="15" y="10"/>
                    </a:lnTo>
                    <a:lnTo>
                      <a:pt x="8" y="16"/>
                    </a:lnTo>
                    <a:lnTo>
                      <a:pt x="3" y="22"/>
                    </a:lnTo>
                    <a:lnTo>
                      <a:pt x="1" y="29"/>
                    </a:lnTo>
                    <a:lnTo>
                      <a:pt x="0" y="37"/>
                    </a:lnTo>
                    <a:lnTo>
                      <a:pt x="9" y="37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905"/>
              <p:cNvSpPr/>
              <p:nvPr/>
            </p:nvSpPr>
            <p:spPr>
              <a:xfrm>
                <a:off x="3759" y="4201"/>
                <a:ext cx="16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6" h="37">
                    <a:moveTo>
                      <a:pt x="46" y="28"/>
                    </a:moveTo>
                    <a:lnTo>
                      <a:pt x="46" y="28"/>
                    </a:lnTo>
                    <a:lnTo>
                      <a:pt x="38" y="26"/>
                    </a:lnTo>
                    <a:lnTo>
                      <a:pt x="31" y="25"/>
                    </a:lnTo>
                    <a:lnTo>
                      <a:pt x="26" y="23"/>
                    </a:lnTo>
                    <a:lnTo>
                      <a:pt x="19" y="19"/>
                    </a:lnTo>
                    <a:lnTo>
                      <a:pt x="15" y="15"/>
                    </a:lnTo>
                    <a:lnTo>
                      <a:pt x="12" y="10"/>
                    </a:lnTo>
                    <a:lnTo>
                      <a:pt x="10" y="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3" y="14"/>
                    </a:lnTo>
                    <a:lnTo>
                      <a:pt x="8" y="20"/>
                    </a:lnTo>
                    <a:lnTo>
                      <a:pt x="15" y="25"/>
                    </a:lnTo>
                    <a:lnTo>
                      <a:pt x="21" y="30"/>
                    </a:lnTo>
                    <a:lnTo>
                      <a:pt x="29" y="34"/>
                    </a:lnTo>
                    <a:lnTo>
                      <a:pt x="38" y="35"/>
                    </a:lnTo>
                    <a:lnTo>
                      <a:pt x="46" y="37"/>
                    </a:lnTo>
                    <a:lnTo>
                      <a:pt x="46" y="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906"/>
              <p:cNvSpPr/>
              <p:nvPr/>
            </p:nvSpPr>
            <p:spPr>
              <a:xfrm>
                <a:off x="3663" y="4157"/>
                <a:ext cx="65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6" h="109">
                    <a:moveTo>
                      <a:pt x="0" y="62"/>
                    </a:moveTo>
                    <a:lnTo>
                      <a:pt x="4" y="59"/>
                    </a:lnTo>
                    <a:lnTo>
                      <a:pt x="13" y="52"/>
                    </a:lnTo>
                    <a:lnTo>
                      <a:pt x="25" y="41"/>
                    </a:lnTo>
                    <a:lnTo>
                      <a:pt x="42" y="29"/>
                    </a:lnTo>
                    <a:lnTo>
                      <a:pt x="61" y="18"/>
                    </a:lnTo>
                    <a:lnTo>
                      <a:pt x="82" y="7"/>
                    </a:lnTo>
                    <a:lnTo>
                      <a:pt x="102" y="1"/>
                    </a:lnTo>
                    <a:lnTo>
                      <a:pt x="122" y="0"/>
                    </a:lnTo>
                    <a:lnTo>
                      <a:pt x="140" y="3"/>
                    </a:lnTo>
                    <a:lnTo>
                      <a:pt x="157" y="10"/>
                    </a:lnTo>
                    <a:lnTo>
                      <a:pt x="171" y="18"/>
                    </a:lnTo>
                    <a:lnTo>
                      <a:pt x="183" y="28"/>
                    </a:lnTo>
                    <a:lnTo>
                      <a:pt x="190" y="40"/>
                    </a:lnTo>
                    <a:lnTo>
                      <a:pt x="195" y="52"/>
                    </a:lnTo>
                    <a:lnTo>
                      <a:pt x="196" y="66"/>
                    </a:lnTo>
                    <a:lnTo>
                      <a:pt x="193" y="79"/>
                    </a:lnTo>
                    <a:lnTo>
                      <a:pt x="186" y="90"/>
                    </a:lnTo>
                    <a:lnTo>
                      <a:pt x="178" y="99"/>
                    </a:lnTo>
                    <a:lnTo>
                      <a:pt x="169" y="105"/>
                    </a:lnTo>
                    <a:lnTo>
                      <a:pt x="160" y="108"/>
                    </a:lnTo>
                    <a:lnTo>
                      <a:pt x="152" y="109"/>
                    </a:lnTo>
                    <a:lnTo>
                      <a:pt x="143" y="108"/>
                    </a:lnTo>
                    <a:lnTo>
                      <a:pt x="137" y="106"/>
                    </a:lnTo>
                    <a:lnTo>
                      <a:pt x="131" y="103"/>
                    </a:lnTo>
                    <a:lnTo>
                      <a:pt x="123" y="96"/>
                    </a:lnTo>
                    <a:lnTo>
                      <a:pt x="120" y="88"/>
                    </a:lnTo>
                    <a:lnTo>
                      <a:pt x="120" y="78"/>
                    </a:lnTo>
                    <a:lnTo>
                      <a:pt x="122" y="62"/>
                    </a:lnTo>
                    <a:lnTo>
                      <a:pt x="120" y="53"/>
                    </a:lnTo>
                    <a:lnTo>
                      <a:pt x="111" y="44"/>
                    </a:lnTo>
                    <a:lnTo>
                      <a:pt x="95" y="38"/>
                    </a:lnTo>
                    <a:lnTo>
                      <a:pt x="76" y="33"/>
                    </a:lnTo>
                    <a:lnTo>
                      <a:pt x="55" y="33"/>
                    </a:lnTo>
                    <a:lnTo>
                      <a:pt x="35" y="37"/>
                    </a:lnTo>
                    <a:lnTo>
                      <a:pt x="16" y="4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" name="Freeform 907"/>
              <p:cNvSpPr/>
              <p:nvPr/>
            </p:nvSpPr>
            <p:spPr>
              <a:xfrm>
                <a:off x="3663" y="4157"/>
                <a:ext cx="65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6" h="109">
                    <a:moveTo>
                      <a:pt x="0" y="62"/>
                    </a:moveTo>
                    <a:lnTo>
                      <a:pt x="0" y="62"/>
                    </a:lnTo>
                    <a:lnTo>
                      <a:pt x="4" y="59"/>
                    </a:lnTo>
                    <a:lnTo>
                      <a:pt x="13" y="52"/>
                    </a:lnTo>
                    <a:lnTo>
                      <a:pt x="25" y="41"/>
                    </a:lnTo>
                    <a:lnTo>
                      <a:pt x="42" y="29"/>
                    </a:lnTo>
                    <a:lnTo>
                      <a:pt x="61" y="18"/>
                    </a:lnTo>
                    <a:lnTo>
                      <a:pt x="82" y="7"/>
                    </a:lnTo>
                    <a:lnTo>
                      <a:pt x="102" y="1"/>
                    </a:lnTo>
                    <a:lnTo>
                      <a:pt x="122" y="0"/>
                    </a:lnTo>
                    <a:lnTo>
                      <a:pt x="140" y="3"/>
                    </a:lnTo>
                    <a:lnTo>
                      <a:pt x="157" y="10"/>
                    </a:lnTo>
                    <a:lnTo>
                      <a:pt x="171" y="18"/>
                    </a:lnTo>
                    <a:lnTo>
                      <a:pt x="183" y="28"/>
                    </a:lnTo>
                    <a:lnTo>
                      <a:pt x="190" y="40"/>
                    </a:lnTo>
                    <a:lnTo>
                      <a:pt x="195" y="52"/>
                    </a:lnTo>
                    <a:lnTo>
                      <a:pt x="196" y="66"/>
                    </a:lnTo>
                    <a:lnTo>
                      <a:pt x="193" y="79"/>
                    </a:lnTo>
                    <a:lnTo>
                      <a:pt x="186" y="90"/>
                    </a:lnTo>
                    <a:lnTo>
                      <a:pt x="178" y="99"/>
                    </a:lnTo>
                    <a:lnTo>
                      <a:pt x="169" y="105"/>
                    </a:lnTo>
                    <a:lnTo>
                      <a:pt x="160" y="108"/>
                    </a:lnTo>
                    <a:lnTo>
                      <a:pt x="152" y="109"/>
                    </a:lnTo>
                    <a:lnTo>
                      <a:pt x="143" y="108"/>
                    </a:lnTo>
                    <a:lnTo>
                      <a:pt x="137" y="106"/>
                    </a:lnTo>
                    <a:lnTo>
                      <a:pt x="131" y="103"/>
                    </a:lnTo>
                    <a:lnTo>
                      <a:pt x="123" y="96"/>
                    </a:lnTo>
                    <a:lnTo>
                      <a:pt x="120" y="88"/>
                    </a:lnTo>
                    <a:lnTo>
                      <a:pt x="120" y="78"/>
                    </a:lnTo>
                    <a:lnTo>
                      <a:pt x="122" y="62"/>
                    </a:lnTo>
                    <a:lnTo>
                      <a:pt x="120" y="53"/>
                    </a:lnTo>
                    <a:lnTo>
                      <a:pt x="111" y="44"/>
                    </a:lnTo>
                    <a:lnTo>
                      <a:pt x="95" y="38"/>
                    </a:lnTo>
                    <a:lnTo>
                      <a:pt x="76" y="33"/>
                    </a:lnTo>
                    <a:lnTo>
                      <a:pt x="55" y="33"/>
                    </a:lnTo>
                    <a:lnTo>
                      <a:pt x="35" y="37"/>
                    </a:lnTo>
                    <a:lnTo>
                      <a:pt x="16" y="47"/>
                    </a:lnTo>
                    <a:lnTo>
                      <a:pt x="0" y="62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5" name="Freeform 908"/>
              <p:cNvSpPr/>
              <p:nvPr/>
            </p:nvSpPr>
            <p:spPr>
              <a:xfrm>
                <a:off x="3613" y="4158"/>
                <a:ext cx="41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3" h="140">
                    <a:moveTo>
                      <a:pt x="101" y="140"/>
                    </a:moveTo>
                    <a:lnTo>
                      <a:pt x="104" y="136"/>
                    </a:lnTo>
                    <a:lnTo>
                      <a:pt x="109" y="123"/>
                    </a:lnTo>
                    <a:lnTo>
                      <a:pt x="116" y="105"/>
                    </a:lnTo>
                    <a:lnTo>
                      <a:pt x="120" y="84"/>
                    </a:lnTo>
                    <a:lnTo>
                      <a:pt x="123" y="61"/>
                    </a:lnTo>
                    <a:lnTo>
                      <a:pt x="118" y="39"/>
                    </a:lnTo>
                    <a:lnTo>
                      <a:pt x="107" y="20"/>
                    </a:lnTo>
                    <a:lnTo>
                      <a:pt x="85" y="6"/>
                    </a:lnTo>
                    <a:lnTo>
                      <a:pt x="63" y="0"/>
                    </a:lnTo>
                    <a:lnTo>
                      <a:pt x="44" y="0"/>
                    </a:lnTo>
                    <a:lnTo>
                      <a:pt x="28" y="5"/>
                    </a:lnTo>
                    <a:lnTo>
                      <a:pt x="14" y="11"/>
                    </a:lnTo>
                    <a:lnTo>
                      <a:pt x="5" y="21"/>
                    </a:lnTo>
                    <a:lnTo>
                      <a:pt x="0" y="33"/>
                    </a:lnTo>
                    <a:lnTo>
                      <a:pt x="1" y="44"/>
                    </a:lnTo>
                    <a:lnTo>
                      <a:pt x="6" y="55"/>
                    </a:lnTo>
                    <a:lnTo>
                      <a:pt x="15" y="63"/>
                    </a:lnTo>
                    <a:lnTo>
                      <a:pt x="24" y="67"/>
                    </a:lnTo>
                    <a:lnTo>
                      <a:pt x="33" y="69"/>
                    </a:lnTo>
                    <a:lnTo>
                      <a:pt x="42" y="69"/>
                    </a:lnTo>
                    <a:lnTo>
                      <a:pt x="50" y="68"/>
                    </a:lnTo>
                    <a:lnTo>
                      <a:pt x="58" y="66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8" y="65"/>
                    </a:lnTo>
                    <a:lnTo>
                      <a:pt x="87" y="68"/>
                    </a:lnTo>
                    <a:lnTo>
                      <a:pt x="95" y="75"/>
                    </a:lnTo>
                    <a:lnTo>
                      <a:pt x="101" y="83"/>
                    </a:lnTo>
                    <a:lnTo>
                      <a:pt x="107" y="94"/>
                    </a:lnTo>
                    <a:lnTo>
                      <a:pt x="109" y="106"/>
                    </a:lnTo>
                    <a:lnTo>
                      <a:pt x="107" y="122"/>
                    </a:lnTo>
                    <a:lnTo>
                      <a:pt x="101" y="14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" name="Freeform 909"/>
              <p:cNvSpPr/>
              <p:nvPr/>
            </p:nvSpPr>
            <p:spPr>
              <a:xfrm>
                <a:off x="3613" y="4158"/>
                <a:ext cx="41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3" h="140">
                    <a:moveTo>
                      <a:pt x="101" y="140"/>
                    </a:moveTo>
                    <a:lnTo>
                      <a:pt x="101" y="140"/>
                    </a:lnTo>
                    <a:lnTo>
                      <a:pt x="104" y="136"/>
                    </a:lnTo>
                    <a:lnTo>
                      <a:pt x="109" y="123"/>
                    </a:lnTo>
                    <a:lnTo>
                      <a:pt x="116" y="105"/>
                    </a:lnTo>
                    <a:lnTo>
                      <a:pt x="120" y="84"/>
                    </a:lnTo>
                    <a:lnTo>
                      <a:pt x="123" y="61"/>
                    </a:lnTo>
                    <a:lnTo>
                      <a:pt x="118" y="39"/>
                    </a:lnTo>
                    <a:lnTo>
                      <a:pt x="107" y="20"/>
                    </a:lnTo>
                    <a:lnTo>
                      <a:pt x="85" y="6"/>
                    </a:lnTo>
                    <a:lnTo>
                      <a:pt x="63" y="0"/>
                    </a:lnTo>
                    <a:lnTo>
                      <a:pt x="44" y="0"/>
                    </a:lnTo>
                    <a:lnTo>
                      <a:pt x="28" y="5"/>
                    </a:lnTo>
                    <a:lnTo>
                      <a:pt x="14" y="11"/>
                    </a:lnTo>
                    <a:lnTo>
                      <a:pt x="5" y="21"/>
                    </a:lnTo>
                    <a:lnTo>
                      <a:pt x="0" y="33"/>
                    </a:lnTo>
                    <a:lnTo>
                      <a:pt x="1" y="44"/>
                    </a:lnTo>
                    <a:lnTo>
                      <a:pt x="6" y="55"/>
                    </a:lnTo>
                    <a:lnTo>
                      <a:pt x="15" y="63"/>
                    </a:lnTo>
                    <a:lnTo>
                      <a:pt x="24" y="67"/>
                    </a:lnTo>
                    <a:lnTo>
                      <a:pt x="33" y="69"/>
                    </a:lnTo>
                    <a:lnTo>
                      <a:pt x="42" y="69"/>
                    </a:lnTo>
                    <a:lnTo>
                      <a:pt x="50" y="68"/>
                    </a:lnTo>
                    <a:lnTo>
                      <a:pt x="58" y="66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8" y="65"/>
                    </a:lnTo>
                    <a:lnTo>
                      <a:pt x="87" y="68"/>
                    </a:lnTo>
                    <a:lnTo>
                      <a:pt x="95" y="75"/>
                    </a:lnTo>
                    <a:lnTo>
                      <a:pt x="101" y="83"/>
                    </a:lnTo>
                    <a:lnTo>
                      <a:pt x="107" y="94"/>
                    </a:lnTo>
                    <a:lnTo>
                      <a:pt x="109" y="106"/>
                    </a:lnTo>
                    <a:lnTo>
                      <a:pt x="107" y="122"/>
                    </a:lnTo>
                    <a:lnTo>
                      <a:pt x="101" y="14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" name="Freeform 910"/>
              <p:cNvSpPr/>
              <p:nvPr/>
            </p:nvSpPr>
            <p:spPr>
              <a:xfrm>
                <a:off x="3642" y="4111"/>
                <a:ext cx="3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4" h="180">
                    <a:moveTo>
                      <a:pt x="30" y="180"/>
                    </a:moveTo>
                    <a:lnTo>
                      <a:pt x="28" y="177"/>
                    </a:lnTo>
                    <a:lnTo>
                      <a:pt x="23" y="166"/>
                    </a:lnTo>
                    <a:lnTo>
                      <a:pt x="17" y="150"/>
                    </a:lnTo>
                    <a:lnTo>
                      <a:pt x="10" y="130"/>
                    </a:lnTo>
                    <a:lnTo>
                      <a:pt x="4" y="109"/>
                    </a:lnTo>
                    <a:lnTo>
                      <a:pt x="0" y="86"/>
                    </a:lnTo>
                    <a:lnTo>
                      <a:pt x="0" y="64"/>
                    </a:lnTo>
                    <a:lnTo>
                      <a:pt x="4" y="45"/>
                    </a:lnTo>
                    <a:lnTo>
                      <a:pt x="14" y="26"/>
                    </a:lnTo>
                    <a:lnTo>
                      <a:pt x="25" y="13"/>
                    </a:lnTo>
                    <a:lnTo>
                      <a:pt x="38" y="6"/>
                    </a:lnTo>
                    <a:lnTo>
                      <a:pt x="50" y="1"/>
                    </a:lnTo>
                    <a:lnTo>
                      <a:pt x="62" y="0"/>
                    </a:lnTo>
                    <a:lnTo>
                      <a:pt x="74" y="2"/>
                    </a:lnTo>
                    <a:lnTo>
                      <a:pt x="84" y="8"/>
                    </a:lnTo>
                    <a:lnTo>
                      <a:pt x="90" y="13"/>
                    </a:lnTo>
                    <a:lnTo>
                      <a:pt x="98" y="23"/>
                    </a:lnTo>
                    <a:lnTo>
                      <a:pt x="103" y="30"/>
                    </a:lnTo>
                    <a:lnTo>
                      <a:pt x="104" y="39"/>
                    </a:lnTo>
                    <a:lnTo>
                      <a:pt x="102" y="54"/>
                    </a:lnTo>
                    <a:lnTo>
                      <a:pt x="98" y="61"/>
                    </a:lnTo>
                    <a:lnTo>
                      <a:pt x="95" y="68"/>
                    </a:lnTo>
                    <a:lnTo>
                      <a:pt x="89" y="74"/>
                    </a:lnTo>
                    <a:lnTo>
                      <a:pt x="84" y="78"/>
                    </a:lnTo>
                    <a:lnTo>
                      <a:pt x="77" y="82"/>
                    </a:lnTo>
                    <a:lnTo>
                      <a:pt x="70" y="85"/>
                    </a:lnTo>
                    <a:lnTo>
                      <a:pt x="63" y="87"/>
                    </a:lnTo>
                    <a:lnTo>
                      <a:pt x="58" y="88"/>
                    </a:lnTo>
                    <a:lnTo>
                      <a:pt x="48" y="91"/>
                    </a:lnTo>
                    <a:lnTo>
                      <a:pt x="40" y="95"/>
                    </a:lnTo>
                    <a:lnTo>
                      <a:pt x="33" y="102"/>
                    </a:lnTo>
                    <a:lnTo>
                      <a:pt x="28" y="111"/>
                    </a:lnTo>
                    <a:lnTo>
                      <a:pt x="25" y="122"/>
                    </a:lnTo>
                    <a:lnTo>
                      <a:pt x="24" y="138"/>
                    </a:lnTo>
                    <a:lnTo>
                      <a:pt x="25" y="157"/>
                    </a:lnTo>
                    <a:lnTo>
                      <a:pt x="30" y="18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" name="Freeform 911"/>
              <p:cNvSpPr/>
              <p:nvPr/>
            </p:nvSpPr>
            <p:spPr>
              <a:xfrm>
                <a:off x="3642" y="4111"/>
                <a:ext cx="3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4" h="180">
                    <a:moveTo>
                      <a:pt x="30" y="180"/>
                    </a:moveTo>
                    <a:lnTo>
                      <a:pt x="30" y="180"/>
                    </a:lnTo>
                    <a:lnTo>
                      <a:pt x="28" y="177"/>
                    </a:lnTo>
                    <a:lnTo>
                      <a:pt x="23" y="166"/>
                    </a:lnTo>
                    <a:lnTo>
                      <a:pt x="17" y="150"/>
                    </a:lnTo>
                    <a:lnTo>
                      <a:pt x="10" y="130"/>
                    </a:lnTo>
                    <a:lnTo>
                      <a:pt x="4" y="109"/>
                    </a:lnTo>
                    <a:lnTo>
                      <a:pt x="0" y="86"/>
                    </a:lnTo>
                    <a:lnTo>
                      <a:pt x="0" y="64"/>
                    </a:lnTo>
                    <a:lnTo>
                      <a:pt x="4" y="45"/>
                    </a:lnTo>
                    <a:lnTo>
                      <a:pt x="14" y="26"/>
                    </a:lnTo>
                    <a:lnTo>
                      <a:pt x="25" y="13"/>
                    </a:lnTo>
                    <a:lnTo>
                      <a:pt x="38" y="6"/>
                    </a:lnTo>
                    <a:lnTo>
                      <a:pt x="50" y="1"/>
                    </a:lnTo>
                    <a:lnTo>
                      <a:pt x="62" y="0"/>
                    </a:lnTo>
                    <a:lnTo>
                      <a:pt x="74" y="2"/>
                    </a:lnTo>
                    <a:lnTo>
                      <a:pt x="84" y="8"/>
                    </a:lnTo>
                    <a:lnTo>
                      <a:pt x="90" y="13"/>
                    </a:lnTo>
                    <a:lnTo>
                      <a:pt x="98" y="23"/>
                    </a:lnTo>
                    <a:lnTo>
                      <a:pt x="103" y="30"/>
                    </a:lnTo>
                    <a:lnTo>
                      <a:pt x="104" y="39"/>
                    </a:lnTo>
                    <a:lnTo>
                      <a:pt x="102" y="54"/>
                    </a:lnTo>
                    <a:lnTo>
                      <a:pt x="98" y="61"/>
                    </a:lnTo>
                    <a:lnTo>
                      <a:pt x="95" y="68"/>
                    </a:lnTo>
                    <a:lnTo>
                      <a:pt x="89" y="74"/>
                    </a:lnTo>
                    <a:lnTo>
                      <a:pt x="84" y="78"/>
                    </a:lnTo>
                    <a:lnTo>
                      <a:pt x="77" y="82"/>
                    </a:lnTo>
                    <a:lnTo>
                      <a:pt x="70" y="85"/>
                    </a:lnTo>
                    <a:lnTo>
                      <a:pt x="63" y="87"/>
                    </a:lnTo>
                    <a:lnTo>
                      <a:pt x="58" y="88"/>
                    </a:lnTo>
                    <a:lnTo>
                      <a:pt x="48" y="91"/>
                    </a:lnTo>
                    <a:lnTo>
                      <a:pt x="40" y="95"/>
                    </a:lnTo>
                    <a:lnTo>
                      <a:pt x="33" y="102"/>
                    </a:lnTo>
                    <a:lnTo>
                      <a:pt x="28" y="111"/>
                    </a:lnTo>
                    <a:lnTo>
                      <a:pt x="25" y="122"/>
                    </a:lnTo>
                    <a:lnTo>
                      <a:pt x="24" y="138"/>
                    </a:lnTo>
                    <a:lnTo>
                      <a:pt x="25" y="157"/>
                    </a:lnTo>
                    <a:lnTo>
                      <a:pt x="30" y="18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" name="Freeform 912"/>
              <p:cNvSpPr/>
              <p:nvPr/>
            </p:nvSpPr>
            <p:spPr>
              <a:xfrm>
                <a:off x="3680" y="4232"/>
                <a:ext cx="67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1" h="112">
                    <a:moveTo>
                      <a:pt x="201" y="112"/>
                    </a:moveTo>
                    <a:lnTo>
                      <a:pt x="199" y="108"/>
                    </a:lnTo>
                    <a:lnTo>
                      <a:pt x="193" y="98"/>
                    </a:lnTo>
                    <a:lnTo>
                      <a:pt x="184" y="85"/>
                    </a:lnTo>
                    <a:lnTo>
                      <a:pt x="171" y="68"/>
                    </a:lnTo>
                    <a:lnTo>
                      <a:pt x="155" y="50"/>
                    </a:lnTo>
                    <a:lnTo>
                      <a:pt x="137" y="32"/>
                    </a:lnTo>
                    <a:lnTo>
                      <a:pt x="116" y="16"/>
                    </a:lnTo>
                    <a:lnTo>
                      <a:pt x="93" y="5"/>
                    </a:lnTo>
                    <a:lnTo>
                      <a:pt x="69" y="0"/>
                    </a:lnTo>
                    <a:lnTo>
                      <a:pt x="48" y="0"/>
                    </a:lnTo>
                    <a:lnTo>
                      <a:pt x="29" y="5"/>
                    </a:lnTo>
                    <a:lnTo>
                      <a:pt x="14" y="15"/>
                    </a:lnTo>
                    <a:lnTo>
                      <a:pt x="4" y="30"/>
                    </a:lnTo>
                    <a:lnTo>
                      <a:pt x="0" y="46"/>
                    </a:lnTo>
                    <a:lnTo>
                      <a:pt x="2" y="62"/>
                    </a:lnTo>
                    <a:lnTo>
                      <a:pt x="11" y="80"/>
                    </a:lnTo>
                    <a:lnTo>
                      <a:pt x="21" y="90"/>
                    </a:lnTo>
                    <a:lnTo>
                      <a:pt x="30" y="95"/>
                    </a:lnTo>
                    <a:lnTo>
                      <a:pt x="39" y="96"/>
                    </a:lnTo>
                    <a:lnTo>
                      <a:pt x="47" y="95"/>
                    </a:lnTo>
                    <a:lnTo>
                      <a:pt x="55" y="90"/>
                    </a:lnTo>
                    <a:lnTo>
                      <a:pt x="63" y="86"/>
                    </a:lnTo>
                    <a:lnTo>
                      <a:pt x="69" y="81"/>
                    </a:lnTo>
                    <a:lnTo>
                      <a:pt x="75" y="77"/>
                    </a:lnTo>
                    <a:lnTo>
                      <a:pt x="82" y="72"/>
                    </a:lnTo>
                    <a:lnTo>
                      <a:pt x="89" y="67"/>
                    </a:lnTo>
                    <a:lnTo>
                      <a:pt x="101" y="61"/>
                    </a:lnTo>
                    <a:lnTo>
                      <a:pt x="113" y="59"/>
                    </a:lnTo>
                    <a:lnTo>
                      <a:pt x="130" y="61"/>
                    </a:lnTo>
                    <a:lnTo>
                      <a:pt x="150" y="69"/>
                    </a:lnTo>
                    <a:lnTo>
                      <a:pt x="173" y="86"/>
                    </a:lnTo>
                    <a:lnTo>
                      <a:pt x="201" y="112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" name="Freeform 913"/>
              <p:cNvSpPr/>
              <p:nvPr/>
            </p:nvSpPr>
            <p:spPr>
              <a:xfrm>
                <a:off x="3680" y="4232"/>
                <a:ext cx="67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1" h="112">
                    <a:moveTo>
                      <a:pt x="201" y="112"/>
                    </a:moveTo>
                    <a:lnTo>
                      <a:pt x="201" y="112"/>
                    </a:lnTo>
                    <a:lnTo>
                      <a:pt x="199" y="108"/>
                    </a:lnTo>
                    <a:lnTo>
                      <a:pt x="193" y="98"/>
                    </a:lnTo>
                    <a:lnTo>
                      <a:pt x="184" y="85"/>
                    </a:lnTo>
                    <a:lnTo>
                      <a:pt x="171" y="68"/>
                    </a:lnTo>
                    <a:lnTo>
                      <a:pt x="155" y="50"/>
                    </a:lnTo>
                    <a:lnTo>
                      <a:pt x="137" y="32"/>
                    </a:lnTo>
                    <a:lnTo>
                      <a:pt x="116" y="16"/>
                    </a:lnTo>
                    <a:lnTo>
                      <a:pt x="93" y="5"/>
                    </a:lnTo>
                    <a:lnTo>
                      <a:pt x="69" y="0"/>
                    </a:lnTo>
                    <a:lnTo>
                      <a:pt x="48" y="0"/>
                    </a:lnTo>
                    <a:lnTo>
                      <a:pt x="29" y="5"/>
                    </a:lnTo>
                    <a:lnTo>
                      <a:pt x="14" y="15"/>
                    </a:lnTo>
                    <a:lnTo>
                      <a:pt x="4" y="30"/>
                    </a:lnTo>
                    <a:lnTo>
                      <a:pt x="0" y="46"/>
                    </a:lnTo>
                    <a:lnTo>
                      <a:pt x="2" y="62"/>
                    </a:lnTo>
                    <a:lnTo>
                      <a:pt x="11" y="80"/>
                    </a:lnTo>
                    <a:lnTo>
                      <a:pt x="21" y="90"/>
                    </a:lnTo>
                    <a:lnTo>
                      <a:pt x="30" y="95"/>
                    </a:lnTo>
                    <a:lnTo>
                      <a:pt x="39" y="96"/>
                    </a:lnTo>
                    <a:lnTo>
                      <a:pt x="47" y="95"/>
                    </a:lnTo>
                    <a:lnTo>
                      <a:pt x="55" y="90"/>
                    </a:lnTo>
                    <a:lnTo>
                      <a:pt x="63" y="86"/>
                    </a:lnTo>
                    <a:lnTo>
                      <a:pt x="69" y="81"/>
                    </a:lnTo>
                    <a:lnTo>
                      <a:pt x="75" y="77"/>
                    </a:lnTo>
                    <a:lnTo>
                      <a:pt x="82" y="72"/>
                    </a:lnTo>
                    <a:lnTo>
                      <a:pt x="89" y="67"/>
                    </a:lnTo>
                    <a:lnTo>
                      <a:pt x="101" y="61"/>
                    </a:lnTo>
                    <a:lnTo>
                      <a:pt x="113" y="59"/>
                    </a:lnTo>
                    <a:lnTo>
                      <a:pt x="130" y="61"/>
                    </a:lnTo>
                    <a:lnTo>
                      <a:pt x="150" y="69"/>
                    </a:lnTo>
                    <a:lnTo>
                      <a:pt x="173" y="86"/>
                    </a:lnTo>
                    <a:lnTo>
                      <a:pt x="201" y="112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" name="Freeform 914"/>
              <p:cNvSpPr/>
              <p:nvPr/>
            </p:nvSpPr>
            <p:spPr>
              <a:xfrm>
                <a:off x="3561" y="4265"/>
                <a:ext cx="83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48" h="103">
                    <a:moveTo>
                      <a:pt x="0" y="47"/>
                    </a:moveTo>
                    <a:lnTo>
                      <a:pt x="6" y="45"/>
                    </a:lnTo>
                    <a:lnTo>
                      <a:pt x="20" y="38"/>
                    </a:lnTo>
                    <a:lnTo>
                      <a:pt x="42" y="31"/>
                    </a:lnTo>
                    <a:lnTo>
                      <a:pt x="68" y="21"/>
                    </a:lnTo>
                    <a:lnTo>
                      <a:pt x="96" y="12"/>
                    </a:lnTo>
                    <a:lnTo>
                      <a:pt x="126" y="5"/>
                    </a:lnTo>
                    <a:lnTo>
                      <a:pt x="153" y="0"/>
                    </a:lnTo>
                    <a:lnTo>
                      <a:pt x="177" y="1"/>
                    </a:lnTo>
                    <a:lnTo>
                      <a:pt x="192" y="5"/>
                    </a:lnTo>
                    <a:lnTo>
                      <a:pt x="206" y="10"/>
                    </a:lnTo>
                    <a:lnTo>
                      <a:pt x="219" y="16"/>
                    </a:lnTo>
                    <a:lnTo>
                      <a:pt x="230" y="24"/>
                    </a:lnTo>
                    <a:lnTo>
                      <a:pt x="239" y="33"/>
                    </a:lnTo>
                    <a:lnTo>
                      <a:pt x="245" y="44"/>
                    </a:lnTo>
                    <a:lnTo>
                      <a:pt x="248" y="54"/>
                    </a:lnTo>
                    <a:lnTo>
                      <a:pt x="248" y="66"/>
                    </a:lnTo>
                    <a:lnTo>
                      <a:pt x="243" y="81"/>
                    </a:lnTo>
                    <a:lnTo>
                      <a:pt x="234" y="92"/>
                    </a:lnTo>
                    <a:lnTo>
                      <a:pt x="223" y="100"/>
                    </a:lnTo>
                    <a:lnTo>
                      <a:pt x="210" y="103"/>
                    </a:lnTo>
                    <a:lnTo>
                      <a:pt x="197" y="103"/>
                    </a:lnTo>
                    <a:lnTo>
                      <a:pt x="184" y="101"/>
                    </a:lnTo>
                    <a:lnTo>
                      <a:pt x="173" y="96"/>
                    </a:lnTo>
                    <a:lnTo>
                      <a:pt x="166" y="87"/>
                    </a:lnTo>
                    <a:lnTo>
                      <a:pt x="159" y="74"/>
                    </a:lnTo>
                    <a:lnTo>
                      <a:pt x="153" y="64"/>
                    </a:lnTo>
                    <a:lnTo>
                      <a:pt x="150" y="57"/>
                    </a:lnTo>
                    <a:lnTo>
                      <a:pt x="148" y="53"/>
                    </a:lnTo>
                    <a:lnTo>
                      <a:pt x="143" y="50"/>
                    </a:lnTo>
                    <a:lnTo>
                      <a:pt x="138" y="46"/>
                    </a:lnTo>
                    <a:lnTo>
                      <a:pt x="129" y="44"/>
                    </a:lnTo>
                    <a:lnTo>
                      <a:pt x="115" y="41"/>
                    </a:lnTo>
                    <a:lnTo>
                      <a:pt x="100" y="37"/>
                    </a:lnTo>
                    <a:lnTo>
                      <a:pt x="85" y="34"/>
                    </a:lnTo>
                    <a:lnTo>
                      <a:pt x="69" y="32"/>
                    </a:lnTo>
                    <a:lnTo>
                      <a:pt x="55" y="32"/>
                    </a:lnTo>
                    <a:lnTo>
                      <a:pt x="40" y="32"/>
                    </a:lnTo>
                    <a:lnTo>
                      <a:pt x="27" y="35"/>
                    </a:lnTo>
                    <a:lnTo>
                      <a:pt x="14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" name="Freeform 915"/>
              <p:cNvSpPr/>
              <p:nvPr/>
            </p:nvSpPr>
            <p:spPr>
              <a:xfrm>
                <a:off x="3561" y="4265"/>
                <a:ext cx="83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48" h="103">
                    <a:moveTo>
                      <a:pt x="0" y="47"/>
                    </a:moveTo>
                    <a:lnTo>
                      <a:pt x="0" y="47"/>
                    </a:lnTo>
                    <a:lnTo>
                      <a:pt x="6" y="45"/>
                    </a:lnTo>
                    <a:lnTo>
                      <a:pt x="20" y="38"/>
                    </a:lnTo>
                    <a:lnTo>
                      <a:pt x="42" y="31"/>
                    </a:lnTo>
                    <a:lnTo>
                      <a:pt x="68" y="21"/>
                    </a:lnTo>
                    <a:lnTo>
                      <a:pt x="96" y="12"/>
                    </a:lnTo>
                    <a:lnTo>
                      <a:pt x="126" y="5"/>
                    </a:lnTo>
                    <a:lnTo>
                      <a:pt x="153" y="0"/>
                    </a:lnTo>
                    <a:lnTo>
                      <a:pt x="177" y="1"/>
                    </a:lnTo>
                    <a:lnTo>
                      <a:pt x="192" y="5"/>
                    </a:lnTo>
                    <a:lnTo>
                      <a:pt x="206" y="10"/>
                    </a:lnTo>
                    <a:lnTo>
                      <a:pt x="219" y="16"/>
                    </a:lnTo>
                    <a:lnTo>
                      <a:pt x="230" y="24"/>
                    </a:lnTo>
                    <a:lnTo>
                      <a:pt x="239" y="33"/>
                    </a:lnTo>
                    <a:lnTo>
                      <a:pt x="245" y="44"/>
                    </a:lnTo>
                    <a:lnTo>
                      <a:pt x="248" y="54"/>
                    </a:lnTo>
                    <a:lnTo>
                      <a:pt x="248" y="66"/>
                    </a:lnTo>
                    <a:lnTo>
                      <a:pt x="243" y="81"/>
                    </a:lnTo>
                    <a:lnTo>
                      <a:pt x="234" y="92"/>
                    </a:lnTo>
                    <a:lnTo>
                      <a:pt x="223" y="100"/>
                    </a:lnTo>
                    <a:lnTo>
                      <a:pt x="210" y="103"/>
                    </a:lnTo>
                    <a:lnTo>
                      <a:pt x="197" y="103"/>
                    </a:lnTo>
                    <a:lnTo>
                      <a:pt x="184" y="101"/>
                    </a:lnTo>
                    <a:lnTo>
                      <a:pt x="173" y="96"/>
                    </a:lnTo>
                    <a:lnTo>
                      <a:pt x="166" y="87"/>
                    </a:lnTo>
                    <a:lnTo>
                      <a:pt x="159" y="74"/>
                    </a:lnTo>
                    <a:lnTo>
                      <a:pt x="153" y="64"/>
                    </a:lnTo>
                    <a:lnTo>
                      <a:pt x="150" y="57"/>
                    </a:lnTo>
                    <a:lnTo>
                      <a:pt x="148" y="53"/>
                    </a:lnTo>
                    <a:lnTo>
                      <a:pt x="143" y="50"/>
                    </a:lnTo>
                    <a:lnTo>
                      <a:pt x="138" y="46"/>
                    </a:lnTo>
                    <a:lnTo>
                      <a:pt x="129" y="44"/>
                    </a:lnTo>
                    <a:lnTo>
                      <a:pt x="115" y="41"/>
                    </a:lnTo>
                    <a:lnTo>
                      <a:pt x="100" y="37"/>
                    </a:lnTo>
                    <a:lnTo>
                      <a:pt x="85" y="34"/>
                    </a:lnTo>
                    <a:lnTo>
                      <a:pt x="69" y="32"/>
                    </a:lnTo>
                    <a:lnTo>
                      <a:pt x="55" y="32"/>
                    </a:lnTo>
                    <a:lnTo>
                      <a:pt x="40" y="32"/>
                    </a:lnTo>
                    <a:lnTo>
                      <a:pt x="27" y="35"/>
                    </a:lnTo>
                    <a:lnTo>
                      <a:pt x="14" y="40"/>
                    </a:lnTo>
                    <a:lnTo>
                      <a:pt x="0" y="47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" name="Freeform 916"/>
              <p:cNvSpPr/>
              <p:nvPr/>
            </p:nvSpPr>
            <p:spPr>
              <a:xfrm>
                <a:off x="3566" y="4102"/>
                <a:ext cx="37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0" h="156">
                    <a:moveTo>
                      <a:pt x="23" y="156"/>
                    </a:moveTo>
                    <a:lnTo>
                      <a:pt x="22" y="143"/>
                    </a:lnTo>
                    <a:lnTo>
                      <a:pt x="22" y="116"/>
                    </a:lnTo>
                    <a:lnTo>
                      <a:pt x="28" y="87"/>
                    </a:lnTo>
                    <a:lnTo>
                      <a:pt x="41" y="69"/>
                    </a:lnTo>
                    <a:lnTo>
                      <a:pt x="51" y="66"/>
                    </a:lnTo>
                    <a:lnTo>
                      <a:pt x="61" y="64"/>
                    </a:lnTo>
                    <a:lnTo>
                      <a:pt x="71" y="62"/>
                    </a:lnTo>
                    <a:lnTo>
                      <a:pt x="81" y="59"/>
                    </a:lnTo>
                    <a:lnTo>
                      <a:pt x="90" y="57"/>
                    </a:lnTo>
                    <a:lnTo>
                      <a:pt x="97" y="54"/>
                    </a:lnTo>
                    <a:lnTo>
                      <a:pt x="104" y="47"/>
                    </a:lnTo>
                    <a:lnTo>
                      <a:pt x="108" y="39"/>
                    </a:lnTo>
                    <a:lnTo>
                      <a:pt x="110" y="26"/>
                    </a:lnTo>
                    <a:lnTo>
                      <a:pt x="107" y="15"/>
                    </a:lnTo>
                    <a:lnTo>
                      <a:pt x="100" y="7"/>
                    </a:lnTo>
                    <a:lnTo>
                      <a:pt x="90" y="2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53" y="2"/>
                    </a:lnTo>
                    <a:lnTo>
                      <a:pt x="43" y="7"/>
                    </a:lnTo>
                    <a:lnTo>
                      <a:pt x="33" y="13"/>
                    </a:lnTo>
                    <a:lnTo>
                      <a:pt x="22" y="22"/>
                    </a:lnTo>
                    <a:lnTo>
                      <a:pt x="12" y="35"/>
                    </a:lnTo>
                    <a:lnTo>
                      <a:pt x="4" y="50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8" y="122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" name="Freeform 917"/>
              <p:cNvSpPr/>
              <p:nvPr/>
            </p:nvSpPr>
            <p:spPr>
              <a:xfrm>
                <a:off x="3566" y="4102"/>
                <a:ext cx="37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0" h="156">
                    <a:moveTo>
                      <a:pt x="23" y="156"/>
                    </a:moveTo>
                    <a:lnTo>
                      <a:pt x="23" y="156"/>
                    </a:lnTo>
                    <a:lnTo>
                      <a:pt x="22" y="143"/>
                    </a:lnTo>
                    <a:lnTo>
                      <a:pt x="22" y="116"/>
                    </a:lnTo>
                    <a:lnTo>
                      <a:pt x="28" y="87"/>
                    </a:lnTo>
                    <a:lnTo>
                      <a:pt x="41" y="69"/>
                    </a:lnTo>
                    <a:lnTo>
                      <a:pt x="51" y="66"/>
                    </a:lnTo>
                    <a:lnTo>
                      <a:pt x="61" y="64"/>
                    </a:lnTo>
                    <a:lnTo>
                      <a:pt x="71" y="62"/>
                    </a:lnTo>
                    <a:lnTo>
                      <a:pt x="81" y="59"/>
                    </a:lnTo>
                    <a:lnTo>
                      <a:pt x="90" y="57"/>
                    </a:lnTo>
                    <a:lnTo>
                      <a:pt x="97" y="54"/>
                    </a:lnTo>
                    <a:lnTo>
                      <a:pt x="104" y="47"/>
                    </a:lnTo>
                    <a:lnTo>
                      <a:pt x="108" y="39"/>
                    </a:lnTo>
                    <a:lnTo>
                      <a:pt x="110" y="26"/>
                    </a:lnTo>
                    <a:lnTo>
                      <a:pt x="107" y="15"/>
                    </a:lnTo>
                    <a:lnTo>
                      <a:pt x="100" y="7"/>
                    </a:lnTo>
                    <a:lnTo>
                      <a:pt x="90" y="2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53" y="2"/>
                    </a:lnTo>
                    <a:lnTo>
                      <a:pt x="43" y="7"/>
                    </a:lnTo>
                    <a:lnTo>
                      <a:pt x="33" y="13"/>
                    </a:lnTo>
                    <a:lnTo>
                      <a:pt x="22" y="22"/>
                    </a:lnTo>
                    <a:lnTo>
                      <a:pt x="12" y="35"/>
                    </a:lnTo>
                    <a:lnTo>
                      <a:pt x="4" y="50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8" y="122"/>
                    </a:lnTo>
                    <a:lnTo>
                      <a:pt x="23" y="156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" name="Freeform 918"/>
              <p:cNvSpPr/>
              <p:nvPr/>
            </p:nvSpPr>
            <p:spPr>
              <a:xfrm>
                <a:off x="3376" y="4105"/>
                <a:ext cx="70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9" h="105">
                    <a:moveTo>
                      <a:pt x="209" y="53"/>
                    </a:moveTo>
                    <a:lnTo>
                      <a:pt x="204" y="54"/>
                    </a:lnTo>
                    <a:lnTo>
                      <a:pt x="194" y="57"/>
                    </a:lnTo>
                    <a:lnTo>
                      <a:pt x="180" y="62"/>
                    </a:lnTo>
                    <a:lnTo>
                      <a:pt x="162" y="66"/>
                    </a:lnTo>
                    <a:lnTo>
                      <a:pt x="143" y="71"/>
                    </a:lnTo>
                    <a:lnTo>
                      <a:pt x="125" y="73"/>
                    </a:lnTo>
                    <a:lnTo>
                      <a:pt x="110" y="72"/>
                    </a:lnTo>
                    <a:lnTo>
                      <a:pt x="101" y="67"/>
                    </a:lnTo>
                    <a:lnTo>
                      <a:pt x="91" y="56"/>
                    </a:lnTo>
                    <a:lnTo>
                      <a:pt x="88" y="48"/>
                    </a:lnTo>
                    <a:lnTo>
                      <a:pt x="86" y="38"/>
                    </a:lnTo>
                    <a:lnTo>
                      <a:pt x="83" y="21"/>
                    </a:lnTo>
                    <a:lnTo>
                      <a:pt x="80" y="15"/>
                    </a:lnTo>
                    <a:lnTo>
                      <a:pt x="72" y="8"/>
                    </a:lnTo>
                    <a:lnTo>
                      <a:pt x="62" y="3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2"/>
                    </a:lnTo>
                    <a:lnTo>
                      <a:pt x="14" y="10"/>
                    </a:lnTo>
                    <a:lnTo>
                      <a:pt x="5" y="21"/>
                    </a:lnTo>
                    <a:lnTo>
                      <a:pt x="0" y="38"/>
                    </a:lnTo>
                    <a:lnTo>
                      <a:pt x="0" y="53"/>
                    </a:lnTo>
                    <a:lnTo>
                      <a:pt x="4" y="66"/>
                    </a:lnTo>
                    <a:lnTo>
                      <a:pt x="12" y="78"/>
                    </a:lnTo>
                    <a:lnTo>
                      <a:pt x="23" y="87"/>
                    </a:lnTo>
                    <a:lnTo>
                      <a:pt x="34" y="95"/>
                    </a:lnTo>
                    <a:lnTo>
                      <a:pt x="47" y="101"/>
                    </a:lnTo>
                    <a:lnTo>
                      <a:pt x="58" y="103"/>
                    </a:lnTo>
                    <a:lnTo>
                      <a:pt x="79" y="105"/>
                    </a:lnTo>
                    <a:lnTo>
                      <a:pt x="97" y="104"/>
                    </a:lnTo>
                    <a:lnTo>
                      <a:pt x="115" y="102"/>
                    </a:lnTo>
                    <a:lnTo>
                      <a:pt x="130" y="96"/>
                    </a:lnTo>
                    <a:lnTo>
                      <a:pt x="147" y="90"/>
                    </a:lnTo>
                    <a:lnTo>
                      <a:pt x="165" y="79"/>
                    </a:lnTo>
                    <a:lnTo>
                      <a:pt x="185" y="67"/>
                    </a:lnTo>
                    <a:lnTo>
                      <a:pt x="209" y="53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" name="Freeform 919"/>
              <p:cNvSpPr/>
              <p:nvPr/>
            </p:nvSpPr>
            <p:spPr>
              <a:xfrm>
                <a:off x="3376" y="4105"/>
                <a:ext cx="70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9" h="105">
                    <a:moveTo>
                      <a:pt x="209" y="53"/>
                    </a:moveTo>
                    <a:lnTo>
                      <a:pt x="209" y="53"/>
                    </a:lnTo>
                    <a:lnTo>
                      <a:pt x="204" y="54"/>
                    </a:lnTo>
                    <a:lnTo>
                      <a:pt x="194" y="57"/>
                    </a:lnTo>
                    <a:lnTo>
                      <a:pt x="180" y="62"/>
                    </a:lnTo>
                    <a:lnTo>
                      <a:pt x="162" y="66"/>
                    </a:lnTo>
                    <a:lnTo>
                      <a:pt x="143" y="71"/>
                    </a:lnTo>
                    <a:lnTo>
                      <a:pt x="125" y="73"/>
                    </a:lnTo>
                    <a:lnTo>
                      <a:pt x="110" y="72"/>
                    </a:lnTo>
                    <a:lnTo>
                      <a:pt x="101" y="67"/>
                    </a:lnTo>
                    <a:lnTo>
                      <a:pt x="91" y="56"/>
                    </a:lnTo>
                    <a:lnTo>
                      <a:pt x="88" y="48"/>
                    </a:lnTo>
                    <a:lnTo>
                      <a:pt x="86" y="38"/>
                    </a:lnTo>
                    <a:lnTo>
                      <a:pt x="83" y="21"/>
                    </a:lnTo>
                    <a:lnTo>
                      <a:pt x="80" y="15"/>
                    </a:lnTo>
                    <a:lnTo>
                      <a:pt x="72" y="8"/>
                    </a:lnTo>
                    <a:lnTo>
                      <a:pt x="62" y="3"/>
                    </a:lnTo>
                    <a:lnTo>
                      <a:pt x="50" y="0"/>
                    </a:lnTo>
                    <a:lnTo>
                      <a:pt x="38" y="0"/>
                    </a:lnTo>
                    <a:lnTo>
                      <a:pt x="25" y="2"/>
                    </a:lnTo>
                    <a:lnTo>
                      <a:pt x="14" y="10"/>
                    </a:lnTo>
                    <a:lnTo>
                      <a:pt x="5" y="21"/>
                    </a:lnTo>
                    <a:lnTo>
                      <a:pt x="0" y="38"/>
                    </a:lnTo>
                    <a:lnTo>
                      <a:pt x="0" y="53"/>
                    </a:lnTo>
                    <a:lnTo>
                      <a:pt x="4" y="66"/>
                    </a:lnTo>
                    <a:lnTo>
                      <a:pt x="12" y="78"/>
                    </a:lnTo>
                    <a:lnTo>
                      <a:pt x="23" y="87"/>
                    </a:lnTo>
                    <a:lnTo>
                      <a:pt x="34" y="95"/>
                    </a:lnTo>
                    <a:lnTo>
                      <a:pt x="47" y="101"/>
                    </a:lnTo>
                    <a:lnTo>
                      <a:pt x="58" y="103"/>
                    </a:lnTo>
                    <a:lnTo>
                      <a:pt x="79" y="105"/>
                    </a:lnTo>
                    <a:lnTo>
                      <a:pt x="97" y="104"/>
                    </a:lnTo>
                    <a:lnTo>
                      <a:pt x="115" y="102"/>
                    </a:lnTo>
                    <a:lnTo>
                      <a:pt x="130" y="96"/>
                    </a:lnTo>
                    <a:lnTo>
                      <a:pt x="147" y="90"/>
                    </a:lnTo>
                    <a:lnTo>
                      <a:pt x="165" y="79"/>
                    </a:lnTo>
                    <a:lnTo>
                      <a:pt x="185" y="67"/>
                    </a:lnTo>
                    <a:lnTo>
                      <a:pt x="209" y="53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" name="Freeform 920"/>
              <p:cNvSpPr/>
              <p:nvPr/>
            </p:nvSpPr>
            <p:spPr>
              <a:xfrm>
                <a:off x="3382" y="4179"/>
                <a:ext cx="46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9" h="148">
                    <a:moveTo>
                      <a:pt x="122" y="0"/>
                    </a:moveTo>
                    <a:lnTo>
                      <a:pt x="124" y="4"/>
                    </a:lnTo>
                    <a:lnTo>
                      <a:pt x="128" y="14"/>
                    </a:lnTo>
                    <a:lnTo>
                      <a:pt x="133" y="31"/>
                    </a:lnTo>
                    <a:lnTo>
                      <a:pt x="138" y="51"/>
                    </a:lnTo>
                    <a:lnTo>
                      <a:pt x="139" y="73"/>
                    </a:lnTo>
                    <a:lnTo>
                      <a:pt x="138" y="95"/>
                    </a:lnTo>
                    <a:lnTo>
                      <a:pt x="130" y="116"/>
                    </a:lnTo>
                    <a:lnTo>
                      <a:pt x="114" y="134"/>
                    </a:lnTo>
                    <a:lnTo>
                      <a:pt x="98" y="143"/>
                    </a:lnTo>
                    <a:lnTo>
                      <a:pt x="79" y="148"/>
                    </a:lnTo>
                    <a:lnTo>
                      <a:pt x="58" y="146"/>
                    </a:lnTo>
                    <a:lnTo>
                      <a:pt x="39" y="142"/>
                    </a:lnTo>
                    <a:lnTo>
                      <a:pt x="23" y="133"/>
                    </a:lnTo>
                    <a:lnTo>
                      <a:pt x="9" y="122"/>
                    </a:lnTo>
                    <a:lnTo>
                      <a:pt x="1" y="107"/>
                    </a:lnTo>
                    <a:lnTo>
                      <a:pt x="0" y="92"/>
                    </a:lnTo>
                    <a:lnTo>
                      <a:pt x="5" y="77"/>
                    </a:lnTo>
                    <a:lnTo>
                      <a:pt x="12" y="67"/>
                    </a:lnTo>
                    <a:lnTo>
                      <a:pt x="19" y="62"/>
                    </a:lnTo>
                    <a:lnTo>
                      <a:pt x="28" y="60"/>
                    </a:lnTo>
                    <a:lnTo>
                      <a:pt x="38" y="60"/>
                    </a:lnTo>
                    <a:lnTo>
                      <a:pt x="46" y="64"/>
                    </a:lnTo>
                    <a:lnTo>
                      <a:pt x="54" y="67"/>
                    </a:lnTo>
                    <a:lnTo>
                      <a:pt x="60" y="71"/>
                    </a:lnTo>
                    <a:lnTo>
                      <a:pt x="65" y="76"/>
                    </a:lnTo>
                    <a:lnTo>
                      <a:pt x="74" y="78"/>
                    </a:lnTo>
                    <a:lnTo>
                      <a:pt x="84" y="78"/>
                    </a:lnTo>
                    <a:lnTo>
                      <a:pt x="94" y="75"/>
                    </a:lnTo>
                    <a:lnTo>
                      <a:pt x="104" y="67"/>
                    </a:lnTo>
                    <a:lnTo>
                      <a:pt x="113" y="52"/>
                    </a:lnTo>
                    <a:lnTo>
                      <a:pt x="119" y="30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" name="Freeform 921"/>
              <p:cNvSpPr/>
              <p:nvPr/>
            </p:nvSpPr>
            <p:spPr>
              <a:xfrm>
                <a:off x="3382" y="4179"/>
                <a:ext cx="46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9" h="148">
                    <a:moveTo>
                      <a:pt x="122" y="0"/>
                    </a:moveTo>
                    <a:lnTo>
                      <a:pt x="122" y="0"/>
                    </a:lnTo>
                    <a:lnTo>
                      <a:pt x="124" y="4"/>
                    </a:lnTo>
                    <a:lnTo>
                      <a:pt x="128" y="14"/>
                    </a:lnTo>
                    <a:lnTo>
                      <a:pt x="133" y="31"/>
                    </a:lnTo>
                    <a:lnTo>
                      <a:pt x="138" y="51"/>
                    </a:lnTo>
                    <a:lnTo>
                      <a:pt x="139" y="73"/>
                    </a:lnTo>
                    <a:lnTo>
                      <a:pt x="138" y="95"/>
                    </a:lnTo>
                    <a:lnTo>
                      <a:pt x="130" y="116"/>
                    </a:lnTo>
                    <a:lnTo>
                      <a:pt x="114" y="134"/>
                    </a:lnTo>
                    <a:lnTo>
                      <a:pt x="98" y="143"/>
                    </a:lnTo>
                    <a:lnTo>
                      <a:pt x="79" y="148"/>
                    </a:lnTo>
                    <a:lnTo>
                      <a:pt x="58" y="146"/>
                    </a:lnTo>
                    <a:lnTo>
                      <a:pt x="39" y="142"/>
                    </a:lnTo>
                    <a:lnTo>
                      <a:pt x="23" y="133"/>
                    </a:lnTo>
                    <a:lnTo>
                      <a:pt x="9" y="122"/>
                    </a:lnTo>
                    <a:lnTo>
                      <a:pt x="1" y="107"/>
                    </a:lnTo>
                    <a:lnTo>
                      <a:pt x="0" y="92"/>
                    </a:lnTo>
                    <a:lnTo>
                      <a:pt x="5" y="77"/>
                    </a:lnTo>
                    <a:lnTo>
                      <a:pt x="12" y="67"/>
                    </a:lnTo>
                    <a:lnTo>
                      <a:pt x="19" y="62"/>
                    </a:lnTo>
                    <a:lnTo>
                      <a:pt x="28" y="60"/>
                    </a:lnTo>
                    <a:lnTo>
                      <a:pt x="38" y="60"/>
                    </a:lnTo>
                    <a:lnTo>
                      <a:pt x="46" y="64"/>
                    </a:lnTo>
                    <a:lnTo>
                      <a:pt x="54" y="67"/>
                    </a:lnTo>
                    <a:lnTo>
                      <a:pt x="60" y="71"/>
                    </a:lnTo>
                    <a:lnTo>
                      <a:pt x="65" y="76"/>
                    </a:lnTo>
                    <a:lnTo>
                      <a:pt x="74" y="78"/>
                    </a:lnTo>
                    <a:lnTo>
                      <a:pt x="84" y="78"/>
                    </a:lnTo>
                    <a:lnTo>
                      <a:pt x="94" y="75"/>
                    </a:lnTo>
                    <a:lnTo>
                      <a:pt x="104" y="67"/>
                    </a:lnTo>
                    <a:lnTo>
                      <a:pt x="113" y="52"/>
                    </a:lnTo>
                    <a:lnTo>
                      <a:pt x="119" y="30"/>
                    </a:lnTo>
                    <a:lnTo>
                      <a:pt x="122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" name="Freeform 922"/>
              <p:cNvSpPr/>
              <p:nvPr/>
            </p:nvSpPr>
            <p:spPr>
              <a:xfrm>
                <a:off x="3454" y="4134"/>
                <a:ext cx="29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6" h="199">
                    <a:moveTo>
                      <a:pt x="53" y="199"/>
                    </a:moveTo>
                    <a:lnTo>
                      <a:pt x="51" y="196"/>
                    </a:lnTo>
                    <a:lnTo>
                      <a:pt x="45" y="191"/>
                    </a:lnTo>
                    <a:lnTo>
                      <a:pt x="37" y="183"/>
                    </a:lnTo>
                    <a:lnTo>
                      <a:pt x="28" y="171"/>
                    </a:lnTo>
                    <a:lnTo>
                      <a:pt x="19" y="157"/>
                    </a:lnTo>
                    <a:lnTo>
                      <a:pt x="12" y="141"/>
                    </a:lnTo>
                    <a:lnTo>
                      <a:pt x="6" y="124"/>
                    </a:lnTo>
                    <a:lnTo>
                      <a:pt x="4" y="105"/>
                    </a:lnTo>
                    <a:lnTo>
                      <a:pt x="7" y="73"/>
                    </a:lnTo>
                    <a:lnTo>
                      <a:pt x="13" y="52"/>
                    </a:lnTo>
                    <a:lnTo>
                      <a:pt x="13" y="3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0" y="3"/>
                    </a:lnTo>
                    <a:lnTo>
                      <a:pt x="41" y="6"/>
                    </a:lnTo>
                    <a:lnTo>
                      <a:pt x="61" y="12"/>
                    </a:lnTo>
                    <a:lnTo>
                      <a:pt x="78" y="22"/>
                    </a:lnTo>
                    <a:lnTo>
                      <a:pt x="86" y="35"/>
                    </a:lnTo>
                    <a:lnTo>
                      <a:pt x="84" y="54"/>
                    </a:lnTo>
                    <a:lnTo>
                      <a:pt x="65" y="78"/>
                    </a:lnTo>
                    <a:lnTo>
                      <a:pt x="54" y="93"/>
                    </a:lnTo>
                    <a:lnTo>
                      <a:pt x="47" y="112"/>
                    </a:lnTo>
                    <a:lnTo>
                      <a:pt x="45" y="133"/>
                    </a:lnTo>
                    <a:lnTo>
                      <a:pt x="45" y="152"/>
                    </a:lnTo>
                    <a:lnTo>
                      <a:pt x="47" y="171"/>
                    </a:lnTo>
                    <a:lnTo>
                      <a:pt x="50" y="185"/>
                    </a:lnTo>
                    <a:lnTo>
                      <a:pt x="52" y="195"/>
                    </a:lnTo>
                    <a:lnTo>
                      <a:pt x="53" y="199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" name="Freeform 923"/>
              <p:cNvSpPr/>
              <p:nvPr/>
            </p:nvSpPr>
            <p:spPr>
              <a:xfrm>
                <a:off x="3454" y="4169"/>
                <a:ext cx="1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6" h="97">
                    <a:moveTo>
                      <a:pt x="0" y="0"/>
                    </a:moveTo>
                    <a:lnTo>
                      <a:pt x="0" y="0"/>
                    </a:lnTo>
                    <a:lnTo>
                      <a:pt x="2" y="19"/>
                    </a:lnTo>
                    <a:lnTo>
                      <a:pt x="8" y="38"/>
                    </a:lnTo>
                    <a:lnTo>
                      <a:pt x="17" y="54"/>
                    </a:lnTo>
                    <a:lnTo>
                      <a:pt x="26" y="68"/>
                    </a:lnTo>
                    <a:lnTo>
                      <a:pt x="35" y="80"/>
                    </a:lnTo>
                    <a:lnTo>
                      <a:pt x="43" y="89"/>
                    </a:lnTo>
                    <a:lnTo>
                      <a:pt x="48" y="95"/>
                    </a:lnTo>
                    <a:lnTo>
                      <a:pt x="52" y="97"/>
                    </a:lnTo>
                    <a:lnTo>
                      <a:pt x="56" y="90"/>
                    </a:lnTo>
                    <a:lnTo>
                      <a:pt x="55" y="88"/>
                    </a:lnTo>
                    <a:lnTo>
                      <a:pt x="49" y="82"/>
                    </a:lnTo>
                    <a:lnTo>
                      <a:pt x="42" y="76"/>
                    </a:lnTo>
                    <a:lnTo>
                      <a:pt x="33" y="63"/>
                    </a:lnTo>
                    <a:lnTo>
                      <a:pt x="24" y="50"/>
                    </a:lnTo>
                    <a:lnTo>
                      <a:pt x="17" y="35"/>
                    </a:lnTo>
                    <a:lnTo>
                      <a:pt x="11" y="19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" name="Freeform 924"/>
              <p:cNvSpPr/>
              <p:nvPr/>
            </p:nvSpPr>
            <p:spPr>
              <a:xfrm>
                <a:off x="3453" y="4133"/>
                <a:ext cx="7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" h="109">
                    <a:moveTo>
                      <a:pt x="3" y="0"/>
                    </a:moveTo>
                    <a:lnTo>
                      <a:pt x="0" y="7"/>
                    </a:lnTo>
                    <a:lnTo>
                      <a:pt x="11" y="36"/>
                    </a:lnTo>
                    <a:lnTo>
                      <a:pt x="11" y="56"/>
                    </a:lnTo>
                    <a:lnTo>
                      <a:pt x="6" y="77"/>
                    </a:lnTo>
                    <a:lnTo>
                      <a:pt x="2" y="109"/>
                    </a:lnTo>
                    <a:lnTo>
                      <a:pt x="11" y="109"/>
                    </a:lnTo>
                    <a:lnTo>
                      <a:pt x="15" y="77"/>
                    </a:lnTo>
                    <a:lnTo>
                      <a:pt x="20" y="56"/>
                    </a:lnTo>
                    <a:lnTo>
                      <a:pt x="20" y="34"/>
                    </a:lnTo>
                    <a:lnTo>
                      <a:pt x="7" y="2"/>
                    </a:lnTo>
                    <a:lnTo>
                      <a:pt x="3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" name="Freeform 925"/>
              <p:cNvSpPr/>
              <p:nvPr/>
            </p:nvSpPr>
            <p:spPr>
              <a:xfrm>
                <a:off x="3454" y="4133"/>
                <a:ext cx="31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91" h="85">
                    <a:moveTo>
                      <a:pt x="69" y="85"/>
                    </a:moveTo>
                    <a:lnTo>
                      <a:pt x="69" y="85"/>
                    </a:lnTo>
                    <a:lnTo>
                      <a:pt x="89" y="60"/>
                    </a:lnTo>
                    <a:lnTo>
                      <a:pt x="91" y="39"/>
                    </a:lnTo>
                    <a:lnTo>
                      <a:pt x="81" y="22"/>
                    </a:lnTo>
                    <a:lnTo>
                      <a:pt x="62" y="11"/>
                    </a:lnTo>
                    <a:lnTo>
                      <a:pt x="41" y="6"/>
                    </a:lnTo>
                    <a:lnTo>
                      <a:pt x="20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20" y="11"/>
                    </a:lnTo>
                    <a:lnTo>
                      <a:pt x="41" y="15"/>
                    </a:lnTo>
                    <a:lnTo>
                      <a:pt x="60" y="20"/>
                    </a:lnTo>
                    <a:lnTo>
                      <a:pt x="74" y="29"/>
                    </a:lnTo>
                    <a:lnTo>
                      <a:pt x="82" y="39"/>
                    </a:lnTo>
                    <a:lnTo>
                      <a:pt x="80" y="56"/>
                    </a:lnTo>
                    <a:lnTo>
                      <a:pt x="62" y="78"/>
                    </a:lnTo>
                    <a:lnTo>
                      <a:pt x="69" y="8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" name="Freeform 926"/>
              <p:cNvSpPr/>
              <p:nvPr/>
            </p:nvSpPr>
            <p:spPr>
              <a:xfrm>
                <a:off x="3468" y="4159"/>
                <a:ext cx="9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8" h="139">
                    <a:moveTo>
                      <a:pt x="10" y="128"/>
                    </a:moveTo>
                    <a:lnTo>
                      <a:pt x="16" y="123"/>
                    </a:lnTo>
                    <a:lnTo>
                      <a:pt x="15" y="120"/>
                    </a:lnTo>
                    <a:lnTo>
                      <a:pt x="13" y="111"/>
                    </a:lnTo>
                    <a:lnTo>
                      <a:pt x="11" y="97"/>
                    </a:lnTo>
                    <a:lnTo>
                      <a:pt x="9" y="78"/>
                    </a:lnTo>
                    <a:lnTo>
                      <a:pt x="9" y="59"/>
                    </a:lnTo>
                    <a:lnTo>
                      <a:pt x="11" y="40"/>
                    </a:lnTo>
                    <a:lnTo>
                      <a:pt x="16" y="22"/>
                    </a:lnTo>
                    <a:lnTo>
                      <a:pt x="28" y="7"/>
                    </a:lnTo>
                    <a:lnTo>
                      <a:pt x="21" y="0"/>
                    </a:lnTo>
                    <a:lnTo>
                      <a:pt x="10" y="17"/>
                    </a:lnTo>
                    <a:lnTo>
                      <a:pt x="2" y="37"/>
                    </a:lnTo>
                    <a:lnTo>
                      <a:pt x="0" y="59"/>
                    </a:lnTo>
                    <a:lnTo>
                      <a:pt x="0" y="78"/>
                    </a:lnTo>
                    <a:lnTo>
                      <a:pt x="2" y="97"/>
                    </a:lnTo>
                    <a:lnTo>
                      <a:pt x="4" y="111"/>
                    </a:lnTo>
                    <a:lnTo>
                      <a:pt x="6" y="122"/>
                    </a:lnTo>
                    <a:lnTo>
                      <a:pt x="7" y="126"/>
                    </a:lnTo>
                    <a:lnTo>
                      <a:pt x="14" y="121"/>
                    </a:lnTo>
                    <a:lnTo>
                      <a:pt x="10" y="128"/>
                    </a:lnTo>
                    <a:lnTo>
                      <a:pt x="21" y="139"/>
                    </a:lnTo>
                    <a:lnTo>
                      <a:pt x="16" y="123"/>
                    </a:lnTo>
                    <a:lnTo>
                      <a:pt x="10" y="1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" name="Freeform 927"/>
              <p:cNvSpPr/>
              <p:nvPr/>
            </p:nvSpPr>
            <p:spPr>
              <a:xfrm>
                <a:off x="3448" y="4189"/>
                <a:ext cx="26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9" h="65">
                    <a:moveTo>
                      <a:pt x="39" y="65"/>
                    </a:moveTo>
                    <a:lnTo>
                      <a:pt x="47" y="64"/>
                    </a:lnTo>
                    <a:lnTo>
                      <a:pt x="54" y="63"/>
                    </a:lnTo>
                    <a:lnTo>
                      <a:pt x="61" y="59"/>
                    </a:lnTo>
                    <a:lnTo>
                      <a:pt x="67" y="55"/>
                    </a:lnTo>
                    <a:lnTo>
                      <a:pt x="72" y="50"/>
                    </a:lnTo>
                    <a:lnTo>
                      <a:pt x="75" y="45"/>
                    </a:lnTo>
                    <a:lnTo>
                      <a:pt x="77" y="39"/>
                    </a:lnTo>
                    <a:lnTo>
                      <a:pt x="79" y="32"/>
                    </a:lnTo>
                    <a:lnTo>
                      <a:pt x="77" y="26"/>
                    </a:lnTo>
                    <a:lnTo>
                      <a:pt x="75" y="20"/>
                    </a:lnTo>
                    <a:lnTo>
                      <a:pt x="72" y="15"/>
                    </a:lnTo>
                    <a:lnTo>
                      <a:pt x="67" y="9"/>
                    </a:lnTo>
                    <a:lnTo>
                      <a:pt x="61" y="6"/>
                    </a:lnTo>
                    <a:lnTo>
                      <a:pt x="54" y="2"/>
                    </a:lnTo>
                    <a:lnTo>
                      <a:pt x="47" y="1"/>
                    </a:lnTo>
                    <a:lnTo>
                      <a:pt x="39" y="0"/>
                    </a:lnTo>
                    <a:lnTo>
                      <a:pt x="32" y="1"/>
                    </a:lnTo>
                    <a:lnTo>
                      <a:pt x="24" y="2"/>
                    </a:lnTo>
                    <a:lnTo>
                      <a:pt x="17" y="6"/>
                    </a:lnTo>
                    <a:lnTo>
                      <a:pt x="12" y="9"/>
                    </a:lnTo>
                    <a:lnTo>
                      <a:pt x="7" y="15"/>
                    </a:lnTo>
                    <a:lnTo>
                      <a:pt x="4" y="20"/>
                    </a:lnTo>
                    <a:lnTo>
                      <a:pt x="1" y="26"/>
                    </a:lnTo>
                    <a:lnTo>
                      <a:pt x="0" y="32"/>
                    </a:lnTo>
                    <a:lnTo>
                      <a:pt x="1" y="39"/>
                    </a:lnTo>
                    <a:lnTo>
                      <a:pt x="4" y="45"/>
                    </a:lnTo>
                    <a:lnTo>
                      <a:pt x="7" y="50"/>
                    </a:lnTo>
                    <a:lnTo>
                      <a:pt x="12" y="55"/>
                    </a:lnTo>
                    <a:lnTo>
                      <a:pt x="17" y="59"/>
                    </a:lnTo>
                    <a:lnTo>
                      <a:pt x="24" y="63"/>
                    </a:lnTo>
                    <a:lnTo>
                      <a:pt x="32" y="64"/>
                    </a:lnTo>
                    <a:lnTo>
                      <a:pt x="39" y="6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" name="Freeform 928"/>
              <p:cNvSpPr/>
              <p:nvPr/>
            </p:nvSpPr>
            <p:spPr>
              <a:xfrm>
                <a:off x="3461" y="4200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4" h="37">
                    <a:moveTo>
                      <a:pt x="35" y="0"/>
                    </a:moveTo>
                    <a:lnTo>
                      <a:pt x="35" y="0"/>
                    </a:lnTo>
                    <a:lnTo>
                      <a:pt x="34" y="6"/>
                    </a:lnTo>
                    <a:lnTo>
                      <a:pt x="32" y="11"/>
                    </a:lnTo>
                    <a:lnTo>
                      <a:pt x="30" y="16"/>
                    </a:lnTo>
                    <a:lnTo>
                      <a:pt x="26" y="19"/>
                    </a:lnTo>
                    <a:lnTo>
                      <a:pt x="19" y="24"/>
                    </a:lnTo>
                    <a:lnTo>
                      <a:pt x="14" y="26"/>
                    </a:lnTo>
                    <a:lnTo>
                      <a:pt x="8" y="27"/>
                    </a:lnTo>
                    <a:lnTo>
                      <a:pt x="0" y="28"/>
                    </a:lnTo>
                    <a:lnTo>
                      <a:pt x="0" y="37"/>
                    </a:lnTo>
                    <a:lnTo>
                      <a:pt x="8" y="36"/>
                    </a:lnTo>
                    <a:lnTo>
                      <a:pt x="16" y="35"/>
                    </a:lnTo>
                    <a:lnTo>
                      <a:pt x="24" y="31"/>
                    </a:lnTo>
                    <a:lnTo>
                      <a:pt x="31" y="26"/>
                    </a:lnTo>
                    <a:lnTo>
                      <a:pt x="36" y="21"/>
                    </a:lnTo>
                    <a:lnTo>
                      <a:pt x="41" y="15"/>
                    </a:lnTo>
                    <a:lnTo>
                      <a:pt x="43" y="8"/>
                    </a:lnTo>
                    <a:lnTo>
                      <a:pt x="44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" name="Freeform 929"/>
              <p:cNvSpPr/>
              <p:nvPr/>
            </p:nvSpPr>
            <p:spPr>
              <a:xfrm>
                <a:off x="3461" y="4188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4" h="36">
                    <a:moveTo>
                      <a:pt x="0" y="8"/>
                    </a:moveTo>
                    <a:lnTo>
                      <a:pt x="0" y="8"/>
                    </a:lnTo>
                    <a:lnTo>
                      <a:pt x="8" y="10"/>
                    </a:lnTo>
                    <a:lnTo>
                      <a:pt x="14" y="11"/>
                    </a:lnTo>
                    <a:lnTo>
                      <a:pt x="19" y="14"/>
                    </a:lnTo>
                    <a:lnTo>
                      <a:pt x="26" y="16"/>
                    </a:lnTo>
                    <a:lnTo>
                      <a:pt x="30" y="21"/>
                    </a:lnTo>
                    <a:lnTo>
                      <a:pt x="32" y="26"/>
                    </a:lnTo>
                    <a:lnTo>
                      <a:pt x="34" y="31"/>
                    </a:lnTo>
                    <a:lnTo>
                      <a:pt x="35" y="36"/>
                    </a:lnTo>
                    <a:lnTo>
                      <a:pt x="44" y="36"/>
                    </a:lnTo>
                    <a:lnTo>
                      <a:pt x="43" y="29"/>
                    </a:lnTo>
                    <a:lnTo>
                      <a:pt x="41" y="22"/>
                    </a:lnTo>
                    <a:lnTo>
                      <a:pt x="36" y="16"/>
                    </a:lnTo>
                    <a:lnTo>
                      <a:pt x="31" y="10"/>
                    </a:lnTo>
                    <a:lnTo>
                      <a:pt x="24" y="5"/>
                    </a:lnTo>
                    <a:lnTo>
                      <a:pt x="16" y="2"/>
                    </a:lnTo>
                    <a:lnTo>
                      <a:pt x="8" y="1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" name="Freeform 930"/>
              <p:cNvSpPr/>
              <p:nvPr/>
            </p:nvSpPr>
            <p:spPr>
              <a:xfrm>
                <a:off x="3447" y="4188"/>
                <a:ext cx="1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3" h="36">
                    <a:moveTo>
                      <a:pt x="9" y="36"/>
                    </a:moveTo>
                    <a:lnTo>
                      <a:pt x="9" y="36"/>
                    </a:lnTo>
                    <a:lnTo>
                      <a:pt x="10" y="31"/>
                    </a:lnTo>
                    <a:lnTo>
                      <a:pt x="12" y="2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3" y="13"/>
                    </a:lnTo>
                    <a:lnTo>
                      <a:pt x="29" y="11"/>
                    </a:lnTo>
                    <a:lnTo>
                      <a:pt x="36" y="10"/>
                    </a:lnTo>
                    <a:lnTo>
                      <a:pt x="43" y="8"/>
                    </a:lnTo>
                    <a:lnTo>
                      <a:pt x="43" y="0"/>
                    </a:lnTo>
                    <a:lnTo>
                      <a:pt x="36" y="1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3" y="10"/>
                    </a:lnTo>
                    <a:lnTo>
                      <a:pt x="8" y="16"/>
                    </a:lnTo>
                    <a:lnTo>
                      <a:pt x="3" y="22"/>
                    </a:lnTo>
                    <a:lnTo>
                      <a:pt x="1" y="29"/>
                    </a:lnTo>
                    <a:lnTo>
                      <a:pt x="0" y="36"/>
                    </a:lnTo>
                    <a:lnTo>
                      <a:pt x="9" y="3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" name="Freeform 931"/>
              <p:cNvSpPr/>
              <p:nvPr/>
            </p:nvSpPr>
            <p:spPr>
              <a:xfrm>
                <a:off x="3447" y="4200"/>
                <a:ext cx="14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3" h="37">
                    <a:moveTo>
                      <a:pt x="43" y="28"/>
                    </a:moveTo>
                    <a:lnTo>
                      <a:pt x="43" y="28"/>
                    </a:lnTo>
                    <a:lnTo>
                      <a:pt x="36" y="27"/>
                    </a:lnTo>
                    <a:lnTo>
                      <a:pt x="29" y="26"/>
                    </a:lnTo>
                    <a:lnTo>
                      <a:pt x="23" y="24"/>
                    </a:lnTo>
                    <a:lnTo>
                      <a:pt x="18" y="19"/>
                    </a:lnTo>
                    <a:lnTo>
                      <a:pt x="14" y="16"/>
                    </a:lnTo>
                    <a:lnTo>
                      <a:pt x="12" y="11"/>
                    </a:lnTo>
                    <a:lnTo>
                      <a:pt x="10" y="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3" y="15"/>
                    </a:lnTo>
                    <a:lnTo>
                      <a:pt x="8" y="21"/>
                    </a:lnTo>
                    <a:lnTo>
                      <a:pt x="13" y="26"/>
                    </a:lnTo>
                    <a:lnTo>
                      <a:pt x="19" y="31"/>
                    </a:lnTo>
                    <a:lnTo>
                      <a:pt x="27" y="35"/>
                    </a:lnTo>
                    <a:lnTo>
                      <a:pt x="36" y="36"/>
                    </a:lnTo>
                    <a:lnTo>
                      <a:pt x="43" y="37"/>
                    </a:lnTo>
                    <a:lnTo>
                      <a:pt x="43" y="2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" name="Freeform 932"/>
              <p:cNvSpPr/>
              <p:nvPr/>
            </p:nvSpPr>
            <p:spPr>
              <a:xfrm>
                <a:off x="3285" y="4143"/>
                <a:ext cx="70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0" h="112">
                    <a:moveTo>
                      <a:pt x="0" y="64"/>
                    </a:moveTo>
                    <a:lnTo>
                      <a:pt x="4" y="66"/>
                    </a:lnTo>
                    <a:lnTo>
                      <a:pt x="14" y="70"/>
                    </a:lnTo>
                    <a:lnTo>
                      <a:pt x="31" y="75"/>
                    </a:lnTo>
                    <a:lnTo>
                      <a:pt x="50" y="81"/>
                    </a:lnTo>
                    <a:lnTo>
                      <a:pt x="70" y="83"/>
                    </a:lnTo>
                    <a:lnTo>
                      <a:pt x="90" y="82"/>
                    </a:lnTo>
                    <a:lnTo>
                      <a:pt x="108" y="76"/>
                    </a:lnTo>
                    <a:lnTo>
                      <a:pt x="122" y="64"/>
                    </a:lnTo>
                    <a:lnTo>
                      <a:pt x="129" y="48"/>
                    </a:lnTo>
                    <a:lnTo>
                      <a:pt x="134" y="36"/>
                    </a:lnTo>
                    <a:lnTo>
                      <a:pt x="135" y="25"/>
                    </a:lnTo>
                    <a:lnTo>
                      <a:pt x="136" y="17"/>
                    </a:lnTo>
                    <a:lnTo>
                      <a:pt x="138" y="10"/>
                    </a:lnTo>
                    <a:lnTo>
                      <a:pt x="142" y="6"/>
                    </a:lnTo>
                    <a:lnTo>
                      <a:pt x="151" y="2"/>
                    </a:lnTo>
                    <a:lnTo>
                      <a:pt x="165" y="0"/>
                    </a:lnTo>
                    <a:lnTo>
                      <a:pt x="182" y="1"/>
                    </a:lnTo>
                    <a:lnTo>
                      <a:pt x="194" y="7"/>
                    </a:lnTo>
                    <a:lnTo>
                      <a:pt x="203" y="18"/>
                    </a:lnTo>
                    <a:lnTo>
                      <a:pt x="208" y="30"/>
                    </a:lnTo>
                    <a:lnTo>
                      <a:pt x="210" y="46"/>
                    </a:lnTo>
                    <a:lnTo>
                      <a:pt x="208" y="61"/>
                    </a:lnTo>
                    <a:lnTo>
                      <a:pt x="203" y="75"/>
                    </a:lnTo>
                    <a:lnTo>
                      <a:pt x="195" y="88"/>
                    </a:lnTo>
                    <a:lnTo>
                      <a:pt x="190" y="93"/>
                    </a:lnTo>
                    <a:lnTo>
                      <a:pt x="183" y="98"/>
                    </a:lnTo>
                    <a:lnTo>
                      <a:pt x="175" y="102"/>
                    </a:lnTo>
                    <a:lnTo>
                      <a:pt x="165" y="107"/>
                    </a:lnTo>
                    <a:lnTo>
                      <a:pt x="155" y="109"/>
                    </a:lnTo>
                    <a:lnTo>
                      <a:pt x="143" y="111"/>
                    </a:lnTo>
                    <a:lnTo>
                      <a:pt x="131" y="112"/>
                    </a:lnTo>
                    <a:lnTo>
                      <a:pt x="118" y="112"/>
                    </a:lnTo>
                    <a:lnTo>
                      <a:pt x="104" y="112"/>
                    </a:lnTo>
                    <a:lnTo>
                      <a:pt x="89" y="110"/>
                    </a:lnTo>
                    <a:lnTo>
                      <a:pt x="75" y="105"/>
                    </a:lnTo>
                    <a:lnTo>
                      <a:pt x="60" y="101"/>
                    </a:lnTo>
                    <a:lnTo>
                      <a:pt x="44" y="94"/>
                    </a:lnTo>
                    <a:lnTo>
                      <a:pt x="30" y="86"/>
                    </a:lnTo>
                    <a:lnTo>
                      <a:pt x="14" y="76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" name="Freeform 933"/>
              <p:cNvSpPr/>
              <p:nvPr/>
            </p:nvSpPr>
            <p:spPr>
              <a:xfrm>
                <a:off x="3285" y="4143"/>
                <a:ext cx="70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10" h="112">
                    <a:moveTo>
                      <a:pt x="0" y="64"/>
                    </a:moveTo>
                    <a:lnTo>
                      <a:pt x="0" y="64"/>
                    </a:lnTo>
                    <a:lnTo>
                      <a:pt x="4" y="66"/>
                    </a:lnTo>
                    <a:lnTo>
                      <a:pt x="14" y="70"/>
                    </a:lnTo>
                    <a:lnTo>
                      <a:pt x="31" y="75"/>
                    </a:lnTo>
                    <a:lnTo>
                      <a:pt x="50" y="81"/>
                    </a:lnTo>
                    <a:lnTo>
                      <a:pt x="70" y="83"/>
                    </a:lnTo>
                    <a:lnTo>
                      <a:pt x="90" y="82"/>
                    </a:lnTo>
                    <a:lnTo>
                      <a:pt x="108" y="76"/>
                    </a:lnTo>
                    <a:lnTo>
                      <a:pt x="122" y="64"/>
                    </a:lnTo>
                    <a:lnTo>
                      <a:pt x="129" y="48"/>
                    </a:lnTo>
                    <a:lnTo>
                      <a:pt x="134" y="36"/>
                    </a:lnTo>
                    <a:lnTo>
                      <a:pt x="135" y="25"/>
                    </a:lnTo>
                    <a:lnTo>
                      <a:pt x="136" y="17"/>
                    </a:lnTo>
                    <a:lnTo>
                      <a:pt x="138" y="10"/>
                    </a:lnTo>
                    <a:lnTo>
                      <a:pt x="142" y="6"/>
                    </a:lnTo>
                    <a:lnTo>
                      <a:pt x="151" y="2"/>
                    </a:lnTo>
                    <a:lnTo>
                      <a:pt x="165" y="0"/>
                    </a:lnTo>
                    <a:lnTo>
                      <a:pt x="182" y="1"/>
                    </a:lnTo>
                    <a:lnTo>
                      <a:pt x="194" y="7"/>
                    </a:lnTo>
                    <a:lnTo>
                      <a:pt x="203" y="18"/>
                    </a:lnTo>
                    <a:lnTo>
                      <a:pt x="208" y="30"/>
                    </a:lnTo>
                    <a:lnTo>
                      <a:pt x="210" y="46"/>
                    </a:lnTo>
                    <a:lnTo>
                      <a:pt x="208" y="61"/>
                    </a:lnTo>
                    <a:lnTo>
                      <a:pt x="203" y="75"/>
                    </a:lnTo>
                    <a:lnTo>
                      <a:pt x="195" y="88"/>
                    </a:lnTo>
                    <a:lnTo>
                      <a:pt x="190" y="93"/>
                    </a:lnTo>
                    <a:lnTo>
                      <a:pt x="183" y="98"/>
                    </a:lnTo>
                    <a:lnTo>
                      <a:pt x="175" y="102"/>
                    </a:lnTo>
                    <a:lnTo>
                      <a:pt x="165" y="107"/>
                    </a:lnTo>
                    <a:lnTo>
                      <a:pt x="155" y="109"/>
                    </a:lnTo>
                    <a:lnTo>
                      <a:pt x="143" y="111"/>
                    </a:lnTo>
                    <a:lnTo>
                      <a:pt x="131" y="112"/>
                    </a:lnTo>
                    <a:lnTo>
                      <a:pt x="118" y="112"/>
                    </a:lnTo>
                    <a:lnTo>
                      <a:pt x="104" y="112"/>
                    </a:lnTo>
                    <a:lnTo>
                      <a:pt x="89" y="110"/>
                    </a:lnTo>
                    <a:lnTo>
                      <a:pt x="75" y="105"/>
                    </a:lnTo>
                    <a:lnTo>
                      <a:pt x="60" y="101"/>
                    </a:lnTo>
                    <a:lnTo>
                      <a:pt x="44" y="94"/>
                    </a:lnTo>
                    <a:lnTo>
                      <a:pt x="30" y="86"/>
                    </a:lnTo>
                    <a:lnTo>
                      <a:pt x="14" y="76"/>
                    </a:lnTo>
                    <a:lnTo>
                      <a:pt x="0" y="64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" name="Freeform 934"/>
              <p:cNvSpPr/>
              <p:nvPr/>
            </p:nvSpPr>
            <p:spPr>
              <a:xfrm>
                <a:off x="3321" y="4237"/>
                <a:ext cx="42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5" h="177">
                    <a:moveTo>
                      <a:pt x="83" y="0"/>
                    </a:moveTo>
                    <a:lnTo>
                      <a:pt x="85" y="4"/>
                    </a:lnTo>
                    <a:lnTo>
                      <a:pt x="92" y="12"/>
                    </a:lnTo>
                    <a:lnTo>
                      <a:pt x="100" y="25"/>
                    </a:lnTo>
                    <a:lnTo>
                      <a:pt x="110" y="42"/>
                    </a:lnTo>
                    <a:lnTo>
                      <a:pt x="117" y="62"/>
                    </a:lnTo>
                    <a:lnTo>
                      <a:pt x="123" y="83"/>
                    </a:lnTo>
                    <a:lnTo>
                      <a:pt x="125" y="106"/>
                    </a:lnTo>
                    <a:lnTo>
                      <a:pt x="122" y="128"/>
                    </a:lnTo>
                    <a:lnTo>
                      <a:pt x="111" y="149"/>
                    </a:lnTo>
                    <a:lnTo>
                      <a:pt x="95" y="164"/>
                    </a:lnTo>
                    <a:lnTo>
                      <a:pt x="75" y="174"/>
                    </a:lnTo>
                    <a:lnTo>
                      <a:pt x="54" y="177"/>
                    </a:lnTo>
                    <a:lnTo>
                      <a:pt x="34" y="175"/>
                    </a:lnTo>
                    <a:lnTo>
                      <a:pt x="17" y="168"/>
                    </a:lnTo>
                    <a:lnTo>
                      <a:pt x="5" y="156"/>
                    </a:lnTo>
                    <a:lnTo>
                      <a:pt x="0" y="138"/>
                    </a:lnTo>
                    <a:lnTo>
                      <a:pt x="2" y="120"/>
                    </a:lnTo>
                    <a:lnTo>
                      <a:pt x="10" y="109"/>
                    </a:lnTo>
                    <a:lnTo>
                      <a:pt x="20" y="101"/>
                    </a:lnTo>
                    <a:lnTo>
                      <a:pt x="32" y="98"/>
                    </a:lnTo>
                    <a:lnTo>
                      <a:pt x="44" y="97"/>
                    </a:lnTo>
                    <a:lnTo>
                      <a:pt x="54" y="98"/>
                    </a:lnTo>
                    <a:lnTo>
                      <a:pt x="62" y="98"/>
                    </a:lnTo>
                    <a:lnTo>
                      <a:pt x="64" y="99"/>
                    </a:lnTo>
                    <a:lnTo>
                      <a:pt x="67" y="99"/>
                    </a:lnTo>
                    <a:lnTo>
                      <a:pt x="75" y="100"/>
                    </a:lnTo>
                    <a:lnTo>
                      <a:pt x="85" y="99"/>
                    </a:lnTo>
                    <a:lnTo>
                      <a:pt x="95" y="93"/>
                    </a:lnTo>
                    <a:lnTo>
                      <a:pt x="103" y="83"/>
                    </a:lnTo>
                    <a:lnTo>
                      <a:pt x="105" y="65"/>
                    </a:lnTo>
                    <a:lnTo>
                      <a:pt x="98" y="3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" name="Freeform 935"/>
              <p:cNvSpPr/>
              <p:nvPr/>
            </p:nvSpPr>
            <p:spPr>
              <a:xfrm>
                <a:off x="3321" y="4237"/>
                <a:ext cx="42" cy="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5" h="177">
                    <a:moveTo>
                      <a:pt x="83" y="0"/>
                    </a:moveTo>
                    <a:lnTo>
                      <a:pt x="83" y="0"/>
                    </a:lnTo>
                    <a:lnTo>
                      <a:pt x="85" y="4"/>
                    </a:lnTo>
                    <a:lnTo>
                      <a:pt x="92" y="12"/>
                    </a:lnTo>
                    <a:lnTo>
                      <a:pt x="100" y="25"/>
                    </a:lnTo>
                    <a:lnTo>
                      <a:pt x="110" y="42"/>
                    </a:lnTo>
                    <a:lnTo>
                      <a:pt x="117" y="62"/>
                    </a:lnTo>
                    <a:lnTo>
                      <a:pt x="123" y="83"/>
                    </a:lnTo>
                    <a:lnTo>
                      <a:pt x="125" y="106"/>
                    </a:lnTo>
                    <a:lnTo>
                      <a:pt x="122" y="128"/>
                    </a:lnTo>
                    <a:lnTo>
                      <a:pt x="111" y="149"/>
                    </a:lnTo>
                    <a:lnTo>
                      <a:pt x="95" y="164"/>
                    </a:lnTo>
                    <a:lnTo>
                      <a:pt x="75" y="174"/>
                    </a:lnTo>
                    <a:lnTo>
                      <a:pt x="54" y="177"/>
                    </a:lnTo>
                    <a:lnTo>
                      <a:pt x="34" y="175"/>
                    </a:lnTo>
                    <a:lnTo>
                      <a:pt x="17" y="168"/>
                    </a:lnTo>
                    <a:lnTo>
                      <a:pt x="5" y="156"/>
                    </a:lnTo>
                    <a:lnTo>
                      <a:pt x="0" y="138"/>
                    </a:lnTo>
                    <a:lnTo>
                      <a:pt x="2" y="120"/>
                    </a:lnTo>
                    <a:lnTo>
                      <a:pt x="10" y="109"/>
                    </a:lnTo>
                    <a:lnTo>
                      <a:pt x="20" y="101"/>
                    </a:lnTo>
                    <a:lnTo>
                      <a:pt x="32" y="98"/>
                    </a:lnTo>
                    <a:lnTo>
                      <a:pt x="44" y="97"/>
                    </a:lnTo>
                    <a:lnTo>
                      <a:pt x="54" y="98"/>
                    </a:lnTo>
                    <a:lnTo>
                      <a:pt x="62" y="98"/>
                    </a:lnTo>
                    <a:lnTo>
                      <a:pt x="64" y="99"/>
                    </a:lnTo>
                    <a:lnTo>
                      <a:pt x="67" y="99"/>
                    </a:lnTo>
                    <a:lnTo>
                      <a:pt x="75" y="100"/>
                    </a:lnTo>
                    <a:lnTo>
                      <a:pt x="85" y="99"/>
                    </a:lnTo>
                    <a:lnTo>
                      <a:pt x="95" y="93"/>
                    </a:lnTo>
                    <a:lnTo>
                      <a:pt x="103" y="83"/>
                    </a:lnTo>
                    <a:lnTo>
                      <a:pt x="105" y="65"/>
                    </a:lnTo>
                    <a:lnTo>
                      <a:pt x="98" y="38"/>
                    </a:lnTo>
                    <a:lnTo>
                      <a:pt x="83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" name="Freeform 936"/>
              <p:cNvSpPr/>
              <p:nvPr/>
            </p:nvSpPr>
            <p:spPr>
              <a:xfrm>
                <a:off x="3271" y="4279"/>
                <a:ext cx="58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75" h="85">
                    <a:moveTo>
                      <a:pt x="175" y="43"/>
                    </a:moveTo>
                    <a:lnTo>
                      <a:pt x="171" y="41"/>
                    </a:lnTo>
                    <a:lnTo>
                      <a:pt x="162" y="34"/>
                    </a:lnTo>
                    <a:lnTo>
                      <a:pt x="149" y="25"/>
                    </a:lnTo>
                    <a:lnTo>
                      <a:pt x="132" y="15"/>
                    </a:lnTo>
                    <a:lnTo>
                      <a:pt x="113" y="7"/>
                    </a:lnTo>
                    <a:lnTo>
                      <a:pt x="92" y="1"/>
                    </a:lnTo>
                    <a:lnTo>
                      <a:pt x="71" y="0"/>
                    </a:lnTo>
                    <a:lnTo>
                      <a:pt x="50" y="4"/>
                    </a:lnTo>
                    <a:lnTo>
                      <a:pt x="28" y="15"/>
                    </a:lnTo>
                    <a:lnTo>
                      <a:pt x="12" y="26"/>
                    </a:lnTo>
                    <a:lnTo>
                      <a:pt x="3" y="38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5" y="68"/>
                    </a:lnTo>
                    <a:lnTo>
                      <a:pt x="11" y="76"/>
                    </a:lnTo>
                    <a:lnTo>
                      <a:pt x="19" y="81"/>
                    </a:lnTo>
                    <a:lnTo>
                      <a:pt x="28" y="85"/>
                    </a:lnTo>
                    <a:lnTo>
                      <a:pt x="38" y="85"/>
                    </a:lnTo>
                    <a:lnTo>
                      <a:pt x="49" y="84"/>
                    </a:lnTo>
                    <a:lnTo>
                      <a:pt x="61" y="80"/>
                    </a:lnTo>
                    <a:lnTo>
                      <a:pt x="71" y="75"/>
                    </a:lnTo>
                    <a:lnTo>
                      <a:pt x="81" y="68"/>
                    </a:lnTo>
                    <a:lnTo>
                      <a:pt x="88" y="61"/>
                    </a:lnTo>
                    <a:lnTo>
                      <a:pt x="94" y="53"/>
                    </a:lnTo>
                    <a:lnTo>
                      <a:pt x="100" y="45"/>
                    </a:lnTo>
                    <a:lnTo>
                      <a:pt x="107" y="39"/>
                    </a:lnTo>
                    <a:lnTo>
                      <a:pt x="118" y="33"/>
                    </a:lnTo>
                    <a:lnTo>
                      <a:pt x="128" y="30"/>
                    </a:lnTo>
                    <a:lnTo>
                      <a:pt x="139" y="28"/>
                    </a:lnTo>
                    <a:lnTo>
                      <a:pt x="151" y="30"/>
                    </a:lnTo>
                    <a:lnTo>
                      <a:pt x="162" y="34"/>
                    </a:lnTo>
                    <a:lnTo>
                      <a:pt x="175" y="43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" name="Freeform 937"/>
              <p:cNvSpPr/>
              <p:nvPr/>
            </p:nvSpPr>
            <p:spPr>
              <a:xfrm>
                <a:off x="3271" y="4279"/>
                <a:ext cx="58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75" h="85">
                    <a:moveTo>
                      <a:pt x="175" y="43"/>
                    </a:moveTo>
                    <a:lnTo>
                      <a:pt x="175" y="43"/>
                    </a:lnTo>
                    <a:lnTo>
                      <a:pt x="171" y="41"/>
                    </a:lnTo>
                    <a:lnTo>
                      <a:pt x="162" y="34"/>
                    </a:lnTo>
                    <a:lnTo>
                      <a:pt x="149" y="25"/>
                    </a:lnTo>
                    <a:lnTo>
                      <a:pt x="132" y="15"/>
                    </a:lnTo>
                    <a:lnTo>
                      <a:pt x="113" y="7"/>
                    </a:lnTo>
                    <a:lnTo>
                      <a:pt x="92" y="1"/>
                    </a:lnTo>
                    <a:lnTo>
                      <a:pt x="71" y="0"/>
                    </a:lnTo>
                    <a:lnTo>
                      <a:pt x="50" y="4"/>
                    </a:lnTo>
                    <a:lnTo>
                      <a:pt x="28" y="15"/>
                    </a:lnTo>
                    <a:lnTo>
                      <a:pt x="12" y="26"/>
                    </a:lnTo>
                    <a:lnTo>
                      <a:pt x="3" y="38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5" y="68"/>
                    </a:lnTo>
                    <a:lnTo>
                      <a:pt x="11" y="76"/>
                    </a:lnTo>
                    <a:lnTo>
                      <a:pt x="19" y="81"/>
                    </a:lnTo>
                    <a:lnTo>
                      <a:pt x="28" y="85"/>
                    </a:lnTo>
                    <a:lnTo>
                      <a:pt x="38" y="85"/>
                    </a:lnTo>
                    <a:lnTo>
                      <a:pt x="49" y="84"/>
                    </a:lnTo>
                    <a:lnTo>
                      <a:pt x="61" y="80"/>
                    </a:lnTo>
                    <a:lnTo>
                      <a:pt x="71" y="75"/>
                    </a:lnTo>
                    <a:lnTo>
                      <a:pt x="81" y="68"/>
                    </a:lnTo>
                    <a:lnTo>
                      <a:pt x="88" y="61"/>
                    </a:lnTo>
                    <a:lnTo>
                      <a:pt x="94" y="53"/>
                    </a:lnTo>
                    <a:lnTo>
                      <a:pt x="100" y="45"/>
                    </a:lnTo>
                    <a:lnTo>
                      <a:pt x="107" y="39"/>
                    </a:lnTo>
                    <a:lnTo>
                      <a:pt x="118" y="33"/>
                    </a:lnTo>
                    <a:lnTo>
                      <a:pt x="128" y="30"/>
                    </a:lnTo>
                    <a:lnTo>
                      <a:pt x="139" y="28"/>
                    </a:lnTo>
                    <a:lnTo>
                      <a:pt x="151" y="30"/>
                    </a:lnTo>
                    <a:lnTo>
                      <a:pt x="162" y="34"/>
                    </a:lnTo>
                    <a:lnTo>
                      <a:pt x="175" y="43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" name="Freeform 938"/>
              <p:cNvSpPr/>
              <p:nvPr/>
            </p:nvSpPr>
            <p:spPr>
              <a:xfrm>
                <a:off x="3788" y="4165"/>
                <a:ext cx="103" cy="7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0" h="215">
                    <a:moveTo>
                      <a:pt x="310" y="108"/>
                    </a:moveTo>
                    <a:lnTo>
                      <a:pt x="304" y="112"/>
                    </a:lnTo>
                    <a:lnTo>
                      <a:pt x="296" y="118"/>
                    </a:lnTo>
                    <a:lnTo>
                      <a:pt x="288" y="125"/>
                    </a:lnTo>
                    <a:lnTo>
                      <a:pt x="279" y="133"/>
                    </a:lnTo>
                    <a:lnTo>
                      <a:pt x="271" y="141"/>
                    </a:lnTo>
                    <a:lnTo>
                      <a:pt x="259" y="150"/>
                    </a:lnTo>
                    <a:lnTo>
                      <a:pt x="248" y="160"/>
                    </a:lnTo>
                    <a:lnTo>
                      <a:pt x="237" y="169"/>
                    </a:lnTo>
                    <a:lnTo>
                      <a:pt x="224" y="178"/>
                    </a:lnTo>
                    <a:lnTo>
                      <a:pt x="210" y="186"/>
                    </a:lnTo>
                    <a:lnTo>
                      <a:pt x="197" y="194"/>
                    </a:lnTo>
                    <a:lnTo>
                      <a:pt x="182" y="202"/>
                    </a:lnTo>
                    <a:lnTo>
                      <a:pt x="167" y="207"/>
                    </a:lnTo>
                    <a:lnTo>
                      <a:pt x="151" y="212"/>
                    </a:lnTo>
                    <a:lnTo>
                      <a:pt x="134" y="214"/>
                    </a:lnTo>
                    <a:lnTo>
                      <a:pt x="117" y="215"/>
                    </a:lnTo>
                    <a:lnTo>
                      <a:pt x="76" y="211"/>
                    </a:lnTo>
                    <a:lnTo>
                      <a:pt x="46" y="198"/>
                    </a:lnTo>
                    <a:lnTo>
                      <a:pt x="25" y="181"/>
                    </a:lnTo>
                    <a:lnTo>
                      <a:pt x="11" y="161"/>
                    </a:lnTo>
                    <a:lnTo>
                      <a:pt x="3" y="141"/>
                    </a:lnTo>
                    <a:lnTo>
                      <a:pt x="0" y="124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3"/>
                    </a:lnTo>
                    <a:lnTo>
                      <a:pt x="0" y="91"/>
                    </a:lnTo>
                    <a:lnTo>
                      <a:pt x="3" y="74"/>
                    </a:lnTo>
                    <a:lnTo>
                      <a:pt x="11" y="54"/>
                    </a:lnTo>
                    <a:lnTo>
                      <a:pt x="25" y="34"/>
                    </a:lnTo>
                    <a:lnTo>
                      <a:pt x="46" y="17"/>
                    </a:lnTo>
                    <a:lnTo>
                      <a:pt x="76" y="5"/>
                    </a:lnTo>
                    <a:lnTo>
                      <a:pt x="117" y="0"/>
                    </a:lnTo>
                    <a:lnTo>
                      <a:pt x="134" y="1"/>
                    </a:lnTo>
                    <a:lnTo>
                      <a:pt x="151" y="3"/>
                    </a:lnTo>
                    <a:lnTo>
                      <a:pt x="167" y="8"/>
                    </a:lnTo>
                    <a:lnTo>
                      <a:pt x="182" y="15"/>
                    </a:lnTo>
                    <a:lnTo>
                      <a:pt x="197" y="21"/>
                    </a:lnTo>
                    <a:lnTo>
                      <a:pt x="210" y="29"/>
                    </a:lnTo>
                    <a:lnTo>
                      <a:pt x="224" y="38"/>
                    </a:lnTo>
                    <a:lnTo>
                      <a:pt x="237" y="47"/>
                    </a:lnTo>
                    <a:lnTo>
                      <a:pt x="248" y="56"/>
                    </a:lnTo>
                    <a:lnTo>
                      <a:pt x="259" y="65"/>
                    </a:lnTo>
                    <a:lnTo>
                      <a:pt x="271" y="74"/>
                    </a:lnTo>
                    <a:lnTo>
                      <a:pt x="279" y="83"/>
                    </a:lnTo>
                    <a:lnTo>
                      <a:pt x="288" y="91"/>
                    </a:lnTo>
                    <a:lnTo>
                      <a:pt x="296" y="98"/>
                    </a:lnTo>
                    <a:lnTo>
                      <a:pt x="304" y="103"/>
                    </a:lnTo>
                    <a:lnTo>
                      <a:pt x="310" y="108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" name="Freeform 939"/>
              <p:cNvSpPr/>
              <p:nvPr/>
            </p:nvSpPr>
            <p:spPr>
              <a:xfrm>
                <a:off x="3827" y="4199"/>
                <a:ext cx="65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95" h="116">
                    <a:moveTo>
                      <a:pt x="0" y="116"/>
                    </a:moveTo>
                    <a:lnTo>
                      <a:pt x="0" y="116"/>
                    </a:lnTo>
                    <a:lnTo>
                      <a:pt x="17" y="114"/>
                    </a:lnTo>
                    <a:lnTo>
                      <a:pt x="34" y="112"/>
                    </a:lnTo>
                    <a:lnTo>
                      <a:pt x="51" y="108"/>
                    </a:lnTo>
                    <a:lnTo>
                      <a:pt x="66" y="102"/>
                    </a:lnTo>
                    <a:lnTo>
                      <a:pt x="82" y="93"/>
                    </a:lnTo>
                    <a:lnTo>
                      <a:pt x="95" y="85"/>
                    </a:lnTo>
                    <a:lnTo>
                      <a:pt x="109" y="77"/>
                    </a:lnTo>
                    <a:lnTo>
                      <a:pt x="122" y="69"/>
                    </a:lnTo>
                    <a:lnTo>
                      <a:pt x="133" y="60"/>
                    </a:lnTo>
                    <a:lnTo>
                      <a:pt x="145" y="49"/>
                    </a:lnTo>
                    <a:lnTo>
                      <a:pt x="156" y="41"/>
                    </a:lnTo>
                    <a:lnTo>
                      <a:pt x="165" y="33"/>
                    </a:lnTo>
                    <a:lnTo>
                      <a:pt x="175" y="25"/>
                    </a:lnTo>
                    <a:lnTo>
                      <a:pt x="181" y="17"/>
                    </a:lnTo>
                    <a:lnTo>
                      <a:pt x="189" y="11"/>
                    </a:lnTo>
                    <a:lnTo>
                      <a:pt x="195" y="7"/>
                    </a:lnTo>
                    <a:lnTo>
                      <a:pt x="190" y="0"/>
                    </a:lnTo>
                    <a:lnTo>
                      <a:pt x="185" y="5"/>
                    </a:lnTo>
                    <a:lnTo>
                      <a:pt x="177" y="10"/>
                    </a:lnTo>
                    <a:lnTo>
                      <a:pt x="168" y="18"/>
                    </a:lnTo>
                    <a:lnTo>
                      <a:pt x="160" y="26"/>
                    </a:lnTo>
                    <a:lnTo>
                      <a:pt x="151" y="34"/>
                    </a:lnTo>
                    <a:lnTo>
                      <a:pt x="140" y="43"/>
                    </a:lnTo>
                    <a:lnTo>
                      <a:pt x="129" y="53"/>
                    </a:lnTo>
                    <a:lnTo>
                      <a:pt x="118" y="62"/>
                    </a:lnTo>
                    <a:lnTo>
                      <a:pt x="104" y="71"/>
                    </a:lnTo>
                    <a:lnTo>
                      <a:pt x="91" y="79"/>
                    </a:lnTo>
                    <a:lnTo>
                      <a:pt x="77" y="86"/>
                    </a:lnTo>
                    <a:lnTo>
                      <a:pt x="64" y="93"/>
                    </a:lnTo>
                    <a:lnTo>
                      <a:pt x="48" y="99"/>
                    </a:lnTo>
                    <a:lnTo>
                      <a:pt x="34" y="103"/>
                    </a:lnTo>
                    <a:lnTo>
                      <a:pt x="17" y="105"/>
                    </a:lnTo>
                    <a:lnTo>
                      <a:pt x="0" y="107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" name="Freeform 940"/>
              <p:cNvSpPr/>
              <p:nvPr/>
            </p:nvSpPr>
            <p:spPr>
              <a:xfrm>
                <a:off x="3786" y="4201"/>
                <a:ext cx="41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2" h="112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4" y="34"/>
                    </a:lnTo>
                    <a:lnTo>
                      <a:pt x="13" y="56"/>
                    </a:lnTo>
                    <a:lnTo>
                      <a:pt x="26" y="77"/>
                    </a:lnTo>
                    <a:lnTo>
                      <a:pt x="49" y="94"/>
                    </a:lnTo>
                    <a:lnTo>
                      <a:pt x="80" y="107"/>
                    </a:lnTo>
                    <a:lnTo>
                      <a:pt x="122" y="112"/>
                    </a:lnTo>
                    <a:lnTo>
                      <a:pt x="122" y="103"/>
                    </a:lnTo>
                    <a:lnTo>
                      <a:pt x="82" y="98"/>
                    </a:lnTo>
                    <a:lnTo>
                      <a:pt x="53" y="87"/>
                    </a:lnTo>
                    <a:lnTo>
                      <a:pt x="33" y="70"/>
                    </a:lnTo>
                    <a:lnTo>
                      <a:pt x="19" y="51"/>
                    </a:lnTo>
                    <a:lnTo>
                      <a:pt x="13" y="32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" name="Freeform 941"/>
              <p:cNvSpPr/>
              <p:nvPr/>
            </p:nvSpPr>
            <p:spPr>
              <a:xfrm>
                <a:off x="3786" y="4163"/>
                <a:ext cx="41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2" h="112">
                    <a:moveTo>
                      <a:pt x="122" y="0"/>
                    </a:moveTo>
                    <a:lnTo>
                      <a:pt x="122" y="0"/>
                    </a:lnTo>
                    <a:lnTo>
                      <a:pt x="80" y="4"/>
                    </a:lnTo>
                    <a:lnTo>
                      <a:pt x="49" y="18"/>
                    </a:lnTo>
                    <a:lnTo>
                      <a:pt x="26" y="34"/>
                    </a:lnTo>
                    <a:lnTo>
                      <a:pt x="13" y="56"/>
                    </a:lnTo>
                    <a:lnTo>
                      <a:pt x="4" y="77"/>
                    </a:lnTo>
                    <a:lnTo>
                      <a:pt x="0" y="95"/>
                    </a:lnTo>
                    <a:lnTo>
                      <a:pt x="0" y="107"/>
                    </a:lnTo>
                    <a:lnTo>
                      <a:pt x="0" y="112"/>
                    </a:lnTo>
                    <a:lnTo>
                      <a:pt x="9" y="112"/>
                    </a:lnTo>
                    <a:lnTo>
                      <a:pt x="9" y="107"/>
                    </a:lnTo>
                    <a:lnTo>
                      <a:pt x="9" y="95"/>
                    </a:lnTo>
                    <a:lnTo>
                      <a:pt x="13" y="79"/>
                    </a:lnTo>
                    <a:lnTo>
                      <a:pt x="19" y="60"/>
                    </a:lnTo>
                    <a:lnTo>
                      <a:pt x="33" y="41"/>
                    </a:lnTo>
                    <a:lnTo>
                      <a:pt x="53" y="24"/>
                    </a:lnTo>
                    <a:lnTo>
                      <a:pt x="82" y="13"/>
                    </a:lnTo>
                    <a:lnTo>
                      <a:pt x="122" y="9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" name="Freeform 942"/>
              <p:cNvSpPr/>
              <p:nvPr/>
            </p:nvSpPr>
            <p:spPr>
              <a:xfrm>
                <a:off x="3827" y="4163"/>
                <a:ext cx="6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2" h="115">
                    <a:moveTo>
                      <a:pt x="195" y="115"/>
                    </a:moveTo>
                    <a:lnTo>
                      <a:pt x="195" y="108"/>
                    </a:lnTo>
                    <a:lnTo>
                      <a:pt x="189" y="104"/>
                    </a:lnTo>
                    <a:lnTo>
                      <a:pt x="181" y="98"/>
                    </a:lnTo>
                    <a:lnTo>
                      <a:pt x="174" y="91"/>
                    </a:lnTo>
                    <a:lnTo>
                      <a:pt x="166" y="84"/>
                    </a:lnTo>
                    <a:lnTo>
                      <a:pt x="156" y="75"/>
                    </a:lnTo>
                    <a:lnTo>
                      <a:pt x="145" y="66"/>
                    </a:lnTo>
                    <a:lnTo>
                      <a:pt x="133" y="57"/>
                    </a:lnTo>
                    <a:lnTo>
                      <a:pt x="122" y="48"/>
                    </a:lnTo>
                    <a:lnTo>
                      <a:pt x="109" y="39"/>
                    </a:lnTo>
                    <a:lnTo>
                      <a:pt x="95" y="30"/>
                    </a:lnTo>
                    <a:lnTo>
                      <a:pt x="82" y="22"/>
                    </a:lnTo>
                    <a:lnTo>
                      <a:pt x="66" y="14"/>
                    </a:lnTo>
                    <a:lnTo>
                      <a:pt x="51" y="7"/>
                    </a:lnTo>
                    <a:lnTo>
                      <a:pt x="34" y="3"/>
                    </a:lnTo>
                    <a:lnTo>
                      <a:pt x="17" y="1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7" y="10"/>
                    </a:lnTo>
                    <a:lnTo>
                      <a:pt x="34" y="12"/>
                    </a:lnTo>
                    <a:lnTo>
                      <a:pt x="48" y="16"/>
                    </a:lnTo>
                    <a:lnTo>
                      <a:pt x="64" y="23"/>
                    </a:lnTo>
                    <a:lnTo>
                      <a:pt x="77" y="29"/>
                    </a:lnTo>
                    <a:lnTo>
                      <a:pt x="91" y="37"/>
                    </a:lnTo>
                    <a:lnTo>
                      <a:pt x="104" y="46"/>
                    </a:lnTo>
                    <a:lnTo>
                      <a:pt x="118" y="54"/>
                    </a:lnTo>
                    <a:lnTo>
                      <a:pt x="129" y="63"/>
                    </a:lnTo>
                    <a:lnTo>
                      <a:pt x="140" y="72"/>
                    </a:lnTo>
                    <a:lnTo>
                      <a:pt x="151" y="81"/>
                    </a:lnTo>
                    <a:lnTo>
                      <a:pt x="159" y="90"/>
                    </a:lnTo>
                    <a:lnTo>
                      <a:pt x="169" y="98"/>
                    </a:lnTo>
                    <a:lnTo>
                      <a:pt x="177" y="105"/>
                    </a:lnTo>
                    <a:lnTo>
                      <a:pt x="185" y="110"/>
                    </a:lnTo>
                    <a:lnTo>
                      <a:pt x="190" y="115"/>
                    </a:lnTo>
                    <a:lnTo>
                      <a:pt x="190" y="108"/>
                    </a:lnTo>
                    <a:lnTo>
                      <a:pt x="195" y="115"/>
                    </a:lnTo>
                    <a:lnTo>
                      <a:pt x="202" y="112"/>
                    </a:lnTo>
                    <a:lnTo>
                      <a:pt x="195" y="108"/>
                    </a:lnTo>
                    <a:lnTo>
                      <a:pt x="195" y="1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" name="Freeform 943"/>
              <p:cNvSpPr/>
              <p:nvPr/>
            </p:nvSpPr>
            <p:spPr>
              <a:xfrm>
                <a:off x="3471" y="4135"/>
                <a:ext cx="45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5" h="194">
                    <a:moveTo>
                      <a:pt x="10" y="194"/>
                    </a:moveTo>
                    <a:lnTo>
                      <a:pt x="8" y="190"/>
                    </a:lnTo>
                    <a:lnTo>
                      <a:pt x="4" y="178"/>
                    </a:lnTo>
                    <a:lnTo>
                      <a:pt x="1" y="160"/>
                    </a:lnTo>
                    <a:lnTo>
                      <a:pt x="0" y="138"/>
                    </a:lnTo>
                    <a:lnTo>
                      <a:pt x="1" y="115"/>
                    </a:lnTo>
                    <a:lnTo>
                      <a:pt x="7" y="91"/>
                    </a:lnTo>
                    <a:lnTo>
                      <a:pt x="22" y="71"/>
                    </a:lnTo>
                    <a:lnTo>
                      <a:pt x="45" y="56"/>
                    </a:lnTo>
                    <a:lnTo>
                      <a:pt x="61" y="48"/>
                    </a:lnTo>
                    <a:lnTo>
                      <a:pt x="71" y="42"/>
                    </a:lnTo>
                    <a:lnTo>
                      <a:pt x="78" y="37"/>
                    </a:lnTo>
                    <a:lnTo>
                      <a:pt x="82" y="31"/>
                    </a:lnTo>
                    <a:lnTo>
                      <a:pt x="86" y="24"/>
                    </a:lnTo>
                    <a:lnTo>
                      <a:pt x="89" y="18"/>
                    </a:lnTo>
                    <a:lnTo>
                      <a:pt x="93" y="10"/>
                    </a:lnTo>
                    <a:lnTo>
                      <a:pt x="100" y="0"/>
                    </a:lnTo>
                    <a:lnTo>
                      <a:pt x="104" y="5"/>
                    </a:lnTo>
                    <a:lnTo>
                      <a:pt x="112" y="20"/>
                    </a:lnTo>
                    <a:lnTo>
                      <a:pt x="121" y="41"/>
                    </a:lnTo>
                    <a:lnTo>
                      <a:pt x="130" y="65"/>
                    </a:lnTo>
                    <a:lnTo>
                      <a:pt x="135" y="89"/>
                    </a:lnTo>
                    <a:lnTo>
                      <a:pt x="130" y="111"/>
                    </a:lnTo>
                    <a:lnTo>
                      <a:pt x="116" y="125"/>
                    </a:lnTo>
                    <a:lnTo>
                      <a:pt x="88" y="131"/>
                    </a:lnTo>
                    <a:lnTo>
                      <a:pt x="61" y="132"/>
                    </a:lnTo>
                    <a:lnTo>
                      <a:pt x="44" y="133"/>
                    </a:lnTo>
                    <a:lnTo>
                      <a:pt x="33" y="137"/>
                    </a:lnTo>
                    <a:lnTo>
                      <a:pt x="28" y="143"/>
                    </a:lnTo>
                    <a:lnTo>
                      <a:pt x="25" y="151"/>
                    </a:lnTo>
                    <a:lnTo>
                      <a:pt x="22" y="162"/>
                    </a:lnTo>
                    <a:lnTo>
                      <a:pt x="17" y="177"/>
                    </a:lnTo>
                    <a:lnTo>
                      <a:pt x="10" y="194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" name="Freeform 944"/>
              <p:cNvSpPr/>
              <p:nvPr/>
            </p:nvSpPr>
            <p:spPr>
              <a:xfrm>
                <a:off x="3469" y="4152"/>
                <a:ext cx="18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45">
                    <a:moveTo>
                      <a:pt x="49" y="0"/>
                    </a:moveTo>
                    <a:lnTo>
                      <a:pt x="49" y="0"/>
                    </a:lnTo>
                    <a:lnTo>
                      <a:pt x="24" y="17"/>
                    </a:lnTo>
                    <a:lnTo>
                      <a:pt x="8" y="39"/>
                    </a:lnTo>
                    <a:lnTo>
                      <a:pt x="1" y="64"/>
                    </a:lnTo>
                    <a:lnTo>
                      <a:pt x="0" y="87"/>
                    </a:lnTo>
                    <a:lnTo>
                      <a:pt x="1" y="109"/>
                    </a:lnTo>
                    <a:lnTo>
                      <a:pt x="5" y="128"/>
                    </a:lnTo>
                    <a:lnTo>
                      <a:pt x="9" y="140"/>
                    </a:lnTo>
                    <a:lnTo>
                      <a:pt x="10" y="145"/>
                    </a:lnTo>
                    <a:lnTo>
                      <a:pt x="19" y="142"/>
                    </a:lnTo>
                    <a:lnTo>
                      <a:pt x="18" y="138"/>
                    </a:lnTo>
                    <a:lnTo>
                      <a:pt x="13" y="126"/>
                    </a:lnTo>
                    <a:lnTo>
                      <a:pt x="10" y="109"/>
                    </a:lnTo>
                    <a:lnTo>
                      <a:pt x="9" y="87"/>
                    </a:lnTo>
                    <a:lnTo>
                      <a:pt x="10" y="64"/>
                    </a:lnTo>
                    <a:lnTo>
                      <a:pt x="17" y="42"/>
                    </a:lnTo>
                    <a:lnTo>
                      <a:pt x="30" y="24"/>
                    </a:lnTo>
                    <a:lnTo>
                      <a:pt x="52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" name="Freeform 945"/>
              <p:cNvSpPr/>
              <p:nvPr/>
            </p:nvSpPr>
            <p:spPr>
              <a:xfrm>
                <a:off x="3486" y="4134"/>
                <a:ext cx="20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0" h="63">
                    <a:moveTo>
                      <a:pt x="60" y="0"/>
                    </a:moveTo>
                    <a:lnTo>
                      <a:pt x="53" y="0"/>
                    </a:lnTo>
                    <a:lnTo>
                      <a:pt x="46" y="11"/>
                    </a:lnTo>
                    <a:lnTo>
                      <a:pt x="42" y="18"/>
                    </a:lnTo>
                    <a:lnTo>
                      <a:pt x="37" y="25"/>
                    </a:lnTo>
                    <a:lnTo>
                      <a:pt x="35" y="32"/>
                    </a:lnTo>
                    <a:lnTo>
                      <a:pt x="30" y="36"/>
                    </a:lnTo>
                    <a:lnTo>
                      <a:pt x="25" y="42"/>
                    </a:lnTo>
                    <a:lnTo>
                      <a:pt x="15" y="47"/>
                    </a:lnTo>
                    <a:lnTo>
                      <a:pt x="0" y="54"/>
                    </a:lnTo>
                    <a:lnTo>
                      <a:pt x="3" y="63"/>
                    </a:lnTo>
                    <a:lnTo>
                      <a:pt x="19" y="54"/>
                    </a:lnTo>
                    <a:lnTo>
                      <a:pt x="29" y="49"/>
                    </a:lnTo>
                    <a:lnTo>
                      <a:pt x="37" y="43"/>
                    </a:lnTo>
                    <a:lnTo>
                      <a:pt x="42" y="36"/>
                    </a:lnTo>
                    <a:lnTo>
                      <a:pt x="46" y="30"/>
                    </a:lnTo>
                    <a:lnTo>
                      <a:pt x="48" y="23"/>
                    </a:lnTo>
                    <a:lnTo>
                      <a:pt x="53" y="15"/>
                    </a:lnTo>
                    <a:lnTo>
                      <a:pt x="60" y="5"/>
                    </a:lnTo>
                    <a:lnTo>
                      <a:pt x="53" y="5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" name="Freeform 946"/>
              <p:cNvSpPr/>
              <p:nvPr/>
            </p:nvSpPr>
            <p:spPr>
              <a:xfrm>
                <a:off x="3500" y="4134"/>
                <a:ext cx="17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1" h="138">
                    <a:moveTo>
                      <a:pt x="0" y="138"/>
                    </a:moveTo>
                    <a:lnTo>
                      <a:pt x="0" y="138"/>
                    </a:lnTo>
                    <a:lnTo>
                      <a:pt x="29" y="133"/>
                    </a:lnTo>
                    <a:lnTo>
                      <a:pt x="46" y="116"/>
                    </a:lnTo>
                    <a:lnTo>
                      <a:pt x="51" y="92"/>
                    </a:lnTo>
                    <a:lnTo>
                      <a:pt x="47" y="66"/>
                    </a:lnTo>
                    <a:lnTo>
                      <a:pt x="38" y="43"/>
                    </a:lnTo>
                    <a:lnTo>
                      <a:pt x="29" y="21"/>
                    </a:lnTo>
                    <a:lnTo>
                      <a:pt x="19" y="6"/>
                    </a:lnTo>
                    <a:lnTo>
                      <a:pt x="16" y="0"/>
                    </a:lnTo>
                    <a:lnTo>
                      <a:pt x="9" y="5"/>
                    </a:lnTo>
                    <a:lnTo>
                      <a:pt x="12" y="11"/>
                    </a:lnTo>
                    <a:lnTo>
                      <a:pt x="20" y="25"/>
                    </a:lnTo>
                    <a:lnTo>
                      <a:pt x="29" y="45"/>
                    </a:lnTo>
                    <a:lnTo>
                      <a:pt x="38" y="69"/>
                    </a:lnTo>
                    <a:lnTo>
                      <a:pt x="42" y="92"/>
                    </a:lnTo>
                    <a:lnTo>
                      <a:pt x="39" y="111"/>
                    </a:lnTo>
                    <a:lnTo>
                      <a:pt x="27" y="124"/>
                    </a:lnTo>
                    <a:lnTo>
                      <a:pt x="0" y="129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" name="Freeform 947"/>
              <p:cNvSpPr/>
              <p:nvPr/>
            </p:nvSpPr>
            <p:spPr>
              <a:xfrm>
                <a:off x="3473" y="4177"/>
                <a:ext cx="27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71">
                    <a:moveTo>
                      <a:pt x="0" y="70"/>
                    </a:moveTo>
                    <a:lnTo>
                      <a:pt x="8" y="71"/>
                    </a:lnTo>
                    <a:lnTo>
                      <a:pt x="17" y="52"/>
                    </a:lnTo>
                    <a:lnTo>
                      <a:pt x="21" y="37"/>
                    </a:lnTo>
                    <a:lnTo>
                      <a:pt x="25" y="26"/>
                    </a:lnTo>
                    <a:lnTo>
                      <a:pt x="26" y="19"/>
                    </a:lnTo>
                    <a:lnTo>
                      <a:pt x="30" y="15"/>
                    </a:lnTo>
                    <a:lnTo>
                      <a:pt x="39" y="11"/>
                    </a:lnTo>
                    <a:lnTo>
                      <a:pt x="56" y="10"/>
                    </a:lnTo>
                    <a:lnTo>
                      <a:pt x="83" y="9"/>
                    </a:lnTo>
                    <a:lnTo>
                      <a:pt x="83" y="0"/>
                    </a:lnTo>
                    <a:lnTo>
                      <a:pt x="56" y="1"/>
                    </a:lnTo>
                    <a:lnTo>
                      <a:pt x="39" y="2"/>
                    </a:lnTo>
                    <a:lnTo>
                      <a:pt x="26" y="8"/>
                    </a:lnTo>
                    <a:lnTo>
                      <a:pt x="19" y="15"/>
                    </a:lnTo>
                    <a:lnTo>
                      <a:pt x="16" y="24"/>
                    </a:lnTo>
                    <a:lnTo>
                      <a:pt x="12" y="35"/>
                    </a:lnTo>
                    <a:lnTo>
                      <a:pt x="8" y="49"/>
                    </a:lnTo>
                    <a:lnTo>
                      <a:pt x="1" y="66"/>
                    </a:lnTo>
                    <a:lnTo>
                      <a:pt x="9" y="6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" name="Freeform 948"/>
              <p:cNvSpPr/>
              <p:nvPr/>
            </p:nvSpPr>
            <p:spPr>
              <a:xfrm>
                <a:off x="3478" y="4172"/>
                <a:ext cx="69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7" h="90">
                    <a:moveTo>
                      <a:pt x="1" y="85"/>
                    </a:moveTo>
                    <a:lnTo>
                      <a:pt x="1" y="81"/>
                    </a:lnTo>
                    <a:lnTo>
                      <a:pt x="0" y="73"/>
                    </a:lnTo>
                    <a:lnTo>
                      <a:pt x="1" y="63"/>
                    </a:lnTo>
                    <a:lnTo>
                      <a:pt x="4" y="50"/>
                    </a:lnTo>
                    <a:lnTo>
                      <a:pt x="11" y="39"/>
                    </a:lnTo>
                    <a:lnTo>
                      <a:pt x="22" y="27"/>
                    </a:lnTo>
                    <a:lnTo>
                      <a:pt x="41" y="21"/>
                    </a:lnTo>
                    <a:lnTo>
                      <a:pt x="67" y="20"/>
                    </a:lnTo>
                    <a:lnTo>
                      <a:pt x="89" y="21"/>
                    </a:lnTo>
                    <a:lnTo>
                      <a:pt x="108" y="22"/>
                    </a:lnTo>
                    <a:lnTo>
                      <a:pt x="126" y="22"/>
                    </a:lnTo>
                    <a:lnTo>
                      <a:pt x="142" y="21"/>
                    </a:lnTo>
                    <a:lnTo>
                      <a:pt x="156" y="19"/>
                    </a:lnTo>
                    <a:lnTo>
                      <a:pt x="172" y="14"/>
                    </a:lnTo>
                    <a:lnTo>
                      <a:pt x="189" y="8"/>
                    </a:lnTo>
                    <a:lnTo>
                      <a:pt x="207" y="0"/>
                    </a:lnTo>
                    <a:lnTo>
                      <a:pt x="207" y="4"/>
                    </a:lnTo>
                    <a:lnTo>
                      <a:pt x="204" y="17"/>
                    </a:lnTo>
                    <a:lnTo>
                      <a:pt x="199" y="34"/>
                    </a:lnTo>
                    <a:lnTo>
                      <a:pt x="189" y="53"/>
                    </a:lnTo>
                    <a:lnTo>
                      <a:pt x="171" y="71"/>
                    </a:lnTo>
                    <a:lnTo>
                      <a:pt x="145" y="85"/>
                    </a:lnTo>
                    <a:lnTo>
                      <a:pt x="109" y="90"/>
                    </a:lnTo>
                    <a:lnTo>
                      <a:pt x="60" y="85"/>
                    </a:lnTo>
                    <a:lnTo>
                      <a:pt x="40" y="81"/>
                    </a:lnTo>
                    <a:lnTo>
                      <a:pt x="27" y="79"/>
                    </a:lnTo>
                    <a:lnTo>
                      <a:pt x="19" y="79"/>
                    </a:lnTo>
                    <a:lnTo>
                      <a:pt x="13" y="80"/>
                    </a:lnTo>
                    <a:lnTo>
                      <a:pt x="11" y="81"/>
                    </a:lnTo>
                    <a:lnTo>
                      <a:pt x="9" y="82"/>
                    </a:lnTo>
                    <a:lnTo>
                      <a:pt x="5" y="85"/>
                    </a:lnTo>
                    <a:lnTo>
                      <a:pt x="1" y="8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" name="Freeform 949"/>
              <p:cNvSpPr/>
              <p:nvPr/>
            </p:nvSpPr>
            <p:spPr>
              <a:xfrm>
                <a:off x="3476" y="4177"/>
                <a:ext cx="24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2" h="70">
                    <a:moveTo>
                      <a:pt x="72" y="0"/>
                    </a:moveTo>
                    <a:lnTo>
                      <a:pt x="72" y="0"/>
                    </a:lnTo>
                    <a:lnTo>
                      <a:pt x="46" y="1"/>
                    </a:lnTo>
                    <a:lnTo>
                      <a:pt x="25" y="9"/>
                    </a:lnTo>
                    <a:lnTo>
                      <a:pt x="13" y="21"/>
                    </a:lnTo>
                    <a:lnTo>
                      <a:pt x="5" y="34"/>
                    </a:lnTo>
                    <a:lnTo>
                      <a:pt x="1" y="48"/>
                    </a:lnTo>
                    <a:lnTo>
                      <a:pt x="0" y="58"/>
                    </a:lnTo>
                    <a:lnTo>
                      <a:pt x="1" y="66"/>
                    </a:lnTo>
                    <a:lnTo>
                      <a:pt x="1" y="70"/>
                    </a:lnTo>
                    <a:lnTo>
                      <a:pt x="10" y="70"/>
                    </a:lnTo>
                    <a:lnTo>
                      <a:pt x="10" y="66"/>
                    </a:lnTo>
                    <a:lnTo>
                      <a:pt x="9" y="58"/>
                    </a:lnTo>
                    <a:lnTo>
                      <a:pt x="10" y="48"/>
                    </a:lnTo>
                    <a:lnTo>
                      <a:pt x="14" y="36"/>
                    </a:lnTo>
                    <a:lnTo>
                      <a:pt x="19" y="26"/>
                    </a:lnTo>
                    <a:lnTo>
                      <a:pt x="29" y="16"/>
                    </a:lnTo>
                    <a:lnTo>
                      <a:pt x="46" y="10"/>
                    </a:lnTo>
                    <a:lnTo>
                      <a:pt x="72" y="9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" name="Freeform 950"/>
              <p:cNvSpPr/>
              <p:nvPr/>
            </p:nvSpPr>
            <p:spPr>
              <a:xfrm>
                <a:off x="3500" y="4171"/>
                <a:ext cx="4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4" h="31">
                    <a:moveTo>
                      <a:pt x="144" y="5"/>
                    </a:moveTo>
                    <a:lnTo>
                      <a:pt x="137" y="0"/>
                    </a:lnTo>
                    <a:lnTo>
                      <a:pt x="121" y="9"/>
                    </a:lnTo>
                    <a:lnTo>
                      <a:pt x="104" y="15"/>
                    </a:lnTo>
                    <a:lnTo>
                      <a:pt x="89" y="19"/>
                    </a:lnTo>
                    <a:lnTo>
                      <a:pt x="75" y="21"/>
                    </a:lnTo>
                    <a:lnTo>
                      <a:pt x="59" y="22"/>
                    </a:lnTo>
                    <a:lnTo>
                      <a:pt x="41" y="22"/>
                    </a:lnTo>
                    <a:lnTo>
                      <a:pt x="22" y="21"/>
                    </a:lnTo>
                    <a:lnTo>
                      <a:pt x="0" y="20"/>
                    </a:lnTo>
                    <a:lnTo>
                      <a:pt x="0" y="29"/>
                    </a:lnTo>
                    <a:lnTo>
                      <a:pt x="22" y="30"/>
                    </a:lnTo>
                    <a:lnTo>
                      <a:pt x="41" y="31"/>
                    </a:lnTo>
                    <a:lnTo>
                      <a:pt x="59" y="31"/>
                    </a:lnTo>
                    <a:lnTo>
                      <a:pt x="75" y="30"/>
                    </a:lnTo>
                    <a:lnTo>
                      <a:pt x="89" y="28"/>
                    </a:lnTo>
                    <a:lnTo>
                      <a:pt x="106" y="24"/>
                    </a:lnTo>
                    <a:lnTo>
                      <a:pt x="123" y="18"/>
                    </a:lnTo>
                    <a:lnTo>
                      <a:pt x="142" y="9"/>
                    </a:lnTo>
                    <a:lnTo>
                      <a:pt x="135" y="5"/>
                    </a:lnTo>
                    <a:lnTo>
                      <a:pt x="144" y="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" name="Freeform 951"/>
              <p:cNvSpPr/>
              <p:nvPr/>
            </p:nvSpPr>
            <p:spPr>
              <a:xfrm>
                <a:off x="3498" y="4172"/>
                <a:ext cx="50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1" h="95">
                    <a:moveTo>
                      <a:pt x="0" y="89"/>
                    </a:moveTo>
                    <a:lnTo>
                      <a:pt x="0" y="89"/>
                    </a:lnTo>
                    <a:lnTo>
                      <a:pt x="49" y="95"/>
                    </a:lnTo>
                    <a:lnTo>
                      <a:pt x="86" y="89"/>
                    </a:lnTo>
                    <a:lnTo>
                      <a:pt x="113" y="75"/>
                    </a:lnTo>
                    <a:lnTo>
                      <a:pt x="132" y="55"/>
                    </a:lnTo>
                    <a:lnTo>
                      <a:pt x="143" y="35"/>
                    </a:lnTo>
                    <a:lnTo>
                      <a:pt x="149" y="19"/>
                    </a:lnTo>
                    <a:lnTo>
                      <a:pt x="151" y="4"/>
                    </a:lnTo>
                    <a:lnTo>
                      <a:pt x="151" y="0"/>
                    </a:lnTo>
                    <a:lnTo>
                      <a:pt x="142" y="0"/>
                    </a:lnTo>
                    <a:lnTo>
                      <a:pt x="142" y="4"/>
                    </a:lnTo>
                    <a:lnTo>
                      <a:pt x="140" y="16"/>
                    </a:lnTo>
                    <a:lnTo>
                      <a:pt x="134" y="33"/>
                    </a:lnTo>
                    <a:lnTo>
                      <a:pt x="125" y="51"/>
                    </a:lnTo>
                    <a:lnTo>
                      <a:pt x="109" y="68"/>
                    </a:lnTo>
                    <a:lnTo>
                      <a:pt x="84" y="80"/>
                    </a:lnTo>
                    <a:lnTo>
                      <a:pt x="49" y="86"/>
                    </a:lnTo>
                    <a:lnTo>
                      <a:pt x="0" y="80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" name="Freeform 952"/>
              <p:cNvSpPr/>
              <p:nvPr/>
            </p:nvSpPr>
            <p:spPr>
              <a:xfrm>
                <a:off x="3477" y="4197"/>
                <a:ext cx="2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4" h="14">
                    <a:moveTo>
                      <a:pt x="0" y="10"/>
                    </a:moveTo>
                    <a:lnTo>
                      <a:pt x="5" y="14"/>
                    </a:lnTo>
                    <a:lnTo>
                      <a:pt x="11" y="14"/>
                    </a:lnTo>
                    <a:lnTo>
                      <a:pt x="15" y="11"/>
                    </a:lnTo>
                    <a:lnTo>
                      <a:pt x="16" y="10"/>
                    </a:lnTo>
                    <a:lnTo>
                      <a:pt x="18" y="10"/>
                    </a:lnTo>
                    <a:lnTo>
                      <a:pt x="23" y="8"/>
                    </a:lnTo>
                    <a:lnTo>
                      <a:pt x="31" y="8"/>
                    </a:lnTo>
                    <a:lnTo>
                      <a:pt x="44" y="11"/>
                    </a:lnTo>
                    <a:lnTo>
                      <a:pt x="64" y="14"/>
                    </a:lnTo>
                    <a:lnTo>
                      <a:pt x="64" y="5"/>
                    </a:lnTo>
                    <a:lnTo>
                      <a:pt x="44" y="2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6" y="1"/>
                    </a:lnTo>
                    <a:lnTo>
                      <a:pt x="14" y="3"/>
                    </a:lnTo>
                    <a:lnTo>
                      <a:pt x="11" y="4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9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" name="Freeform 953"/>
              <p:cNvSpPr/>
              <p:nvPr/>
            </p:nvSpPr>
            <p:spPr>
              <a:xfrm>
                <a:off x="3478" y="4201"/>
                <a:ext cx="69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7" h="89">
                    <a:moveTo>
                      <a:pt x="1" y="5"/>
                    </a:moveTo>
                    <a:lnTo>
                      <a:pt x="1" y="9"/>
                    </a:lnTo>
                    <a:lnTo>
                      <a:pt x="0" y="16"/>
                    </a:lnTo>
                    <a:lnTo>
                      <a:pt x="1" y="26"/>
                    </a:lnTo>
                    <a:lnTo>
                      <a:pt x="4" y="39"/>
                    </a:lnTo>
                    <a:lnTo>
                      <a:pt x="11" y="51"/>
                    </a:lnTo>
                    <a:lnTo>
                      <a:pt x="22" y="62"/>
                    </a:lnTo>
                    <a:lnTo>
                      <a:pt x="41" y="69"/>
                    </a:lnTo>
                    <a:lnTo>
                      <a:pt x="67" y="70"/>
                    </a:lnTo>
                    <a:lnTo>
                      <a:pt x="89" y="69"/>
                    </a:lnTo>
                    <a:lnTo>
                      <a:pt x="108" y="68"/>
                    </a:lnTo>
                    <a:lnTo>
                      <a:pt x="126" y="68"/>
                    </a:lnTo>
                    <a:lnTo>
                      <a:pt x="142" y="69"/>
                    </a:lnTo>
                    <a:lnTo>
                      <a:pt x="156" y="71"/>
                    </a:lnTo>
                    <a:lnTo>
                      <a:pt x="172" y="75"/>
                    </a:lnTo>
                    <a:lnTo>
                      <a:pt x="189" y="81"/>
                    </a:lnTo>
                    <a:lnTo>
                      <a:pt x="207" y="89"/>
                    </a:lnTo>
                    <a:lnTo>
                      <a:pt x="207" y="85"/>
                    </a:lnTo>
                    <a:lnTo>
                      <a:pt x="204" y="71"/>
                    </a:lnTo>
                    <a:lnTo>
                      <a:pt x="199" y="54"/>
                    </a:lnTo>
                    <a:lnTo>
                      <a:pt x="189" y="35"/>
                    </a:lnTo>
                    <a:lnTo>
                      <a:pt x="171" y="17"/>
                    </a:lnTo>
                    <a:lnTo>
                      <a:pt x="145" y="5"/>
                    </a:lnTo>
                    <a:lnTo>
                      <a:pt x="109" y="0"/>
                    </a:lnTo>
                    <a:lnTo>
                      <a:pt x="60" y="5"/>
                    </a:lnTo>
                    <a:lnTo>
                      <a:pt x="40" y="9"/>
                    </a:lnTo>
                    <a:lnTo>
                      <a:pt x="27" y="11"/>
                    </a:lnTo>
                    <a:lnTo>
                      <a:pt x="19" y="11"/>
                    </a:lnTo>
                    <a:lnTo>
                      <a:pt x="13" y="10"/>
                    </a:lnTo>
                    <a:lnTo>
                      <a:pt x="11" y="9"/>
                    </a:lnTo>
                    <a:lnTo>
                      <a:pt x="9" y="7"/>
                    </a:lnTo>
                    <a:lnTo>
                      <a:pt x="5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" name="Freeform 954"/>
              <p:cNvSpPr/>
              <p:nvPr/>
            </p:nvSpPr>
            <p:spPr>
              <a:xfrm>
                <a:off x="3476" y="4202"/>
                <a:ext cx="24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72" h="70">
                    <a:moveTo>
                      <a:pt x="72" y="61"/>
                    </a:moveTo>
                    <a:lnTo>
                      <a:pt x="72" y="61"/>
                    </a:lnTo>
                    <a:lnTo>
                      <a:pt x="46" y="60"/>
                    </a:lnTo>
                    <a:lnTo>
                      <a:pt x="29" y="54"/>
                    </a:lnTo>
                    <a:lnTo>
                      <a:pt x="19" y="44"/>
                    </a:lnTo>
                    <a:lnTo>
                      <a:pt x="14" y="33"/>
                    </a:lnTo>
                    <a:lnTo>
                      <a:pt x="10" y="21"/>
                    </a:lnTo>
                    <a:lnTo>
                      <a:pt x="9" y="11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11"/>
                    </a:lnTo>
                    <a:lnTo>
                      <a:pt x="1" y="21"/>
                    </a:lnTo>
                    <a:lnTo>
                      <a:pt x="5" y="35"/>
                    </a:lnTo>
                    <a:lnTo>
                      <a:pt x="13" y="48"/>
                    </a:lnTo>
                    <a:lnTo>
                      <a:pt x="25" y="61"/>
                    </a:lnTo>
                    <a:lnTo>
                      <a:pt x="46" y="68"/>
                    </a:lnTo>
                    <a:lnTo>
                      <a:pt x="72" y="70"/>
                    </a:lnTo>
                    <a:lnTo>
                      <a:pt x="72" y="61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" name="Freeform 955"/>
              <p:cNvSpPr/>
              <p:nvPr/>
            </p:nvSpPr>
            <p:spPr>
              <a:xfrm>
                <a:off x="3500" y="4222"/>
                <a:ext cx="4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4" h="31">
                    <a:moveTo>
                      <a:pt x="135" y="26"/>
                    </a:moveTo>
                    <a:lnTo>
                      <a:pt x="141" y="22"/>
                    </a:lnTo>
                    <a:lnTo>
                      <a:pt x="123" y="14"/>
                    </a:lnTo>
                    <a:lnTo>
                      <a:pt x="106" y="7"/>
                    </a:lnTo>
                    <a:lnTo>
                      <a:pt x="89" y="4"/>
                    </a:lnTo>
                    <a:lnTo>
                      <a:pt x="75" y="2"/>
                    </a:lnTo>
                    <a:lnTo>
                      <a:pt x="59" y="0"/>
                    </a:lnTo>
                    <a:lnTo>
                      <a:pt x="41" y="0"/>
                    </a:lnTo>
                    <a:lnTo>
                      <a:pt x="22" y="2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22" y="10"/>
                    </a:lnTo>
                    <a:lnTo>
                      <a:pt x="41" y="9"/>
                    </a:lnTo>
                    <a:lnTo>
                      <a:pt x="59" y="9"/>
                    </a:lnTo>
                    <a:lnTo>
                      <a:pt x="75" y="10"/>
                    </a:lnTo>
                    <a:lnTo>
                      <a:pt x="89" y="13"/>
                    </a:lnTo>
                    <a:lnTo>
                      <a:pt x="104" y="16"/>
                    </a:lnTo>
                    <a:lnTo>
                      <a:pt x="121" y="23"/>
                    </a:lnTo>
                    <a:lnTo>
                      <a:pt x="139" y="31"/>
                    </a:lnTo>
                    <a:lnTo>
                      <a:pt x="144" y="26"/>
                    </a:lnTo>
                    <a:lnTo>
                      <a:pt x="135" y="2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" name="Freeform 956"/>
              <p:cNvSpPr/>
              <p:nvPr/>
            </p:nvSpPr>
            <p:spPr>
              <a:xfrm>
                <a:off x="3498" y="4199"/>
                <a:ext cx="50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1" h="94">
                    <a:moveTo>
                      <a:pt x="0" y="15"/>
                    </a:moveTo>
                    <a:lnTo>
                      <a:pt x="0" y="15"/>
                    </a:lnTo>
                    <a:lnTo>
                      <a:pt x="49" y="9"/>
                    </a:lnTo>
                    <a:lnTo>
                      <a:pt x="84" y="15"/>
                    </a:lnTo>
                    <a:lnTo>
                      <a:pt x="109" y="26"/>
                    </a:lnTo>
                    <a:lnTo>
                      <a:pt x="125" y="43"/>
                    </a:lnTo>
                    <a:lnTo>
                      <a:pt x="134" y="61"/>
                    </a:lnTo>
                    <a:lnTo>
                      <a:pt x="140" y="77"/>
                    </a:lnTo>
                    <a:lnTo>
                      <a:pt x="142" y="90"/>
                    </a:lnTo>
                    <a:lnTo>
                      <a:pt x="142" y="94"/>
                    </a:lnTo>
                    <a:lnTo>
                      <a:pt x="151" y="94"/>
                    </a:lnTo>
                    <a:lnTo>
                      <a:pt x="151" y="90"/>
                    </a:lnTo>
                    <a:lnTo>
                      <a:pt x="149" y="75"/>
                    </a:lnTo>
                    <a:lnTo>
                      <a:pt x="143" y="58"/>
                    </a:lnTo>
                    <a:lnTo>
                      <a:pt x="132" y="38"/>
                    </a:lnTo>
                    <a:lnTo>
                      <a:pt x="113" y="19"/>
                    </a:lnTo>
                    <a:lnTo>
                      <a:pt x="86" y="6"/>
                    </a:lnTo>
                    <a:lnTo>
                      <a:pt x="49" y="0"/>
                    </a:lnTo>
                    <a:lnTo>
                      <a:pt x="0" y="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" name="Freeform 957"/>
              <p:cNvSpPr/>
              <p:nvPr/>
            </p:nvSpPr>
            <p:spPr>
              <a:xfrm>
                <a:off x="3477" y="4201"/>
                <a:ext cx="21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4" h="14">
                    <a:moveTo>
                      <a:pt x="9" y="4"/>
                    </a:moveTo>
                    <a:lnTo>
                      <a:pt x="5" y="9"/>
                    </a:lnTo>
                    <a:lnTo>
                      <a:pt x="8" y="9"/>
                    </a:lnTo>
                    <a:lnTo>
                      <a:pt x="11" y="10"/>
                    </a:lnTo>
                    <a:lnTo>
                      <a:pt x="14" y="11"/>
                    </a:lnTo>
                    <a:lnTo>
                      <a:pt x="16" y="13"/>
                    </a:lnTo>
                    <a:lnTo>
                      <a:pt x="23" y="14"/>
                    </a:lnTo>
                    <a:lnTo>
                      <a:pt x="31" y="14"/>
                    </a:lnTo>
                    <a:lnTo>
                      <a:pt x="44" y="12"/>
                    </a:lnTo>
                    <a:lnTo>
                      <a:pt x="64" y="9"/>
                    </a:lnTo>
                    <a:lnTo>
                      <a:pt x="64" y="0"/>
                    </a:lnTo>
                    <a:lnTo>
                      <a:pt x="44" y="3"/>
                    </a:lnTo>
                    <a:lnTo>
                      <a:pt x="31" y="5"/>
                    </a:lnTo>
                    <a:lnTo>
                      <a:pt x="23" y="5"/>
                    </a:lnTo>
                    <a:lnTo>
                      <a:pt x="18" y="4"/>
                    </a:lnTo>
                    <a:lnTo>
                      <a:pt x="16" y="4"/>
                    </a:lnTo>
                    <a:lnTo>
                      <a:pt x="15" y="3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" name="Freeform 958"/>
              <p:cNvSpPr/>
              <p:nvPr/>
            </p:nvSpPr>
            <p:spPr>
              <a:xfrm>
                <a:off x="3478" y="4185"/>
                <a:ext cx="43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28" h="91">
                    <a:moveTo>
                      <a:pt x="1" y="46"/>
                    </a:moveTo>
                    <a:lnTo>
                      <a:pt x="1" y="48"/>
                    </a:lnTo>
                    <a:lnTo>
                      <a:pt x="0" y="52"/>
                    </a:lnTo>
                    <a:lnTo>
                      <a:pt x="0" y="60"/>
                    </a:lnTo>
                    <a:lnTo>
                      <a:pt x="2" y="68"/>
                    </a:lnTo>
                    <a:lnTo>
                      <a:pt x="5" y="77"/>
                    </a:lnTo>
                    <a:lnTo>
                      <a:pt x="13" y="85"/>
                    </a:lnTo>
                    <a:lnTo>
                      <a:pt x="26" y="89"/>
                    </a:lnTo>
                    <a:lnTo>
                      <a:pt x="43" y="91"/>
                    </a:lnTo>
                    <a:lnTo>
                      <a:pt x="58" y="89"/>
                    </a:lnTo>
                    <a:lnTo>
                      <a:pt x="70" y="85"/>
                    </a:lnTo>
                    <a:lnTo>
                      <a:pt x="79" y="77"/>
                    </a:lnTo>
                    <a:lnTo>
                      <a:pt x="87" y="68"/>
                    </a:lnTo>
                    <a:lnTo>
                      <a:pt x="95" y="60"/>
                    </a:lnTo>
                    <a:lnTo>
                      <a:pt x="104" y="52"/>
                    </a:lnTo>
                    <a:lnTo>
                      <a:pt x="115" y="48"/>
                    </a:lnTo>
                    <a:lnTo>
                      <a:pt x="128" y="46"/>
                    </a:lnTo>
                    <a:lnTo>
                      <a:pt x="115" y="43"/>
                    </a:lnTo>
                    <a:lnTo>
                      <a:pt x="104" y="39"/>
                    </a:lnTo>
                    <a:lnTo>
                      <a:pt x="95" y="31"/>
                    </a:lnTo>
                    <a:lnTo>
                      <a:pt x="87" y="22"/>
                    </a:lnTo>
                    <a:lnTo>
                      <a:pt x="79" y="14"/>
                    </a:lnTo>
                    <a:lnTo>
                      <a:pt x="70" y="6"/>
                    </a:lnTo>
                    <a:lnTo>
                      <a:pt x="58" y="2"/>
                    </a:lnTo>
                    <a:lnTo>
                      <a:pt x="43" y="0"/>
                    </a:lnTo>
                    <a:lnTo>
                      <a:pt x="26" y="2"/>
                    </a:lnTo>
                    <a:lnTo>
                      <a:pt x="13" y="6"/>
                    </a:lnTo>
                    <a:lnTo>
                      <a:pt x="5" y="14"/>
                    </a:lnTo>
                    <a:lnTo>
                      <a:pt x="2" y="22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1" y="43"/>
                    </a:lnTo>
                    <a:lnTo>
                      <a:pt x="1" y="46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" name="Freeform 959"/>
              <p:cNvSpPr/>
              <p:nvPr/>
            </p:nvSpPr>
            <p:spPr>
              <a:xfrm>
                <a:off x="3476" y="4200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8" h="52">
                    <a:moveTo>
                      <a:pt x="48" y="43"/>
                    </a:moveTo>
                    <a:lnTo>
                      <a:pt x="48" y="43"/>
                    </a:lnTo>
                    <a:lnTo>
                      <a:pt x="31" y="41"/>
                    </a:lnTo>
                    <a:lnTo>
                      <a:pt x="20" y="37"/>
                    </a:lnTo>
                    <a:lnTo>
                      <a:pt x="14" y="31"/>
                    </a:lnTo>
                    <a:lnTo>
                      <a:pt x="12" y="23"/>
                    </a:lnTo>
                    <a:lnTo>
                      <a:pt x="9" y="16"/>
                    </a:lnTo>
                    <a:lnTo>
                      <a:pt x="9" y="8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3" y="25"/>
                    </a:lnTo>
                    <a:lnTo>
                      <a:pt x="7" y="35"/>
                    </a:lnTo>
                    <a:lnTo>
                      <a:pt x="16" y="44"/>
                    </a:lnTo>
                    <a:lnTo>
                      <a:pt x="31" y="50"/>
                    </a:lnTo>
                    <a:lnTo>
                      <a:pt x="48" y="52"/>
                    </a:lnTo>
                    <a:lnTo>
                      <a:pt x="48" y="43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" name="Freeform 960"/>
              <p:cNvSpPr/>
              <p:nvPr/>
            </p:nvSpPr>
            <p:spPr>
              <a:xfrm>
                <a:off x="3492" y="4199"/>
                <a:ext cx="29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5" h="55">
                    <a:moveTo>
                      <a:pt x="85" y="9"/>
                    </a:moveTo>
                    <a:lnTo>
                      <a:pt x="85" y="0"/>
                    </a:lnTo>
                    <a:lnTo>
                      <a:pt x="71" y="2"/>
                    </a:lnTo>
                    <a:lnTo>
                      <a:pt x="59" y="8"/>
                    </a:lnTo>
                    <a:lnTo>
                      <a:pt x="48" y="16"/>
                    </a:lnTo>
                    <a:lnTo>
                      <a:pt x="41" y="24"/>
                    </a:lnTo>
                    <a:lnTo>
                      <a:pt x="33" y="33"/>
                    </a:lnTo>
                    <a:lnTo>
                      <a:pt x="25" y="40"/>
                    </a:lnTo>
                    <a:lnTo>
                      <a:pt x="14" y="44"/>
                    </a:lnTo>
                    <a:lnTo>
                      <a:pt x="0" y="46"/>
                    </a:lnTo>
                    <a:lnTo>
                      <a:pt x="0" y="55"/>
                    </a:lnTo>
                    <a:lnTo>
                      <a:pt x="16" y="53"/>
                    </a:lnTo>
                    <a:lnTo>
                      <a:pt x="29" y="47"/>
                    </a:lnTo>
                    <a:lnTo>
                      <a:pt x="40" y="39"/>
                    </a:lnTo>
                    <a:lnTo>
                      <a:pt x="47" y="30"/>
                    </a:lnTo>
                    <a:lnTo>
                      <a:pt x="55" y="22"/>
                    </a:lnTo>
                    <a:lnTo>
                      <a:pt x="63" y="15"/>
                    </a:lnTo>
                    <a:lnTo>
                      <a:pt x="73" y="11"/>
                    </a:lnTo>
                    <a:lnTo>
                      <a:pt x="85" y="9"/>
                    </a:lnTo>
                    <a:lnTo>
                      <a:pt x="85" y="0"/>
                    </a:lnTo>
                    <a:lnTo>
                      <a:pt x="85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" name="Freeform 961"/>
              <p:cNvSpPr/>
              <p:nvPr/>
            </p:nvSpPr>
            <p:spPr>
              <a:xfrm>
                <a:off x="3492" y="4184"/>
                <a:ext cx="29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5" h="55">
                    <a:moveTo>
                      <a:pt x="0" y="9"/>
                    </a:moveTo>
                    <a:lnTo>
                      <a:pt x="0" y="9"/>
                    </a:lnTo>
                    <a:lnTo>
                      <a:pt x="14" y="11"/>
                    </a:lnTo>
                    <a:lnTo>
                      <a:pt x="25" y="15"/>
                    </a:lnTo>
                    <a:lnTo>
                      <a:pt x="33" y="23"/>
                    </a:lnTo>
                    <a:lnTo>
                      <a:pt x="41" y="30"/>
                    </a:lnTo>
                    <a:lnTo>
                      <a:pt x="48" y="39"/>
                    </a:lnTo>
                    <a:lnTo>
                      <a:pt x="59" y="47"/>
                    </a:lnTo>
                    <a:lnTo>
                      <a:pt x="71" y="53"/>
                    </a:lnTo>
                    <a:lnTo>
                      <a:pt x="85" y="55"/>
                    </a:lnTo>
                    <a:lnTo>
                      <a:pt x="85" y="46"/>
                    </a:lnTo>
                    <a:lnTo>
                      <a:pt x="73" y="44"/>
                    </a:lnTo>
                    <a:lnTo>
                      <a:pt x="63" y="41"/>
                    </a:lnTo>
                    <a:lnTo>
                      <a:pt x="55" y="33"/>
                    </a:lnTo>
                    <a:lnTo>
                      <a:pt x="47" y="24"/>
                    </a:lnTo>
                    <a:lnTo>
                      <a:pt x="40" y="16"/>
                    </a:lnTo>
                    <a:lnTo>
                      <a:pt x="29" y="8"/>
                    </a:lnTo>
                    <a:lnTo>
                      <a:pt x="16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" name="Freeform 962"/>
              <p:cNvSpPr/>
              <p:nvPr/>
            </p:nvSpPr>
            <p:spPr>
              <a:xfrm>
                <a:off x="3476" y="4184"/>
                <a:ext cx="16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8" h="52">
                    <a:moveTo>
                      <a:pt x="10" y="52"/>
                    </a:moveTo>
                    <a:lnTo>
                      <a:pt x="10" y="49"/>
                    </a:lnTo>
                    <a:lnTo>
                      <a:pt x="10" y="48"/>
                    </a:lnTo>
                    <a:lnTo>
                      <a:pt x="9" y="44"/>
                    </a:lnTo>
                    <a:lnTo>
                      <a:pt x="9" y="36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20" y="15"/>
                    </a:lnTo>
                    <a:lnTo>
                      <a:pt x="31" y="11"/>
                    </a:lnTo>
                    <a:lnTo>
                      <a:pt x="48" y="9"/>
                    </a:lnTo>
                    <a:lnTo>
                      <a:pt x="48" y="0"/>
                    </a:lnTo>
                    <a:lnTo>
                      <a:pt x="31" y="2"/>
                    </a:lnTo>
                    <a:lnTo>
                      <a:pt x="16" y="8"/>
                    </a:lnTo>
                    <a:lnTo>
                      <a:pt x="7" y="17"/>
                    </a:lnTo>
                    <a:lnTo>
                      <a:pt x="3" y="26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1" y="48"/>
                    </a:lnTo>
                    <a:lnTo>
                      <a:pt x="1" y="52"/>
                    </a:lnTo>
                    <a:lnTo>
                      <a:pt x="1" y="49"/>
                    </a:lnTo>
                    <a:lnTo>
                      <a:pt x="10" y="52"/>
                    </a:lnTo>
                    <a:lnTo>
                      <a:pt x="10" y="51"/>
                    </a:lnTo>
                    <a:lnTo>
                      <a:pt x="10" y="49"/>
                    </a:lnTo>
                    <a:lnTo>
                      <a:pt x="10" y="52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" name="Freeform 963"/>
              <p:cNvSpPr/>
              <p:nvPr/>
            </p:nvSpPr>
            <p:spPr>
              <a:xfrm>
                <a:off x="4348" y="4199"/>
                <a:ext cx="27" cy="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" h="169">
                    <a:moveTo>
                      <a:pt x="22" y="167"/>
                    </a:moveTo>
                    <a:lnTo>
                      <a:pt x="22" y="167"/>
                    </a:lnTo>
                    <a:lnTo>
                      <a:pt x="9" y="117"/>
                    </a:lnTo>
                    <a:lnTo>
                      <a:pt x="9" y="77"/>
                    </a:lnTo>
                    <a:lnTo>
                      <a:pt x="17" y="52"/>
                    </a:lnTo>
                    <a:lnTo>
                      <a:pt x="32" y="33"/>
                    </a:lnTo>
                    <a:lnTo>
                      <a:pt x="48" y="20"/>
                    </a:lnTo>
                    <a:lnTo>
                      <a:pt x="63" y="14"/>
                    </a:lnTo>
                    <a:lnTo>
                      <a:pt x="77" y="10"/>
                    </a:lnTo>
                    <a:lnTo>
                      <a:pt x="80" y="9"/>
                    </a:lnTo>
                    <a:lnTo>
                      <a:pt x="80" y="0"/>
                    </a:lnTo>
                    <a:lnTo>
                      <a:pt x="75" y="1"/>
                    </a:lnTo>
                    <a:lnTo>
                      <a:pt x="61" y="5"/>
                    </a:lnTo>
                    <a:lnTo>
                      <a:pt x="43" y="11"/>
                    </a:lnTo>
                    <a:lnTo>
                      <a:pt x="25" y="26"/>
                    </a:lnTo>
                    <a:lnTo>
                      <a:pt x="9" y="47"/>
                    </a:lnTo>
                    <a:lnTo>
                      <a:pt x="0" y="77"/>
                    </a:lnTo>
                    <a:lnTo>
                      <a:pt x="0" y="117"/>
                    </a:lnTo>
                    <a:lnTo>
                      <a:pt x="13" y="169"/>
                    </a:lnTo>
                    <a:lnTo>
                      <a:pt x="22" y="167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" name="Freeform 964"/>
              <p:cNvSpPr/>
              <p:nvPr/>
            </p:nvSpPr>
            <p:spPr>
              <a:xfrm>
                <a:off x="4353" y="4255"/>
                <a:ext cx="104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4" h="138">
                    <a:moveTo>
                      <a:pt x="314" y="120"/>
                    </a:moveTo>
                    <a:lnTo>
                      <a:pt x="314" y="120"/>
                    </a:lnTo>
                    <a:lnTo>
                      <a:pt x="301" y="121"/>
                    </a:lnTo>
                    <a:lnTo>
                      <a:pt x="286" y="122"/>
                    </a:lnTo>
                    <a:lnTo>
                      <a:pt x="268" y="124"/>
                    </a:lnTo>
                    <a:lnTo>
                      <a:pt x="248" y="125"/>
                    </a:lnTo>
                    <a:lnTo>
                      <a:pt x="227" y="126"/>
                    </a:lnTo>
                    <a:lnTo>
                      <a:pt x="206" y="126"/>
                    </a:lnTo>
                    <a:lnTo>
                      <a:pt x="182" y="126"/>
                    </a:lnTo>
                    <a:lnTo>
                      <a:pt x="160" y="123"/>
                    </a:lnTo>
                    <a:lnTo>
                      <a:pt x="138" y="119"/>
                    </a:lnTo>
                    <a:lnTo>
                      <a:pt x="114" y="111"/>
                    </a:lnTo>
                    <a:lnTo>
                      <a:pt x="94" y="101"/>
                    </a:lnTo>
                    <a:lnTo>
                      <a:pt x="73" y="88"/>
                    </a:lnTo>
                    <a:lnTo>
                      <a:pt x="54" y="73"/>
                    </a:lnTo>
                    <a:lnTo>
                      <a:pt x="37" y="53"/>
                    </a:lnTo>
                    <a:lnTo>
                      <a:pt x="22" y="28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13" y="32"/>
                    </a:lnTo>
                    <a:lnTo>
                      <a:pt x="28" y="57"/>
                    </a:lnTo>
                    <a:lnTo>
                      <a:pt x="47" y="79"/>
                    </a:lnTo>
                    <a:lnTo>
                      <a:pt x="68" y="97"/>
                    </a:lnTo>
                    <a:lnTo>
                      <a:pt x="89" y="110"/>
                    </a:lnTo>
                    <a:lnTo>
                      <a:pt x="112" y="120"/>
                    </a:lnTo>
                    <a:lnTo>
                      <a:pt x="135" y="128"/>
                    </a:lnTo>
                    <a:lnTo>
                      <a:pt x="160" y="132"/>
                    </a:lnTo>
                    <a:lnTo>
                      <a:pt x="182" y="135"/>
                    </a:lnTo>
                    <a:lnTo>
                      <a:pt x="206" y="138"/>
                    </a:lnTo>
                    <a:lnTo>
                      <a:pt x="227" y="135"/>
                    </a:lnTo>
                    <a:lnTo>
                      <a:pt x="248" y="134"/>
                    </a:lnTo>
                    <a:lnTo>
                      <a:pt x="268" y="133"/>
                    </a:lnTo>
                    <a:lnTo>
                      <a:pt x="286" y="131"/>
                    </a:lnTo>
                    <a:lnTo>
                      <a:pt x="301" y="130"/>
                    </a:lnTo>
                    <a:lnTo>
                      <a:pt x="314" y="129"/>
                    </a:lnTo>
                    <a:lnTo>
                      <a:pt x="314" y="12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2" name="Freeform 965"/>
              <p:cNvSpPr/>
              <p:nvPr/>
            </p:nvSpPr>
            <p:spPr>
              <a:xfrm>
                <a:off x="4457" y="4200"/>
                <a:ext cx="69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5" h="293">
                    <a:moveTo>
                      <a:pt x="190" y="3"/>
                    </a:moveTo>
                    <a:lnTo>
                      <a:pt x="190" y="3"/>
                    </a:lnTo>
                    <a:lnTo>
                      <a:pt x="196" y="35"/>
                    </a:lnTo>
                    <a:lnTo>
                      <a:pt x="196" y="68"/>
                    </a:lnTo>
                    <a:lnTo>
                      <a:pt x="193" y="97"/>
                    </a:lnTo>
                    <a:lnTo>
                      <a:pt x="186" y="124"/>
                    </a:lnTo>
                    <a:lnTo>
                      <a:pt x="176" y="148"/>
                    </a:lnTo>
                    <a:lnTo>
                      <a:pt x="163" y="171"/>
                    </a:lnTo>
                    <a:lnTo>
                      <a:pt x="149" y="191"/>
                    </a:lnTo>
                    <a:lnTo>
                      <a:pt x="133" y="210"/>
                    </a:lnTo>
                    <a:lnTo>
                      <a:pt x="115" y="228"/>
                    </a:lnTo>
                    <a:lnTo>
                      <a:pt x="97" y="241"/>
                    </a:lnTo>
                    <a:lnTo>
                      <a:pt x="78" y="253"/>
                    </a:lnTo>
                    <a:lnTo>
                      <a:pt x="61" y="264"/>
                    </a:lnTo>
                    <a:lnTo>
                      <a:pt x="44" y="272"/>
                    </a:lnTo>
                    <a:lnTo>
                      <a:pt x="27" y="278"/>
                    </a:lnTo>
                    <a:lnTo>
                      <a:pt x="12" y="283"/>
                    </a:lnTo>
                    <a:lnTo>
                      <a:pt x="0" y="284"/>
                    </a:lnTo>
                    <a:lnTo>
                      <a:pt x="0" y="293"/>
                    </a:lnTo>
                    <a:lnTo>
                      <a:pt x="12" y="292"/>
                    </a:lnTo>
                    <a:lnTo>
                      <a:pt x="29" y="287"/>
                    </a:lnTo>
                    <a:lnTo>
                      <a:pt x="46" y="281"/>
                    </a:lnTo>
                    <a:lnTo>
                      <a:pt x="65" y="272"/>
                    </a:lnTo>
                    <a:lnTo>
                      <a:pt x="83" y="262"/>
                    </a:lnTo>
                    <a:lnTo>
                      <a:pt x="102" y="250"/>
                    </a:lnTo>
                    <a:lnTo>
                      <a:pt x="122" y="234"/>
                    </a:lnTo>
                    <a:lnTo>
                      <a:pt x="140" y="217"/>
                    </a:lnTo>
                    <a:lnTo>
                      <a:pt x="156" y="197"/>
                    </a:lnTo>
                    <a:lnTo>
                      <a:pt x="172" y="175"/>
                    </a:lnTo>
                    <a:lnTo>
                      <a:pt x="185" y="153"/>
                    </a:lnTo>
                    <a:lnTo>
                      <a:pt x="195" y="126"/>
                    </a:lnTo>
                    <a:lnTo>
                      <a:pt x="201" y="97"/>
                    </a:lnTo>
                    <a:lnTo>
                      <a:pt x="205" y="68"/>
                    </a:lnTo>
                    <a:lnTo>
                      <a:pt x="205" y="35"/>
                    </a:lnTo>
                    <a:lnTo>
                      <a:pt x="199" y="0"/>
                    </a:lnTo>
                    <a:lnTo>
                      <a:pt x="190" y="3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3" name="Freeform 966"/>
              <p:cNvSpPr/>
              <p:nvPr/>
            </p:nvSpPr>
            <p:spPr>
              <a:xfrm>
                <a:off x="4356" y="4105"/>
                <a:ext cx="16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03" h="289">
                    <a:moveTo>
                      <a:pt x="2" y="35"/>
                    </a:moveTo>
                    <a:lnTo>
                      <a:pt x="2" y="35"/>
                    </a:lnTo>
                    <a:lnTo>
                      <a:pt x="56" y="21"/>
                    </a:lnTo>
                    <a:lnTo>
                      <a:pt x="107" y="13"/>
                    </a:lnTo>
                    <a:lnTo>
                      <a:pt x="154" y="11"/>
                    </a:lnTo>
                    <a:lnTo>
                      <a:pt x="199" y="12"/>
                    </a:lnTo>
                    <a:lnTo>
                      <a:pt x="240" y="18"/>
                    </a:lnTo>
                    <a:lnTo>
                      <a:pt x="278" y="29"/>
                    </a:lnTo>
                    <a:lnTo>
                      <a:pt x="312" y="44"/>
                    </a:lnTo>
                    <a:lnTo>
                      <a:pt x="344" y="60"/>
                    </a:lnTo>
                    <a:lnTo>
                      <a:pt x="372" y="80"/>
                    </a:lnTo>
                    <a:lnTo>
                      <a:pt x="399" y="105"/>
                    </a:lnTo>
                    <a:lnTo>
                      <a:pt x="422" y="131"/>
                    </a:lnTo>
                    <a:lnTo>
                      <a:pt x="442" y="159"/>
                    </a:lnTo>
                    <a:lnTo>
                      <a:pt x="458" y="189"/>
                    </a:lnTo>
                    <a:lnTo>
                      <a:pt x="473" y="220"/>
                    </a:lnTo>
                    <a:lnTo>
                      <a:pt x="485" y="254"/>
                    </a:lnTo>
                    <a:lnTo>
                      <a:pt x="494" y="289"/>
                    </a:lnTo>
                    <a:lnTo>
                      <a:pt x="503" y="286"/>
                    </a:lnTo>
                    <a:lnTo>
                      <a:pt x="494" y="252"/>
                    </a:lnTo>
                    <a:lnTo>
                      <a:pt x="482" y="218"/>
                    </a:lnTo>
                    <a:lnTo>
                      <a:pt x="467" y="185"/>
                    </a:lnTo>
                    <a:lnTo>
                      <a:pt x="451" y="154"/>
                    </a:lnTo>
                    <a:lnTo>
                      <a:pt x="428" y="124"/>
                    </a:lnTo>
                    <a:lnTo>
                      <a:pt x="406" y="98"/>
                    </a:lnTo>
                    <a:lnTo>
                      <a:pt x="379" y="74"/>
                    </a:lnTo>
                    <a:lnTo>
                      <a:pt x="349" y="51"/>
                    </a:lnTo>
                    <a:lnTo>
                      <a:pt x="316" y="35"/>
                    </a:lnTo>
                    <a:lnTo>
                      <a:pt x="281" y="20"/>
                    </a:lnTo>
                    <a:lnTo>
                      <a:pt x="243" y="9"/>
                    </a:lnTo>
                    <a:lnTo>
                      <a:pt x="199" y="3"/>
                    </a:lnTo>
                    <a:lnTo>
                      <a:pt x="154" y="0"/>
                    </a:lnTo>
                    <a:lnTo>
                      <a:pt x="107" y="4"/>
                    </a:lnTo>
                    <a:lnTo>
                      <a:pt x="56" y="12"/>
                    </a:lnTo>
                    <a:lnTo>
                      <a:pt x="0" y="26"/>
                    </a:lnTo>
                    <a:lnTo>
                      <a:pt x="2" y="3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4" name="Freeform 967"/>
              <p:cNvSpPr/>
              <p:nvPr/>
            </p:nvSpPr>
            <p:spPr>
              <a:xfrm>
                <a:off x="4229" y="4113"/>
                <a:ext cx="128" cy="1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82" h="389">
                    <a:moveTo>
                      <a:pt x="7" y="389"/>
                    </a:moveTo>
                    <a:lnTo>
                      <a:pt x="7" y="389"/>
                    </a:lnTo>
                    <a:lnTo>
                      <a:pt x="30" y="368"/>
                    </a:lnTo>
                    <a:lnTo>
                      <a:pt x="51" y="343"/>
                    </a:lnTo>
                    <a:lnTo>
                      <a:pt x="71" y="318"/>
                    </a:lnTo>
                    <a:lnTo>
                      <a:pt x="89" y="292"/>
                    </a:lnTo>
                    <a:lnTo>
                      <a:pt x="106" y="264"/>
                    </a:lnTo>
                    <a:lnTo>
                      <a:pt x="123" y="237"/>
                    </a:lnTo>
                    <a:lnTo>
                      <a:pt x="141" y="209"/>
                    </a:lnTo>
                    <a:lnTo>
                      <a:pt x="159" y="181"/>
                    </a:lnTo>
                    <a:lnTo>
                      <a:pt x="178" y="154"/>
                    </a:lnTo>
                    <a:lnTo>
                      <a:pt x="197" y="129"/>
                    </a:lnTo>
                    <a:lnTo>
                      <a:pt x="220" y="104"/>
                    </a:lnTo>
                    <a:lnTo>
                      <a:pt x="245" y="80"/>
                    </a:lnTo>
                    <a:lnTo>
                      <a:pt x="273" y="60"/>
                    </a:lnTo>
                    <a:lnTo>
                      <a:pt x="305" y="40"/>
                    </a:lnTo>
                    <a:lnTo>
                      <a:pt x="341" y="23"/>
                    </a:lnTo>
                    <a:lnTo>
                      <a:pt x="382" y="9"/>
                    </a:lnTo>
                    <a:lnTo>
                      <a:pt x="380" y="0"/>
                    </a:lnTo>
                    <a:lnTo>
                      <a:pt x="339" y="14"/>
                    </a:lnTo>
                    <a:lnTo>
                      <a:pt x="301" y="31"/>
                    </a:lnTo>
                    <a:lnTo>
                      <a:pt x="268" y="51"/>
                    </a:lnTo>
                    <a:lnTo>
                      <a:pt x="238" y="74"/>
                    </a:lnTo>
                    <a:lnTo>
                      <a:pt x="213" y="97"/>
                    </a:lnTo>
                    <a:lnTo>
                      <a:pt x="190" y="123"/>
                    </a:lnTo>
                    <a:lnTo>
                      <a:pt x="169" y="150"/>
                    </a:lnTo>
                    <a:lnTo>
                      <a:pt x="150" y="177"/>
                    </a:lnTo>
                    <a:lnTo>
                      <a:pt x="132" y="204"/>
                    </a:lnTo>
                    <a:lnTo>
                      <a:pt x="114" y="232"/>
                    </a:lnTo>
                    <a:lnTo>
                      <a:pt x="97" y="259"/>
                    </a:lnTo>
                    <a:lnTo>
                      <a:pt x="80" y="287"/>
                    </a:lnTo>
                    <a:lnTo>
                      <a:pt x="63" y="313"/>
                    </a:lnTo>
                    <a:lnTo>
                      <a:pt x="45" y="337"/>
                    </a:lnTo>
                    <a:lnTo>
                      <a:pt x="23" y="361"/>
                    </a:lnTo>
                    <a:lnTo>
                      <a:pt x="0" y="382"/>
                    </a:lnTo>
                    <a:lnTo>
                      <a:pt x="7" y="38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5" name="Freeform 968"/>
              <p:cNvSpPr/>
              <p:nvPr/>
            </p:nvSpPr>
            <p:spPr>
              <a:xfrm>
                <a:off x="3888" y="4151"/>
                <a:ext cx="344" cy="1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30" h="445">
                    <a:moveTo>
                      <a:pt x="0" y="4"/>
                    </a:moveTo>
                    <a:lnTo>
                      <a:pt x="42" y="67"/>
                    </a:lnTo>
                    <a:lnTo>
                      <a:pt x="86" y="124"/>
                    </a:lnTo>
                    <a:lnTo>
                      <a:pt x="128" y="175"/>
                    </a:lnTo>
                    <a:lnTo>
                      <a:pt x="171" y="220"/>
                    </a:lnTo>
                    <a:lnTo>
                      <a:pt x="212" y="262"/>
                    </a:lnTo>
                    <a:lnTo>
                      <a:pt x="254" y="297"/>
                    </a:lnTo>
                    <a:lnTo>
                      <a:pt x="295" y="330"/>
                    </a:lnTo>
                    <a:lnTo>
                      <a:pt x="336" y="357"/>
                    </a:lnTo>
                    <a:lnTo>
                      <a:pt x="376" y="380"/>
                    </a:lnTo>
                    <a:lnTo>
                      <a:pt x="415" y="399"/>
                    </a:lnTo>
                    <a:lnTo>
                      <a:pt x="455" y="415"/>
                    </a:lnTo>
                    <a:lnTo>
                      <a:pt x="493" y="426"/>
                    </a:lnTo>
                    <a:lnTo>
                      <a:pt x="531" y="435"/>
                    </a:lnTo>
                    <a:lnTo>
                      <a:pt x="568" y="441"/>
                    </a:lnTo>
                    <a:lnTo>
                      <a:pt x="604" y="443"/>
                    </a:lnTo>
                    <a:lnTo>
                      <a:pt x="638" y="445"/>
                    </a:lnTo>
                    <a:lnTo>
                      <a:pt x="672" y="442"/>
                    </a:lnTo>
                    <a:lnTo>
                      <a:pt x="704" y="437"/>
                    </a:lnTo>
                    <a:lnTo>
                      <a:pt x="737" y="431"/>
                    </a:lnTo>
                    <a:lnTo>
                      <a:pt x="767" y="423"/>
                    </a:lnTo>
                    <a:lnTo>
                      <a:pt x="797" y="414"/>
                    </a:lnTo>
                    <a:lnTo>
                      <a:pt x="825" y="404"/>
                    </a:lnTo>
                    <a:lnTo>
                      <a:pt x="853" y="392"/>
                    </a:lnTo>
                    <a:lnTo>
                      <a:pt x="879" y="379"/>
                    </a:lnTo>
                    <a:lnTo>
                      <a:pt x="902" y="367"/>
                    </a:lnTo>
                    <a:lnTo>
                      <a:pt x="926" y="353"/>
                    </a:lnTo>
                    <a:lnTo>
                      <a:pt x="947" y="339"/>
                    </a:lnTo>
                    <a:lnTo>
                      <a:pt x="966" y="325"/>
                    </a:lnTo>
                    <a:lnTo>
                      <a:pt x="984" y="313"/>
                    </a:lnTo>
                    <a:lnTo>
                      <a:pt x="1002" y="299"/>
                    </a:lnTo>
                    <a:lnTo>
                      <a:pt x="1016" y="287"/>
                    </a:lnTo>
                    <a:lnTo>
                      <a:pt x="1030" y="276"/>
                    </a:lnTo>
                    <a:lnTo>
                      <a:pt x="1023" y="269"/>
                    </a:lnTo>
                    <a:lnTo>
                      <a:pt x="1009" y="281"/>
                    </a:lnTo>
                    <a:lnTo>
                      <a:pt x="995" y="292"/>
                    </a:lnTo>
                    <a:lnTo>
                      <a:pt x="979" y="304"/>
                    </a:lnTo>
                    <a:lnTo>
                      <a:pt x="961" y="317"/>
                    </a:lnTo>
                    <a:lnTo>
                      <a:pt x="942" y="330"/>
                    </a:lnTo>
                    <a:lnTo>
                      <a:pt x="921" y="344"/>
                    </a:lnTo>
                    <a:lnTo>
                      <a:pt x="898" y="358"/>
                    </a:lnTo>
                    <a:lnTo>
                      <a:pt x="874" y="370"/>
                    </a:lnTo>
                    <a:lnTo>
                      <a:pt x="848" y="383"/>
                    </a:lnTo>
                    <a:lnTo>
                      <a:pt x="823" y="395"/>
                    </a:lnTo>
                    <a:lnTo>
                      <a:pt x="795" y="405"/>
                    </a:lnTo>
                    <a:lnTo>
                      <a:pt x="765" y="414"/>
                    </a:lnTo>
                    <a:lnTo>
                      <a:pt x="734" y="422"/>
                    </a:lnTo>
                    <a:lnTo>
                      <a:pt x="704" y="428"/>
                    </a:lnTo>
                    <a:lnTo>
                      <a:pt x="672" y="433"/>
                    </a:lnTo>
                    <a:lnTo>
                      <a:pt x="638" y="434"/>
                    </a:lnTo>
                    <a:lnTo>
                      <a:pt x="604" y="434"/>
                    </a:lnTo>
                    <a:lnTo>
                      <a:pt x="568" y="432"/>
                    </a:lnTo>
                    <a:lnTo>
                      <a:pt x="531" y="426"/>
                    </a:lnTo>
                    <a:lnTo>
                      <a:pt x="495" y="417"/>
                    </a:lnTo>
                    <a:lnTo>
                      <a:pt x="457" y="406"/>
                    </a:lnTo>
                    <a:lnTo>
                      <a:pt x="419" y="390"/>
                    </a:lnTo>
                    <a:lnTo>
                      <a:pt x="380" y="371"/>
                    </a:lnTo>
                    <a:lnTo>
                      <a:pt x="341" y="348"/>
                    </a:lnTo>
                    <a:lnTo>
                      <a:pt x="299" y="321"/>
                    </a:lnTo>
                    <a:lnTo>
                      <a:pt x="260" y="291"/>
                    </a:lnTo>
                    <a:lnTo>
                      <a:pt x="219" y="255"/>
                    </a:lnTo>
                    <a:lnTo>
                      <a:pt x="178" y="214"/>
                    </a:lnTo>
                    <a:lnTo>
                      <a:pt x="135" y="169"/>
                    </a:lnTo>
                    <a:lnTo>
                      <a:pt x="93" y="117"/>
                    </a:lnTo>
                    <a:lnTo>
                      <a:pt x="51" y="62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6" name="Freeform 969"/>
              <p:cNvSpPr/>
              <p:nvPr/>
            </p:nvSpPr>
            <p:spPr>
              <a:xfrm>
                <a:off x="4137" y="4147"/>
                <a:ext cx="68" cy="1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5" h="444">
                    <a:moveTo>
                      <a:pt x="133" y="5"/>
                    </a:moveTo>
                    <a:lnTo>
                      <a:pt x="133" y="5"/>
                    </a:lnTo>
                    <a:lnTo>
                      <a:pt x="164" y="64"/>
                    </a:lnTo>
                    <a:lnTo>
                      <a:pt x="185" y="118"/>
                    </a:lnTo>
                    <a:lnTo>
                      <a:pt x="195" y="166"/>
                    </a:lnTo>
                    <a:lnTo>
                      <a:pt x="196" y="211"/>
                    </a:lnTo>
                    <a:lnTo>
                      <a:pt x="191" y="250"/>
                    </a:lnTo>
                    <a:lnTo>
                      <a:pt x="179" y="286"/>
                    </a:lnTo>
                    <a:lnTo>
                      <a:pt x="162" y="316"/>
                    </a:lnTo>
                    <a:lnTo>
                      <a:pt x="142" y="342"/>
                    </a:lnTo>
                    <a:lnTo>
                      <a:pt x="118" y="365"/>
                    </a:lnTo>
                    <a:lnTo>
                      <a:pt x="95" y="384"/>
                    </a:lnTo>
                    <a:lnTo>
                      <a:pt x="71" y="400"/>
                    </a:lnTo>
                    <a:lnTo>
                      <a:pt x="49" y="413"/>
                    </a:lnTo>
                    <a:lnTo>
                      <a:pt x="30" y="422"/>
                    </a:lnTo>
                    <a:lnTo>
                      <a:pt x="14" y="429"/>
                    </a:lnTo>
                    <a:lnTo>
                      <a:pt x="3" y="434"/>
                    </a:lnTo>
                    <a:lnTo>
                      <a:pt x="0" y="435"/>
                    </a:lnTo>
                    <a:lnTo>
                      <a:pt x="2" y="444"/>
                    </a:lnTo>
                    <a:lnTo>
                      <a:pt x="5" y="443"/>
                    </a:lnTo>
                    <a:lnTo>
                      <a:pt x="16" y="438"/>
                    </a:lnTo>
                    <a:lnTo>
                      <a:pt x="32" y="431"/>
                    </a:lnTo>
                    <a:lnTo>
                      <a:pt x="53" y="422"/>
                    </a:lnTo>
                    <a:lnTo>
                      <a:pt x="76" y="409"/>
                    </a:lnTo>
                    <a:lnTo>
                      <a:pt x="99" y="393"/>
                    </a:lnTo>
                    <a:lnTo>
                      <a:pt x="125" y="372"/>
                    </a:lnTo>
                    <a:lnTo>
                      <a:pt x="148" y="349"/>
                    </a:lnTo>
                    <a:lnTo>
                      <a:pt x="171" y="321"/>
                    </a:lnTo>
                    <a:lnTo>
                      <a:pt x="187" y="288"/>
                    </a:lnTo>
                    <a:lnTo>
                      <a:pt x="200" y="252"/>
                    </a:lnTo>
                    <a:lnTo>
                      <a:pt x="205" y="211"/>
                    </a:lnTo>
                    <a:lnTo>
                      <a:pt x="204" y="166"/>
                    </a:lnTo>
                    <a:lnTo>
                      <a:pt x="194" y="116"/>
                    </a:lnTo>
                    <a:lnTo>
                      <a:pt x="173" y="60"/>
                    </a:lnTo>
                    <a:lnTo>
                      <a:pt x="142" y="0"/>
                    </a:lnTo>
                    <a:lnTo>
                      <a:pt x="133" y="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7" name="Freeform 970"/>
              <p:cNvSpPr/>
              <p:nvPr/>
            </p:nvSpPr>
            <p:spPr>
              <a:xfrm>
                <a:off x="4032" y="4107"/>
                <a:ext cx="152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57" h="160">
                    <a:moveTo>
                      <a:pt x="12" y="160"/>
                    </a:moveTo>
                    <a:lnTo>
                      <a:pt x="12" y="160"/>
                    </a:lnTo>
                    <a:lnTo>
                      <a:pt x="14" y="134"/>
                    </a:lnTo>
                    <a:lnTo>
                      <a:pt x="25" y="109"/>
                    </a:lnTo>
                    <a:lnTo>
                      <a:pt x="40" y="87"/>
                    </a:lnTo>
                    <a:lnTo>
                      <a:pt x="62" y="66"/>
                    </a:lnTo>
                    <a:lnTo>
                      <a:pt x="88" y="48"/>
                    </a:lnTo>
                    <a:lnTo>
                      <a:pt x="117" y="33"/>
                    </a:lnTo>
                    <a:lnTo>
                      <a:pt x="149" y="21"/>
                    </a:lnTo>
                    <a:lnTo>
                      <a:pt x="184" y="13"/>
                    </a:lnTo>
                    <a:lnTo>
                      <a:pt x="220" y="9"/>
                    </a:lnTo>
                    <a:lnTo>
                      <a:pt x="258" y="10"/>
                    </a:lnTo>
                    <a:lnTo>
                      <a:pt x="293" y="15"/>
                    </a:lnTo>
                    <a:lnTo>
                      <a:pt x="330" y="25"/>
                    </a:lnTo>
                    <a:lnTo>
                      <a:pt x="364" y="41"/>
                    </a:lnTo>
                    <a:lnTo>
                      <a:pt x="395" y="62"/>
                    </a:lnTo>
                    <a:lnTo>
                      <a:pt x="424" y="90"/>
                    </a:lnTo>
                    <a:lnTo>
                      <a:pt x="448" y="124"/>
                    </a:lnTo>
                    <a:lnTo>
                      <a:pt x="457" y="119"/>
                    </a:lnTo>
                    <a:lnTo>
                      <a:pt x="431" y="84"/>
                    </a:lnTo>
                    <a:lnTo>
                      <a:pt x="402" y="56"/>
                    </a:lnTo>
                    <a:lnTo>
                      <a:pt x="368" y="32"/>
                    </a:lnTo>
                    <a:lnTo>
                      <a:pt x="333" y="16"/>
                    </a:lnTo>
                    <a:lnTo>
                      <a:pt x="296" y="6"/>
                    </a:lnTo>
                    <a:lnTo>
                      <a:pt x="258" y="1"/>
                    </a:lnTo>
                    <a:lnTo>
                      <a:pt x="220" y="0"/>
                    </a:lnTo>
                    <a:lnTo>
                      <a:pt x="184" y="4"/>
                    </a:lnTo>
                    <a:lnTo>
                      <a:pt x="147" y="12"/>
                    </a:lnTo>
                    <a:lnTo>
                      <a:pt x="114" y="24"/>
                    </a:lnTo>
                    <a:lnTo>
                      <a:pt x="83" y="39"/>
                    </a:lnTo>
                    <a:lnTo>
                      <a:pt x="55" y="59"/>
                    </a:lnTo>
                    <a:lnTo>
                      <a:pt x="33" y="80"/>
                    </a:lnTo>
                    <a:lnTo>
                      <a:pt x="16" y="105"/>
                    </a:lnTo>
                    <a:lnTo>
                      <a:pt x="5" y="132"/>
                    </a:lnTo>
                    <a:lnTo>
                      <a:pt x="0" y="160"/>
                    </a:lnTo>
                    <a:lnTo>
                      <a:pt x="12" y="16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8" name="Freeform 971"/>
              <p:cNvSpPr/>
              <p:nvPr/>
            </p:nvSpPr>
            <p:spPr>
              <a:xfrm>
                <a:off x="4032" y="4160"/>
                <a:ext cx="29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8" h="124">
                    <a:moveTo>
                      <a:pt x="88" y="115"/>
                    </a:moveTo>
                    <a:lnTo>
                      <a:pt x="69" y="113"/>
                    </a:lnTo>
                    <a:lnTo>
                      <a:pt x="55" y="108"/>
                    </a:lnTo>
                    <a:lnTo>
                      <a:pt x="42" y="100"/>
                    </a:lnTo>
                    <a:lnTo>
                      <a:pt x="31" y="90"/>
                    </a:lnTo>
                    <a:lnTo>
                      <a:pt x="23" y="76"/>
                    </a:lnTo>
                    <a:lnTo>
                      <a:pt x="16" y="56"/>
                    </a:lnTo>
                    <a:lnTo>
                      <a:pt x="12" y="3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3" y="31"/>
                    </a:lnTo>
                    <a:lnTo>
                      <a:pt x="7" y="58"/>
                    </a:lnTo>
                    <a:lnTo>
                      <a:pt x="14" y="78"/>
                    </a:lnTo>
                    <a:lnTo>
                      <a:pt x="24" y="95"/>
                    </a:lnTo>
                    <a:lnTo>
                      <a:pt x="35" y="107"/>
                    </a:lnTo>
                    <a:lnTo>
                      <a:pt x="51" y="117"/>
                    </a:lnTo>
                    <a:lnTo>
                      <a:pt x="69" y="122"/>
                    </a:lnTo>
                    <a:lnTo>
                      <a:pt x="88" y="124"/>
                    </a:lnTo>
                    <a:lnTo>
                      <a:pt x="88" y="1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9" name="Freeform 972"/>
              <p:cNvSpPr/>
              <p:nvPr/>
            </p:nvSpPr>
            <p:spPr>
              <a:xfrm>
                <a:off x="3735" y="4199"/>
                <a:ext cx="27" cy="5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0" h="169">
                    <a:moveTo>
                      <a:pt x="23" y="167"/>
                    </a:moveTo>
                    <a:lnTo>
                      <a:pt x="23" y="167"/>
                    </a:lnTo>
                    <a:lnTo>
                      <a:pt x="9" y="117"/>
                    </a:lnTo>
                    <a:lnTo>
                      <a:pt x="9" y="77"/>
                    </a:lnTo>
                    <a:lnTo>
                      <a:pt x="17" y="52"/>
                    </a:lnTo>
                    <a:lnTo>
                      <a:pt x="32" y="33"/>
                    </a:lnTo>
                    <a:lnTo>
                      <a:pt x="47" y="20"/>
                    </a:lnTo>
                    <a:lnTo>
                      <a:pt x="63" y="14"/>
                    </a:lnTo>
                    <a:lnTo>
                      <a:pt x="76" y="10"/>
                    </a:lnTo>
                    <a:lnTo>
                      <a:pt x="80" y="9"/>
                    </a:lnTo>
                    <a:lnTo>
                      <a:pt x="80" y="0"/>
                    </a:lnTo>
                    <a:lnTo>
                      <a:pt x="74" y="1"/>
                    </a:lnTo>
                    <a:lnTo>
                      <a:pt x="61" y="5"/>
                    </a:lnTo>
                    <a:lnTo>
                      <a:pt x="43" y="11"/>
                    </a:lnTo>
                    <a:lnTo>
                      <a:pt x="25" y="26"/>
                    </a:lnTo>
                    <a:lnTo>
                      <a:pt x="8" y="47"/>
                    </a:lnTo>
                    <a:lnTo>
                      <a:pt x="0" y="77"/>
                    </a:lnTo>
                    <a:lnTo>
                      <a:pt x="0" y="117"/>
                    </a:lnTo>
                    <a:lnTo>
                      <a:pt x="14" y="169"/>
                    </a:lnTo>
                    <a:lnTo>
                      <a:pt x="23" y="167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0" name="Freeform 973"/>
              <p:cNvSpPr/>
              <p:nvPr/>
            </p:nvSpPr>
            <p:spPr>
              <a:xfrm>
                <a:off x="3740" y="4255"/>
                <a:ext cx="104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14" h="138">
                    <a:moveTo>
                      <a:pt x="314" y="120"/>
                    </a:moveTo>
                    <a:lnTo>
                      <a:pt x="314" y="120"/>
                    </a:lnTo>
                    <a:lnTo>
                      <a:pt x="300" y="121"/>
                    </a:lnTo>
                    <a:lnTo>
                      <a:pt x="285" y="122"/>
                    </a:lnTo>
                    <a:lnTo>
                      <a:pt x="267" y="124"/>
                    </a:lnTo>
                    <a:lnTo>
                      <a:pt x="248" y="125"/>
                    </a:lnTo>
                    <a:lnTo>
                      <a:pt x="227" y="126"/>
                    </a:lnTo>
                    <a:lnTo>
                      <a:pt x="204" y="126"/>
                    </a:lnTo>
                    <a:lnTo>
                      <a:pt x="182" y="126"/>
                    </a:lnTo>
                    <a:lnTo>
                      <a:pt x="158" y="123"/>
                    </a:lnTo>
                    <a:lnTo>
                      <a:pt x="136" y="119"/>
                    </a:lnTo>
                    <a:lnTo>
                      <a:pt x="114" y="111"/>
                    </a:lnTo>
                    <a:lnTo>
                      <a:pt x="93" y="101"/>
                    </a:lnTo>
                    <a:lnTo>
                      <a:pt x="72" y="88"/>
                    </a:lnTo>
                    <a:lnTo>
                      <a:pt x="53" y="73"/>
                    </a:lnTo>
                    <a:lnTo>
                      <a:pt x="37" y="53"/>
                    </a:lnTo>
                    <a:lnTo>
                      <a:pt x="22" y="28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13" y="32"/>
                    </a:lnTo>
                    <a:lnTo>
                      <a:pt x="28" y="57"/>
                    </a:lnTo>
                    <a:lnTo>
                      <a:pt x="47" y="79"/>
                    </a:lnTo>
                    <a:lnTo>
                      <a:pt x="68" y="97"/>
                    </a:lnTo>
                    <a:lnTo>
                      <a:pt x="88" y="110"/>
                    </a:lnTo>
                    <a:lnTo>
                      <a:pt x="112" y="120"/>
                    </a:lnTo>
                    <a:lnTo>
                      <a:pt x="134" y="128"/>
                    </a:lnTo>
                    <a:lnTo>
                      <a:pt x="158" y="132"/>
                    </a:lnTo>
                    <a:lnTo>
                      <a:pt x="182" y="135"/>
                    </a:lnTo>
                    <a:lnTo>
                      <a:pt x="204" y="138"/>
                    </a:lnTo>
                    <a:lnTo>
                      <a:pt x="227" y="135"/>
                    </a:lnTo>
                    <a:lnTo>
                      <a:pt x="248" y="134"/>
                    </a:lnTo>
                    <a:lnTo>
                      <a:pt x="267" y="133"/>
                    </a:lnTo>
                    <a:lnTo>
                      <a:pt x="285" y="131"/>
                    </a:lnTo>
                    <a:lnTo>
                      <a:pt x="300" y="130"/>
                    </a:lnTo>
                    <a:lnTo>
                      <a:pt x="314" y="129"/>
                    </a:lnTo>
                    <a:lnTo>
                      <a:pt x="314" y="12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1" name="Freeform 974"/>
              <p:cNvSpPr/>
              <p:nvPr/>
            </p:nvSpPr>
            <p:spPr>
              <a:xfrm>
                <a:off x="3844" y="4200"/>
                <a:ext cx="69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6" h="293">
                    <a:moveTo>
                      <a:pt x="190" y="3"/>
                    </a:moveTo>
                    <a:lnTo>
                      <a:pt x="190" y="3"/>
                    </a:lnTo>
                    <a:lnTo>
                      <a:pt x="196" y="35"/>
                    </a:lnTo>
                    <a:lnTo>
                      <a:pt x="197" y="68"/>
                    </a:lnTo>
                    <a:lnTo>
                      <a:pt x="193" y="97"/>
                    </a:lnTo>
                    <a:lnTo>
                      <a:pt x="187" y="124"/>
                    </a:lnTo>
                    <a:lnTo>
                      <a:pt x="177" y="148"/>
                    </a:lnTo>
                    <a:lnTo>
                      <a:pt x="163" y="171"/>
                    </a:lnTo>
                    <a:lnTo>
                      <a:pt x="150" y="191"/>
                    </a:lnTo>
                    <a:lnTo>
                      <a:pt x="133" y="210"/>
                    </a:lnTo>
                    <a:lnTo>
                      <a:pt x="115" y="228"/>
                    </a:lnTo>
                    <a:lnTo>
                      <a:pt x="97" y="241"/>
                    </a:lnTo>
                    <a:lnTo>
                      <a:pt x="78" y="253"/>
                    </a:lnTo>
                    <a:lnTo>
                      <a:pt x="60" y="264"/>
                    </a:lnTo>
                    <a:lnTo>
                      <a:pt x="44" y="272"/>
                    </a:lnTo>
                    <a:lnTo>
                      <a:pt x="27" y="278"/>
                    </a:lnTo>
                    <a:lnTo>
                      <a:pt x="12" y="283"/>
                    </a:lnTo>
                    <a:lnTo>
                      <a:pt x="0" y="284"/>
                    </a:lnTo>
                    <a:lnTo>
                      <a:pt x="0" y="293"/>
                    </a:lnTo>
                    <a:lnTo>
                      <a:pt x="12" y="292"/>
                    </a:lnTo>
                    <a:lnTo>
                      <a:pt x="29" y="287"/>
                    </a:lnTo>
                    <a:lnTo>
                      <a:pt x="46" y="281"/>
                    </a:lnTo>
                    <a:lnTo>
                      <a:pt x="65" y="272"/>
                    </a:lnTo>
                    <a:lnTo>
                      <a:pt x="83" y="262"/>
                    </a:lnTo>
                    <a:lnTo>
                      <a:pt x="102" y="250"/>
                    </a:lnTo>
                    <a:lnTo>
                      <a:pt x="122" y="234"/>
                    </a:lnTo>
                    <a:lnTo>
                      <a:pt x="140" y="217"/>
                    </a:lnTo>
                    <a:lnTo>
                      <a:pt x="156" y="197"/>
                    </a:lnTo>
                    <a:lnTo>
                      <a:pt x="172" y="175"/>
                    </a:lnTo>
                    <a:lnTo>
                      <a:pt x="186" y="153"/>
                    </a:lnTo>
                    <a:lnTo>
                      <a:pt x="196" y="126"/>
                    </a:lnTo>
                    <a:lnTo>
                      <a:pt x="202" y="97"/>
                    </a:lnTo>
                    <a:lnTo>
                      <a:pt x="206" y="68"/>
                    </a:lnTo>
                    <a:lnTo>
                      <a:pt x="205" y="35"/>
                    </a:lnTo>
                    <a:lnTo>
                      <a:pt x="199" y="0"/>
                    </a:lnTo>
                    <a:lnTo>
                      <a:pt x="190" y="3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2" name="Freeform 975"/>
              <p:cNvSpPr/>
              <p:nvPr/>
            </p:nvSpPr>
            <p:spPr>
              <a:xfrm>
                <a:off x="3743" y="4105"/>
                <a:ext cx="168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03" h="289">
                    <a:moveTo>
                      <a:pt x="2" y="35"/>
                    </a:moveTo>
                    <a:lnTo>
                      <a:pt x="2" y="35"/>
                    </a:lnTo>
                    <a:lnTo>
                      <a:pt x="56" y="21"/>
                    </a:lnTo>
                    <a:lnTo>
                      <a:pt x="107" y="13"/>
                    </a:lnTo>
                    <a:lnTo>
                      <a:pt x="154" y="11"/>
                    </a:lnTo>
                    <a:lnTo>
                      <a:pt x="199" y="12"/>
                    </a:lnTo>
                    <a:lnTo>
                      <a:pt x="239" y="18"/>
                    </a:lnTo>
                    <a:lnTo>
                      <a:pt x="278" y="29"/>
                    </a:lnTo>
                    <a:lnTo>
                      <a:pt x="312" y="44"/>
                    </a:lnTo>
                    <a:lnTo>
                      <a:pt x="344" y="60"/>
                    </a:lnTo>
                    <a:lnTo>
                      <a:pt x="372" y="80"/>
                    </a:lnTo>
                    <a:lnTo>
                      <a:pt x="398" y="105"/>
                    </a:lnTo>
                    <a:lnTo>
                      <a:pt x="421" y="131"/>
                    </a:lnTo>
                    <a:lnTo>
                      <a:pt x="440" y="159"/>
                    </a:lnTo>
                    <a:lnTo>
                      <a:pt x="458" y="189"/>
                    </a:lnTo>
                    <a:lnTo>
                      <a:pt x="473" y="220"/>
                    </a:lnTo>
                    <a:lnTo>
                      <a:pt x="485" y="254"/>
                    </a:lnTo>
                    <a:lnTo>
                      <a:pt x="494" y="289"/>
                    </a:lnTo>
                    <a:lnTo>
                      <a:pt x="503" y="286"/>
                    </a:lnTo>
                    <a:lnTo>
                      <a:pt x="494" y="252"/>
                    </a:lnTo>
                    <a:lnTo>
                      <a:pt x="482" y="218"/>
                    </a:lnTo>
                    <a:lnTo>
                      <a:pt x="467" y="185"/>
                    </a:lnTo>
                    <a:lnTo>
                      <a:pt x="449" y="154"/>
                    </a:lnTo>
                    <a:lnTo>
                      <a:pt x="428" y="124"/>
                    </a:lnTo>
                    <a:lnTo>
                      <a:pt x="405" y="98"/>
                    </a:lnTo>
                    <a:lnTo>
                      <a:pt x="379" y="74"/>
                    </a:lnTo>
                    <a:lnTo>
                      <a:pt x="349" y="51"/>
                    </a:lnTo>
                    <a:lnTo>
                      <a:pt x="316" y="35"/>
                    </a:lnTo>
                    <a:lnTo>
                      <a:pt x="280" y="20"/>
                    </a:lnTo>
                    <a:lnTo>
                      <a:pt x="241" y="9"/>
                    </a:lnTo>
                    <a:lnTo>
                      <a:pt x="199" y="3"/>
                    </a:lnTo>
                    <a:lnTo>
                      <a:pt x="154" y="0"/>
                    </a:lnTo>
                    <a:lnTo>
                      <a:pt x="107" y="4"/>
                    </a:lnTo>
                    <a:lnTo>
                      <a:pt x="56" y="12"/>
                    </a:lnTo>
                    <a:lnTo>
                      <a:pt x="0" y="26"/>
                    </a:lnTo>
                    <a:lnTo>
                      <a:pt x="2" y="3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3" name="Freeform 976"/>
              <p:cNvSpPr/>
              <p:nvPr/>
            </p:nvSpPr>
            <p:spPr>
              <a:xfrm>
                <a:off x="3616" y="4113"/>
                <a:ext cx="128" cy="1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382" h="389">
                    <a:moveTo>
                      <a:pt x="6" y="389"/>
                    </a:moveTo>
                    <a:lnTo>
                      <a:pt x="6" y="389"/>
                    </a:lnTo>
                    <a:lnTo>
                      <a:pt x="30" y="368"/>
                    </a:lnTo>
                    <a:lnTo>
                      <a:pt x="51" y="343"/>
                    </a:lnTo>
                    <a:lnTo>
                      <a:pt x="71" y="318"/>
                    </a:lnTo>
                    <a:lnTo>
                      <a:pt x="89" y="292"/>
                    </a:lnTo>
                    <a:lnTo>
                      <a:pt x="106" y="264"/>
                    </a:lnTo>
                    <a:lnTo>
                      <a:pt x="123" y="237"/>
                    </a:lnTo>
                    <a:lnTo>
                      <a:pt x="139" y="209"/>
                    </a:lnTo>
                    <a:lnTo>
                      <a:pt x="157" y="181"/>
                    </a:lnTo>
                    <a:lnTo>
                      <a:pt x="175" y="155"/>
                    </a:lnTo>
                    <a:lnTo>
                      <a:pt x="196" y="129"/>
                    </a:lnTo>
                    <a:lnTo>
                      <a:pt x="219" y="104"/>
                    </a:lnTo>
                    <a:lnTo>
                      <a:pt x="244" y="80"/>
                    </a:lnTo>
                    <a:lnTo>
                      <a:pt x="272" y="60"/>
                    </a:lnTo>
                    <a:lnTo>
                      <a:pt x="305" y="40"/>
                    </a:lnTo>
                    <a:lnTo>
                      <a:pt x="341" y="23"/>
                    </a:lnTo>
                    <a:lnTo>
                      <a:pt x="382" y="9"/>
                    </a:lnTo>
                    <a:lnTo>
                      <a:pt x="380" y="0"/>
                    </a:lnTo>
                    <a:lnTo>
                      <a:pt x="338" y="14"/>
                    </a:lnTo>
                    <a:lnTo>
                      <a:pt x="300" y="31"/>
                    </a:lnTo>
                    <a:lnTo>
                      <a:pt x="268" y="51"/>
                    </a:lnTo>
                    <a:lnTo>
                      <a:pt x="238" y="74"/>
                    </a:lnTo>
                    <a:lnTo>
                      <a:pt x="212" y="97"/>
                    </a:lnTo>
                    <a:lnTo>
                      <a:pt x="190" y="123"/>
                    </a:lnTo>
                    <a:lnTo>
                      <a:pt x="168" y="149"/>
                    </a:lnTo>
                    <a:lnTo>
                      <a:pt x="148" y="177"/>
                    </a:lnTo>
                    <a:lnTo>
                      <a:pt x="130" y="204"/>
                    </a:lnTo>
                    <a:lnTo>
                      <a:pt x="114" y="232"/>
                    </a:lnTo>
                    <a:lnTo>
                      <a:pt x="97" y="259"/>
                    </a:lnTo>
                    <a:lnTo>
                      <a:pt x="80" y="287"/>
                    </a:lnTo>
                    <a:lnTo>
                      <a:pt x="62" y="313"/>
                    </a:lnTo>
                    <a:lnTo>
                      <a:pt x="44" y="337"/>
                    </a:lnTo>
                    <a:lnTo>
                      <a:pt x="23" y="361"/>
                    </a:lnTo>
                    <a:lnTo>
                      <a:pt x="0" y="382"/>
                    </a:lnTo>
                    <a:lnTo>
                      <a:pt x="6" y="38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4" name="Freeform 977"/>
              <p:cNvSpPr/>
              <p:nvPr/>
            </p:nvSpPr>
            <p:spPr>
              <a:xfrm>
                <a:off x="3275" y="4151"/>
                <a:ext cx="343" cy="1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029" h="445">
                    <a:moveTo>
                      <a:pt x="0" y="4"/>
                    </a:moveTo>
                    <a:lnTo>
                      <a:pt x="42" y="67"/>
                    </a:lnTo>
                    <a:lnTo>
                      <a:pt x="86" y="124"/>
                    </a:lnTo>
                    <a:lnTo>
                      <a:pt x="128" y="175"/>
                    </a:lnTo>
                    <a:lnTo>
                      <a:pt x="169" y="220"/>
                    </a:lnTo>
                    <a:lnTo>
                      <a:pt x="212" y="262"/>
                    </a:lnTo>
                    <a:lnTo>
                      <a:pt x="253" y="297"/>
                    </a:lnTo>
                    <a:lnTo>
                      <a:pt x="295" y="330"/>
                    </a:lnTo>
                    <a:lnTo>
                      <a:pt x="335" y="357"/>
                    </a:lnTo>
                    <a:lnTo>
                      <a:pt x="375" y="380"/>
                    </a:lnTo>
                    <a:lnTo>
                      <a:pt x="414" y="399"/>
                    </a:lnTo>
                    <a:lnTo>
                      <a:pt x="455" y="415"/>
                    </a:lnTo>
                    <a:lnTo>
                      <a:pt x="492" y="426"/>
                    </a:lnTo>
                    <a:lnTo>
                      <a:pt x="531" y="435"/>
                    </a:lnTo>
                    <a:lnTo>
                      <a:pt x="566" y="441"/>
                    </a:lnTo>
                    <a:lnTo>
                      <a:pt x="602" y="443"/>
                    </a:lnTo>
                    <a:lnTo>
                      <a:pt x="637" y="445"/>
                    </a:lnTo>
                    <a:lnTo>
                      <a:pt x="670" y="442"/>
                    </a:lnTo>
                    <a:lnTo>
                      <a:pt x="704" y="437"/>
                    </a:lnTo>
                    <a:lnTo>
                      <a:pt x="736" y="431"/>
                    </a:lnTo>
                    <a:lnTo>
                      <a:pt x="767" y="423"/>
                    </a:lnTo>
                    <a:lnTo>
                      <a:pt x="796" y="414"/>
                    </a:lnTo>
                    <a:lnTo>
                      <a:pt x="825" y="404"/>
                    </a:lnTo>
                    <a:lnTo>
                      <a:pt x="853" y="392"/>
                    </a:lnTo>
                    <a:lnTo>
                      <a:pt x="877" y="379"/>
                    </a:lnTo>
                    <a:lnTo>
                      <a:pt x="902" y="367"/>
                    </a:lnTo>
                    <a:lnTo>
                      <a:pt x="924" y="353"/>
                    </a:lnTo>
                    <a:lnTo>
                      <a:pt x="945" y="339"/>
                    </a:lnTo>
                    <a:lnTo>
                      <a:pt x="966" y="325"/>
                    </a:lnTo>
                    <a:lnTo>
                      <a:pt x="983" y="313"/>
                    </a:lnTo>
                    <a:lnTo>
                      <a:pt x="1001" y="299"/>
                    </a:lnTo>
                    <a:lnTo>
                      <a:pt x="1016" y="287"/>
                    </a:lnTo>
                    <a:lnTo>
                      <a:pt x="1029" y="276"/>
                    </a:lnTo>
                    <a:lnTo>
                      <a:pt x="1023" y="269"/>
                    </a:lnTo>
                    <a:lnTo>
                      <a:pt x="1009" y="281"/>
                    </a:lnTo>
                    <a:lnTo>
                      <a:pt x="995" y="292"/>
                    </a:lnTo>
                    <a:lnTo>
                      <a:pt x="979" y="304"/>
                    </a:lnTo>
                    <a:lnTo>
                      <a:pt x="961" y="317"/>
                    </a:lnTo>
                    <a:lnTo>
                      <a:pt x="941" y="330"/>
                    </a:lnTo>
                    <a:lnTo>
                      <a:pt x="920" y="344"/>
                    </a:lnTo>
                    <a:lnTo>
                      <a:pt x="897" y="358"/>
                    </a:lnTo>
                    <a:lnTo>
                      <a:pt x="873" y="370"/>
                    </a:lnTo>
                    <a:lnTo>
                      <a:pt x="848" y="383"/>
                    </a:lnTo>
                    <a:lnTo>
                      <a:pt x="822" y="395"/>
                    </a:lnTo>
                    <a:lnTo>
                      <a:pt x="793" y="405"/>
                    </a:lnTo>
                    <a:lnTo>
                      <a:pt x="764" y="414"/>
                    </a:lnTo>
                    <a:lnTo>
                      <a:pt x="734" y="422"/>
                    </a:lnTo>
                    <a:lnTo>
                      <a:pt x="704" y="428"/>
                    </a:lnTo>
                    <a:lnTo>
                      <a:pt x="670" y="433"/>
                    </a:lnTo>
                    <a:lnTo>
                      <a:pt x="637" y="434"/>
                    </a:lnTo>
                    <a:lnTo>
                      <a:pt x="602" y="434"/>
                    </a:lnTo>
                    <a:lnTo>
                      <a:pt x="566" y="432"/>
                    </a:lnTo>
                    <a:lnTo>
                      <a:pt x="531" y="426"/>
                    </a:lnTo>
                    <a:lnTo>
                      <a:pt x="494" y="417"/>
                    </a:lnTo>
                    <a:lnTo>
                      <a:pt x="457" y="406"/>
                    </a:lnTo>
                    <a:lnTo>
                      <a:pt x="419" y="390"/>
                    </a:lnTo>
                    <a:lnTo>
                      <a:pt x="380" y="371"/>
                    </a:lnTo>
                    <a:lnTo>
                      <a:pt x="339" y="348"/>
                    </a:lnTo>
                    <a:lnTo>
                      <a:pt x="299" y="321"/>
                    </a:lnTo>
                    <a:lnTo>
                      <a:pt x="260" y="291"/>
                    </a:lnTo>
                    <a:lnTo>
                      <a:pt x="219" y="255"/>
                    </a:lnTo>
                    <a:lnTo>
                      <a:pt x="176" y="214"/>
                    </a:lnTo>
                    <a:lnTo>
                      <a:pt x="135" y="169"/>
                    </a:lnTo>
                    <a:lnTo>
                      <a:pt x="92" y="117"/>
                    </a:lnTo>
                    <a:lnTo>
                      <a:pt x="51" y="62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5" name="Freeform 978"/>
              <p:cNvSpPr/>
              <p:nvPr/>
            </p:nvSpPr>
            <p:spPr>
              <a:xfrm>
                <a:off x="3524" y="4147"/>
                <a:ext cx="68" cy="1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06" h="444">
                    <a:moveTo>
                      <a:pt x="133" y="5"/>
                    </a:moveTo>
                    <a:lnTo>
                      <a:pt x="133" y="5"/>
                    </a:lnTo>
                    <a:lnTo>
                      <a:pt x="165" y="64"/>
                    </a:lnTo>
                    <a:lnTo>
                      <a:pt x="185" y="118"/>
                    </a:lnTo>
                    <a:lnTo>
                      <a:pt x="196" y="166"/>
                    </a:lnTo>
                    <a:lnTo>
                      <a:pt x="197" y="211"/>
                    </a:lnTo>
                    <a:lnTo>
                      <a:pt x="190" y="250"/>
                    </a:lnTo>
                    <a:lnTo>
                      <a:pt x="179" y="286"/>
                    </a:lnTo>
                    <a:lnTo>
                      <a:pt x="161" y="316"/>
                    </a:lnTo>
                    <a:lnTo>
                      <a:pt x="142" y="342"/>
                    </a:lnTo>
                    <a:lnTo>
                      <a:pt x="119" y="365"/>
                    </a:lnTo>
                    <a:lnTo>
                      <a:pt x="95" y="384"/>
                    </a:lnTo>
                    <a:lnTo>
                      <a:pt x="72" y="400"/>
                    </a:lnTo>
                    <a:lnTo>
                      <a:pt x="48" y="413"/>
                    </a:lnTo>
                    <a:lnTo>
                      <a:pt x="29" y="422"/>
                    </a:lnTo>
                    <a:lnTo>
                      <a:pt x="15" y="429"/>
                    </a:lnTo>
                    <a:lnTo>
                      <a:pt x="4" y="434"/>
                    </a:lnTo>
                    <a:lnTo>
                      <a:pt x="0" y="435"/>
                    </a:lnTo>
                    <a:lnTo>
                      <a:pt x="3" y="444"/>
                    </a:lnTo>
                    <a:lnTo>
                      <a:pt x="6" y="443"/>
                    </a:lnTo>
                    <a:lnTo>
                      <a:pt x="17" y="438"/>
                    </a:lnTo>
                    <a:lnTo>
                      <a:pt x="34" y="431"/>
                    </a:lnTo>
                    <a:lnTo>
                      <a:pt x="53" y="422"/>
                    </a:lnTo>
                    <a:lnTo>
                      <a:pt x="76" y="409"/>
                    </a:lnTo>
                    <a:lnTo>
                      <a:pt x="100" y="393"/>
                    </a:lnTo>
                    <a:lnTo>
                      <a:pt x="126" y="372"/>
                    </a:lnTo>
                    <a:lnTo>
                      <a:pt x="149" y="349"/>
                    </a:lnTo>
                    <a:lnTo>
                      <a:pt x="170" y="321"/>
                    </a:lnTo>
                    <a:lnTo>
                      <a:pt x="188" y="288"/>
                    </a:lnTo>
                    <a:lnTo>
                      <a:pt x="199" y="252"/>
                    </a:lnTo>
                    <a:lnTo>
                      <a:pt x="206" y="211"/>
                    </a:lnTo>
                    <a:lnTo>
                      <a:pt x="205" y="166"/>
                    </a:lnTo>
                    <a:lnTo>
                      <a:pt x="194" y="116"/>
                    </a:lnTo>
                    <a:lnTo>
                      <a:pt x="174" y="60"/>
                    </a:lnTo>
                    <a:lnTo>
                      <a:pt x="142" y="0"/>
                    </a:lnTo>
                    <a:lnTo>
                      <a:pt x="133" y="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6" name="Freeform 979"/>
              <p:cNvSpPr/>
              <p:nvPr/>
            </p:nvSpPr>
            <p:spPr>
              <a:xfrm>
                <a:off x="3419" y="4107"/>
                <a:ext cx="152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456" h="160">
                    <a:moveTo>
                      <a:pt x="11" y="160"/>
                    </a:moveTo>
                    <a:lnTo>
                      <a:pt x="11" y="160"/>
                    </a:lnTo>
                    <a:lnTo>
                      <a:pt x="14" y="134"/>
                    </a:lnTo>
                    <a:lnTo>
                      <a:pt x="25" y="109"/>
                    </a:lnTo>
                    <a:lnTo>
                      <a:pt x="39" y="87"/>
                    </a:lnTo>
                    <a:lnTo>
                      <a:pt x="62" y="66"/>
                    </a:lnTo>
                    <a:lnTo>
                      <a:pt x="86" y="48"/>
                    </a:lnTo>
                    <a:lnTo>
                      <a:pt x="115" y="33"/>
                    </a:lnTo>
                    <a:lnTo>
                      <a:pt x="149" y="21"/>
                    </a:lnTo>
                    <a:lnTo>
                      <a:pt x="182" y="13"/>
                    </a:lnTo>
                    <a:lnTo>
                      <a:pt x="219" y="9"/>
                    </a:lnTo>
                    <a:lnTo>
                      <a:pt x="256" y="10"/>
                    </a:lnTo>
                    <a:lnTo>
                      <a:pt x="293" y="15"/>
                    </a:lnTo>
                    <a:lnTo>
                      <a:pt x="329" y="25"/>
                    </a:lnTo>
                    <a:lnTo>
                      <a:pt x="362" y="41"/>
                    </a:lnTo>
                    <a:lnTo>
                      <a:pt x="394" y="62"/>
                    </a:lnTo>
                    <a:lnTo>
                      <a:pt x="423" y="90"/>
                    </a:lnTo>
                    <a:lnTo>
                      <a:pt x="447" y="124"/>
                    </a:lnTo>
                    <a:lnTo>
                      <a:pt x="456" y="119"/>
                    </a:lnTo>
                    <a:lnTo>
                      <a:pt x="429" y="84"/>
                    </a:lnTo>
                    <a:lnTo>
                      <a:pt x="400" y="56"/>
                    </a:lnTo>
                    <a:lnTo>
                      <a:pt x="367" y="32"/>
                    </a:lnTo>
                    <a:lnTo>
                      <a:pt x="331" y="16"/>
                    </a:lnTo>
                    <a:lnTo>
                      <a:pt x="295" y="6"/>
                    </a:lnTo>
                    <a:lnTo>
                      <a:pt x="256" y="1"/>
                    </a:lnTo>
                    <a:lnTo>
                      <a:pt x="219" y="0"/>
                    </a:lnTo>
                    <a:lnTo>
                      <a:pt x="182" y="4"/>
                    </a:lnTo>
                    <a:lnTo>
                      <a:pt x="147" y="12"/>
                    </a:lnTo>
                    <a:lnTo>
                      <a:pt x="113" y="24"/>
                    </a:lnTo>
                    <a:lnTo>
                      <a:pt x="82" y="39"/>
                    </a:lnTo>
                    <a:lnTo>
                      <a:pt x="55" y="59"/>
                    </a:lnTo>
                    <a:lnTo>
                      <a:pt x="33" y="80"/>
                    </a:lnTo>
                    <a:lnTo>
                      <a:pt x="16" y="105"/>
                    </a:lnTo>
                    <a:lnTo>
                      <a:pt x="5" y="132"/>
                    </a:lnTo>
                    <a:lnTo>
                      <a:pt x="0" y="160"/>
                    </a:lnTo>
                    <a:lnTo>
                      <a:pt x="11" y="16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7" name="Freeform 980"/>
              <p:cNvSpPr/>
              <p:nvPr/>
            </p:nvSpPr>
            <p:spPr>
              <a:xfrm>
                <a:off x="3419" y="4160"/>
                <a:ext cx="29" cy="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7" h="124">
                    <a:moveTo>
                      <a:pt x="87" y="115"/>
                    </a:moveTo>
                    <a:lnTo>
                      <a:pt x="68" y="113"/>
                    </a:lnTo>
                    <a:lnTo>
                      <a:pt x="55" y="108"/>
                    </a:lnTo>
                    <a:lnTo>
                      <a:pt x="42" y="100"/>
                    </a:lnTo>
                    <a:lnTo>
                      <a:pt x="30" y="90"/>
                    </a:lnTo>
                    <a:lnTo>
                      <a:pt x="22" y="76"/>
                    </a:lnTo>
                    <a:lnTo>
                      <a:pt x="16" y="56"/>
                    </a:lnTo>
                    <a:lnTo>
                      <a:pt x="11" y="3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2" y="31"/>
                    </a:lnTo>
                    <a:lnTo>
                      <a:pt x="7" y="58"/>
                    </a:lnTo>
                    <a:lnTo>
                      <a:pt x="14" y="78"/>
                    </a:lnTo>
                    <a:lnTo>
                      <a:pt x="24" y="95"/>
                    </a:lnTo>
                    <a:lnTo>
                      <a:pt x="35" y="107"/>
                    </a:lnTo>
                    <a:lnTo>
                      <a:pt x="50" y="117"/>
                    </a:lnTo>
                    <a:lnTo>
                      <a:pt x="68" y="122"/>
                    </a:lnTo>
                    <a:lnTo>
                      <a:pt x="87" y="124"/>
                    </a:lnTo>
                    <a:lnTo>
                      <a:pt x="87" y="11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8" name="Freeform 981"/>
              <p:cNvSpPr/>
              <p:nvPr/>
            </p:nvSpPr>
            <p:spPr>
              <a:xfrm>
                <a:off x="4130" y="4269"/>
                <a:ext cx="5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8" h="72">
                    <a:moveTo>
                      <a:pt x="0" y="71"/>
                    </a:moveTo>
                    <a:lnTo>
                      <a:pt x="4" y="69"/>
                    </a:lnTo>
                    <a:lnTo>
                      <a:pt x="13" y="63"/>
                    </a:lnTo>
                    <a:lnTo>
                      <a:pt x="27" y="56"/>
                    </a:lnTo>
                    <a:lnTo>
                      <a:pt x="43" y="45"/>
                    </a:lnTo>
                    <a:lnTo>
                      <a:pt x="60" y="33"/>
                    </a:lnTo>
                    <a:lnTo>
                      <a:pt x="75" y="22"/>
                    </a:lnTo>
                    <a:lnTo>
                      <a:pt x="89" y="10"/>
                    </a:lnTo>
                    <a:lnTo>
                      <a:pt x="98" y="0"/>
                    </a:lnTo>
                    <a:lnTo>
                      <a:pt x="99" y="2"/>
                    </a:lnTo>
                    <a:lnTo>
                      <a:pt x="103" y="6"/>
                    </a:lnTo>
                    <a:lnTo>
                      <a:pt x="110" y="14"/>
                    </a:lnTo>
                    <a:lnTo>
                      <a:pt x="119" y="22"/>
                    </a:lnTo>
                    <a:lnTo>
                      <a:pt x="128" y="30"/>
                    </a:lnTo>
                    <a:lnTo>
                      <a:pt x="137" y="38"/>
                    </a:lnTo>
                    <a:lnTo>
                      <a:pt x="147" y="42"/>
                    </a:lnTo>
                    <a:lnTo>
                      <a:pt x="156" y="44"/>
                    </a:lnTo>
                    <a:lnTo>
                      <a:pt x="158" y="44"/>
                    </a:lnTo>
                    <a:lnTo>
                      <a:pt x="158" y="45"/>
                    </a:lnTo>
                    <a:lnTo>
                      <a:pt x="155" y="48"/>
                    </a:lnTo>
                    <a:lnTo>
                      <a:pt x="149" y="50"/>
                    </a:lnTo>
                    <a:lnTo>
                      <a:pt x="141" y="52"/>
                    </a:lnTo>
                    <a:lnTo>
                      <a:pt x="131" y="54"/>
                    </a:lnTo>
                    <a:lnTo>
                      <a:pt x="120" y="58"/>
                    </a:lnTo>
                    <a:lnTo>
                      <a:pt x="108" y="60"/>
                    </a:lnTo>
                    <a:lnTo>
                      <a:pt x="94" y="63"/>
                    </a:lnTo>
                    <a:lnTo>
                      <a:pt x="80" y="66"/>
                    </a:lnTo>
                    <a:lnTo>
                      <a:pt x="65" y="68"/>
                    </a:lnTo>
                    <a:lnTo>
                      <a:pt x="51" y="70"/>
                    </a:lnTo>
                    <a:lnTo>
                      <a:pt x="37" y="71"/>
                    </a:lnTo>
                    <a:lnTo>
                      <a:pt x="24" y="72"/>
                    </a:lnTo>
                    <a:lnTo>
                      <a:pt x="12" y="72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9" name="Freeform 982"/>
              <p:cNvSpPr/>
              <p:nvPr/>
            </p:nvSpPr>
            <p:spPr>
              <a:xfrm>
                <a:off x="4130" y="4269"/>
                <a:ext cx="5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8" h="72">
                    <a:moveTo>
                      <a:pt x="0" y="71"/>
                    </a:moveTo>
                    <a:lnTo>
                      <a:pt x="0" y="71"/>
                    </a:lnTo>
                    <a:lnTo>
                      <a:pt x="4" y="69"/>
                    </a:lnTo>
                    <a:lnTo>
                      <a:pt x="13" y="63"/>
                    </a:lnTo>
                    <a:lnTo>
                      <a:pt x="27" y="56"/>
                    </a:lnTo>
                    <a:lnTo>
                      <a:pt x="43" y="45"/>
                    </a:lnTo>
                    <a:lnTo>
                      <a:pt x="60" y="33"/>
                    </a:lnTo>
                    <a:lnTo>
                      <a:pt x="75" y="22"/>
                    </a:lnTo>
                    <a:lnTo>
                      <a:pt x="89" y="10"/>
                    </a:lnTo>
                    <a:lnTo>
                      <a:pt x="98" y="0"/>
                    </a:lnTo>
                    <a:lnTo>
                      <a:pt x="99" y="2"/>
                    </a:lnTo>
                    <a:lnTo>
                      <a:pt x="103" y="6"/>
                    </a:lnTo>
                    <a:lnTo>
                      <a:pt x="110" y="14"/>
                    </a:lnTo>
                    <a:lnTo>
                      <a:pt x="119" y="22"/>
                    </a:lnTo>
                    <a:lnTo>
                      <a:pt x="128" y="30"/>
                    </a:lnTo>
                    <a:lnTo>
                      <a:pt x="137" y="38"/>
                    </a:lnTo>
                    <a:lnTo>
                      <a:pt x="147" y="42"/>
                    </a:lnTo>
                    <a:lnTo>
                      <a:pt x="156" y="44"/>
                    </a:lnTo>
                    <a:lnTo>
                      <a:pt x="158" y="44"/>
                    </a:lnTo>
                    <a:lnTo>
                      <a:pt x="158" y="45"/>
                    </a:lnTo>
                    <a:lnTo>
                      <a:pt x="155" y="48"/>
                    </a:lnTo>
                    <a:lnTo>
                      <a:pt x="149" y="50"/>
                    </a:lnTo>
                    <a:lnTo>
                      <a:pt x="141" y="52"/>
                    </a:lnTo>
                    <a:lnTo>
                      <a:pt x="131" y="54"/>
                    </a:lnTo>
                    <a:lnTo>
                      <a:pt x="120" y="58"/>
                    </a:lnTo>
                    <a:lnTo>
                      <a:pt x="108" y="60"/>
                    </a:lnTo>
                    <a:lnTo>
                      <a:pt x="94" y="63"/>
                    </a:lnTo>
                    <a:lnTo>
                      <a:pt x="80" y="66"/>
                    </a:lnTo>
                    <a:lnTo>
                      <a:pt x="65" y="68"/>
                    </a:lnTo>
                    <a:lnTo>
                      <a:pt x="51" y="70"/>
                    </a:lnTo>
                    <a:lnTo>
                      <a:pt x="37" y="71"/>
                    </a:lnTo>
                    <a:lnTo>
                      <a:pt x="24" y="72"/>
                    </a:lnTo>
                    <a:lnTo>
                      <a:pt x="12" y="72"/>
                    </a:lnTo>
                    <a:lnTo>
                      <a:pt x="0" y="71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0" name="Freeform 983"/>
              <p:cNvSpPr/>
              <p:nvPr/>
            </p:nvSpPr>
            <p:spPr>
              <a:xfrm>
                <a:off x="4466" y="4120"/>
                <a:ext cx="4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1" h="117">
                    <a:moveTo>
                      <a:pt x="0" y="0"/>
                    </a:moveTo>
                    <a:lnTo>
                      <a:pt x="87" y="117"/>
                    </a:lnTo>
                    <a:lnTo>
                      <a:pt x="141" y="73"/>
                    </a:lnTo>
                    <a:lnTo>
                      <a:pt x="137" y="70"/>
                    </a:lnTo>
                    <a:lnTo>
                      <a:pt x="128" y="64"/>
                    </a:lnTo>
                    <a:lnTo>
                      <a:pt x="115" y="54"/>
                    </a:lnTo>
                    <a:lnTo>
                      <a:pt x="97" y="41"/>
                    </a:lnTo>
                    <a:lnTo>
                      <a:pt x="76" y="29"/>
                    </a:lnTo>
                    <a:lnTo>
                      <a:pt x="52" y="18"/>
                    </a:lnTo>
                    <a:lnTo>
                      <a:pt x="27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1" name="Freeform 984"/>
              <p:cNvSpPr/>
              <p:nvPr/>
            </p:nvSpPr>
            <p:spPr>
              <a:xfrm>
                <a:off x="4466" y="4120"/>
                <a:ext cx="4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1" h="117">
                    <a:moveTo>
                      <a:pt x="0" y="0"/>
                    </a:moveTo>
                    <a:lnTo>
                      <a:pt x="87" y="117"/>
                    </a:lnTo>
                    <a:lnTo>
                      <a:pt x="141" y="73"/>
                    </a:lnTo>
                    <a:lnTo>
                      <a:pt x="137" y="70"/>
                    </a:lnTo>
                    <a:lnTo>
                      <a:pt x="128" y="64"/>
                    </a:lnTo>
                    <a:lnTo>
                      <a:pt x="115" y="54"/>
                    </a:lnTo>
                    <a:lnTo>
                      <a:pt x="97" y="41"/>
                    </a:lnTo>
                    <a:lnTo>
                      <a:pt x="76" y="29"/>
                    </a:lnTo>
                    <a:lnTo>
                      <a:pt x="52" y="18"/>
                    </a:lnTo>
                    <a:lnTo>
                      <a:pt x="27" y="8"/>
                    </a:lnTo>
                    <a:lnTo>
                      <a:pt x="0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2" name="Freeform 985"/>
              <p:cNvSpPr/>
              <p:nvPr/>
            </p:nvSpPr>
            <p:spPr>
              <a:xfrm>
                <a:off x="3516" y="4269"/>
                <a:ext cx="53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9" h="72">
                    <a:moveTo>
                      <a:pt x="0" y="71"/>
                    </a:moveTo>
                    <a:lnTo>
                      <a:pt x="3" y="69"/>
                    </a:lnTo>
                    <a:lnTo>
                      <a:pt x="13" y="63"/>
                    </a:lnTo>
                    <a:lnTo>
                      <a:pt x="27" y="56"/>
                    </a:lnTo>
                    <a:lnTo>
                      <a:pt x="42" y="45"/>
                    </a:lnTo>
                    <a:lnTo>
                      <a:pt x="60" y="33"/>
                    </a:lnTo>
                    <a:lnTo>
                      <a:pt x="76" y="22"/>
                    </a:lnTo>
                    <a:lnTo>
                      <a:pt x="89" y="10"/>
                    </a:lnTo>
                    <a:lnTo>
                      <a:pt x="98" y="0"/>
                    </a:lnTo>
                    <a:lnTo>
                      <a:pt x="99" y="2"/>
                    </a:lnTo>
                    <a:lnTo>
                      <a:pt x="104" y="6"/>
                    </a:lnTo>
                    <a:lnTo>
                      <a:pt x="111" y="14"/>
                    </a:lnTo>
                    <a:lnTo>
                      <a:pt x="120" y="22"/>
                    </a:lnTo>
                    <a:lnTo>
                      <a:pt x="129" y="30"/>
                    </a:lnTo>
                    <a:lnTo>
                      <a:pt x="137" y="38"/>
                    </a:lnTo>
                    <a:lnTo>
                      <a:pt x="148" y="42"/>
                    </a:lnTo>
                    <a:lnTo>
                      <a:pt x="156" y="44"/>
                    </a:lnTo>
                    <a:lnTo>
                      <a:pt x="159" y="44"/>
                    </a:lnTo>
                    <a:lnTo>
                      <a:pt x="159" y="45"/>
                    </a:lnTo>
                    <a:lnTo>
                      <a:pt x="155" y="48"/>
                    </a:lnTo>
                    <a:lnTo>
                      <a:pt x="150" y="50"/>
                    </a:lnTo>
                    <a:lnTo>
                      <a:pt x="141" y="52"/>
                    </a:lnTo>
                    <a:lnTo>
                      <a:pt x="132" y="54"/>
                    </a:lnTo>
                    <a:lnTo>
                      <a:pt x="121" y="58"/>
                    </a:lnTo>
                    <a:lnTo>
                      <a:pt x="107" y="60"/>
                    </a:lnTo>
                    <a:lnTo>
                      <a:pt x="94" y="63"/>
                    </a:lnTo>
                    <a:lnTo>
                      <a:pt x="80" y="66"/>
                    </a:lnTo>
                    <a:lnTo>
                      <a:pt x="66" y="68"/>
                    </a:lnTo>
                    <a:lnTo>
                      <a:pt x="51" y="70"/>
                    </a:lnTo>
                    <a:lnTo>
                      <a:pt x="37" y="71"/>
                    </a:lnTo>
                    <a:lnTo>
                      <a:pt x="23" y="72"/>
                    </a:lnTo>
                    <a:lnTo>
                      <a:pt x="11" y="72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3" name="Freeform 986"/>
              <p:cNvSpPr/>
              <p:nvPr/>
            </p:nvSpPr>
            <p:spPr>
              <a:xfrm>
                <a:off x="3516" y="4269"/>
                <a:ext cx="53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59" h="72">
                    <a:moveTo>
                      <a:pt x="0" y="71"/>
                    </a:moveTo>
                    <a:lnTo>
                      <a:pt x="0" y="71"/>
                    </a:lnTo>
                    <a:lnTo>
                      <a:pt x="3" y="69"/>
                    </a:lnTo>
                    <a:lnTo>
                      <a:pt x="13" y="63"/>
                    </a:lnTo>
                    <a:lnTo>
                      <a:pt x="27" y="56"/>
                    </a:lnTo>
                    <a:lnTo>
                      <a:pt x="42" y="45"/>
                    </a:lnTo>
                    <a:lnTo>
                      <a:pt x="60" y="33"/>
                    </a:lnTo>
                    <a:lnTo>
                      <a:pt x="76" y="22"/>
                    </a:lnTo>
                    <a:lnTo>
                      <a:pt x="89" y="10"/>
                    </a:lnTo>
                    <a:lnTo>
                      <a:pt x="98" y="0"/>
                    </a:lnTo>
                    <a:lnTo>
                      <a:pt x="99" y="2"/>
                    </a:lnTo>
                    <a:lnTo>
                      <a:pt x="104" y="6"/>
                    </a:lnTo>
                    <a:lnTo>
                      <a:pt x="111" y="14"/>
                    </a:lnTo>
                    <a:lnTo>
                      <a:pt x="120" y="22"/>
                    </a:lnTo>
                    <a:lnTo>
                      <a:pt x="129" y="30"/>
                    </a:lnTo>
                    <a:lnTo>
                      <a:pt x="137" y="38"/>
                    </a:lnTo>
                    <a:lnTo>
                      <a:pt x="148" y="42"/>
                    </a:lnTo>
                    <a:lnTo>
                      <a:pt x="156" y="44"/>
                    </a:lnTo>
                    <a:lnTo>
                      <a:pt x="159" y="44"/>
                    </a:lnTo>
                    <a:lnTo>
                      <a:pt x="159" y="45"/>
                    </a:lnTo>
                    <a:lnTo>
                      <a:pt x="155" y="48"/>
                    </a:lnTo>
                    <a:lnTo>
                      <a:pt x="150" y="50"/>
                    </a:lnTo>
                    <a:lnTo>
                      <a:pt x="141" y="52"/>
                    </a:lnTo>
                    <a:lnTo>
                      <a:pt x="132" y="54"/>
                    </a:lnTo>
                    <a:lnTo>
                      <a:pt x="121" y="58"/>
                    </a:lnTo>
                    <a:lnTo>
                      <a:pt x="107" y="60"/>
                    </a:lnTo>
                    <a:lnTo>
                      <a:pt x="94" y="63"/>
                    </a:lnTo>
                    <a:lnTo>
                      <a:pt x="80" y="66"/>
                    </a:lnTo>
                    <a:lnTo>
                      <a:pt x="66" y="68"/>
                    </a:lnTo>
                    <a:lnTo>
                      <a:pt x="51" y="70"/>
                    </a:lnTo>
                    <a:lnTo>
                      <a:pt x="37" y="71"/>
                    </a:lnTo>
                    <a:lnTo>
                      <a:pt x="23" y="72"/>
                    </a:lnTo>
                    <a:lnTo>
                      <a:pt x="11" y="72"/>
                    </a:lnTo>
                    <a:lnTo>
                      <a:pt x="0" y="71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4" name="Freeform 987"/>
              <p:cNvSpPr/>
              <p:nvPr/>
            </p:nvSpPr>
            <p:spPr>
              <a:xfrm>
                <a:off x="3854" y="4120"/>
                <a:ext cx="4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1" h="117">
                    <a:moveTo>
                      <a:pt x="0" y="0"/>
                    </a:moveTo>
                    <a:lnTo>
                      <a:pt x="87" y="117"/>
                    </a:lnTo>
                    <a:lnTo>
                      <a:pt x="141" y="73"/>
                    </a:lnTo>
                    <a:lnTo>
                      <a:pt x="138" y="70"/>
                    </a:lnTo>
                    <a:lnTo>
                      <a:pt x="129" y="64"/>
                    </a:lnTo>
                    <a:lnTo>
                      <a:pt x="115" y="54"/>
                    </a:lnTo>
                    <a:lnTo>
                      <a:pt x="97" y="41"/>
                    </a:lnTo>
                    <a:lnTo>
                      <a:pt x="76" y="29"/>
                    </a:lnTo>
                    <a:lnTo>
                      <a:pt x="53" y="18"/>
                    </a:lnTo>
                    <a:lnTo>
                      <a:pt x="27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5" name="Freeform 988"/>
              <p:cNvSpPr/>
              <p:nvPr/>
            </p:nvSpPr>
            <p:spPr>
              <a:xfrm>
                <a:off x="3854" y="4120"/>
                <a:ext cx="47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41" h="117">
                    <a:moveTo>
                      <a:pt x="0" y="0"/>
                    </a:moveTo>
                    <a:lnTo>
                      <a:pt x="87" y="117"/>
                    </a:lnTo>
                    <a:lnTo>
                      <a:pt x="141" y="73"/>
                    </a:lnTo>
                    <a:lnTo>
                      <a:pt x="138" y="70"/>
                    </a:lnTo>
                    <a:lnTo>
                      <a:pt x="129" y="64"/>
                    </a:lnTo>
                    <a:lnTo>
                      <a:pt x="115" y="54"/>
                    </a:lnTo>
                    <a:lnTo>
                      <a:pt x="97" y="41"/>
                    </a:lnTo>
                    <a:lnTo>
                      <a:pt x="76" y="29"/>
                    </a:lnTo>
                    <a:lnTo>
                      <a:pt x="53" y="18"/>
                    </a:lnTo>
                    <a:lnTo>
                      <a:pt x="27" y="8"/>
                    </a:lnTo>
                    <a:lnTo>
                      <a:pt x="0" y="0"/>
                    </a:lnTo>
                  </a:path>
                </a:pathLst>
              </a:custGeom>
              <a:noFill/>
              <a:ln w="0" cap="flat" cmpd="sng">
                <a:solidFill>
                  <a:srgbClr val="FF0066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6" name="Freeform 989"/>
              <p:cNvSpPr/>
              <p:nvPr/>
            </p:nvSpPr>
            <p:spPr>
              <a:xfrm>
                <a:off x="5292" y="4199"/>
                <a:ext cx="28" cy="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6" h="199">
                    <a:moveTo>
                      <a:pt x="51" y="0"/>
                    </a:moveTo>
                    <a:lnTo>
                      <a:pt x="49" y="2"/>
                    </a:lnTo>
                    <a:lnTo>
                      <a:pt x="43" y="8"/>
                    </a:lnTo>
                    <a:lnTo>
                      <a:pt x="35" y="17"/>
                    </a:lnTo>
                    <a:lnTo>
                      <a:pt x="26" y="28"/>
                    </a:lnTo>
                    <a:lnTo>
                      <a:pt x="17" y="42"/>
                    </a:lnTo>
                    <a:lnTo>
                      <a:pt x="10" y="58"/>
                    </a:lnTo>
                    <a:lnTo>
                      <a:pt x="4" y="76"/>
                    </a:lnTo>
                    <a:lnTo>
                      <a:pt x="2" y="95"/>
                    </a:lnTo>
                    <a:lnTo>
                      <a:pt x="4" y="126"/>
                    </a:lnTo>
                    <a:lnTo>
                      <a:pt x="7" y="146"/>
                    </a:lnTo>
                    <a:lnTo>
                      <a:pt x="7" y="167"/>
                    </a:lnTo>
                    <a:lnTo>
                      <a:pt x="0" y="199"/>
                    </a:lnTo>
                    <a:lnTo>
                      <a:pt x="5" y="199"/>
                    </a:lnTo>
                    <a:lnTo>
                      <a:pt x="20" y="197"/>
                    </a:lnTo>
                    <a:lnTo>
                      <a:pt x="40" y="194"/>
                    </a:lnTo>
                    <a:lnTo>
                      <a:pt x="60" y="187"/>
                    </a:lnTo>
                    <a:lnTo>
                      <a:pt x="77" y="177"/>
                    </a:lnTo>
                    <a:lnTo>
                      <a:pt x="86" y="164"/>
                    </a:lnTo>
                    <a:lnTo>
                      <a:pt x="83" y="145"/>
                    </a:lnTo>
                    <a:lnTo>
                      <a:pt x="64" y="121"/>
                    </a:lnTo>
                    <a:lnTo>
                      <a:pt x="53" y="105"/>
                    </a:lnTo>
                    <a:lnTo>
                      <a:pt x="46" y="86"/>
                    </a:lnTo>
                    <a:lnTo>
                      <a:pt x="43" y="66"/>
                    </a:lnTo>
                    <a:lnTo>
                      <a:pt x="43" y="47"/>
                    </a:lnTo>
                    <a:lnTo>
                      <a:pt x="45" y="28"/>
                    </a:lnTo>
                    <a:lnTo>
                      <a:pt x="48" y="14"/>
                    </a:lnTo>
                    <a:lnTo>
                      <a:pt x="50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7" name="Freeform 990"/>
              <p:cNvSpPr/>
              <p:nvPr/>
            </p:nvSpPr>
            <p:spPr>
              <a:xfrm>
                <a:off x="5291" y="4198"/>
                <a:ext cx="18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6" h="98">
                    <a:moveTo>
                      <a:pt x="9" y="98"/>
                    </a:moveTo>
                    <a:lnTo>
                      <a:pt x="9" y="98"/>
                    </a:lnTo>
                    <a:lnTo>
                      <a:pt x="11" y="79"/>
                    </a:lnTo>
                    <a:lnTo>
                      <a:pt x="17" y="63"/>
                    </a:lnTo>
                    <a:lnTo>
                      <a:pt x="24" y="47"/>
                    </a:lnTo>
                    <a:lnTo>
                      <a:pt x="33" y="33"/>
                    </a:lnTo>
                    <a:lnTo>
                      <a:pt x="42" y="22"/>
                    </a:lnTo>
                    <a:lnTo>
                      <a:pt x="49" y="14"/>
                    </a:lnTo>
                    <a:lnTo>
                      <a:pt x="55" y="9"/>
                    </a:lnTo>
                    <a:lnTo>
                      <a:pt x="56" y="7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3" y="8"/>
                    </a:lnTo>
                    <a:lnTo>
                      <a:pt x="35" y="18"/>
                    </a:lnTo>
                    <a:lnTo>
                      <a:pt x="26" y="29"/>
                    </a:lnTo>
                    <a:lnTo>
                      <a:pt x="17" y="42"/>
                    </a:lnTo>
                    <a:lnTo>
                      <a:pt x="8" y="60"/>
                    </a:lnTo>
                    <a:lnTo>
                      <a:pt x="3" y="79"/>
                    </a:lnTo>
                    <a:lnTo>
                      <a:pt x="0" y="98"/>
                    </a:lnTo>
                    <a:lnTo>
                      <a:pt x="9" y="9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8" name="Freeform 991"/>
              <p:cNvSpPr/>
              <p:nvPr/>
            </p:nvSpPr>
            <p:spPr>
              <a:xfrm>
                <a:off x="5290" y="4231"/>
                <a:ext cx="6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7" h="109">
                    <a:moveTo>
                      <a:pt x="5" y="100"/>
                    </a:moveTo>
                    <a:lnTo>
                      <a:pt x="9" y="106"/>
                    </a:lnTo>
                    <a:lnTo>
                      <a:pt x="17" y="72"/>
                    </a:lnTo>
                    <a:lnTo>
                      <a:pt x="17" y="51"/>
                    </a:lnTo>
                    <a:lnTo>
                      <a:pt x="13" y="31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5" y="31"/>
                    </a:lnTo>
                    <a:lnTo>
                      <a:pt x="8" y="51"/>
                    </a:lnTo>
                    <a:lnTo>
                      <a:pt x="8" y="72"/>
                    </a:lnTo>
                    <a:lnTo>
                      <a:pt x="0" y="103"/>
                    </a:lnTo>
                    <a:lnTo>
                      <a:pt x="5" y="109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9" name="Freeform 992"/>
              <p:cNvSpPr/>
              <p:nvPr/>
            </p:nvSpPr>
            <p:spPr>
              <a:xfrm>
                <a:off x="5292" y="4239"/>
                <a:ext cx="30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90" h="86">
                    <a:moveTo>
                      <a:pt x="61" y="6"/>
                    </a:moveTo>
                    <a:lnTo>
                      <a:pt x="61" y="6"/>
                    </a:lnTo>
                    <a:lnTo>
                      <a:pt x="79" y="29"/>
                    </a:lnTo>
                    <a:lnTo>
                      <a:pt x="81" y="46"/>
                    </a:lnTo>
                    <a:lnTo>
                      <a:pt x="73" y="56"/>
                    </a:lnTo>
                    <a:lnTo>
                      <a:pt x="59" y="65"/>
                    </a:lnTo>
                    <a:lnTo>
                      <a:pt x="39" y="71"/>
                    </a:lnTo>
                    <a:lnTo>
                      <a:pt x="20" y="75"/>
                    </a:lnTo>
                    <a:lnTo>
                      <a:pt x="5" y="77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5" y="86"/>
                    </a:lnTo>
                    <a:lnTo>
                      <a:pt x="20" y="84"/>
                    </a:lnTo>
                    <a:lnTo>
                      <a:pt x="41" y="80"/>
                    </a:lnTo>
                    <a:lnTo>
                      <a:pt x="61" y="74"/>
                    </a:lnTo>
                    <a:lnTo>
                      <a:pt x="80" y="62"/>
                    </a:lnTo>
                    <a:lnTo>
                      <a:pt x="90" y="46"/>
                    </a:lnTo>
                    <a:lnTo>
                      <a:pt x="88" y="24"/>
                    </a:lnTo>
                    <a:lnTo>
                      <a:pt x="68" y="0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0" name="Freeform 993"/>
              <p:cNvSpPr/>
              <p:nvPr/>
            </p:nvSpPr>
            <p:spPr>
              <a:xfrm>
                <a:off x="5305" y="4195"/>
                <a:ext cx="9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9" h="137">
                    <a:moveTo>
                      <a:pt x="14" y="17"/>
                    </a:moveTo>
                    <a:lnTo>
                      <a:pt x="7" y="12"/>
                    </a:lnTo>
                    <a:lnTo>
                      <a:pt x="6" y="15"/>
                    </a:lnTo>
                    <a:lnTo>
                      <a:pt x="4" y="27"/>
                    </a:lnTo>
                    <a:lnTo>
                      <a:pt x="2" y="41"/>
                    </a:lnTo>
                    <a:lnTo>
                      <a:pt x="0" y="60"/>
                    </a:lnTo>
                    <a:lnTo>
                      <a:pt x="0" y="79"/>
                    </a:lnTo>
                    <a:lnTo>
                      <a:pt x="3" y="101"/>
                    </a:lnTo>
                    <a:lnTo>
                      <a:pt x="11" y="121"/>
                    </a:lnTo>
                    <a:lnTo>
                      <a:pt x="22" y="137"/>
                    </a:lnTo>
                    <a:lnTo>
                      <a:pt x="29" y="131"/>
                    </a:lnTo>
                    <a:lnTo>
                      <a:pt x="18" y="116"/>
                    </a:lnTo>
                    <a:lnTo>
                      <a:pt x="12" y="98"/>
                    </a:lnTo>
                    <a:lnTo>
                      <a:pt x="9" y="79"/>
                    </a:lnTo>
                    <a:lnTo>
                      <a:pt x="9" y="60"/>
                    </a:lnTo>
                    <a:lnTo>
                      <a:pt x="11" y="41"/>
                    </a:lnTo>
                    <a:lnTo>
                      <a:pt x="13" y="27"/>
                    </a:lnTo>
                    <a:lnTo>
                      <a:pt x="15" y="18"/>
                    </a:lnTo>
                    <a:lnTo>
                      <a:pt x="16" y="14"/>
                    </a:lnTo>
                    <a:lnTo>
                      <a:pt x="10" y="10"/>
                    </a:lnTo>
                    <a:lnTo>
                      <a:pt x="16" y="14"/>
                    </a:lnTo>
                    <a:lnTo>
                      <a:pt x="21" y="0"/>
                    </a:lnTo>
                    <a:lnTo>
                      <a:pt x="10" y="10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1" name="Freeform 994"/>
              <p:cNvSpPr/>
              <p:nvPr/>
            </p:nvSpPr>
            <p:spPr>
              <a:xfrm>
                <a:off x="5308" y="4200"/>
                <a:ext cx="45" cy="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35" h="194">
                    <a:moveTo>
                      <a:pt x="10" y="0"/>
                    </a:moveTo>
                    <a:lnTo>
                      <a:pt x="9" y="5"/>
                    </a:lnTo>
                    <a:lnTo>
                      <a:pt x="5" y="17"/>
                    </a:lnTo>
                    <a:lnTo>
                      <a:pt x="1" y="35"/>
                    </a:lnTo>
                    <a:lnTo>
                      <a:pt x="0" y="56"/>
                    </a:lnTo>
                    <a:lnTo>
                      <a:pt x="1" y="79"/>
                    </a:lnTo>
                    <a:lnTo>
                      <a:pt x="9" y="102"/>
                    </a:lnTo>
                    <a:lnTo>
                      <a:pt x="22" y="122"/>
                    </a:lnTo>
                    <a:lnTo>
                      <a:pt x="45" y="138"/>
                    </a:lnTo>
                    <a:lnTo>
                      <a:pt x="61" y="146"/>
                    </a:lnTo>
                    <a:lnTo>
                      <a:pt x="73" y="153"/>
                    </a:lnTo>
                    <a:lnTo>
                      <a:pt x="81" y="158"/>
                    </a:lnTo>
                    <a:lnTo>
                      <a:pt x="87" y="164"/>
                    </a:lnTo>
                    <a:lnTo>
                      <a:pt x="90" y="170"/>
                    </a:lnTo>
                    <a:lnTo>
                      <a:pt x="94" y="176"/>
                    </a:lnTo>
                    <a:lnTo>
                      <a:pt x="97" y="184"/>
                    </a:lnTo>
                    <a:lnTo>
                      <a:pt x="100" y="194"/>
                    </a:lnTo>
                    <a:lnTo>
                      <a:pt x="104" y="189"/>
                    </a:lnTo>
                    <a:lnTo>
                      <a:pt x="113" y="174"/>
                    </a:lnTo>
                    <a:lnTo>
                      <a:pt x="121" y="153"/>
                    </a:lnTo>
                    <a:lnTo>
                      <a:pt x="130" y="129"/>
                    </a:lnTo>
                    <a:lnTo>
                      <a:pt x="135" y="106"/>
                    </a:lnTo>
                    <a:lnTo>
                      <a:pt x="130" y="84"/>
                    </a:lnTo>
                    <a:lnTo>
                      <a:pt x="116" y="70"/>
                    </a:lnTo>
                    <a:lnTo>
                      <a:pt x="88" y="64"/>
                    </a:lnTo>
                    <a:lnTo>
                      <a:pt x="61" y="63"/>
                    </a:lnTo>
                    <a:lnTo>
                      <a:pt x="44" y="62"/>
                    </a:lnTo>
                    <a:lnTo>
                      <a:pt x="33" y="58"/>
                    </a:lnTo>
                    <a:lnTo>
                      <a:pt x="28" y="52"/>
                    </a:lnTo>
                    <a:lnTo>
                      <a:pt x="25" y="43"/>
                    </a:lnTo>
                    <a:lnTo>
                      <a:pt x="22" y="32"/>
                    </a:lnTo>
                    <a:lnTo>
                      <a:pt x="18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C4C4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2" name="Freeform 995"/>
              <p:cNvSpPr/>
              <p:nvPr/>
            </p:nvSpPr>
            <p:spPr>
              <a:xfrm>
                <a:off x="5306" y="4200"/>
                <a:ext cx="17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2" h="144">
                    <a:moveTo>
                      <a:pt x="52" y="135"/>
                    </a:moveTo>
                    <a:lnTo>
                      <a:pt x="52" y="135"/>
                    </a:lnTo>
                    <a:lnTo>
                      <a:pt x="30" y="120"/>
                    </a:lnTo>
                    <a:lnTo>
                      <a:pt x="18" y="102"/>
                    </a:lnTo>
                    <a:lnTo>
                      <a:pt x="10" y="80"/>
                    </a:lnTo>
                    <a:lnTo>
                      <a:pt x="9" y="57"/>
                    </a:lnTo>
                    <a:lnTo>
                      <a:pt x="10" y="36"/>
                    </a:lnTo>
                    <a:lnTo>
                      <a:pt x="15" y="19"/>
                    </a:lnTo>
                    <a:lnTo>
                      <a:pt x="18" y="7"/>
                    </a:lnTo>
                    <a:lnTo>
                      <a:pt x="19" y="3"/>
                    </a:lnTo>
                    <a:lnTo>
                      <a:pt x="10" y="0"/>
                    </a:lnTo>
                    <a:lnTo>
                      <a:pt x="9" y="5"/>
                    </a:lnTo>
                    <a:lnTo>
                      <a:pt x="6" y="17"/>
                    </a:lnTo>
                    <a:lnTo>
                      <a:pt x="1" y="36"/>
                    </a:lnTo>
                    <a:lnTo>
                      <a:pt x="0" y="57"/>
                    </a:lnTo>
                    <a:lnTo>
                      <a:pt x="1" y="80"/>
                    </a:lnTo>
                    <a:lnTo>
                      <a:pt x="9" y="104"/>
                    </a:lnTo>
                    <a:lnTo>
                      <a:pt x="24" y="127"/>
                    </a:lnTo>
                    <a:lnTo>
                      <a:pt x="49" y="144"/>
                    </a:lnTo>
                    <a:lnTo>
                      <a:pt x="52" y="135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3" name="Freeform 996"/>
              <p:cNvSpPr/>
              <p:nvPr/>
            </p:nvSpPr>
            <p:spPr>
              <a:xfrm>
                <a:off x="5322" y="4245"/>
                <a:ext cx="21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1" h="62">
                    <a:moveTo>
                      <a:pt x="53" y="58"/>
                    </a:moveTo>
                    <a:lnTo>
                      <a:pt x="61" y="59"/>
                    </a:lnTo>
                    <a:lnTo>
                      <a:pt x="57" y="49"/>
                    </a:lnTo>
                    <a:lnTo>
                      <a:pt x="54" y="41"/>
                    </a:lnTo>
                    <a:lnTo>
                      <a:pt x="50" y="33"/>
                    </a:lnTo>
                    <a:lnTo>
                      <a:pt x="46" y="28"/>
                    </a:lnTo>
                    <a:lnTo>
                      <a:pt x="39" y="21"/>
                    </a:lnTo>
                    <a:lnTo>
                      <a:pt x="32" y="15"/>
                    </a:lnTo>
                    <a:lnTo>
                      <a:pt x="19" y="9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15" y="15"/>
                    </a:lnTo>
                    <a:lnTo>
                      <a:pt x="27" y="22"/>
                    </a:lnTo>
                    <a:lnTo>
                      <a:pt x="35" y="28"/>
                    </a:lnTo>
                    <a:lnTo>
                      <a:pt x="39" y="32"/>
                    </a:lnTo>
                    <a:lnTo>
                      <a:pt x="43" y="38"/>
                    </a:lnTo>
                    <a:lnTo>
                      <a:pt x="45" y="43"/>
                    </a:lnTo>
                    <a:lnTo>
                      <a:pt x="48" y="51"/>
                    </a:lnTo>
                    <a:lnTo>
                      <a:pt x="52" y="61"/>
                    </a:lnTo>
                    <a:lnTo>
                      <a:pt x="60" y="62"/>
                    </a:lnTo>
                    <a:lnTo>
                      <a:pt x="53" y="58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4" name="Freeform 997"/>
              <p:cNvSpPr/>
              <p:nvPr/>
            </p:nvSpPr>
            <p:spPr>
              <a:xfrm>
                <a:off x="5337" y="4220"/>
                <a:ext cx="17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51" h="136">
                    <a:moveTo>
                      <a:pt x="0" y="9"/>
                    </a:moveTo>
                    <a:lnTo>
                      <a:pt x="0" y="9"/>
                    </a:lnTo>
                    <a:lnTo>
                      <a:pt x="27" y="14"/>
                    </a:lnTo>
                    <a:lnTo>
                      <a:pt x="39" y="27"/>
                    </a:lnTo>
                    <a:lnTo>
                      <a:pt x="42" y="46"/>
                    </a:lnTo>
                    <a:lnTo>
                      <a:pt x="38" y="68"/>
                    </a:lnTo>
                    <a:lnTo>
                      <a:pt x="29" y="92"/>
                    </a:lnTo>
                    <a:lnTo>
                      <a:pt x="20" y="112"/>
                    </a:lnTo>
                    <a:lnTo>
                      <a:pt x="12" y="126"/>
                    </a:lnTo>
                    <a:lnTo>
                      <a:pt x="9" y="132"/>
                    </a:lnTo>
                    <a:lnTo>
                      <a:pt x="16" y="136"/>
                    </a:lnTo>
                    <a:lnTo>
                      <a:pt x="19" y="131"/>
                    </a:lnTo>
                    <a:lnTo>
                      <a:pt x="29" y="116"/>
                    </a:lnTo>
                    <a:lnTo>
                      <a:pt x="38" y="94"/>
                    </a:lnTo>
                    <a:lnTo>
                      <a:pt x="47" y="70"/>
                    </a:lnTo>
                    <a:lnTo>
                      <a:pt x="51" y="46"/>
                    </a:lnTo>
                    <a:lnTo>
                      <a:pt x="46" y="22"/>
                    </a:lnTo>
                    <a:lnTo>
                      <a:pt x="29" y="5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5" name="Freeform 998"/>
              <p:cNvSpPr/>
              <p:nvPr/>
            </p:nvSpPr>
            <p:spPr>
              <a:xfrm>
                <a:off x="5309" y="4199"/>
                <a:ext cx="28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83" h="71">
                    <a:moveTo>
                      <a:pt x="9" y="4"/>
                    </a:moveTo>
                    <a:lnTo>
                      <a:pt x="1" y="5"/>
                    </a:lnTo>
                    <a:lnTo>
                      <a:pt x="8" y="21"/>
                    </a:lnTo>
                    <a:lnTo>
                      <a:pt x="13" y="35"/>
                    </a:lnTo>
                    <a:lnTo>
                      <a:pt x="16" y="46"/>
                    </a:lnTo>
                    <a:lnTo>
                      <a:pt x="19" y="56"/>
                    </a:lnTo>
                    <a:lnTo>
                      <a:pt x="26" y="63"/>
                    </a:lnTo>
                    <a:lnTo>
                      <a:pt x="39" y="69"/>
                    </a:lnTo>
                    <a:lnTo>
                      <a:pt x="56" y="70"/>
                    </a:lnTo>
                    <a:lnTo>
                      <a:pt x="83" y="71"/>
                    </a:lnTo>
                    <a:lnTo>
                      <a:pt x="83" y="62"/>
                    </a:lnTo>
                    <a:lnTo>
                      <a:pt x="56" y="61"/>
                    </a:lnTo>
                    <a:lnTo>
                      <a:pt x="39" y="60"/>
                    </a:lnTo>
                    <a:lnTo>
                      <a:pt x="30" y="56"/>
                    </a:lnTo>
                    <a:lnTo>
                      <a:pt x="26" y="52"/>
                    </a:lnTo>
                    <a:lnTo>
                      <a:pt x="25" y="44"/>
                    </a:lnTo>
                    <a:lnTo>
                      <a:pt x="21" y="33"/>
                    </a:lnTo>
                    <a:lnTo>
                      <a:pt x="17" y="19"/>
                    </a:lnTo>
                    <a:lnTo>
                      <a:pt x="8" y="0"/>
                    </a:lnTo>
                    <a:lnTo>
                      <a:pt x="0" y="1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0066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66" name="Freeform 999"/>
            <p:cNvSpPr/>
            <p:nvPr/>
          </p:nvSpPr>
          <p:spPr>
            <a:xfrm>
              <a:off x="5611" y="4129"/>
              <a:ext cx="34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2" h="215">
                  <a:moveTo>
                    <a:pt x="30" y="215"/>
                  </a:moveTo>
                  <a:lnTo>
                    <a:pt x="30" y="212"/>
                  </a:lnTo>
                  <a:lnTo>
                    <a:pt x="29" y="206"/>
                  </a:lnTo>
                  <a:lnTo>
                    <a:pt x="30" y="196"/>
                  </a:lnTo>
                  <a:lnTo>
                    <a:pt x="32" y="182"/>
                  </a:lnTo>
                  <a:lnTo>
                    <a:pt x="37" y="166"/>
                  </a:lnTo>
                  <a:lnTo>
                    <a:pt x="47" y="149"/>
                  </a:lnTo>
                  <a:lnTo>
                    <a:pt x="61" y="130"/>
                  </a:lnTo>
                  <a:lnTo>
                    <a:pt x="81" y="110"/>
                  </a:lnTo>
                  <a:lnTo>
                    <a:pt x="92" y="99"/>
                  </a:lnTo>
                  <a:lnTo>
                    <a:pt x="98" y="86"/>
                  </a:lnTo>
                  <a:lnTo>
                    <a:pt x="102" y="71"/>
                  </a:lnTo>
                  <a:lnTo>
                    <a:pt x="99" y="57"/>
                  </a:lnTo>
                  <a:lnTo>
                    <a:pt x="93" y="41"/>
                  </a:lnTo>
                  <a:lnTo>
                    <a:pt x="81" y="25"/>
                  </a:lnTo>
                  <a:lnTo>
                    <a:pt x="64" y="12"/>
                  </a:lnTo>
                  <a:lnTo>
                    <a:pt x="40" y="0"/>
                  </a:lnTo>
                  <a:lnTo>
                    <a:pt x="40" y="10"/>
                  </a:lnTo>
                  <a:lnTo>
                    <a:pt x="39" y="33"/>
                  </a:lnTo>
                  <a:lnTo>
                    <a:pt x="35" y="63"/>
                  </a:lnTo>
                  <a:lnTo>
                    <a:pt x="23" y="88"/>
                  </a:lnTo>
                  <a:lnTo>
                    <a:pt x="14" y="102"/>
                  </a:lnTo>
                  <a:lnTo>
                    <a:pt x="7" y="115"/>
                  </a:lnTo>
                  <a:lnTo>
                    <a:pt x="2" y="128"/>
                  </a:lnTo>
                  <a:lnTo>
                    <a:pt x="0" y="142"/>
                  </a:lnTo>
                  <a:lnTo>
                    <a:pt x="2" y="157"/>
                  </a:lnTo>
                  <a:lnTo>
                    <a:pt x="8" y="174"/>
                  </a:lnTo>
                  <a:lnTo>
                    <a:pt x="17" y="193"/>
                  </a:lnTo>
                  <a:lnTo>
                    <a:pt x="30" y="21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1000"/>
            <p:cNvSpPr/>
            <p:nvPr/>
          </p:nvSpPr>
          <p:spPr>
            <a:xfrm>
              <a:off x="5619" y="4165"/>
              <a:ext cx="20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109">
                  <a:moveTo>
                    <a:pt x="55" y="0"/>
                  </a:moveTo>
                  <a:lnTo>
                    <a:pt x="55" y="0"/>
                  </a:lnTo>
                  <a:lnTo>
                    <a:pt x="34" y="19"/>
                  </a:lnTo>
                  <a:lnTo>
                    <a:pt x="19" y="39"/>
                  </a:lnTo>
                  <a:lnTo>
                    <a:pt x="8" y="58"/>
                  </a:lnTo>
                  <a:lnTo>
                    <a:pt x="4" y="74"/>
                  </a:lnTo>
                  <a:lnTo>
                    <a:pt x="2" y="89"/>
                  </a:lnTo>
                  <a:lnTo>
                    <a:pt x="0" y="99"/>
                  </a:lnTo>
                  <a:lnTo>
                    <a:pt x="2" y="105"/>
                  </a:lnTo>
                  <a:lnTo>
                    <a:pt x="2" y="109"/>
                  </a:lnTo>
                  <a:lnTo>
                    <a:pt x="11" y="106"/>
                  </a:lnTo>
                  <a:lnTo>
                    <a:pt x="11" y="105"/>
                  </a:lnTo>
                  <a:lnTo>
                    <a:pt x="9" y="99"/>
                  </a:lnTo>
                  <a:lnTo>
                    <a:pt x="11" y="89"/>
                  </a:lnTo>
                  <a:lnTo>
                    <a:pt x="13" y="76"/>
                  </a:lnTo>
                  <a:lnTo>
                    <a:pt x="17" y="61"/>
                  </a:lnTo>
                  <a:lnTo>
                    <a:pt x="26" y="44"/>
                  </a:lnTo>
                  <a:lnTo>
                    <a:pt x="41" y="26"/>
                  </a:lnTo>
                  <a:lnTo>
                    <a:pt x="60" y="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1001"/>
            <p:cNvSpPr/>
            <p:nvPr/>
          </p:nvSpPr>
          <p:spPr>
            <a:xfrm>
              <a:off x="5623" y="4127"/>
              <a:ext cx="24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0" h="119">
                  <a:moveTo>
                    <a:pt x="9" y="5"/>
                  </a:moveTo>
                  <a:lnTo>
                    <a:pt x="3" y="9"/>
                  </a:lnTo>
                  <a:lnTo>
                    <a:pt x="25" y="20"/>
                  </a:lnTo>
                  <a:lnTo>
                    <a:pt x="42" y="34"/>
                  </a:lnTo>
                  <a:lnTo>
                    <a:pt x="53" y="48"/>
                  </a:lnTo>
                  <a:lnTo>
                    <a:pt x="59" y="63"/>
                  </a:lnTo>
                  <a:lnTo>
                    <a:pt x="61" y="76"/>
                  </a:lnTo>
                  <a:lnTo>
                    <a:pt x="58" y="90"/>
                  </a:lnTo>
                  <a:lnTo>
                    <a:pt x="52" y="102"/>
                  </a:lnTo>
                  <a:lnTo>
                    <a:pt x="43" y="112"/>
                  </a:lnTo>
                  <a:lnTo>
                    <a:pt x="48" y="119"/>
                  </a:lnTo>
                  <a:lnTo>
                    <a:pt x="59" y="107"/>
                  </a:lnTo>
                  <a:lnTo>
                    <a:pt x="67" y="92"/>
                  </a:lnTo>
                  <a:lnTo>
                    <a:pt x="70" y="76"/>
                  </a:lnTo>
                  <a:lnTo>
                    <a:pt x="68" y="61"/>
                  </a:lnTo>
                  <a:lnTo>
                    <a:pt x="60" y="44"/>
                  </a:lnTo>
                  <a:lnTo>
                    <a:pt x="49" y="27"/>
                  </a:lnTo>
                  <a:lnTo>
                    <a:pt x="30" y="14"/>
                  </a:lnTo>
                  <a:lnTo>
                    <a:pt x="5" y="0"/>
                  </a:lnTo>
                  <a:lnTo>
                    <a:pt x="0" y="5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1002"/>
            <p:cNvSpPr/>
            <p:nvPr/>
          </p:nvSpPr>
          <p:spPr>
            <a:xfrm>
              <a:off x="5618" y="4129"/>
              <a:ext cx="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5" h="90">
                  <a:moveTo>
                    <a:pt x="7" y="90"/>
                  </a:moveTo>
                  <a:lnTo>
                    <a:pt x="7" y="90"/>
                  </a:lnTo>
                  <a:lnTo>
                    <a:pt x="19" y="65"/>
                  </a:lnTo>
                  <a:lnTo>
                    <a:pt x="23" y="33"/>
                  </a:lnTo>
                  <a:lnTo>
                    <a:pt x="25" y="1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16" y="10"/>
                  </a:lnTo>
                  <a:lnTo>
                    <a:pt x="15" y="33"/>
                  </a:lnTo>
                  <a:lnTo>
                    <a:pt x="10" y="62"/>
                  </a:lnTo>
                  <a:lnTo>
                    <a:pt x="0" y="86"/>
                  </a:lnTo>
                  <a:lnTo>
                    <a:pt x="7" y="9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1003"/>
            <p:cNvSpPr/>
            <p:nvPr/>
          </p:nvSpPr>
          <p:spPr>
            <a:xfrm>
              <a:off x="5610" y="4158"/>
              <a:ext cx="13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" h="131">
                  <a:moveTo>
                    <a:pt x="31" y="130"/>
                  </a:moveTo>
                  <a:lnTo>
                    <a:pt x="38" y="126"/>
                  </a:lnTo>
                  <a:lnTo>
                    <a:pt x="25" y="105"/>
                  </a:lnTo>
                  <a:lnTo>
                    <a:pt x="17" y="87"/>
                  </a:lnTo>
                  <a:lnTo>
                    <a:pt x="12" y="70"/>
                  </a:lnTo>
                  <a:lnTo>
                    <a:pt x="9" y="56"/>
                  </a:lnTo>
                  <a:lnTo>
                    <a:pt x="12" y="44"/>
                  </a:lnTo>
                  <a:lnTo>
                    <a:pt x="16" y="30"/>
                  </a:lnTo>
                  <a:lnTo>
                    <a:pt x="23" y="18"/>
                  </a:lnTo>
                  <a:lnTo>
                    <a:pt x="32" y="4"/>
                  </a:lnTo>
                  <a:lnTo>
                    <a:pt x="25" y="0"/>
                  </a:lnTo>
                  <a:lnTo>
                    <a:pt x="16" y="13"/>
                  </a:lnTo>
                  <a:lnTo>
                    <a:pt x="7" y="28"/>
                  </a:lnTo>
                  <a:lnTo>
                    <a:pt x="3" y="41"/>
                  </a:lnTo>
                  <a:lnTo>
                    <a:pt x="0" y="56"/>
                  </a:lnTo>
                  <a:lnTo>
                    <a:pt x="3" y="73"/>
                  </a:lnTo>
                  <a:lnTo>
                    <a:pt x="8" y="89"/>
                  </a:lnTo>
                  <a:lnTo>
                    <a:pt x="18" y="110"/>
                  </a:lnTo>
                  <a:lnTo>
                    <a:pt x="32" y="131"/>
                  </a:lnTo>
                  <a:lnTo>
                    <a:pt x="40" y="127"/>
                  </a:lnTo>
                  <a:lnTo>
                    <a:pt x="31" y="13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1004"/>
            <p:cNvSpPr/>
            <p:nvPr/>
          </p:nvSpPr>
          <p:spPr>
            <a:xfrm>
              <a:off x="5611" y="4200"/>
              <a:ext cx="34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2" h="215">
                  <a:moveTo>
                    <a:pt x="30" y="0"/>
                  </a:moveTo>
                  <a:lnTo>
                    <a:pt x="30" y="3"/>
                  </a:lnTo>
                  <a:lnTo>
                    <a:pt x="29" y="9"/>
                  </a:lnTo>
                  <a:lnTo>
                    <a:pt x="30" y="19"/>
                  </a:lnTo>
                  <a:lnTo>
                    <a:pt x="32" y="33"/>
                  </a:lnTo>
                  <a:lnTo>
                    <a:pt x="37" y="49"/>
                  </a:lnTo>
                  <a:lnTo>
                    <a:pt x="47" y="67"/>
                  </a:lnTo>
                  <a:lnTo>
                    <a:pt x="61" y="86"/>
                  </a:lnTo>
                  <a:lnTo>
                    <a:pt x="81" y="105"/>
                  </a:lnTo>
                  <a:lnTo>
                    <a:pt x="92" y="116"/>
                  </a:lnTo>
                  <a:lnTo>
                    <a:pt x="98" y="129"/>
                  </a:lnTo>
                  <a:lnTo>
                    <a:pt x="102" y="144"/>
                  </a:lnTo>
                  <a:lnTo>
                    <a:pt x="99" y="158"/>
                  </a:lnTo>
                  <a:lnTo>
                    <a:pt x="93" y="174"/>
                  </a:lnTo>
                  <a:lnTo>
                    <a:pt x="81" y="190"/>
                  </a:lnTo>
                  <a:lnTo>
                    <a:pt x="64" y="203"/>
                  </a:lnTo>
                  <a:lnTo>
                    <a:pt x="40" y="215"/>
                  </a:lnTo>
                  <a:lnTo>
                    <a:pt x="40" y="205"/>
                  </a:lnTo>
                  <a:lnTo>
                    <a:pt x="39" y="181"/>
                  </a:lnTo>
                  <a:lnTo>
                    <a:pt x="35" y="152"/>
                  </a:lnTo>
                  <a:lnTo>
                    <a:pt x="23" y="127"/>
                  </a:lnTo>
                  <a:lnTo>
                    <a:pt x="14" y="114"/>
                  </a:lnTo>
                  <a:lnTo>
                    <a:pt x="7" y="100"/>
                  </a:lnTo>
                  <a:lnTo>
                    <a:pt x="2" y="87"/>
                  </a:lnTo>
                  <a:lnTo>
                    <a:pt x="0" y="73"/>
                  </a:lnTo>
                  <a:lnTo>
                    <a:pt x="2" y="58"/>
                  </a:lnTo>
                  <a:lnTo>
                    <a:pt x="8" y="41"/>
                  </a:lnTo>
                  <a:lnTo>
                    <a:pt x="17" y="2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1005"/>
            <p:cNvSpPr/>
            <p:nvPr/>
          </p:nvSpPr>
          <p:spPr>
            <a:xfrm>
              <a:off x="5619" y="4200"/>
              <a:ext cx="20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109">
                  <a:moveTo>
                    <a:pt x="60" y="102"/>
                  </a:moveTo>
                  <a:lnTo>
                    <a:pt x="60" y="102"/>
                  </a:lnTo>
                  <a:lnTo>
                    <a:pt x="41" y="83"/>
                  </a:lnTo>
                  <a:lnTo>
                    <a:pt x="26" y="65"/>
                  </a:lnTo>
                  <a:lnTo>
                    <a:pt x="17" y="48"/>
                  </a:lnTo>
                  <a:lnTo>
                    <a:pt x="13" y="33"/>
                  </a:lnTo>
                  <a:lnTo>
                    <a:pt x="11" y="20"/>
                  </a:lnTo>
                  <a:lnTo>
                    <a:pt x="9" y="10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2" y="20"/>
                  </a:lnTo>
                  <a:lnTo>
                    <a:pt x="4" y="35"/>
                  </a:lnTo>
                  <a:lnTo>
                    <a:pt x="8" y="51"/>
                  </a:lnTo>
                  <a:lnTo>
                    <a:pt x="19" y="70"/>
                  </a:lnTo>
                  <a:lnTo>
                    <a:pt x="34" y="90"/>
                  </a:lnTo>
                  <a:lnTo>
                    <a:pt x="55" y="109"/>
                  </a:lnTo>
                  <a:lnTo>
                    <a:pt x="60" y="102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1006"/>
            <p:cNvSpPr/>
            <p:nvPr/>
          </p:nvSpPr>
          <p:spPr>
            <a:xfrm>
              <a:off x="5623" y="4234"/>
              <a:ext cx="24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0" h="119">
                  <a:moveTo>
                    <a:pt x="0" y="114"/>
                  </a:moveTo>
                  <a:lnTo>
                    <a:pt x="5" y="119"/>
                  </a:lnTo>
                  <a:lnTo>
                    <a:pt x="30" y="105"/>
                  </a:lnTo>
                  <a:lnTo>
                    <a:pt x="49" y="92"/>
                  </a:lnTo>
                  <a:lnTo>
                    <a:pt x="60" y="75"/>
                  </a:lnTo>
                  <a:lnTo>
                    <a:pt x="68" y="58"/>
                  </a:lnTo>
                  <a:lnTo>
                    <a:pt x="70" y="43"/>
                  </a:lnTo>
                  <a:lnTo>
                    <a:pt x="67" y="27"/>
                  </a:lnTo>
                  <a:lnTo>
                    <a:pt x="59" y="13"/>
                  </a:lnTo>
                  <a:lnTo>
                    <a:pt x="48" y="0"/>
                  </a:lnTo>
                  <a:lnTo>
                    <a:pt x="43" y="7"/>
                  </a:lnTo>
                  <a:lnTo>
                    <a:pt x="52" y="17"/>
                  </a:lnTo>
                  <a:lnTo>
                    <a:pt x="58" y="29"/>
                  </a:lnTo>
                  <a:lnTo>
                    <a:pt x="61" y="43"/>
                  </a:lnTo>
                  <a:lnTo>
                    <a:pt x="59" y="56"/>
                  </a:lnTo>
                  <a:lnTo>
                    <a:pt x="53" y="71"/>
                  </a:lnTo>
                  <a:lnTo>
                    <a:pt x="42" y="85"/>
                  </a:lnTo>
                  <a:lnTo>
                    <a:pt x="25" y="99"/>
                  </a:lnTo>
                  <a:lnTo>
                    <a:pt x="3" y="110"/>
                  </a:lnTo>
                  <a:lnTo>
                    <a:pt x="9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1007"/>
            <p:cNvSpPr/>
            <p:nvPr/>
          </p:nvSpPr>
          <p:spPr>
            <a:xfrm>
              <a:off x="5618" y="4242"/>
              <a:ext cx="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5" h="90">
                  <a:moveTo>
                    <a:pt x="0" y="4"/>
                  </a:moveTo>
                  <a:lnTo>
                    <a:pt x="0" y="4"/>
                  </a:lnTo>
                  <a:lnTo>
                    <a:pt x="10" y="28"/>
                  </a:lnTo>
                  <a:lnTo>
                    <a:pt x="15" y="56"/>
                  </a:lnTo>
                  <a:lnTo>
                    <a:pt x="16" y="80"/>
                  </a:lnTo>
                  <a:lnTo>
                    <a:pt x="16" y="90"/>
                  </a:lnTo>
                  <a:lnTo>
                    <a:pt x="25" y="90"/>
                  </a:lnTo>
                  <a:lnTo>
                    <a:pt x="25" y="80"/>
                  </a:lnTo>
                  <a:lnTo>
                    <a:pt x="23" y="56"/>
                  </a:lnTo>
                  <a:lnTo>
                    <a:pt x="19" y="25"/>
                  </a:lnTo>
                  <a:lnTo>
                    <a:pt x="7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1008"/>
            <p:cNvSpPr/>
            <p:nvPr/>
          </p:nvSpPr>
          <p:spPr>
            <a:xfrm>
              <a:off x="5610" y="4199"/>
              <a:ext cx="13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0" h="131">
                  <a:moveTo>
                    <a:pt x="40" y="4"/>
                  </a:moveTo>
                  <a:lnTo>
                    <a:pt x="32" y="0"/>
                  </a:lnTo>
                  <a:lnTo>
                    <a:pt x="18" y="21"/>
                  </a:lnTo>
                  <a:lnTo>
                    <a:pt x="8" y="42"/>
                  </a:lnTo>
                  <a:lnTo>
                    <a:pt x="3" y="58"/>
                  </a:lnTo>
                  <a:lnTo>
                    <a:pt x="0" y="75"/>
                  </a:lnTo>
                  <a:lnTo>
                    <a:pt x="3" y="90"/>
                  </a:lnTo>
                  <a:lnTo>
                    <a:pt x="7" y="103"/>
                  </a:lnTo>
                  <a:lnTo>
                    <a:pt x="16" y="118"/>
                  </a:lnTo>
                  <a:lnTo>
                    <a:pt x="25" y="131"/>
                  </a:lnTo>
                  <a:lnTo>
                    <a:pt x="32" y="127"/>
                  </a:lnTo>
                  <a:lnTo>
                    <a:pt x="23" y="113"/>
                  </a:lnTo>
                  <a:lnTo>
                    <a:pt x="16" y="101"/>
                  </a:lnTo>
                  <a:lnTo>
                    <a:pt x="12" y="88"/>
                  </a:lnTo>
                  <a:lnTo>
                    <a:pt x="9" y="75"/>
                  </a:lnTo>
                  <a:lnTo>
                    <a:pt x="12" y="61"/>
                  </a:lnTo>
                  <a:lnTo>
                    <a:pt x="17" y="44"/>
                  </a:lnTo>
                  <a:lnTo>
                    <a:pt x="25" y="26"/>
                  </a:lnTo>
                  <a:lnTo>
                    <a:pt x="38" y="5"/>
                  </a:lnTo>
                  <a:lnTo>
                    <a:pt x="31" y="1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1009"/>
            <p:cNvSpPr/>
            <p:nvPr/>
          </p:nvSpPr>
          <p:spPr>
            <a:xfrm>
              <a:off x="5598" y="4190"/>
              <a:ext cx="27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3" h="65">
                  <a:moveTo>
                    <a:pt x="41" y="65"/>
                  </a:moveTo>
                  <a:lnTo>
                    <a:pt x="50" y="64"/>
                  </a:lnTo>
                  <a:lnTo>
                    <a:pt x="58" y="63"/>
                  </a:lnTo>
                  <a:lnTo>
                    <a:pt x="64" y="59"/>
                  </a:lnTo>
                  <a:lnTo>
                    <a:pt x="71" y="55"/>
                  </a:lnTo>
                  <a:lnTo>
                    <a:pt x="77" y="50"/>
                  </a:lnTo>
                  <a:lnTo>
                    <a:pt x="80" y="45"/>
                  </a:lnTo>
                  <a:lnTo>
                    <a:pt x="82" y="39"/>
                  </a:lnTo>
                  <a:lnTo>
                    <a:pt x="83" y="33"/>
                  </a:lnTo>
                  <a:lnTo>
                    <a:pt x="82" y="26"/>
                  </a:lnTo>
                  <a:lnTo>
                    <a:pt x="80" y="20"/>
                  </a:lnTo>
                  <a:lnTo>
                    <a:pt x="77" y="15"/>
                  </a:lnTo>
                  <a:lnTo>
                    <a:pt x="71" y="9"/>
                  </a:lnTo>
                  <a:lnTo>
                    <a:pt x="64" y="6"/>
                  </a:lnTo>
                  <a:lnTo>
                    <a:pt x="58" y="2"/>
                  </a:lnTo>
                  <a:lnTo>
                    <a:pt x="50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2"/>
                  </a:lnTo>
                  <a:lnTo>
                    <a:pt x="19" y="6"/>
                  </a:lnTo>
                  <a:lnTo>
                    <a:pt x="12" y="9"/>
                  </a:lnTo>
                  <a:lnTo>
                    <a:pt x="6" y="15"/>
                  </a:lnTo>
                  <a:lnTo>
                    <a:pt x="3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3" y="45"/>
                  </a:lnTo>
                  <a:lnTo>
                    <a:pt x="6" y="50"/>
                  </a:lnTo>
                  <a:lnTo>
                    <a:pt x="12" y="55"/>
                  </a:lnTo>
                  <a:lnTo>
                    <a:pt x="19" y="59"/>
                  </a:lnTo>
                  <a:lnTo>
                    <a:pt x="25" y="63"/>
                  </a:lnTo>
                  <a:lnTo>
                    <a:pt x="33" y="64"/>
                  </a:lnTo>
                  <a:lnTo>
                    <a:pt x="41" y="6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1010"/>
            <p:cNvSpPr/>
            <p:nvPr/>
          </p:nvSpPr>
          <p:spPr>
            <a:xfrm>
              <a:off x="5611" y="4201"/>
              <a:ext cx="1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7" h="37">
                  <a:moveTo>
                    <a:pt x="38" y="0"/>
                  </a:moveTo>
                  <a:lnTo>
                    <a:pt x="38" y="0"/>
                  </a:lnTo>
                  <a:lnTo>
                    <a:pt x="37" y="5"/>
                  </a:lnTo>
                  <a:lnTo>
                    <a:pt x="35" y="10"/>
                  </a:lnTo>
                  <a:lnTo>
                    <a:pt x="32" y="15"/>
                  </a:lnTo>
                  <a:lnTo>
                    <a:pt x="28" y="19"/>
                  </a:lnTo>
                  <a:lnTo>
                    <a:pt x="21" y="23"/>
                  </a:lnTo>
                  <a:lnTo>
                    <a:pt x="16" y="25"/>
                  </a:lnTo>
                  <a:lnTo>
                    <a:pt x="9" y="26"/>
                  </a:lnTo>
                  <a:lnTo>
                    <a:pt x="0" y="28"/>
                  </a:lnTo>
                  <a:lnTo>
                    <a:pt x="0" y="37"/>
                  </a:lnTo>
                  <a:lnTo>
                    <a:pt x="9" y="35"/>
                  </a:lnTo>
                  <a:lnTo>
                    <a:pt x="18" y="34"/>
                  </a:lnTo>
                  <a:lnTo>
                    <a:pt x="26" y="30"/>
                  </a:lnTo>
                  <a:lnTo>
                    <a:pt x="32" y="25"/>
                  </a:lnTo>
                  <a:lnTo>
                    <a:pt x="39" y="20"/>
                  </a:lnTo>
                  <a:lnTo>
                    <a:pt x="43" y="14"/>
                  </a:lnTo>
                  <a:lnTo>
                    <a:pt x="46" y="7"/>
                  </a:lnTo>
                  <a:lnTo>
                    <a:pt x="47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1011"/>
            <p:cNvSpPr/>
            <p:nvPr/>
          </p:nvSpPr>
          <p:spPr>
            <a:xfrm>
              <a:off x="5611" y="4188"/>
              <a:ext cx="16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7" h="37">
                  <a:moveTo>
                    <a:pt x="0" y="9"/>
                  </a:moveTo>
                  <a:lnTo>
                    <a:pt x="0" y="9"/>
                  </a:lnTo>
                  <a:lnTo>
                    <a:pt x="9" y="10"/>
                  </a:lnTo>
                  <a:lnTo>
                    <a:pt x="16" y="11"/>
                  </a:lnTo>
                  <a:lnTo>
                    <a:pt x="21" y="14"/>
                  </a:lnTo>
                  <a:lnTo>
                    <a:pt x="28" y="16"/>
                  </a:lnTo>
                  <a:lnTo>
                    <a:pt x="32" y="21"/>
                  </a:lnTo>
                  <a:lnTo>
                    <a:pt x="35" y="27"/>
                  </a:lnTo>
                  <a:lnTo>
                    <a:pt x="37" y="31"/>
                  </a:lnTo>
                  <a:lnTo>
                    <a:pt x="38" y="37"/>
                  </a:lnTo>
                  <a:lnTo>
                    <a:pt x="47" y="37"/>
                  </a:lnTo>
                  <a:lnTo>
                    <a:pt x="46" y="29"/>
                  </a:lnTo>
                  <a:lnTo>
                    <a:pt x="43" y="22"/>
                  </a:lnTo>
                  <a:lnTo>
                    <a:pt x="39" y="16"/>
                  </a:lnTo>
                  <a:lnTo>
                    <a:pt x="32" y="10"/>
                  </a:lnTo>
                  <a:lnTo>
                    <a:pt x="26" y="5"/>
                  </a:lnTo>
                  <a:lnTo>
                    <a:pt x="18" y="2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1012"/>
            <p:cNvSpPr/>
            <p:nvPr/>
          </p:nvSpPr>
          <p:spPr>
            <a:xfrm>
              <a:off x="5596" y="4188"/>
              <a:ext cx="15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6" h="37">
                  <a:moveTo>
                    <a:pt x="9" y="37"/>
                  </a:moveTo>
                  <a:lnTo>
                    <a:pt x="9" y="37"/>
                  </a:lnTo>
                  <a:lnTo>
                    <a:pt x="10" y="31"/>
                  </a:lnTo>
                  <a:lnTo>
                    <a:pt x="12" y="27"/>
                  </a:lnTo>
                  <a:lnTo>
                    <a:pt x="15" y="21"/>
                  </a:lnTo>
                  <a:lnTo>
                    <a:pt x="19" y="16"/>
                  </a:lnTo>
                  <a:lnTo>
                    <a:pt x="26" y="14"/>
                  </a:lnTo>
                  <a:lnTo>
                    <a:pt x="31" y="11"/>
                  </a:lnTo>
                  <a:lnTo>
                    <a:pt x="38" y="10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38" y="1"/>
                  </a:lnTo>
                  <a:lnTo>
                    <a:pt x="29" y="2"/>
                  </a:lnTo>
                  <a:lnTo>
                    <a:pt x="21" y="5"/>
                  </a:lnTo>
                  <a:lnTo>
                    <a:pt x="15" y="10"/>
                  </a:lnTo>
                  <a:lnTo>
                    <a:pt x="8" y="16"/>
                  </a:lnTo>
                  <a:lnTo>
                    <a:pt x="3" y="22"/>
                  </a:lnTo>
                  <a:lnTo>
                    <a:pt x="1" y="29"/>
                  </a:lnTo>
                  <a:lnTo>
                    <a:pt x="0" y="37"/>
                  </a:lnTo>
                  <a:lnTo>
                    <a:pt x="9" y="37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1013"/>
            <p:cNvSpPr/>
            <p:nvPr/>
          </p:nvSpPr>
          <p:spPr>
            <a:xfrm>
              <a:off x="5596" y="4201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6" h="37">
                  <a:moveTo>
                    <a:pt x="46" y="28"/>
                  </a:moveTo>
                  <a:lnTo>
                    <a:pt x="46" y="28"/>
                  </a:lnTo>
                  <a:lnTo>
                    <a:pt x="38" y="26"/>
                  </a:lnTo>
                  <a:lnTo>
                    <a:pt x="31" y="25"/>
                  </a:lnTo>
                  <a:lnTo>
                    <a:pt x="26" y="23"/>
                  </a:lnTo>
                  <a:lnTo>
                    <a:pt x="19" y="19"/>
                  </a:lnTo>
                  <a:lnTo>
                    <a:pt x="15" y="15"/>
                  </a:lnTo>
                  <a:lnTo>
                    <a:pt x="12" y="10"/>
                  </a:lnTo>
                  <a:lnTo>
                    <a:pt x="10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3" y="14"/>
                  </a:lnTo>
                  <a:lnTo>
                    <a:pt x="8" y="20"/>
                  </a:lnTo>
                  <a:lnTo>
                    <a:pt x="15" y="25"/>
                  </a:lnTo>
                  <a:lnTo>
                    <a:pt x="21" y="30"/>
                  </a:lnTo>
                  <a:lnTo>
                    <a:pt x="29" y="34"/>
                  </a:lnTo>
                  <a:lnTo>
                    <a:pt x="38" y="35"/>
                  </a:lnTo>
                  <a:lnTo>
                    <a:pt x="46" y="37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1014"/>
            <p:cNvSpPr/>
            <p:nvPr/>
          </p:nvSpPr>
          <p:spPr>
            <a:xfrm>
              <a:off x="5500" y="4157"/>
              <a:ext cx="65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4" h="109">
                  <a:moveTo>
                    <a:pt x="0" y="62"/>
                  </a:moveTo>
                  <a:lnTo>
                    <a:pt x="3" y="59"/>
                  </a:lnTo>
                  <a:lnTo>
                    <a:pt x="11" y="52"/>
                  </a:lnTo>
                  <a:lnTo>
                    <a:pt x="24" y="41"/>
                  </a:lnTo>
                  <a:lnTo>
                    <a:pt x="41" y="29"/>
                  </a:lnTo>
                  <a:lnTo>
                    <a:pt x="60" y="18"/>
                  </a:lnTo>
                  <a:lnTo>
                    <a:pt x="80" y="7"/>
                  </a:lnTo>
                  <a:lnTo>
                    <a:pt x="100" y="1"/>
                  </a:lnTo>
                  <a:lnTo>
                    <a:pt x="120" y="0"/>
                  </a:lnTo>
                  <a:lnTo>
                    <a:pt x="139" y="3"/>
                  </a:lnTo>
                  <a:lnTo>
                    <a:pt x="156" y="10"/>
                  </a:lnTo>
                  <a:lnTo>
                    <a:pt x="170" y="18"/>
                  </a:lnTo>
                  <a:lnTo>
                    <a:pt x="181" y="28"/>
                  </a:lnTo>
                  <a:lnTo>
                    <a:pt x="190" y="40"/>
                  </a:lnTo>
                  <a:lnTo>
                    <a:pt x="194" y="52"/>
                  </a:lnTo>
                  <a:lnTo>
                    <a:pt x="194" y="66"/>
                  </a:lnTo>
                  <a:lnTo>
                    <a:pt x="191" y="79"/>
                  </a:lnTo>
                  <a:lnTo>
                    <a:pt x="184" y="90"/>
                  </a:lnTo>
                  <a:lnTo>
                    <a:pt x="176" y="99"/>
                  </a:lnTo>
                  <a:lnTo>
                    <a:pt x="167" y="105"/>
                  </a:lnTo>
                  <a:lnTo>
                    <a:pt x="159" y="108"/>
                  </a:lnTo>
                  <a:lnTo>
                    <a:pt x="151" y="109"/>
                  </a:lnTo>
                  <a:lnTo>
                    <a:pt x="143" y="108"/>
                  </a:lnTo>
                  <a:lnTo>
                    <a:pt x="136" y="106"/>
                  </a:lnTo>
                  <a:lnTo>
                    <a:pt x="130" y="103"/>
                  </a:lnTo>
                  <a:lnTo>
                    <a:pt x="123" y="96"/>
                  </a:lnTo>
                  <a:lnTo>
                    <a:pt x="119" y="88"/>
                  </a:lnTo>
                  <a:lnTo>
                    <a:pt x="118" y="78"/>
                  </a:lnTo>
                  <a:lnTo>
                    <a:pt x="120" y="62"/>
                  </a:lnTo>
                  <a:lnTo>
                    <a:pt x="118" y="53"/>
                  </a:lnTo>
                  <a:lnTo>
                    <a:pt x="109" y="44"/>
                  </a:lnTo>
                  <a:lnTo>
                    <a:pt x="93" y="38"/>
                  </a:lnTo>
                  <a:lnTo>
                    <a:pt x="76" y="33"/>
                  </a:lnTo>
                  <a:lnTo>
                    <a:pt x="54" y="33"/>
                  </a:lnTo>
                  <a:lnTo>
                    <a:pt x="33" y="37"/>
                  </a:lnTo>
                  <a:lnTo>
                    <a:pt x="15" y="47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1015"/>
            <p:cNvSpPr/>
            <p:nvPr/>
          </p:nvSpPr>
          <p:spPr>
            <a:xfrm>
              <a:off x="5500" y="4157"/>
              <a:ext cx="65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4" h="109">
                  <a:moveTo>
                    <a:pt x="0" y="62"/>
                  </a:moveTo>
                  <a:lnTo>
                    <a:pt x="0" y="62"/>
                  </a:lnTo>
                  <a:lnTo>
                    <a:pt x="3" y="59"/>
                  </a:lnTo>
                  <a:lnTo>
                    <a:pt x="11" y="52"/>
                  </a:lnTo>
                  <a:lnTo>
                    <a:pt x="24" y="41"/>
                  </a:lnTo>
                  <a:lnTo>
                    <a:pt x="41" y="29"/>
                  </a:lnTo>
                  <a:lnTo>
                    <a:pt x="60" y="18"/>
                  </a:lnTo>
                  <a:lnTo>
                    <a:pt x="80" y="7"/>
                  </a:lnTo>
                  <a:lnTo>
                    <a:pt x="100" y="1"/>
                  </a:lnTo>
                  <a:lnTo>
                    <a:pt x="120" y="0"/>
                  </a:lnTo>
                  <a:lnTo>
                    <a:pt x="139" y="3"/>
                  </a:lnTo>
                  <a:lnTo>
                    <a:pt x="156" y="10"/>
                  </a:lnTo>
                  <a:lnTo>
                    <a:pt x="170" y="18"/>
                  </a:lnTo>
                  <a:lnTo>
                    <a:pt x="181" y="28"/>
                  </a:lnTo>
                  <a:lnTo>
                    <a:pt x="190" y="40"/>
                  </a:lnTo>
                  <a:lnTo>
                    <a:pt x="194" y="52"/>
                  </a:lnTo>
                  <a:lnTo>
                    <a:pt x="194" y="66"/>
                  </a:lnTo>
                  <a:lnTo>
                    <a:pt x="191" y="79"/>
                  </a:lnTo>
                  <a:lnTo>
                    <a:pt x="184" y="90"/>
                  </a:lnTo>
                  <a:lnTo>
                    <a:pt x="176" y="99"/>
                  </a:lnTo>
                  <a:lnTo>
                    <a:pt x="167" y="105"/>
                  </a:lnTo>
                  <a:lnTo>
                    <a:pt x="159" y="108"/>
                  </a:lnTo>
                  <a:lnTo>
                    <a:pt x="151" y="109"/>
                  </a:lnTo>
                  <a:lnTo>
                    <a:pt x="143" y="108"/>
                  </a:lnTo>
                  <a:lnTo>
                    <a:pt x="136" y="106"/>
                  </a:lnTo>
                  <a:lnTo>
                    <a:pt x="130" y="103"/>
                  </a:lnTo>
                  <a:lnTo>
                    <a:pt x="123" y="96"/>
                  </a:lnTo>
                  <a:lnTo>
                    <a:pt x="119" y="88"/>
                  </a:lnTo>
                  <a:lnTo>
                    <a:pt x="118" y="78"/>
                  </a:lnTo>
                  <a:lnTo>
                    <a:pt x="120" y="62"/>
                  </a:lnTo>
                  <a:lnTo>
                    <a:pt x="118" y="53"/>
                  </a:lnTo>
                  <a:lnTo>
                    <a:pt x="109" y="44"/>
                  </a:lnTo>
                  <a:lnTo>
                    <a:pt x="93" y="38"/>
                  </a:lnTo>
                  <a:lnTo>
                    <a:pt x="76" y="33"/>
                  </a:lnTo>
                  <a:lnTo>
                    <a:pt x="54" y="33"/>
                  </a:lnTo>
                  <a:lnTo>
                    <a:pt x="33" y="37"/>
                  </a:lnTo>
                  <a:lnTo>
                    <a:pt x="15" y="47"/>
                  </a:lnTo>
                  <a:lnTo>
                    <a:pt x="0" y="62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1016"/>
            <p:cNvSpPr/>
            <p:nvPr/>
          </p:nvSpPr>
          <p:spPr>
            <a:xfrm>
              <a:off x="5450" y="4158"/>
              <a:ext cx="41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2" h="140">
                  <a:moveTo>
                    <a:pt x="100" y="140"/>
                  </a:moveTo>
                  <a:lnTo>
                    <a:pt x="103" y="136"/>
                  </a:lnTo>
                  <a:lnTo>
                    <a:pt x="108" y="123"/>
                  </a:lnTo>
                  <a:lnTo>
                    <a:pt x="115" y="105"/>
                  </a:lnTo>
                  <a:lnTo>
                    <a:pt x="119" y="84"/>
                  </a:lnTo>
                  <a:lnTo>
                    <a:pt x="122" y="61"/>
                  </a:lnTo>
                  <a:lnTo>
                    <a:pt x="117" y="39"/>
                  </a:lnTo>
                  <a:lnTo>
                    <a:pt x="106" y="20"/>
                  </a:lnTo>
                  <a:lnTo>
                    <a:pt x="84" y="6"/>
                  </a:lnTo>
                  <a:lnTo>
                    <a:pt x="62" y="0"/>
                  </a:lnTo>
                  <a:lnTo>
                    <a:pt x="43" y="0"/>
                  </a:lnTo>
                  <a:lnTo>
                    <a:pt x="27" y="5"/>
                  </a:lnTo>
                  <a:lnTo>
                    <a:pt x="13" y="11"/>
                  </a:lnTo>
                  <a:lnTo>
                    <a:pt x="4" y="21"/>
                  </a:lnTo>
                  <a:lnTo>
                    <a:pt x="0" y="33"/>
                  </a:lnTo>
                  <a:lnTo>
                    <a:pt x="0" y="44"/>
                  </a:lnTo>
                  <a:lnTo>
                    <a:pt x="5" y="55"/>
                  </a:lnTo>
                  <a:lnTo>
                    <a:pt x="14" y="63"/>
                  </a:lnTo>
                  <a:lnTo>
                    <a:pt x="23" y="67"/>
                  </a:lnTo>
                  <a:lnTo>
                    <a:pt x="32" y="69"/>
                  </a:lnTo>
                  <a:lnTo>
                    <a:pt x="41" y="69"/>
                  </a:lnTo>
                  <a:lnTo>
                    <a:pt x="49" y="68"/>
                  </a:lnTo>
                  <a:lnTo>
                    <a:pt x="57" y="66"/>
                  </a:lnTo>
                  <a:lnTo>
                    <a:pt x="63" y="65"/>
                  </a:lnTo>
                  <a:lnTo>
                    <a:pt x="70" y="64"/>
                  </a:lnTo>
                  <a:lnTo>
                    <a:pt x="77" y="65"/>
                  </a:lnTo>
                  <a:lnTo>
                    <a:pt x="86" y="68"/>
                  </a:lnTo>
                  <a:lnTo>
                    <a:pt x="94" y="75"/>
                  </a:lnTo>
                  <a:lnTo>
                    <a:pt x="100" y="83"/>
                  </a:lnTo>
                  <a:lnTo>
                    <a:pt x="106" y="94"/>
                  </a:lnTo>
                  <a:lnTo>
                    <a:pt x="108" y="106"/>
                  </a:lnTo>
                  <a:lnTo>
                    <a:pt x="107" y="122"/>
                  </a:lnTo>
                  <a:lnTo>
                    <a:pt x="100" y="14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1017"/>
            <p:cNvSpPr/>
            <p:nvPr/>
          </p:nvSpPr>
          <p:spPr>
            <a:xfrm>
              <a:off x="5450" y="4158"/>
              <a:ext cx="41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2" h="140">
                  <a:moveTo>
                    <a:pt x="100" y="140"/>
                  </a:moveTo>
                  <a:lnTo>
                    <a:pt x="100" y="140"/>
                  </a:lnTo>
                  <a:lnTo>
                    <a:pt x="103" y="136"/>
                  </a:lnTo>
                  <a:lnTo>
                    <a:pt x="108" y="123"/>
                  </a:lnTo>
                  <a:lnTo>
                    <a:pt x="115" y="105"/>
                  </a:lnTo>
                  <a:lnTo>
                    <a:pt x="119" y="84"/>
                  </a:lnTo>
                  <a:lnTo>
                    <a:pt x="122" y="61"/>
                  </a:lnTo>
                  <a:lnTo>
                    <a:pt x="117" y="39"/>
                  </a:lnTo>
                  <a:lnTo>
                    <a:pt x="106" y="20"/>
                  </a:lnTo>
                  <a:lnTo>
                    <a:pt x="84" y="6"/>
                  </a:lnTo>
                  <a:lnTo>
                    <a:pt x="62" y="0"/>
                  </a:lnTo>
                  <a:lnTo>
                    <a:pt x="43" y="0"/>
                  </a:lnTo>
                  <a:lnTo>
                    <a:pt x="27" y="5"/>
                  </a:lnTo>
                  <a:lnTo>
                    <a:pt x="13" y="11"/>
                  </a:lnTo>
                  <a:lnTo>
                    <a:pt x="4" y="21"/>
                  </a:lnTo>
                  <a:lnTo>
                    <a:pt x="0" y="33"/>
                  </a:lnTo>
                  <a:lnTo>
                    <a:pt x="0" y="44"/>
                  </a:lnTo>
                  <a:lnTo>
                    <a:pt x="5" y="55"/>
                  </a:lnTo>
                  <a:lnTo>
                    <a:pt x="14" y="63"/>
                  </a:lnTo>
                  <a:lnTo>
                    <a:pt x="23" y="67"/>
                  </a:lnTo>
                  <a:lnTo>
                    <a:pt x="32" y="69"/>
                  </a:lnTo>
                  <a:lnTo>
                    <a:pt x="41" y="69"/>
                  </a:lnTo>
                  <a:lnTo>
                    <a:pt x="49" y="68"/>
                  </a:lnTo>
                  <a:lnTo>
                    <a:pt x="57" y="66"/>
                  </a:lnTo>
                  <a:lnTo>
                    <a:pt x="63" y="65"/>
                  </a:lnTo>
                  <a:lnTo>
                    <a:pt x="70" y="64"/>
                  </a:lnTo>
                  <a:lnTo>
                    <a:pt x="77" y="65"/>
                  </a:lnTo>
                  <a:lnTo>
                    <a:pt x="86" y="68"/>
                  </a:lnTo>
                  <a:lnTo>
                    <a:pt x="94" y="75"/>
                  </a:lnTo>
                  <a:lnTo>
                    <a:pt x="100" y="83"/>
                  </a:lnTo>
                  <a:lnTo>
                    <a:pt x="106" y="94"/>
                  </a:lnTo>
                  <a:lnTo>
                    <a:pt x="108" y="106"/>
                  </a:lnTo>
                  <a:lnTo>
                    <a:pt x="107" y="122"/>
                  </a:lnTo>
                  <a:lnTo>
                    <a:pt x="100" y="14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1018"/>
            <p:cNvSpPr/>
            <p:nvPr/>
          </p:nvSpPr>
          <p:spPr>
            <a:xfrm>
              <a:off x="5479" y="4111"/>
              <a:ext cx="34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4" h="180">
                  <a:moveTo>
                    <a:pt x="30" y="180"/>
                  </a:moveTo>
                  <a:lnTo>
                    <a:pt x="28" y="177"/>
                  </a:lnTo>
                  <a:lnTo>
                    <a:pt x="23" y="166"/>
                  </a:lnTo>
                  <a:lnTo>
                    <a:pt x="17" y="150"/>
                  </a:lnTo>
                  <a:lnTo>
                    <a:pt x="10" y="130"/>
                  </a:lnTo>
                  <a:lnTo>
                    <a:pt x="4" y="109"/>
                  </a:lnTo>
                  <a:lnTo>
                    <a:pt x="0" y="86"/>
                  </a:lnTo>
                  <a:lnTo>
                    <a:pt x="0" y="64"/>
                  </a:lnTo>
                  <a:lnTo>
                    <a:pt x="4" y="45"/>
                  </a:lnTo>
                  <a:lnTo>
                    <a:pt x="14" y="26"/>
                  </a:lnTo>
                  <a:lnTo>
                    <a:pt x="26" y="13"/>
                  </a:lnTo>
                  <a:lnTo>
                    <a:pt x="38" y="6"/>
                  </a:lnTo>
                  <a:lnTo>
                    <a:pt x="51" y="1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4" y="8"/>
                  </a:lnTo>
                  <a:lnTo>
                    <a:pt x="90" y="13"/>
                  </a:lnTo>
                  <a:lnTo>
                    <a:pt x="98" y="23"/>
                  </a:lnTo>
                  <a:lnTo>
                    <a:pt x="103" y="30"/>
                  </a:lnTo>
                  <a:lnTo>
                    <a:pt x="104" y="39"/>
                  </a:lnTo>
                  <a:lnTo>
                    <a:pt x="102" y="54"/>
                  </a:lnTo>
                  <a:lnTo>
                    <a:pt x="98" y="61"/>
                  </a:lnTo>
                  <a:lnTo>
                    <a:pt x="95" y="68"/>
                  </a:lnTo>
                  <a:lnTo>
                    <a:pt x="89" y="74"/>
                  </a:lnTo>
                  <a:lnTo>
                    <a:pt x="84" y="78"/>
                  </a:lnTo>
                  <a:lnTo>
                    <a:pt x="77" y="82"/>
                  </a:lnTo>
                  <a:lnTo>
                    <a:pt x="71" y="85"/>
                  </a:lnTo>
                  <a:lnTo>
                    <a:pt x="65" y="87"/>
                  </a:lnTo>
                  <a:lnTo>
                    <a:pt x="59" y="88"/>
                  </a:lnTo>
                  <a:lnTo>
                    <a:pt x="49" y="91"/>
                  </a:lnTo>
                  <a:lnTo>
                    <a:pt x="40" y="95"/>
                  </a:lnTo>
                  <a:lnTo>
                    <a:pt x="33" y="102"/>
                  </a:lnTo>
                  <a:lnTo>
                    <a:pt x="28" y="111"/>
                  </a:lnTo>
                  <a:lnTo>
                    <a:pt x="26" y="122"/>
                  </a:lnTo>
                  <a:lnTo>
                    <a:pt x="24" y="138"/>
                  </a:lnTo>
                  <a:lnTo>
                    <a:pt x="26" y="157"/>
                  </a:lnTo>
                  <a:lnTo>
                    <a:pt x="30" y="18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1019"/>
            <p:cNvSpPr/>
            <p:nvPr/>
          </p:nvSpPr>
          <p:spPr>
            <a:xfrm>
              <a:off x="5479" y="4111"/>
              <a:ext cx="34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4" h="180">
                  <a:moveTo>
                    <a:pt x="30" y="180"/>
                  </a:moveTo>
                  <a:lnTo>
                    <a:pt x="30" y="180"/>
                  </a:lnTo>
                  <a:lnTo>
                    <a:pt x="28" y="177"/>
                  </a:lnTo>
                  <a:lnTo>
                    <a:pt x="23" y="166"/>
                  </a:lnTo>
                  <a:lnTo>
                    <a:pt x="17" y="150"/>
                  </a:lnTo>
                  <a:lnTo>
                    <a:pt x="10" y="130"/>
                  </a:lnTo>
                  <a:lnTo>
                    <a:pt x="4" y="109"/>
                  </a:lnTo>
                  <a:lnTo>
                    <a:pt x="0" y="86"/>
                  </a:lnTo>
                  <a:lnTo>
                    <a:pt x="0" y="64"/>
                  </a:lnTo>
                  <a:lnTo>
                    <a:pt x="4" y="45"/>
                  </a:lnTo>
                  <a:lnTo>
                    <a:pt x="14" y="26"/>
                  </a:lnTo>
                  <a:lnTo>
                    <a:pt x="26" y="13"/>
                  </a:lnTo>
                  <a:lnTo>
                    <a:pt x="38" y="6"/>
                  </a:lnTo>
                  <a:lnTo>
                    <a:pt x="51" y="1"/>
                  </a:lnTo>
                  <a:lnTo>
                    <a:pt x="62" y="0"/>
                  </a:lnTo>
                  <a:lnTo>
                    <a:pt x="74" y="2"/>
                  </a:lnTo>
                  <a:lnTo>
                    <a:pt x="84" y="8"/>
                  </a:lnTo>
                  <a:lnTo>
                    <a:pt x="90" y="13"/>
                  </a:lnTo>
                  <a:lnTo>
                    <a:pt x="98" y="23"/>
                  </a:lnTo>
                  <a:lnTo>
                    <a:pt x="103" y="30"/>
                  </a:lnTo>
                  <a:lnTo>
                    <a:pt x="104" y="39"/>
                  </a:lnTo>
                  <a:lnTo>
                    <a:pt x="102" y="54"/>
                  </a:lnTo>
                  <a:lnTo>
                    <a:pt x="98" y="61"/>
                  </a:lnTo>
                  <a:lnTo>
                    <a:pt x="95" y="68"/>
                  </a:lnTo>
                  <a:lnTo>
                    <a:pt x="89" y="74"/>
                  </a:lnTo>
                  <a:lnTo>
                    <a:pt x="84" y="78"/>
                  </a:lnTo>
                  <a:lnTo>
                    <a:pt x="77" y="82"/>
                  </a:lnTo>
                  <a:lnTo>
                    <a:pt x="71" y="85"/>
                  </a:lnTo>
                  <a:lnTo>
                    <a:pt x="65" y="87"/>
                  </a:lnTo>
                  <a:lnTo>
                    <a:pt x="59" y="88"/>
                  </a:lnTo>
                  <a:lnTo>
                    <a:pt x="49" y="91"/>
                  </a:lnTo>
                  <a:lnTo>
                    <a:pt x="40" y="95"/>
                  </a:lnTo>
                  <a:lnTo>
                    <a:pt x="33" y="102"/>
                  </a:lnTo>
                  <a:lnTo>
                    <a:pt x="28" y="111"/>
                  </a:lnTo>
                  <a:lnTo>
                    <a:pt x="26" y="122"/>
                  </a:lnTo>
                  <a:lnTo>
                    <a:pt x="24" y="138"/>
                  </a:lnTo>
                  <a:lnTo>
                    <a:pt x="26" y="157"/>
                  </a:lnTo>
                  <a:lnTo>
                    <a:pt x="30" y="18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1020"/>
            <p:cNvSpPr/>
            <p:nvPr/>
          </p:nvSpPr>
          <p:spPr>
            <a:xfrm>
              <a:off x="5517" y="4232"/>
              <a:ext cx="67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2" h="112">
                  <a:moveTo>
                    <a:pt x="202" y="112"/>
                  </a:moveTo>
                  <a:lnTo>
                    <a:pt x="200" y="108"/>
                  </a:lnTo>
                  <a:lnTo>
                    <a:pt x="195" y="98"/>
                  </a:lnTo>
                  <a:lnTo>
                    <a:pt x="184" y="85"/>
                  </a:lnTo>
                  <a:lnTo>
                    <a:pt x="172" y="68"/>
                  </a:lnTo>
                  <a:lnTo>
                    <a:pt x="157" y="50"/>
                  </a:lnTo>
                  <a:lnTo>
                    <a:pt x="138" y="32"/>
                  </a:lnTo>
                  <a:lnTo>
                    <a:pt x="117" y="16"/>
                  </a:lnTo>
                  <a:lnTo>
                    <a:pt x="94" y="5"/>
                  </a:lnTo>
                  <a:lnTo>
                    <a:pt x="70" y="0"/>
                  </a:lnTo>
                  <a:lnTo>
                    <a:pt x="49" y="0"/>
                  </a:lnTo>
                  <a:lnTo>
                    <a:pt x="30" y="5"/>
                  </a:lnTo>
                  <a:lnTo>
                    <a:pt x="16" y="15"/>
                  </a:lnTo>
                  <a:lnTo>
                    <a:pt x="4" y="30"/>
                  </a:lnTo>
                  <a:lnTo>
                    <a:pt x="0" y="46"/>
                  </a:lnTo>
                  <a:lnTo>
                    <a:pt x="2" y="62"/>
                  </a:lnTo>
                  <a:lnTo>
                    <a:pt x="11" y="80"/>
                  </a:lnTo>
                  <a:lnTo>
                    <a:pt x="21" y="90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8" y="95"/>
                  </a:lnTo>
                  <a:lnTo>
                    <a:pt x="56" y="90"/>
                  </a:lnTo>
                  <a:lnTo>
                    <a:pt x="64" y="86"/>
                  </a:lnTo>
                  <a:lnTo>
                    <a:pt x="70" y="81"/>
                  </a:lnTo>
                  <a:lnTo>
                    <a:pt x="76" y="77"/>
                  </a:lnTo>
                  <a:lnTo>
                    <a:pt x="83" y="72"/>
                  </a:lnTo>
                  <a:lnTo>
                    <a:pt x="91" y="67"/>
                  </a:lnTo>
                  <a:lnTo>
                    <a:pt x="101" y="61"/>
                  </a:lnTo>
                  <a:lnTo>
                    <a:pt x="114" y="59"/>
                  </a:lnTo>
                  <a:lnTo>
                    <a:pt x="130" y="61"/>
                  </a:lnTo>
                  <a:lnTo>
                    <a:pt x="150" y="69"/>
                  </a:lnTo>
                  <a:lnTo>
                    <a:pt x="173" y="86"/>
                  </a:lnTo>
                  <a:lnTo>
                    <a:pt x="202" y="112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1021"/>
            <p:cNvSpPr/>
            <p:nvPr/>
          </p:nvSpPr>
          <p:spPr>
            <a:xfrm>
              <a:off x="5517" y="4232"/>
              <a:ext cx="67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2" h="112">
                  <a:moveTo>
                    <a:pt x="202" y="112"/>
                  </a:moveTo>
                  <a:lnTo>
                    <a:pt x="202" y="112"/>
                  </a:lnTo>
                  <a:lnTo>
                    <a:pt x="200" y="108"/>
                  </a:lnTo>
                  <a:lnTo>
                    <a:pt x="195" y="98"/>
                  </a:lnTo>
                  <a:lnTo>
                    <a:pt x="184" y="85"/>
                  </a:lnTo>
                  <a:lnTo>
                    <a:pt x="172" y="68"/>
                  </a:lnTo>
                  <a:lnTo>
                    <a:pt x="157" y="50"/>
                  </a:lnTo>
                  <a:lnTo>
                    <a:pt x="138" y="32"/>
                  </a:lnTo>
                  <a:lnTo>
                    <a:pt x="117" y="16"/>
                  </a:lnTo>
                  <a:lnTo>
                    <a:pt x="94" y="5"/>
                  </a:lnTo>
                  <a:lnTo>
                    <a:pt x="70" y="0"/>
                  </a:lnTo>
                  <a:lnTo>
                    <a:pt x="49" y="0"/>
                  </a:lnTo>
                  <a:lnTo>
                    <a:pt x="30" y="5"/>
                  </a:lnTo>
                  <a:lnTo>
                    <a:pt x="16" y="15"/>
                  </a:lnTo>
                  <a:lnTo>
                    <a:pt x="4" y="30"/>
                  </a:lnTo>
                  <a:lnTo>
                    <a:pt x="0" y="46"/>
                  </a:lnTo>
                  <a:lnTo>
                    <a:pt x="2" y="62"/>
                  </a:lnTo>
                  <a:lnTo>
                    <a:pt x="11" y="80"/>
                  </a:lnTo>
                  <a:lnTo>
                    <a:pt x="21" y="90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8" y="95"/>
                  </a:lnTo>
                  <a:lnTo>
                    <a:pt x="56" y="90"/>
                  </a:lnTo>
                  <a:lnTo>
                    <a:pt x="64" y="86"/>
                  </a:lnTo>
                  <a:lnTo>
                    <a:pt x="70" y="81"/>
                  </a:lnTo>
                  <a:lnTo>
                    <a:pt x="76" y="77"/>
                  </a:lnTo>
                  <a:lnTo>
                    <a:pt x="83" y="72"/>
                  </a:lnTo>
                  <a:lnTo>
                    <a:pt x="91" y="67"/>
                  </a:lnTo>
                  <a:lnTo>
                    <a:pt x="101" y="61"/>
                  </a:lnTo>
                  <a:lnTo>
                    <a:pt x="114" y="59"/>
                  </a:lnTo>
                  <a:lnTo>
                    <a:pt x="130" y="61"/>
                  </a:lnTo>
                  <a:lnTo>
                    <a:pt x="150" y="69"/>
                  </a:lnTo>
                  <a:lnTo>
                    <a:pt x="173" y="86"/>
                  </a:lnTo>
                  <a:lnTo>
                    <a:pt x="202" y="112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1022"/>
            <p:cNvSpPr/>
            <p:nvPr/>
          </p:nvSpPr>
          <p:spPr>
            <a:xfrm>
              <a:off x="5398" y="4265"/>
              <a:ext cx="8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50" h="103">
                  <a:moveTo>
                    <a:pt x="0" y="47"/>
                  </a:moveTo>
                  <a:lnTo>
                    <a:pt x="6" y="45"/>
                  </a:lnTo>
                  <a:lnTo>
                    <a:pt x="20" y="38"/>
                  </a:lnTo>
                  <a:lnTo>
                    <a:pt x="42" y="31"/>
                  </a:lnTo>
                  <a:lnTo>
                    <a:pt x="68" y="21"/>
                  </a:lnTo>
                  <a:lnTo>
                    <a:pt x="97" y="12"/>
                  </a:lnTo>
                  <a:lnTo>
                    <a:pt x="127" y="5"/>
                  </a:lnTo>
                  <a:lnTo>
                    <a:pt x="154" y="0"/>
                  </a:lnTo>
                  <a:lnTo>
                    <a:pt x="178" y="1"/>
                  </a:lnTo>
                  <a:lnTo>
                    <a:pt x="194" y="5"/>
                  </a:lnTo>
                  <a:lnTo>
                    <a:pt x="207" y="10"/>
                  </a:lnTo>
                  <a:lnTo>
                    <a:pt x="220" y="16"/>
                  </a:lnTo>
                  <a:lnTo>
                    <a:pt x="232" y="24"/>
                  </a:lnTo>
                  <a:lnTo>
                    <a:pt x="239" y="33"/>
                  </a:lnTo>
                  <a:lnTo>
                    <a:pt x="246" y="44"/>
                  </a:lnTo>
                  <a:lnTo>
                    <a:pt x="250" y="54"/>
                  </a:lnTo>
                  <a:lnTo>
                    <a:pt x="248" y="66"/>
                  </a:lnTo>
                  <a:lnTo>
                    <a:pt x="243" y="81"/>
                  </a:lnTo>
                  <a:lnTo>
                    <a:pt x="235" y="92"/>
                  </a:lnTo>
                  <a:lnTo>
                    <a:pt x="223" y="100"/>
                  </a:lnTo>
                  <a:lnTo>
                    <a:pt x="210" y="103"/>
                  </a:lnTo>
                  <a:lnTo>
                    <a:pt x="197" y="103"/>
                  </a:lnTo>
                  <a:lnTo>
                    <a:pt x="185" y="101"/>
                  </a:lnTo>
                  <a:lnTo>
                    <a:pt x="174" y="96"/>
                  </a:lnTo>
                  <a:lnTo>
                    <a:pt x="166" y="87"/>
                  </a:lnTo>
                  <a:lnTo>
                    <a:pt x="159" y="74"/>
                  </a:lnTo>
                  <a:lnTo>
                    <a:pt x="153" y="64"/>
                  </a:lnTo>
                  <a:lnTo>
                    <a:pt x="150" y="57"/>
                  </a:lnTo>
                  <a:lnTo>
                    <a:pt x="148" y="53"/>
                  </a:lnTo>
                  <a:lnTo>
                    <a:pt x="143" y="50"/>
                  </a:lnTo>
                  <a:lnTo>
                    <a:pt x="138" y="46"/>
                  </a:lnTo>
                  <a:lnTo>
                    <a:pt x="129" y="44"/>
                  </a:lnTo>
                  <a:lnTo>
                    <a:pt x="115" y="41"/>
                  </a:lnTo>
                  <a:lnTo>
                    <a:pt x="100" y="37"/>
                  </a:lnTo>
                  <a:lnTo>
                    <a:pt x="85" y="34"/>
                  </a:lnTo>
                  <a:lnTo>
                    <a:pt x="71" y="32"/>
                  </a:lnTo>
                  <a:lnTo>
                    <a:pt x="56" y="32"/>
                  </a:lnTo>
                  <a:lnTo>
                    <a:pt x="42" y="32"/>
                  </a:lnTo>
                  <a:lnTo>
                    <a:pt x="27" y="35"/>
                  </a:lnTo>
                  <a:lnTo>
                    <a:pt x="14" y="4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1023"/>
            <p:cNvSpPr/>
            <p:nvPr/>
          </p:nvSpPr>
          <p:spPr>
            <a:xfrm>
              <a:off x="5398" y="4265"/>
              <a:ext cx="83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50" h="103">
                  <a:moveTo>
                    <a:pt x="0" y="47"/>
                  </a:moveTo>
                  <a:lnTo>
                    <a:pt x="0" y="47"/>
                  </a:lnTo>
                  <a:lnTo>
                    <a:pt x="6" y="45"/>
                  </a:lnTo>
                  <a:lnTo>
                    <a:pt x="20" y="38"/>
                  </a:lnTo>
                  <a:lnTo>
                    <a:pt x="42" y="31"/>
                  </a:lnTo>
                  <a:lnTo>
                    <a:pt x="68" y="21"/>
                  </a:lnTo>
                  <a:lnTo>
                    <a:pt x="97" y="12"/>
                  </a:lnTo>
                  <a:lnTo>
                    <a:pt x="127" y="5"/>
                  </a:lnTo>
                  <a:lnTo>
                    <a:pt x="154" y="0"/>
                  </a:lnTo>
                  <a:lnTo>
                    <a:pt x="178" y="1"/>
                  </a:lnTo>
                  <a:lnTo>
                    <a:pt x="194" y="5"/>
                  </a:lnTo>
                  <a:lnTo>
                    <a:pt x="207" y="10"/>
                  </a:lnTo>
                  <a:lnTo>
                    <a:pt x="220" y="16"/>
                  </a:lnTo>
                  <a:lnTo>
                    <a:pt x="232" y="24"/>
                  </a:lnTo>
                  <a:lnTo>
                    <a:pt x="239" y="33"/>
                  </a:lnTo>
                  <a:lnTo>
                    <a:pt x="246" y="44"/>
                  </a:lnTo>
                  <a:lnTo>
                    <a:pt x="250" y="54"/>
                  </a:lnTo>
                  <a:lnTo>
                    <a:pt x="248" y="66"/>
                  </a:lnTo>
                  <a:lnTo>
                    <a:pt x="243" y="81"/>
                  </a:lnTo>
                  <a:lnTo>
                    <a:pt x="235" y="92"/>
                  </a:lnTo>
                  <a:lnTo>
                    <a:pt x="223" y="100"/>
                  </a:lnTo>
                  <a:lnTo>
                    <a:pt x="210" y="103"/>
                  </a:lnTo>
                  <a:lnTo>
                    <a:pt x="197" y="103"/>
                  </a:lnTo>
                  <a:lnTo>
                    <a:pt x="185" y="101"/>
                  </a:lnTo>
                  <a:lnTo>
                    <a:pt x="174" y="96"/>
                  </a:lnTo>
                  <a:lnTo>
                    <a:pt x="166" y="87"/>
                  </a:lnTo>
                  <a:lnTo>
                    <a:pt x="159" y="74"/>
                  </a:lnTo>
                  <a:lnTo>
                    <a:pt x="153" y="64"/>
                  </a:lnTo>
                  <a:lnTo>
                    <a:pt x="150" y="57"/>
                  </a:lnTo>
                  <a:lnTo>
                    <a:pt x="148" y="53"/>
                  </a:lnTo>
                  <a:lnTo>
                    <a:pt x="143" y="50"/>
                  </a:lnTo>
                  <a:lnTo>
                    <a:pt x="138" y="46"/>
                  </a:lnTo>
                  <a:lnTo>
                    <a:pt x="129" y="44"/>
                  </a:lnTo>
                  <a:lnTo>
                    <a:pt x="115" y="41"/>
                  </a:lnTo>
                  <a:lnTo>
                    <a:pt x="100" y="37"/>
                  </a:lnTo>
                  <a:lnTo>
                    <a:pt x="85" y="34"/>
                  </a:lnTo>
                  <a:lnTo>
                    <a:pt x="71" y="32"/>
                  </a:lnTo>
                  <a:lnTo>
                    <a:pt x="56" y="32"/>
                  </a:lnTo>
                  <a:lnTo>
                    <a:pt x="42" y="32"/>
                  </a:lnTo>
                  <a:lnTo>
                    <a:pt x="27" y="35"/>
                  </a:lnTo>
                  <a:lnTo>
                    <a:pt x="14" y="40"/>
                  </a:lnTo>
                  <a:lnTo>
                    <a:pt x="0" y="47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1024"/>
            <p:cNvSpPr/>
            <p:nvPr/>
          </p:nvSpPr>
          <p:spPr>
            <a:xfrm>
              <a:off x="5403" y="4102"/>
              <a:ext cx="37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12" h="156">
                  <a:moveTo>
                    <a:pt x="23" y="156"/>
                  </a:moveTo>
                  <a:lnTo>
                    <a:pt x="22" y="143"/>
                  </a:lnTo>
                  <a:lnTo>
                    <a:pt x="22" y="116"/>
                  </a:lnTo>
                  <a:lnTo>
                    <a:pt x="28" y="87"/>
                  </a:lnTo>
                  <a:lnTo>
                    <a:pt x="41" y="69"/>
                  </a:lnTo>
                  <a:lnTo>
                    <a:pt x="51" y="66"/>
                  </a:lnTo>
                  <a:lnTo>
                    <a:pt x="61" y="64"/>
                  </a:lnTo>
                  <a:lnTo>
                    <a:pt x="71" y="62"/>
                  </a:lnTo>
                  <a:lnTo>
                    <a:pt x="81" y="59"/>
                  </a:lnTo>
                  <a:lnTo>
                    <a:pt x="90" y="57"/>
                  </a:lnTo>
                  <a:lnTo>
                    <a:pt x="98" y="54"/>
                  </a:lnTo>
                  <a:lnTo>
                    <a:pt x="105" y="47"/>
                  </a:lnTo>
                  <a:lnTo>
                    <a:pt x="109" y="39"/>
                  </a:lnTo>
                  <a:lnTo>
                    <a:pt x="112" y="26"/>
                  </a:lnTo>
                  <a:lnTo>
                    <a:pt x="108" y="15"/>
                  </a:lnTo>
                  <a:lnTo>
                    <a:pt x="100" y="7"/>
                  </a:lnTo>
                  <a:lnTo>
                    <a:pt x="90" y="2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4" y="2"/>
                  </a:lnTo>
                  <a:lnTo>
                    <a:pt x="43" y="7"/>
                  </a:lnTo>
                  <a:lnTo>
                    <a:pt x="33" y="13"/>
                  </a:lnTo>
                  <a:lnTo>
                    <a:pt x="23" y="22"/>
                  </a:lnTo>
                  <a:lnTo>
                    <a:pt x="13" y="35"/>
                  </a:lnTo>
                  <a:lnTo>
                    <a:pt x="4" y="50"/>
                  </a:lnTo>
                  <a:lnTo>
                    <a:pt x="0" y="69"/>
                  </a:lnTo>
                  <a:lnTo>
                    <a:pt x="0" y="93"/>
                  </a:lnTo>
                  <a:lnTo>
                    <a:pt x="8" y="122"/>
                  </a:lnTo>
                  <a:lnTo>
                    <a:pt x="23" y="156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1025"/>
            <p:cNvSpPr/>
            <p:nvPr/>
          </p:nvSpPr>
          <p:spPr>
            <a:xfrm>
              <a:off x="5403" y="4102"/>
              <a:ext cx="37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12" h="156">
                  <a:moveTo>
                    <a:pt x="23" y="156"/>
                  </a:moveTo>
                  <a:lnTo>
                    <a:pt x="23" y="156"/>
                  </a:lnTo>
                  <a:lnTo>
                    <a:pt x="22" y="143"/>
                  </a:lnTo>
                  <a:lnTo>
                    <a:pt x="22" y="116"/>
                  </a:lnTo>
                  <a:lnTo>
                    <a:pt x="28" y="87"/>
                  </a:lnTo>
                  <a:lnTo>
                    <a:pt x="41" y="69"/>
                  </a:lnTo>
                  <a:lnTo>
                    <a:pt x="51" y="66"/>
                  </a:lnTo>
                  <a:lnTo>
                    <a:pt x="61" y="64"/>
                  </a:lnTo>
                  <a:lnTo>
                    <a:pt x="71" y="62"/>
                  </a:lnTo>
                  <a:lnTo>
                    <a:pt x="81" y="59"/>
                  </a:lnTo>
                  <a:lnTo>
                    <a:pt x="90" y="57"/>
                  </a:lnTo>
                  <a:lnTo>
                    <a:pt x="98" y="54"/>
                  </a:lnTo>
                  <a:lnTo>
                    <a:pt x="105" y="47"/>
                  </a:lnTo>
                  <a:lnTo>
                    <a:pt x="109" y="39"/>
                  </a:lnTo>
                  <a:lnTo>
                    <a:pt x="112" y="26"/>
                  </a:lnTo>
                  <a:lnTo>
                    <a:pt x="108" y="15"/>
                  </a:lnTo>
                  <a:lnTo>
                    <a:pt x="100" y="7"/>
                  </a:lnTo>
                  <a:lnTo>
                    <a:pt x="90" y="2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4" y="2"/>
                  </a:lnTo>
                  <a:lnTo>
                    <a:pt x="43" y="7"/>
                  </a:lnTo>
                  <a:lnTo>
                    <a:pt x="33" y="13"/>
                  </a:lnTo>
                  <a:lnTo>
                    <a:pt x="23" y="22"/>
                  </a:lnTo>
                  <a:lnTo>
                    <a:pt x="13" y="35"/>
                  </a:lnTo>
                  <a:lnTo>
                    <a:pt x="4" y="50"/>
                  </a:lnTo>
                  <a:lnTo>
                    <a:pt x="0" y="69"/>
                  </a:lnTo>
                  <a:lnTo>
                    <a:pt x="0" y="93"/>
                  </a:lnTo>
                  <a:lnTo>
                    <a:pt x="8" y="122"/>
                  </a:lnTo>
                  <a:lnTo>
                    <a:pt x="23" y="156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1026"/>
            <p:cNvSpPr/>
            <p:nvPr/>
          </p:nvSpPr>
          <p:spPr>
            <a:xfrm>
              <a:off x="5213" y="4105"/>
              <a:ext cx="70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9" h="105">
                  <a:moveTo>
                    <a:pt x="209" y="53"/>
                  </a:moveTo>
                  <a:lnTo>
                    <a:pt x="205" y="54"/>
                  </a:lnTo>
                  <a:lnTo>
                    <a:pt x="194" y="57"/>
                  </a:lnTo>
                  <a:lnTo>
                    <a:pt x="180" y="62"/>
                  </a:lnTo>
                  <a:lnTo>
                    <a:pt x="162" y="66"/>
                  </a:lnTo>
                  <a:lnTo>
                    <a:pt x="143" y="71"/>
                  </a:lnTo>
                  <a:lnTo>
                    <a:pt x="126" y="73"/>
                  </a:lnTo>
                  <a:lnTo>
                    <a:pt x="111" y="72"/>
                  </a:lnTo>
                  <a:lnTo>
                    <a:pt x="101" y="67"/>
                  </a:lnTo>
                  <a:lnTo>
                    <a:pt x="92" y="56"/>
                  </a:lnTo>
                  <a:lnTo>
                    <a:pt x="88" y="48"/>
                  </a:lnTo>
                  <a:lnTo>
                    <a:pt x="87" y="38"/>
                  </a:lnTo>
                  <a:lnTo>
                    <a:pt x="83" y="21"/>
                  </a:lnTo>
                  <a:lnTo>
                    <a:pt x="80" y="15"/>
                  </a:lnTo>
                  <a:lnTo>
                    <a:pt x="72" y="8"/>
                  </a:lnTo>
                  <a:lnTo>
                    <a:pt x="62" y="3"/>
                  </a:lnTo>
                  <a:lnTo>
                    <a:pt x="51" y="0"/>
                  </a:lnTo>
                  <a:lnTo>
                    <a:pt x="38" y="0"/>
                  </a:lnTo>
                  <a:lnTo>
                    <a:pt x="25" y="2"/>
                  </a:lnTo>
                  <a:lnTo>
                    <a:pt x="14" y="10"/>
                  </a:lnTo>
                  <a:lnTo>
                    <a:pt x="5" y="21"/>
                  </a:lnTo>
                  <a:lnTo>
                    <a:pt x="0" y="38"/>
                  </a:lnTo>
                  <a:lnTo>
                    <a:pt x="0" y="53"/>
                  </a:lnTo>
                  <a:lnTo>
                    <a:pt x="4" y="66"/>
                  </a:lnTo>
                  <a:lnTo>
                    <a:pt x="13" y="78"/>
                  </a:lnTo>
                  <a:lnTo>
                    <a:pt x="23" y="87"/>
                  </a:lnTo>
                  <a:lnTo>
                    <a:pt x="35" y="95"/>
                  </a:lnTo>
                  <a:lnTo>
                    <a:pt x="47" y="101"/>
                  </a:lnTo>
                  <a:lnTo>
                    <a:pt x="58" y="103"/>
                  </a:lnTo>
                  <a:lnTo>
                    <a:pt x="79" y="105"/>
                  </a:lnTo>
                  <a:lnTo>
                    <a:pt x="98" y="104"/>
                  </a:lnTo>
                  <a:lnTo>
                    <a:pt x="115" y="102"/>
                  </a:lnTo>
                  <a:lnTo>
                    <a:pt x="132" y="96"/>
                  </a:lnTo>
                  <a:lnTo>
                    <a:pt x="147" y="90"/>
                  </a:lnTo>
                  <a:lnTo>
                    <a:pt x="165" y="79"/>
                  </a:lnTo>
                  <a:lnTo>
                    <a:pt x="185" y="67"/>
                  </a:lnTo>
                  <a:lnTo>
                    <a:pt x="209" y="53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1027"/>
            <p:cNvSpPr/>
            <p:nvPr/>
          </p:nvSpPr>
          <p:spPr>
            <a:xfrm>
              <a:off x="5213" y="4105"/>
              <a:ext cx="70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9" h="105">
                  <a:moveTo>
                    <a:pt x="209" y="53"/>
                  </a:moveTo>
                  <a:lnTo>
                    <a:pt x="209" y="53"/>
                  </a:lnTo>
                  <a:lnTo>
                    <a:pt x="205" y="54"/>
                  </a:lnTo>
                  <a:lnTo>
                    <a:pt x="194" y="57"/>
                  </a:lnTo>
                  <a:lnTo>
                    <a:pt x="180" y="62"/>
                  </a:lnTo>
                  <a:lnTo>
                    <a:pt x="162" y="66"/>
                  </a:lnTo>
                  <a:lnTo>
                    <a:pt x="143" y="71"/>
                  </a:lnTo>
                  <a:lnTo>
                    <a:pt x="126" y="73"/>
                  </a:lnTo>
                  <a:lnTo>
                    <a:pt x="111" y="72"/>
                  </a:lnTo>
                  <a:lnTo>
                    <a:pt x="101" y="67"/>
                  </a:lnTo>
                  <a:lnTo>
                    <a:pt x="92" y="56"/>
                  </a:lnTo>
                  <a:lnTo>
                    <a:pt x="88" y="48"/>
                  </a:lnTo>
                  <a:lnTo>
                    <a:pt x="87" y="38"/>
                  </a:lnTo>
                  <a:lnTo>
                    <a:pt x="83" y="21"/>
                  </a:lnTo>
                  <a:lnTo>
                    <a:pt x="80" y="15"/>
                  </a:lnTo>
                  <a:lnTo>
                    <a:pt x="72" y="8"/>
                  </a:lnTo>
                  <a:lnTo>
                    <a:pt x="62" y="3"/>
                  </a:lnTo>
                  <a:lnTo>
                    <a:pt x="51" y="0"/>
                  </a:lnTo>
                  <a:lnTo>
                    <a:pt x="38" y="0"/>
                  </a:lnTo>
                  <a:lnTo>
                    <a:pt x="25" y="2"/>
                  </a:lnTo>
                  <a:lnTo>
                    <a:pt x="14" y="10"/>
                  </a:lnTo>
                  <a:lnTo>
                    <a:pt x="5" y="21"/>
                  </a:lnTo>
                  <a:lnTo>
                    <a:pt x="0" y="38"/>
                  </a:lnTo>
                  <a:lnTo>
                    <a:pt x="0" y="53"/>
                  </a:lnTo>
                  <a:lnTo>
                    <a:pt x="4" y="66"/>
                  </a:lnTo>
                  <a:lnTo>
                    <a:pt x="13" y="78"/>
                  </a:lnTo>
                  <a:lnTo>
                    <a:pt x="23" y="87"/>
                  </a:lnTo>
                  <a:lnTo>
                    <a:pt x="35" y="95"/>
                  </a:lnTo>
                  <a:lnTo>
                    <a:pt x="47" y="101"/>
                  </a:lnTo>
                  <a:lnTo>
                    <a:pt x="58" y="103"/>
                  </a:lnTo>
                  <a:lnTo>
                    <a:pt x="79" y="105"/>
                  </a:lnTo>
                  <a:lnTo>
                    <a:pt x="98" y="104"/>
                  </a:lnTo>
                  <a:lnTo>
                    <a:pt x="115" y="102"/>
                  </a:lnTo>
                  <a:lnTo>
                    <a:pt x="132" y="96"/>
                  </a:lnTo>
                  <a:lnTo>
                    <a:pt x="147" y="90"/>
                  </a:lnTo>
                  <a:lnTo>
                    <a:pt x="165" y="79"/>
                  </a:lnTo>
                  <a:lnTo>
                    <a:pt x="185" y="67"/>
                  </a:lnTo>
                  <a:lnTo>
                    <a:pt x="209" y="53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1028"/>
            <p:cNvSpPr/>
            <p:nvPr/>
          </p:nvSpPr>
          <p:spPr>
            <a:xfrm>
              <a:off x="5218" y="4179"/>
              <a:ext cx="47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0" h="148">
                  <a:moveTo>
                    <a:pt x="123" y="0"/>
                  </a:moveTo>
                  <a:lnTo>
                    <a:pt x="126" y="4"/>
                  </a:lnTo>
                  <a:lnTo>
                    <a:pt x="129" y="14"/>
                  </a:lnTo>
                  <a:lnTo>
                    <a:pt x="135" y="31"/>
                  </a:lnTo>
                  <a:lnTo>
                    <a:pt x="138" y="51"/>
                  </a:lnTo>
                  <a:lnTo>
                    <a:pt x="140" y="73"/>
                  </a:lnTo>
                  <a:lnTo>
                    <a:pt x="138" y="95"/>
                  </a:lnTo>
                  <a:lnTo>
                    <a:pt x="130" y="116"/>
                  </a:lnTo>
                  <a:lnTo>
                    <a:pt x="114" y="134"/>
                  </a:lnTo>
                  <a:lnTo>
                    <a:pt x="98" y="143"/>
                  </a:lnTo>
                  <a:lnTo>
                    <a:pt x="79" y="148"/>
                  </a:lnTo>
                  <a:lnTo>
                    <a:pt x="59" y="146"/>
                  </a:lnTo>
                  <a:lnTo>
                    <a:pt x="40" y="142"/>
                  </a:lnTo>
                  <a:lnTo>
                    <a:pt x="23" y="133"/>
                  </a:lnTo>
                  <a:lnTo>
                    <a:pt x="9" y="122"/>
                  </a:lnTo>
                  <a:lnTo>
                    <a:pt x="2" y="107"/>
                  </a:lnTo>
                  <a:lnTo>
                    <a:pt x="0" y="92"/>
                  </a:lnTo>
                  <a:lnTo>
                    <a:pt x="5" y="77"/>
                  </a:lnTo>
                  <a:lnTo>
                    <a:pt x="12" y="67"/>
                  </a:lnTo>
                  <a:lnTo>
                    <a:pt x="21" y="62"/>
                  </a:lnTo>
                  <a:lnTo>
                    <a:pt x="29" y="60"/>
                  </a:lnTo>
                  <a:lnTo>
                    <a:pt x="38" y="60"/>
                  </a:lnTo>
                  <a:lnTo>
                    <a:pt x="47" y="64"/>
                  </a:lnTo>
                  <a:lnTo>
                    <a:pt x="55" y="67"/>
                  </a:lnTo>
                  <a:lnTo>
                    <a:pt x="61" y="71"/>
                  </a:lnTo>
                  <a:lnTo>
                    <a:pt x="66" y="76"/>
                  </a:lnTo>
                  <a:lnTo>
                    <a:pt x="75" y="78"/>
                  </a:lnTo>
                  <a:lnTo>
                    <a:pt x="84" y="78"/>
                  </a:lnTo>
                  <a:lnTo>
                    <a:pt x="95" y="75"/>
                  </a:lnTo>
                  <a:lnTo>
                    <a:pt x="105" y="67"/>
                  </a:lnTo>
                  <a:lnTo>
                    <a:pt x="113" y="52"/>
                  </a:lnTo>
                  <a:lnTo>
                    <a:pt x="120" y="3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1029"/>
            <p:cNvSpPr/>
            <p:nvPr/>
          </p:nvSpPr>
          <p:spPr>
            <a:xfrm>
              <a:off x="5218" y="4179"/>
              <a:ext cx="47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0" h="148">
                  <a:moveTo>
                    <a:pt x="123" y="0"/>
                  </a:moveTo>
                  <a:lnTo>
                    <a:pt x="123" y="0"/>
                  </a:lnTo>
                  <a:lnTo>
                    <a:pt x="126" y="4"/>
                  </a:lnTo>
                  <a:lnTo>
                    <a:pt x="129" y="14"/>
                  </a:lnTo>
                  <a:lnTo>
                    <a:pt x="135" y="31"/>
                  </a:lnTo>
                  <a:lnTo>
                    <a:pt x="138" y="51"/>
                  </a:lnTo>
                  <a:lnTo>
                    <a:pt x="140" y="73"/>
                  </a:lnTo>
                  <a:lnTo>
                    <a:pt x="138" y="95"/>
                  </a:lnTo>
                  <a:lnTo>
                    <a:pt x="130" y="116"/>
                  </a:lnTo>
                  <a:lnTo>
                    <a:pt x="114" y="134"/>
                  </a:lnTo>
                  <a:lnTo>
                    <a:pt x="98" y="143"/>
                  </a:lnTo>
                  <a:lnTo>
                    <a:pt x="79" y="148"/>
                  </a:lnTo>
                  <a:lnTo>
                    <a:pt x="59" y="146"/>
                  </a:lnTo>
                  <a:lnTo>
                    <a:pt x="40" y="142"/>
                  </a:lnTo>
                  <a:lnTo>
                    <a:pt x="23" y="133"/>
                  </a:lnTo>
                  <a:lnTo>
                    <a:pt x="9" y="122"/>
                  </a:lnTo>
                  <a:lnTo>
                    <a:pt x="2" y="107"/>
                  </a:lnTo>
                  <a:lnTo>
                    <a:pt x="0" y="92"/>
                  </a:lnTo>
                  <a:lnTo>
                    <a:pt x="5" y="77"/>
                  </a:lnTo>
                  <a:lnTo>
                    <a:pt x="12" y="67"/>
                  </a:lnTo>
                  <a:lnTo>
                    <a:pt x="21" y="62"/>
                  </a:lnTo>
                  <a:lnTo>
                    <a:pt x="29" y="60"/>
                  </a:lnTo>
                  <a:lnTo>
                    <a:pt x="38" y="60"/>
                  </a:lnTo>
                  <a:lnTo>
                    <a:pt x="47" y="64"/>
                  </a:lnTo>
                  <a:lnTo>
                    <a:pt x="55" y="67"/>
                  </a:lnTo>
                  <a:lnTo>
                    <a:pt x="61" y="71"/>
                  </a:lnTo>
                  <a:lnTo>
                    <a:pt x="66" y="76"/>
                  </a:lnTo>
                  <a:lnTo>
                    <a:pt x="75" y="78"/>
                  </a:lnTo>
                  <a:lnTo>
                    <a:pt x="84" y="78"/>
                  </a:lnTo>
                  <a:lnTo>
                    <a:pt x="95" y="75"/>
                  </a:lnTo>
                  <a:lnTo>
                    <a:pt x="105" y="67"/>
                  </a:lnTo>
                  <a:lnTo>
                    <a:pt x="113" y="52"/>
                  </a:lnTo>
                  <a:lnTo>
                    <a:pt x="120" y="30"/>
                  </a:lnTo>
                  <a:lnTo>
                    <a:pt x="123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1030"/>
            <p:cNvSpPr/>
            <p:nvPr/>
          </p:nvSpPr>
          <p:spPr>
            <a:xfrm>
              <a:off x="5292" y="4134"/>
              <a:ext cx="28" cy="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6" h="199">
                  <a:moveTo>
                    <a:pt x="51" y="199"/>
                  </a:moveTo>
                  <a:lnTo>
                    <a:pt x="49" y="196"/>
                  </a:lnTo>
                  <a:lnTo>
                    <a:pt x="43" y="191"/>
                  </a:lnTo>
                  <a:lnTo>
                    <a:pt x="35" y="183"/>
                  </a:lnTo>
                  <a:lnTo>
                    <a:pt x="26" y="171"/>
                  </a:lnTo>
                  <a:lnTo>
                    <a:pt x="17" y="157"/>
                  </a:lnTo>
                  <a:lnTo>
                    <a:pt x="10" y="141"/>
                  </a:lnTo>
                  <a:lnTo>
                    <a:pt x="4" y="124"/>
                  </a:lnTo>
                  <a:lnTo>
                    <a:pt x="2" y="105"/>
                  </a:lnTo>
                  <a:lnTo>
                    <a:pt x="5" y="73"/>
                  </a:lnTo>
                  <a:lnTo>
                    <a:pt x="11" y="52"/>
                  </a:lnTo>
                  <a:lnTo>
                    <a:pt x="11" y="31"/>
                  </a:lnTo>
                  <a:lnTo>
                    <a:pt x="0" y="0"/>
                  </a:lnTo>
                  <a:lnTo>
                    <a:pt x="5" y="0"/>
                  </a:lnTo>
                  <a:lnTo>
                    <a:pt x="20" y="3"/>
                  </a:lnTo>
                  <a:lnTo>
                    <a:pt x="40" y="6"/>
                  </a:lnTo>
                  <a:lnTo>
                    <a:pt x="60" y="12"/>
                  </a:lnTo>
                  <a:lnTo>
                    <a:pt x="77" y="22"/>
                  </a:lnTo>
                  <a:lnTo>
                    <a:pt x="86" y="35"/>
                  </a:lnTo>
                  <a:lnTo>
                    <a:pt x="83" y="54"/>
                  </a:lnTo>
                  <a:lnTo>
                    <a:pt x="64" y="78"/>
                  </a:lnTo>
                  <a:lnTo>
                    <a:pt x="53" y="93"/>
                  </a:lnTo>
                  <a:lnTo>
                    <a:pt x="46" y="112"/>
                  </a:lnTo>
                  <a:lnTo>
                    <a:pt x="43" y="133"/>
                  </a:lnTo>
                  <a:lnTo>
                    <a:pt x="43" y="152"/>
                  </a:lnTo>
                  <a:lnTo>
                    <a:pt x="45" y="171"/>
                  </a:lnTo>
                  <a:lnTo>
                    <a:pt x="48" y="185"/>
                  </a:lnTo>
                  <a:lnTo>
                    <a:pt x="50" y="195"/>
                  </a:lnTo>
                  <a:lnTo>
                    <a:pt x="51" y="199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1031"/>
            <p:cNvSpPr/>
            <p:nvPr/>
          </p:nvSpPr>
          <p:spPr>
            <a:xfrm>
              <a:off x="5291" y="4169"/>
              <a:ext cx="1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6" h="97">
                  <a:moveTo>
                    <a:pt x="0" y="0"/>
                  </a:moveTo>
                  <a:lnTo>
                    <a:pt x="0" y="0"/>
                  </a:lnTo>
                  <a:lnTo>
                    <a:pt x="3" y="19"/>
                  </a:lnTo>
                  <a:lnTo>
                    <a:pt x="8" y="38"/>
                  </a:lnTo>
                  <a:lnTo>
                    <a:pt x="17" y="54"/>
                  </a:lnTo>
                  <a:lnTo>
                    <a:pt x="26" y="68"/>
                  </a:lnTo>
                  <a:lnTo>
                    <a:pt x="35" y="80"/>
                  </a:lnTo>
                  <a:lnTo>
                    <a:pt x="43" y="89"/>
                  </a:lnTo>
                  <a:lnTo>
                    <a:pt x="48" y="95"/>
                  </a:lnTo>
                  <a:lnTo>
                    <a:pt x="52" y="97"/>
                  </a:lnTo>
                  <a:lnTo>
                    <a:pt x="56" y="90"/>
                  </a:lnTo>
                  <a:lnTo>
                    <a:pt x="55" y="88"/>
                  </a:lnTo>
                  <a:lnTo>
                    <a:pt x="49" y="82"/>
                  </a:lnTo>
                  <a:lnTo>
                    <a:pt x="42" y="76"/>
                  </a:lnTo>
                  <a:lnTo>
                    <a:pt x="33" y="63"/>
                  </a:lnTo>
                  <a:lnTo>
                    <a:pt x="24" y="50"/>
                  </a:lnTo>
                  <a:lnTo>
                    <a:pt x="17" y="35"/>
                  </a:lnTo>
                  <a:lnTo>
                    <a:pt x="11" y="1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1032"/>
            <p:cNvSpPr/>
            <p:nvPr/>
          </p:nvSpPr>
          <p:spPr>
            <a:xfrm>
              <a:off x="5290" y="4133"/>
              <a:ext cx="7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" h="109">
                  <a:moveTo>
                    <a:pt x="5" y="0"/>
                  </a:moveTo>
                  <a:lnTo>
                    <a:pt x="0" y="7"/>
                  </a:lnTo>
                  <a:lnTo>
                    <a:pt x="11" y="35"/>
                  </a:lnTo>
                  <a:lnTo>
                    <a:pt x="11" y="56"/>
                  </a:lnTo>
                  <a:lnTo>
                    <a:pt x="6" y="77"/>
                  </a:lnTo>
                  <a:lnTo>
                    <a:pt x="2" y="109"/>
                  </a:lnTo>
                  <a:lnTo>
                    <a:pt x="11" y="109"/>
                  </a:lnTo>
                  <a:lnTo>
                    <a:pt x="15" y="77"/>
                  </a:lnTo>
                  <a:lnTo>
                    <a:pt x="20" y="56"/>
                  </a:lnTo>
                  <a:lnTo>
                    <a:pt x="20" y="35"/>
                  </a:lnTo>
                  <a:lnTo>
                    <a:pt x="9" y="2"/>
                  </a:lnTo>
                  <a:lnTo>
                    <a:pt x="5" y="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1033"/>
            <p:cNvSpPr/>
            <p:nvPr/>
          </p:nvSpPr>
          <p:spPr>
            <a:xfrm>
              <a:off x="5292" y="4133"/>
              <a:ext cx="30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90" h="85">
                  <a:moveTo>
                    <a:pt x="68" y="85"/>
                  </a:moveTo>
                  <a:lnTo>
                    <a:pt x="68" y="85"/>
                  </a:lnTo>
                  <a:lnTo>
                    <a:pt x="88" y="60"/>
                  </a:lnTo>
                  <a:lnTo>
                    <a:pt x="90" y="39"/>
                  </a:lnTo>
                  <a:lnTo>
                    <a:pt x="80" y="22"/>
                  </a:lnTo>
                  <a:lnTo>
                    <a:pt x="61" y="11"/>
                  </a:lnTo>
                  <a:lnTo>
                    <a:pt x="40" y="6"/>
                  </a:lnTo>
                  <a:lnTo>
                    <a:pt x="20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5" y="9"/>
                  </a:lnTo>
                  <a:lnTo>
                    <a:pt x="20" y="11"/>
                  </a:lnTo>
                  <a:lnTo>
                    <a:pt x="40" y="15"/>
                  </a:lnTo>
                  <a:lnTo>
                    <a:pt x="59" y="20"/>
                  </a:lnTo>
                  <a:lnTo>
                    <a:pt x="73" y="29"/>
                  </a:lnTo>
                  <a:lnTo>
                    <a:pt x="81" y="39"/>
                  </a:lnTo>
                  <a:lnTo>
                    <a:pt x="79" y="56"/>
                  </a:lnTo>
                  <a:lnTo>
                    <a:pt x="61" y="78"/>
                  </a:lnTo>
                  <a:lnTo>
                    <a:pt x="68" y="8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1034"/>
            <p:cNvSpPr/>
            <p:nvPr/>
          </p:nvSpPr>
          <p:spPr>
            <a:xfrm>
              <a:off x="5305" y="4159"/>
              <a:ext cx="9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9" h="138">
                  <a:moveTo>
                    <a:pt x="10" y="128"/>
                  </a:moveTo>
                  <a:lnTo>
                    <a:pt x="16" y="123"/>
                  </a:lnTo>
                  <a:lnTo>
                    <a:pt x="15" y="120"/>
                  </a:lnTo>
                  <a:lnTo>
                    <a:pt x="13" y="111"/>
                  </a:lnTo>
                  <a:lnTo>
                    <a:pt x="11" y="97"/>
                  </a:lnTo>
                  <a:lnTo>
                    <a:pt x="9" y="78"/>
                  </a:lnTo>
                  <a:lnTo>
                    <a:pt x="9" y="59"/>
                  </a:lnTo>
                  <a:lnTo>
                    <a:pt x="12" y="40"/>
                  </a:lnTo>
                  <a:lnTo>
                    <a:pt x="18" y="22"/>
                  </a:lnTo>
                  <a:lnTo>
                    <a:pt x="29" y="7"/>
                  </a:lnTo>
                  <a:lnTo>
                    <a:pt x="22" y="0"/>
                  </a:lnTo>
                  <a:lnTo>
                    <a:pt x="11" y="17"/>
                  </a:lnTo>
                  <a:lnTo>
                    <a:pt x="3" y="37"/>
                  </a:lnTo>
                  <a:lnTo>
                    <a:pt x="0" y="59"/>
                  </a:lnTo>
                  <a:lnTo>
                    <a:pt x="0" y="78"/>
                  </a:lnTo>
                  <a:lnTo>
                    <a:pt x="2" y="97"/>
                  </a:lnTo>
                  <a:lnTo>
                    <a:pt x="4" y="111"/>
                  </a:lnTo>
                  <a:lnTo>
                    <a:pt x="6" y="122"/>
                  </a:lnTo>
                  <a:lnTo>
                    <a:pt x="7" y="126"/>
                  </a:lnTo>
                  <a:lnTo>
                    <a:pt x="14" y="121"/>
                  </a:lnTo>
                  <a:lnTo>
                    <a:pt x="10" y="128"/>
                  </a:lnTo>
                  <a:lnTo>
                    <a:pt x="21" y="138"/>
                  </a:lnTo>
                  <a:lnTo>
                    <a:pt x="16" y="123"/>
                  </a:lnTo>
                  <a:lnTo>
                    <a:pt x="10" y="1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1035"/>
            <p:cNvSpPr/>
            <p:nvPr/>
          </p:nvSpPr>
          <p:spPr>
            <a:xfrm>
              <a:off x="5285" y="4189"/>
              <a:ext cx="26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9" h="65">
                  <a:moveTo>
                    <a:pt x="40" y="65"/>
                  </a:moveTo>
                  <a:lnTo>
                    <a:pt x="47" y="64"/>
                  </a:lnTo>
                  <a:lnTo>
                    <a:pt x="54" y="63"/>
                  </a:lnTo>
                  <a:lnTo>
                    <a:pt x="61" y="59"/>
                  </a:lnTo>
                  <a:lnTo>
                    <a:pt x="67" y="55"/>
                  </a:lnTo>
                  <a:lnTo>
                    <a:pt x="72" y="50"/>
                  </a:lnTo>
                  <a:lnTo>
                    <a:pt x="75" y="45"/>
                  </a:lnTo>
                  <a:lnTo>
                    <a:pt x="78" y="39"/>
                  </a:lnTo>
                  <a:lnTo>
                    <a:pt x="79" y="32"/>
                  </a:lnTo>
                  <a:lnTo>
                    <a:pt x="78" y="26"/>
                  </a:lnTo>
                  <a:lnTo>
                    <a:pt x="75" y="20"/>
                  </a:lnTo>
                  <a:lnTo>
                    <a:pt x="72" y="15"/>
                  </a:lnTo>
                  <a:lnTo>
                    <a:pt x="67" y="9"/>
                  </a:lnTo>
                  <a:lnTo>
                    <a:pt x="61" y="6"/>
                  </a:lnTo>
                  <a:lnTo>
                    <a:pt x="54" y="2"/>
                  </a:lnTo>
                  <a:lnTo>
                    <a:pt x="47" y="1"/>
                  </a:lnTo>
                  <a:lnTo>
                    <a:pt x="40" y="0"/>
                  </a:lnTo>
                  <a:lnTo>
                    <a:pt x="32" y="1"/>
                  </a:lnTo>
                  <a:lnTo>
                    <a:pt x="25" y="2"/>
                  </a:lnTo>
                  <a:lnTo>
                    <a:pt x="18" y="6"/>
                  </a:lnTo>
                  <a:lnTo>
                    <a:pt x="12" y="9"/>
                  </a:lnTo>
                  <a:lnTo>
                    <a:pt x="7" y="15"/>
                  </a:lnTo>
                  <a:lnTo>
                    <a:pt x="4" y="20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7" y="50"/>
                  </a:lnTo>
                  <a:lnTo>
                    <a:pt x="12" y="55"/>
                  </a:lnTo>
                  <a:lnTo>
                    <a:pt x="18" y="59"/>
                  </a:lnTo>
                  <a:lnTo>
                    <a:pt x="25" y="63"/>
                  </a:lnTo>
                  <a:lnTo>
                    <a:pt x="32" y="64"/>
                  </a:lnTo>
                  <a:lnTo>
                    <a:pt x="40" y="6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1036"/>
            <p:cNvSpPr/>
            <p:nvPr/>
          </p:nvSpPr>
          <p:spPr>
            <a:xfrm>
              <a:off x="5298" y="4200"/>
              <a:ext cx="14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3" h="37">
                  <a:moveTo>
                    <a:pt x="34" y="0"/>
                  </a:moveTo>
                  <a:lnTo>
                    <a:pt x="34" y="0"/>
                  </a:lnTo>
                  <a:lnTo>
                    <a:pt x="33" y="6"/>
                  </a:lnTo>
                  <a:lnTo>
                    <a:pt x="31" y="11"/>
                  </a:lnTo>
                  <a:lnTo>
                    <a:pt x="29" y="16"/>
                  </a:lnTo>
                  <a:lnTo>
                    <a:pt x="25" y="19"/>
                  </a:lnTo>
                  <a:lnTo>
                    <a:pt x="19" y="24"/>
                  </a:lnTo>
                  <a:lnTo>
                    <a:pt x="13" y="26"/>
                  </a:lnTo>
                  <a:lnTo>
                    <a:pt x="7" y="27"/>
                  </a:lnTo>
                  <a:lnTo>
                    <a:pt x="0" y="28"/>
                  </a:lnTo>
                  <a:lnTo>
                    <a:pt x="0" y="37"/>
                  </a:lnTo>
                  <a:lnTo>
                    <a:pt x="7" y="36"/>
                  </a:lnTo>
                  <a:lnTo>
                    <a:pt x="15" y="35"/>
                  </a:lnTo>
                  <a:lnTo>
                    <a:pt x="23" y="31"/>
                  </a:lnTo>
                  <a:lnTo>
                    <a:pt x="30" y="26"/>
                  </a:lnTo>
                  <a:lnTo>
                    <a:pt x="35" y="21"/>
                  </a:lnTo>
                  <a:lnTo>
                    <a:pt x="40" y="15"/>
                  </a:lnTo>
                  <a:lnTo>
                    <a:pt x="42" y="8"/>
                  </a:lnTo>
                  <a:lnTo>
                    <a:pt x="43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1037"/>
            <p:cNvSpPr/>
            <p:nvPr/>
          </p:nvSpPr>
          <p:spPr>
            <a:xfrm>
              <a:off x="5298" y="4188"/>
              <a:ext cx="14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3" h="36">
                  <a:moveTo>
                    <a:pt x="0" y="8"/>
                  </a:moveTo>
                  <a:lnTo>
                    <a:pt x="0" y="8"/>
                  </a:lnTo>
                  <a:lnTo>
                    <a:pt x="7" y="10"/>
                  </a:lnTo>
                  <a:lnTo>
                    <a:pt x="13" y="11"/>
                  </a:lnTo>
                  <a:lnTo>
                    <a:pt x="19" y="14"/>
                  </a:lnTo>
                  <a:lnTo>
                    <a:pt x="25" y="16"/>
                  </a:lnTo>
                  <a:lnTo>
                    <a:pt x="29" y="21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34" y="36"/>
                  </a:lnTo>
                  <a:lnTo>
                    <a:pt x="43" y="36"/>
                  </a:lnTo>
                  <a:lnTo>
                    <a:pt x="42" y="29"/>
                  </a:lnTo>
                  <a:lnTo>
                    <a:pt x="40" y="22"/>
                  </a:lnTo>
                  <a:lnTo>
                    <a:pt x="35" y="16"/>
                  </a:lnTo>
                  <a:lnTo>
                    <a:pt x="30" y="10"/>
                  </a:lnTo>
                  <a:lnTo>
                    <a:pt x="23" y="5"/>
                  </a:lnTo>
                  <a:lnTo>
                    <a:pt x="15" y="2"/>
                  </a:lnTo>
                  <a:lnTo>
                    <a:pt x="7" y="1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1038"/>
            <p:cNvSpPr/>
            <p:nvPr/>
          </p:nvSpPr>
          <p:spPr>
            <a:xfrm>
              <a:off x="5283" y="4188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4" h="36">
                  <a:moveTo>
                    <a:pt x="9" y="36"/>
                  </a:moveTo>
                  <a:lnTo>
                    <a:pt x="9" y="36"/>
                  </a:lnTo>
                  <a:lnTo>
                    <a:pt x="10" y="31"/>
                  </a:lnTo>
                  <a:lnTo>
                    <a:pt x="12" y="26"/>
                  </a:lnTo>
                  <a:lnTo>
                    <a:pt x="14" y="21"/>
                  </a:lnTo>
                  <a:lnTo>
                    <a:pt x="18" y="16"/>
                  </a:lnTo>
                  <a:lnTo>
                    <a:pt x="25" y="14"/>
                  </a:lnTo>
                  <a:lnTo>
                    <a:pt x="30" y="11"/>
                  </a:lnTo>
                  <a:lnTo>
                    <a:pt x="36" y="10"/>
                  </a:lnTo>
                  <a:lnTo>
                    <a:pt x="44" y="8"/>
                  </a:lnTo>
                  <a:lnTo>
                    <a:pt x="44" y="0"/>
                  </a:lnTo>
                  <a:lnTo>
                    <a:pt x="36" y="1"/>
                  </a:lnTo>
                  <a:lnTo>
                    <a:pt x="28" y="2"/>
                  </a:lnTo>
                  <a:lnTo>
                    <a:pt x="20" y="5"/>
                  </a:lnTo>
                  <a:lnTo>
                    <a:pt x="13" y="10"/>
                  </a:lnTo>
                  <a:lnTo>
                    <a:pt x="8" y="16"/>
                  </a:lnTo>
                  <a:lnTo>
                    <a:pt x="3" y="22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1039"/>
            <p:cNvSpPr/>
            <p:nvPr/>
          </p:nvSpPr>
          <p:spPr>
            <a:xfrm>
              <a:off x="5283" y="4200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4" h="37">
                  <a:moveTo>
                    <a:pt x="44" y="28"/>
                  </a:moveTo>
                  <a:lnTo>
                    <a:pt x="44" y="28"/>
                  </a:lnTo>
                  <a:lnTo>
                    <a:pt x="36" y="27"/>
                  </a:lnTo>
                  <a:lnTo>
                    <a:pt x="30" y="26"/>
                  </a:lnTo>
                  <a:lnTo>
                    <a:pt x="25" y="24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2" y="11"/>
                  </a:lnTo>
                  <a:lnTo>
                    <a:pt x="10" y="6"/>
                  </a:lnTo>
                  <a:lnTo>
                    <a:pt x="9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3" y="15"/>
                  </a:lnTo>
                  <a:lnTo>
                    <a:pt x="8" y="21"/>
                  </a:lnTo>
                  <a:lnTo>
                    <a:pt x="13" y="26"/>
                  </a:lnTo>
                  <a:lnTo>
                    <a:pt x="20" y="31"/>
                  </a:lnTo>
                  <a:lnTo>
                    <a:pt x="28" y="35"/>
                  </a:lnTo>
                  <a:lnTo>
                    <a:pt x="36" y="36"/>
                  </a:lnTo>
                  <a:lnTo>
                    <a:pt x="44" y="37"/>
                  </a:lnTo>
                  <a:lnTo>
                    <a:pt x="44" y="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1040"/>
            <p:cNvSpPr/>
            <p:nvPr/>
          </p:nvSpPr>
          <p:spPr>
            <a:xfrm>
              <a:off x="5122" y="4143"/>
              <a:ext cx="7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10" h="112">
                  <a:moveTo>
                    <a:pt x="0" y="64"/>
                  </a:moveTo>
                  <a:lnTo>
                    <a:pt x="4" y="66"/>
                  </a:lnTo>
                  <a:lnTo>
                    <a:pt x="14" y="70"/>
                  </a:lnTo>
                  <a:lnTo>
                    <a:pt x="31" y="75"/>
                  </a:lnTo>
                  <a:lnTo>
                    <a:pt x="50" y="81"/>
                  </a:lnTo>
                  <a:lnTo>
                    <a:pt x="70" y="83"/>
                  </a:lnTo>
                  <a:lnTo>
                    <a:pt x="90" y="82"/>
                  </a:lnTo>
                  <a:lnTo>
                    <a:pt x="108" y="76"/>
                  </a:lnTo>
                  <a:lnTo>
                    <a:pt x="122" y="64"/>
                  </a:lnTo>
                  <a:lnTo>
                    <a:pt x="131" y="48"/>
                  </a:lnTo>
                  <a:lnTo>
                    <a:pt x="134" y="36"/>
                  </a:lnTo>
                  <a:lnTo>
                    <a:pt x="136" y="25"/>
                  </a:lnTo>
                  <a:lnTo>
                    <a:pt x="137" y="17"/>
                  </a:lnTo>
                  <a:lnTo>
                    <a:pt x="138" y="10"/>
                  </a:lnTo>
                  <a:lnTo>
                    <a:pt x="143" y="6"/>
                  </a:lnTo>
                  <a:lnTo>
                    <a:pt x="152" y="2"/>
                  </a:lnTo>
                  <a:lnTo>
                    <a:pt x="166" y="0"/>
                  </a:lnTo>
                  <a:lnTo>
                    <a:pt x="182" y="1"/>
                  </a:lnTo>
                  <a:lnTo>
                    <a:pt x="194" y="7"/>
                  </a:lnTo>
                  <a:lnTo>
                    <a:pt x="203" y="18"/>
                  </a:lnTo>
                  <a:lnTo>
                    <a:pt x="208" y="30"/>
                  </a:lnTo>
                  <a:lnTo>
                    <a:pt x="210" y="46"/>
                  </a:lnTo>
                  <a:lnTo>
                    <a:pt x="208" y="61"/>
                  </a:lnTo>
                  <a:lnTo>
                    <a:pt x="203" y="75"/>
                  </a:lnTo>
                  <a:lnTo>
                    <a:pt x="195" y="88"/>
                  </a:lnTo>
                  <a:lnTo>
                    <a:pt x="190" y="93"/>
                  </a:lnTo>
                  <a:lnTo>
                    <a:pt x="183" y="98"/>
                  </a:lnTo>
                  <a:lnTo>
                    <a:pt x="175" y="102"/>
                  </a:lnTo>
                  <a:lnTo>
                    <a:pt x="165" y="107"/>
                  </a:lnTo>
                  <a:lnTo>
                    <a:pt x="155" y="109"/>
                  </a:lnTo>
                  <a:lnTo>
                    <a:pt x="143" y="111"/>
                  </a:lnTo>
                  <a:lnTo>
                    <a:pt x="131" y="112"/>
                  </a:lnTo>
                  <a:lnTo>
                    <a:pt x="118" y="112"/>
                  </a:lnTo>
                  <a:lnTo>
                    <a:pt x="104" y="112"/>
                  </a:lnTo>
                  <a:lnTo>
                    <a:pt x="89" y="110"/>
                  </a:lnTo>
                  <a:lnTo>
                    <a:pt x="75" y="105"/>
                  </a:lnTo>
                  <a:lnTo>
                    <a:pt x="60" y="101"/>
                  </a:lnTo>
                  <a:lnTo>
                    <a:pt x="45" y="94"/>
                  </a:lnTo>
                  <a:lnTo>
                    <a:pt x="30" y="86"/>
                  </a:lnTo>
                  <a:lnTo>
                    <a:pt x="14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1041"/>
            <p:cNvSpPr/>
            <p:nvPr/>
          </p:nvSpPr>
          <p:spPr>
            <a:xfrm>
              <a:off x="5122" y="4143"/>
              <a:ext cx="7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10" h="112">
                  <a:moveTo>
                    <a:pt x="0" y="64"/>
                  </a:moveTo>
                  <a:lnTo>
                    <a:pt x="0" y="64"/>
                  </a:lnTo>
                  <a:lnTo>
                    <a:pt x="4" y="66"/>
                  </a:lnTo>
                  <a:lnTo>
                    <a:pt x="14" y="70"/>
                  </a:lnTo>
                  <a:lnTo>
                    <a:pt x="31" y="75"/>
                  </a:lnTo>
                  <a:lnTo>
                    <a:pt x="50" y="81"/>
                  </a:lnTo>
                  <a:lnTo>
                    <a:pt x="70" y="83"/>
                  </a:lnTo>
                  <a:lnTo>
                    <a:pt x="90" y="82"/>
                  </a:lnTo>
                  <a:lnTo>
                    <a:pt x="108" y="76"/>
                  </a:lnTo>
                  <a:lnTo>
                    <a:pt x="122" y="64"/>
                  </a:lnTo>
                  <a:lnTo>
                    <a:pt x="131" y="48"/>
                  </a:lnTo>
                  <a:lnTo>
                    <a:pt x="134" y="36"/>
                  </a:lnTo>
                  <a:lnTo>
                    <a:pt x="136" y="25"/>
                  </a:lnTo>
                  <a:lnTo>
                    <a:pt x="137" y="17"/>
                  </a:lnTo>
                  <a:lnTo>
                    <a:pt x="138" y="10"/>
                  </a:lnTo>
                  <a:lnTo>
                    <a:pt x="143" y="6"/>
                  </a:lnTo>
                  <a:lnTo>
                    <a:pt x="152" y="2"/>
                  </a:lnTo>
                  <a:lnTo>
                    <a:pt x="166" y="0"/>
                  </a:lnTo>
                  <a:lnTo>
                    <a:pt x="182" y="1"/>
                  </a:lnTo>
                  <a:lnTo>
                    <a:pt x="194" y="7"/>
                  </a:lnTo>
                  <a:lnTo>
                    <a:pt x="203" y="18"/>
                  </a:lnTo>
                  <a:lnTo>
                    <a:pt x="208" y="30"/>
                  </a:lnTo>
                  <a:lnTo>
                    <a:pt x="210" y="46"/>
                  </a:lnTo>
                  <a:lnTo>
                    <a:pt x="208" y="61"/>
                  </a:lnTo>
                  <a:lnTo>
                    <a:pt x="203" y="75"/>
                  </a:lnTo>
                  <a:lnTo>
                    <a:pt x="195" y="88"/>
                  </a:lnTo>
                  <a:lnTo>
                    <a:pt x="190" y="93"/>
                  </a:lnTo>
                  <a:lnTo>
                    <a:pt x="183" y="98"/>
                  </a:lnTo>
                  <a:lnTo>
                    <a:pt x="175" y="102"/>
                  </a:lnTo>
                  <a:lnTo>
                    <a:pt x="165" y="107"/>
                  </a:lnTo>
                  <a:lnTo>
                    <a:pt x="155" y="109"/>
                  </a:lnTo>
                  <a:lnTo>
                    <a:pt x="143" y="111"/>
                  </a:lnTo>
                  <a:lnTo>
                    <a:pt x="131" y="112"/>
                  </a:lnTo>
                  <a:lnTo>
                    <a:pt x="118" y="112"/>
                  </a:lnTo>
                  <a:lnTo>
                    <a:pt x="104" y="112"/>
                  </a:lnTo>
                  <a:lnTo>
                    <a:pt x="89" y="110"/>
                  </a:lnTo>
                  <a:lnTo>
                    <a:pt x="75" y="105"/>
                  </a:lnTo>
                  <a:lnTo>
                    <a:pt x="60" y="101"/>
                  </a:lnTo>
                  <a:lnTo>
                    <a:pt x="45" y="94"/>
                  </a:lnTo>
                  <a:lnTo>
                    <a:pt x="30" y="86"/>
                  </a:lnTo>
                  <a:lnTo>
                    <a:pt x="14" y="76"/>
                  </a:lnTo>
                  <a:lnTo>
                    <a:pt x="0" y="64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1042"/>
            <p:cNvSpPr/>
            <p:nvPr/>
          </p:nvSpPr>
          <p:spPr>
            <a:xfrm>
              <a:off x="5158" y="4237"/>
              <a:ext cx="42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6" h="177">
                  <a:moveTo>
                    <a:pt x="84" y="0"/>
                  </a:moveTo>
                  <a:lnTo>
                    <a:pt x="86" y="4"/>
                  </a:lnTo>
                  <a:lnTo>
                    <a:pt x="93" y="12"/>
                  </a:lnTo>
                  <a:lnTo>
                    <a:pt x="101" y="25"/>
                  </a:lnTo>
                  <a:lnTo>
                    <a:pt x="110" y="42"/>
                  </a:lnTo>
                  <a:lnTo>
                    <a:pt x="119" y="62"/>
                  </a:lnTo>
                  <a:lnTo>
                    <a:pt x="124" y="83"/>
                  </a:lnTo>
                  <a:lnTo>
                    <a:pt x="126" y="106"/>
                  </a:lnTo>
                  <a:lnTo>
                    <a:pt x="123" y="128"/>
                  </a:lnTo>
                  <a:lnTo>
                    <a:pt x="112" y="149"/>
                  </a:lnTo>
                  <a:lnTo>
                    <a:pt x="95" y="164"/>
                  </a:lnTo>
                  <a:lnTo>
                    <a:pt x="75" y="174"/>
                  </a:lnTo>
                  <a:lnTo>
                    <a:pt x="54" y="177"/>
                  </a:lnTo>
                  <a:lnTo>
                    <a:pt x="34" y="175"/>
                  </a:lnTo>
                  <a:lnTo>
                    <a:pt x="17" y="168"/>
                  </a:lnTo>
                  <a:lnTo>
                    <a:pt x="5" y="156"/>
                  </a:lnTo>
                  <a:lnTo>
                    <a:pt x="0" y="138"/>
                  </a:lnTo>
                  <a:lnTo>
                    <a:pt x="2" y="120"/>
                  </a:lnTo>
                  <a:lnTo>
                    <a:pt x="10" y="109"/>
                  </a:lnTo>
                  <a:lnTo>
                    <a:pt x="20" y="101"/>
                  </a:lnTo>
                  <a:lnTo>
                    <a:pt x="33" y="98"/>
                  </a:lnTo>
                  <a:lnTo>
                    <a:pt x="44" y="97"/>
                  </a:lnTo>
                  <a:lnTo>
                    <a:pt x="54" y="98"/>
                  </a:lnTo>
                  <a:lnTo>
                    <a:pt x="62" y="98"/>
                  </a:lnTo>
                  <a:lnTo>
                    <a:pt x="64" y="99"/>
                  </a:lnTo>
                  <a:lnTo>
                    <a:pt x="67" y="99"/>
                  </a:lnTo>
                  <a:lnTo>
                    <a:pt x="75" y="100"/>
                  </a:lnTo>
                  <a:lnTo>
                    <a:pt x="85" y="99"/>
                  </a:lnTo>
                  <a:lnTo>
                    <a:pt x="96" y="93"/>
                  </a:lnTo>
                  <a:lnTo>
                    <a:pt x="103" y="83"/>
                  </a:lnTo>
                  <a:lnTo>
                    <a:pt x="105" y="65"/>
                  </a:lnTo>
                  <a:lnTo>
                    <a:pt x="100" y="38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1043"/>
            <p:cNvSpPr/>
            <p:nvPr/>
          </p:nvSpPr>
          <p:spPr>
            <a:xfrm>
              <a:off x="5158" y="4237"/>
              <a:ext cx="42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6" h="177">
                  <a:moveTo>
                    <a:pt x="84" y="0"/>
                  </a:moveTo>
                  <a:lnTo>
                    <a:pt x="84" y="0"/>
                  </a:lnTo>
                  <a:lnTo>
                    <a:pt x="86" y="4"/>
                  </a:lnTo>
                  <a:lnTo>
                    <a:pt x="93" y="12"/>
                  </a:lnTo>
                  <a:lnTo>
                    <a:pt x="101" y="25"/>
                  </a:lnTo>
                  <a:lnTo>
                    <a:pt x="110" y="42"/>
                  </a:lnTo>
                  <a:lnTo>
                    <a:pt x="119" y="62"/>
                  </a:lnTo>
                  <a:lnTo>
                    <a:pt x="124" y="83"/>
                  </a:lnTo>
                  <a:lnTo>
                    <a:pt x="126" y="106"/>
                  </a:lnTo>
                  <a:lnTo>
                    <a:pt x="123" y="128"/>
                  </a:lnTo>
                  <a:lnTo>
                    <a:pt x="112" y="149"/>
                  </a:lnTo>
                  <a:lnTo>
                    <a:pt x="95" y="164"/>
                  </a:lnTo>
                  <a:lnTo>
                    <a:pt x="75" y="174"/>
                  </a:lnTo>
                  <a:lnTo>
                    <a:pt x="54" y="177"/>
                  </a:lnTo>
                  <a:lnTo>
                    <a:pt x="34" y="175"/>
                  </a:lnTo>
                  <a:lnTo>
                    <a:pt x="17" y="168"/>
                  </a:lnTo>
                  <a:lnTo>
                    <a:pt x="5" y="156"/>
                  </a:lnTo>
                  <a:lnTo>
                    <a:pt x="0" y="138"/>
                  </a:lnTo>
                  <a:lnTo>
                    <a:pt x="2" y="120"/>
                  </a:lnTo>
                  <a:lnTo>
                    <a:pt x="10" y="109"/>
                  </a:lnTo>
                  <a:lnTo>
                    <a:pt x="20" y="101"/>
                  </a:lnTo>
                  <a:lnTo>
                    <a:pt x="33" y="98"/>
                  </a:lnTo>
                  <a:lnTo>
                    <a:pt x="44" y="97"/>
                  </a:lnTo>
                  <a:lnTo>
                    <a:pt x="54" y="98"/>
                  </a:lnTo>
                  <a:lnTo>
                    <a:pt x="62" y="98"/>
                  </a:lnTo>
                  <a:lnTo>
                    <a:pt x="64" y="99"/>
                  </a:lnTo>
                  <a:lnTo>
                    <a:pt x="67" y="99"/>
                  </a:lnTo>
                  <a:lnTo>
                    <a:pt x="75" y="100"/>
                  </a:lnTo>
                  <a:lnTo>
                    <a:pt x="85" y="99"/>
                  </a:lnTo>
                  <a:lnTo>
                    <a:pt x="96" y="93"/>
                  </a:lnTo>
                  <a:lnTo>
                    <a:pt x="103" y="83"/>
                  </a:lnTo>
                  <a:lnTo>
                    <a:pt x="105" y="65"/>
                  </a:lnTo>
                  <a:lnTo>
                    <a:pt x="100" y="38"/>
                  </a:lnTo>
                  <a:lnTo>
                    <a:pt x="84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1044"/>
            <p:cNvSpPr/>
            <p:nvPr/>
          </p:nvSpPr>
          <p:spPr>
            <a:xfrm>
              <a:off x="5106" y="4279"/>
              <a:ext cx="58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74" h="85">
                  <a:moveTo>
                    <a:pt x="174" y="43"/>
                  </a:moveTo>
                  <a:lnTo>
                    <a:pt x="171" y="41"/>
                  </a:lnTo>
                  <a:lnTo>
                    <a:pt x="162" y="34"/>
                  </a:lnTo>
                  <a:lnTo>
                    <a:pt x="149" y="25"/>
                  </a:lnTo>
                  <a:lnTo>
                    <a:pt x="132" y="15"/>
                  </a:lnTo>
                  <a:lnTo>
                    <a:pt x="113" y="7"/>
                  </a:lnTo>
                  <a:lnTo>
                    <a:pt x="92" y="1"/>
                  </a:lnTo>
                  <a:lnTo>
                    <a:pt x="70" y="0"/>
                  </a:lnTo>
                  <a:lnTo>
                    <a:pt x="50" y="4"/>
                  </a:lnTo>
                  <a:lnTo>
                    <a:pt x="28" y="15"/>
                  </a:lnTo>
                  <a:lnTo>
                    <a:pt x="12" y="26"/>
                  </a:lnTo>
                  <a:lnTo>
                    <a:pt x="3" y="38"/>
                  </a:lnTo>
                  <a:lnTo>
                    <a:pt x="0" y="49"/>
                  </a:lnTo>
                  <a:lnTo>
                    <a:pt x="0" y="59"/>
                  </a:lnTo>
                  <a:lnTo>
                    <a:pt x="4" y="68"/>
                  </a:lnTo>
                  <a:lnTo>
                    <a:pt x="11" y="76"/>
                  </a:lnTo>
                  <a:lnTo>
                    <a:pt x="19" y="81"/>
                  </a:lnTo>
                  <a:lnTo>
                    <a:pt x="28" y="85"/>
                  </a:lnTo>
                  <a:lnTo>
                    <a:pt x="38" y="85"/>
                  </a:lnTo>
                  <a:lnTo>
                    <a:pt x="49" y="84"/>
                  </a:lnTo>
                  <a:lnTo>
                    <a:pt x="60" y="80"/>
                  </a:lnTo>
                  <a:lnTo>
                    <a:pt x="70" y="75"/>
                  </a:lnTo>
                  <a:lnTo>
                    <a:pt x="80" y="68"/>
                  </a:lnTo>
                  <a:lnTo>
                    <a:pt x="88" y="61"/>
                  </a:lnTo>
                  <a:lnTo>
                    <a:pt x="95" y="53"/>
                  </a:lnTo>
                  <a:lnTo>
                    <a:pt x="100" y="45"/>
                  </a:lnTo>
                  <a:lnTo>
                    <a:pt x="108" y="39"/>
                  </a:lnTo>
                  <a:lnTo>
                    <a:pt x="117" y="33"/>
                  </a:lnTo>
                  <a:lnTo>
                    <a:pt x="127" y="30"/>
                  </a:lnTo>
                  <a:lnTo>
                    <a:pt x="138" y="28"/>
                  </a:lnTo>
                  <a:lnTo>
                    <a:pt x="151" y="30"/>
                  </a:lnTo>
                  <a:lnTo>
                    <a:pt x="162" y="34"/>
                  </a:lnTo>
                  <a:lnTo>
                    <a:pt x="174" y="43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1045"/>
            <p:cNvSpPr/>
            <p:nvPr/>
          </p:nvSpPr>
          <p:spPr>
            <a:xfrm>
              <a:off x="5106" y="4279"/>
              <a:ext cx="58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74" h="85">
                  <a:moveTo>
                    <a:pt x="174" y="43"/>
                  </a:moveTo>
                  <a:lnTo>
                    <a:pt x="174" y="43"/>
                  </a:lnTo>
                  <a:lnTo>
                    <a:pt x="171" y="41"/>
                  </a:lnTo>
                  <a:lnTo>
                    <a:pt x="162" y="34"/>
                  </a:lnTo>
                  <a:lnTo>
                    <a:pt x="149" y="25"/>
                  </a:lnTo>
                  <a:lnTo>
                    <a:pt x="132" y="15"/>
                  </a:lnTo>
                  <a:lnTo>
                    <a:pt x="113" y="7"/>
                  </a:lnTo>
                  <a:lnTo>
                    <a:pt x="92" y="1"/>
                  </a:lnTo>
                  <a:lnTo>
                    <a:pt x="70" y="0"/>
                  </a:lnTo>
                  <a:lnTo>
                    <a:pt x="50" y="4"/>
                  </a:lnTo>
                  <a:lnTo>
                    <a:pt x="28" y="15"/>
                  </a:lnTo>
                  <a:lnTo>
                    <a:pt x="12" y="26"/>
                  </a:lnTo>
                  <a:lnTo>
                    <a:pt x="3" y="38"/>
                  </a:lnTo>
                  <a:lnTo>
                    <a:pt x="0" y="49"/>
                  </a:lnTo>
                  <a:lnTo>
                    <a:pt x="0" y="59"/>
                  </a:lnTo>
                  <a:lnTo>
                    <a:pt x="4" y="68"/>
                  </a:lnTo>
                  <a:lnTo>
                    <a:pt x="11" y="76"/>
                  </a:lnTo>
                  <a:lnTo>
                    <a:pt x="19" y="81"/>
                  </a:lnTo>
                  <a:lnTo>
                    <a:pt x="28" y="85"/>
                  </a:lnTo>
                  <a:lnTo>
                    <a:pt x="38" y="85"/>
                  </a:lnTo>
                  <a:lnTo>
                    <a:pt x="49" y="84"/>
                  </a:lnTo>
                  <a:lnTo>
                    <a:pt x="60" y="80"/>
                  </a:lnTo>
                  <a:lnTo>
                    <a:pt x="70" y="75"/>
                  </a:lnTo>
                  <a:lnTo>
                    <a:pt x="80" y="68"/>
                  </a:lnTo>
                  <a:lnTo>
                    <a:pt x="88" y="61"/>
                  </a:lnTo>
                  <a:lnTo>
                    <a:pt x="95" y="53"/>
                  </a:lnTo>
                  <a:lnTo>
                    <a:pt x="100" y="45"/>
                  </a:lnTo>
                  <a:lnTo>
                    <a:pt x="108" y="39"/>
                  </a:lnTo>
                  <a:lnTo>
                    <a:pt x="117" y="33"/>
                  </a:lnTo>
                  <a:lnTo>
                    <a:pt x="127" y="30"/>
                  </a:lnTo>
                  <a:lnTo>
                    <a:pt x="138" y="28"/>
                  </a:lnTo>
                  <a:lnTo>
                    <a:pt x="151" y="30"/>
                  </a:lnTo>
                  <a:lnTo>
                    <a:pt x="162" y="34"/>
                  </a:lnTo>
                  <a:lnTo>
                    <a:pt x="174" y="43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1046"/>
            <p:cNvSpPr/>
            <p:nvPr/>
          </p:nvSpPr>
          <p:spPr>
            <a:xfrm>
              <a:off x="5625" y="4165"/>
              <a:ext cx="103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09" h="215">
                  <a:moveTo>
                    <a:pt x="309" y="108"/>
                  </a:moveTo>
                  <a:lnTo>
                    <a:pt x="303" y="112"/>
                  </a:lnTo>
                  <a:lnTo>
                    <a:pt x="296" y="118"/>
                  </a:lnTo>
                  <a:lnTo>
                    <a:pt x="287" y="125"/>
                  </a:lnTo>
                  <a:lnTo>
                    <a:pt x="280" y="133"/>
                  </a:lnTo>
                  <a:lnTo>
                    <a:pt x="270" y="141"/>
                  </a:lnTo>
                  <a:lnTo>
                    <a:pt x="260" y="150"/>
                  </a:lnTo>
                  <a:lnTo>
                    <a:pt x="248" y="160"/>
                  </a:lnTo>
                  <a:lnTo>
                    <a:pt x="236" y="169"/>
                  </a:lnTo>
                  <a:lnTo>
                    <a:pt x="224" y="178"/>
                  </a:lnTo>
                  <a:lnTo>
                    <a:pt x="210" y="186"/>
                  </a:lnTo>
                  <a:lnTo>
                    <a:pt x="196" y="194"/>
                  </a:lnTo>
                  <a:lnTo>
                    <a:pt x="181" y="202"/>
                  </a:lnTo>
                  <a:lnTo>
                    <a:pt x="166" y="207"/>
                  </a:lnTo>
                  <a:lnTo>
                    <a:pt x="150" y="212"/>
                  </a:lnTo>
                  <a:lnTo>
                    <a:pt x="133" y="214"/>
                  </a:lnTo>
                  <a:lnTo>
                    <a:pt x="116" y="215"/>
                  </a:lnTo>
                  <a:lnTo>
                    <a:pt x="75" y="211"/>
                  </a:lnTo>
                  <a:lnTo>
                    <a:pt x="45" y="198"/>
                  </a:lnTo>
                  <a:lnTo>
                    <a:pt x="24" y="181"/>
                  </a:lnTo>
                  <a:lnTo>
                    <a:pt x="11" y="161"/>
                  </a:lnTo>
                  <a:lnTo>
                    <a:pt x="3" y="141"/>
                  </a:lnTo>
                  <a:lnTo>
                    <a:pt x="0" y="124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3"/>
                  </a:lnTo>
                  <a:lnTo>
                    <a:pt x="0" y="91"/>
                  </a:lnTo>
                  <a:lnTo>
                    <a:pt x="3" y="74"/>
                  </a:lnTo>
                  <a:lnTo>
                    <a:pt x="11" y="54"/>
                  </a:lnTo>
                  <a:lnTo>
                    <a:pt x="24" y="34"/>
                  </a:lnTo>
                  <a:lnTo>
                    <a:pt x="45" y="17"/>
                  </a:lnTo>
                  <a:lnTo>
                    <a:pt x="75" y="5"/>
                  </a:lnTo>
                  <a:lnTo>
                    <a:pt x="116" y="0"/>
                  </a:lnTo>
                  <a:lnTo>
                    <a:pt x="133" y="1"/>
                  </a:lnTo>
                  <a:lnTo>
                    <a:pt x="150" y="3"/>
                  </a:lnTo>
                  <a:lnTo>
                    <a:pt x="166" y="8"/>
                  </a:lnTo>
                  <a:lnTo>
                    <a:pt x="181" y="15"/>
                  </a:lnTo>
                  <a:lnTo>
                    <a:pt x="196" y="21"/>
                  </a:lnTo>
                  <a:lnTo>
                    <a:pt x="210" y="29"/>
                  </a:lnTo>
                  <a:lnTo>
                    <a:pt x="224" y="38"/>
                  </a:lnTo>
                  <a:lnTo>
                    <a:pt x="236" y="47"/>
                  </a:lnTo>
                  <a:lnTo>
                    <a:pt x="248" y="56"/>
                  </a:lnTo>
                  <a:lnTo>
                    <a:pt x="260" y="65"/>
                  </a:lnTo>
                  <a:lnTo>
                    <a:pt x="270" y="74"/>
                  </a:lnTo>
                  <a:lnTo>
                    <a:pt x="280" y="83"/>
                  </a:lnTo>
                  <a:lnTo>
                    <a:pt x="287" y="91"/>
                  </a:lnTo>
                  <a:lnTo>
                    <a:pt x="296" y="98"/>
                  </a:lnTo>
                  <a:lnTo>
                    <a:pt x="303" y="103"/>
                  </a:lnTo>
                  <a:lnTo>
                    <a:pt x="309" y="108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1047"/>
            <p:cNvSpPr/>
            <p:nvPr/>
          </p:nvSpPr>
          <p:spPr>
            <a:xfrm>
              <a:off x="5663" y="4199"/>
              <a:ext cx="65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5" h="116">
                  <a:moveTo>
                    <a:pt x="0" y="116"/>
                  </a:moveTo>
                  <a:lnTo>
                    <a:pt x="0" y="116"/>
                  </a:lnTo>
                  <a:lnTo>
                    <a:pt x="17" y="114"/>
                  </a:lnTo>
                  <a:lnTo>
                    <a:pt x="34" y="112"/>
                  </a:lnTo>
                  <a:lnTo>
                    <a:pt x="51" y="108"/>
                  </a:lnTo>
                  <a:lnTo>
                    <a:pt x="66" y="102"/>
                  </a:lnTo>
                  <a:lnTo>
                    <a:pt x="82" y="93"/>
                  </a:lnTo>
                  <a:lnTo>
                    <a:pt x="97" y="85"/>
                  </a:lnTo>
                  <a:lnTo>
                    <a:pt x="110" y="77"/>
                  </a:lnTo>
                  <a:lnTo>
                    <a:pt x="122" y="69"/>
                  </a:lnTo>
                  <a:lnTo>
                    <a:pt x="135" y="60"/>
                  </a:lnTo>
                  <a:lnTo>
                    <a:pt x="146" y="49"/>
                  </a:lnTo>
                  <a:lnTo>
                    <a:pt x="156" y="41"/>
                  </a:lnTo>
                  <a:lnTo>
                    <a:pt x="166" y="33"/>
                  </a:lnTo>
                  <a:lnTo>
                    <a:pt x="175" y="25"/>
                  </a:lnTo>
                  <a:lnTo>
                    <a:pt x="183" y="17"/>
                  </a:lnTo>
                  <a:lnTo>
                    <a:pt x="189" y="11"/>
                  </a:lnTo>
                  <a:lnTo>
                    <a:pt x="195" y="7"/>
                  </a:lnTo>
                  <a:lnTo>
                    <a:pt x="190" y="0"/>
                  </a:lnTo>
                  <a:lnTo>
                    <a:pt x="185" y="5"/>
                  </a:lnTo>
                  <a:lnTo>
                    <a:pt x="178" y="10"/>
                  </a:lnTo>
                  <a:lnTo>
                    <a:pt x="168" y="18"/>
                  </a:lnTo>
                  <a:lnTo>
                    <a:pt x="161" y="26"/>
                  </a:lnTo>
                  <a:lnTo>
                    <a:pt x="151" y="34"/>
                  </a:lnTo>
                  <a:lnTo>
                    <a:pt x="141" y="43"/>
                  </a:lnTo>
                  <a:lnTo>
                    <a:pt x="130" y="53"/>
                  </a:lnTo>
                  <a:lnTo>
                    <a:pt x="118" y="62"/>
                  </a:lnTo>
                  <a:lnTo>
                    <a:pt x="106" y="71"/>
                  </a:lnTo>
                  <a:lnTo>
                    <a:pt x="92" y="79"/>
                  </a:lnTo>
                  <a:lnTo>
                    <a:pt x="78" y="86"/>
                  </a:lnTo>
                  <a:lnTo>
                    <a:pt x="64" y="93"/>
                  </a:lnTo>
                  <a:lnTo>
                    <a:pt x="48" y="99"/>
                  </a:lnTo>
                  <a:lnTo>
                    <a:pt x="34" y="103"/>
                  </a:lnTo>
                  <a:lnTo>
                    <a:pt x="17" y="105"/>
                  </a:lnTo>
                  <a:lnTo>
                    <a:pt x="0" y="107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1048"/>
            <p:cNvSpPr/>
            <p:nvPr/>
          </p:nvSpPr>
          <p:spPr>
            <a:xfrm>
              <a:off x="5623" y="4201"/>
              <a:ext cx="4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0" h="112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3" y="34"/>
                  </a:lnTo>
                  <a:lnTo>
                    <a:pt x="11" y="56"/>
                  </a:lnTo>
                  <a:lnTo>
                    <a:pt x="24" y="77"/>
                  </a:lnTo>
                  <a:lnTo>
                    <a:pt x="47" y="94"/>
                  </a:lnTo>
                  <a:lnTo>
                    <a:pt x="78" y="107"/>
                  </a:lnTo>
                  <a:lnTo>
                    <a:pt x="120" y="112"/>
                  </a:lnTo>
                  <a:lnTo>
                    <a:pt x="120" y="103"/>
                  </a:lnTo>
                  <a:lnTo>
                    <a:pt x="80" y="98"/>
                  </a:lnTo>
                  <a:lnTo>
                    <a:pt x="51" y="87"/>
                  </a:lnTo>
                  <a:lnTo>
                    <a:pt x="31" y="70"/>
                  </a:lnTo>
                  <a:lnTo>
                    <a:pt x="20" y="51"/>
                  </a:lnTo>
                  <a:lnTo>
                    <a:pt x="12" y="32"/>
                  </a:lnTo>
                  <a:lnTo>
                    <a:pt x="9" y="16"/>
                  </a:lnTo>
                  <a:lnTo>
                    <a:pt x="9" y="4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1049"/>
            <p:cNvSpPr/>
            <p:nvPr/>
          </p:nvSpPr>
          <p:spPr>
            <a:xfrm>
              <a:off x="5623" y="4163"/>
              <a:ext cx="40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0" h="112">
                  <a:moveTo>
                    <a:pt x="120" y="0"/>
                  </a:moveTo>
                  <a:lnTo>
                    <a:pt x="120" y="0"/>
                  </a:lnTo>
                  <a:lnTo>
                    <a:pt x="78" y="4"/>
                  </a:lnTo>
                  <a:lnTo>
                    <a:pt x="47" y="18"/>
                  </a:lnTo>
                  <a:lnTo>
                    <a:pt x="24" y="34"/>
                  </a:lnTo>
                  <a:lnTo>
                    <a:pt x="11" y="56"/>
                  </a:lnTo>
                  <a:lnTo>
                    <a:pt x="3" y="77"/>
                  </a:lnTo>
                  <a:lnTo>
                    <a:pt x="0" y="95"/>
                  </a:lnTo>
                  <a:lnTo>
                    <a:pt x="0" y="107"/>
                  </a:lnTo>
                  <a:lnTo>
                    <a:pt x="0" y="112"/>
                  </a:lnTo>
                  <a:lnTo>
                    <a:pt x="9" y="112"/>
                  </a:lnTo>
                  <a:lnTo>
                    <a:pt x="9" y="107"/>
                  </a:lnTo>
                  <a:lnTo>
                    <a:pt x="9" y="95"/>
                  </a:lnTo>
                  <a:lnTo>
                    <a:pt x="12" y="79"/>
                  </a:lnTo>
                  <a:lnTo>
                    <a:pt x="20" y="60"/>
                  </a:lnTo>
                  <a:lnTo>
                    <a:pt x="31" y="41"/>
                  </a:lnTo>
                  <a:lnTo>
                    <a:pt x="51" y="24"/>
                  </a:lnTo>
                  <a:lnTo>
                    <a:pt x="80" y="13"/>
                  </a:lnTo>
                  <a:lnTo>
                    <a:pt x="120" y="9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1050"/>
            <p:cNvSpPr/>
            <p:nvPr/>
          </p:nvSpPr>
          <p:spPr>
            <a:xfrm>
              <a:off x="5663" y="4163"/>
              <a:ext cx="68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2" h="115">
                  <a:moveTo>
                    <a:pt x="195" y="115"/>
                  </a:moveTo>
                  <a:lnTo>
                    <a:pt x="195" y="108"/>
                  </a:lnTo>
                  <a:lnTo>
                    <a:pt x="189" y="104"/>
                  </a:lnTo>
                  <a:lnTo>
                    <a:pt x="183" y="98"/>
                  </a:lnTo>
                  <a:lnTo>
                    <a:pt x="174" y="91"/>
                  </a:lnTo>
                  <a:lnTo>
                    <a:pt x="167" y="84"/>
                  </a:lnTo>
                  <a:lnTo>
                    <a:pt x="156" y="75"/>
                  </a:lnTo>
                  <a:lnTo>
                    <a:pt x="146" y="66"/>
                  </a:lnTo>
                  <a:lnTo>
                    <a:pt x="135" y="57"/>
                  </a:lnTo>
                  <a:lnTo>
                    <a:pt x="122" y="48"/>
                  </a:lnTo>
                  <a:lnTo>
                    <a:pt x="110" y="39"/>
                  </a:lnTo>
                  <a:lnTo>
                    <a:pt x="97" y="30"/>
                  </a:lnTo>
                  <a:lnTo>
                    <a:pt x="82" y="21"/>
                  </a:lnTo>
                  <a:lnTo>
                    <a:pt x="66" y="14"/>
                  </a:lnTo>
                  <a:lnTo>
                    <a:pt x="51" y="7"/>
                  </a:lnTo>
                  <a:lnTo>
                    <a:pt x="34" y="3"/>
                  </a:lnTo>
                  <a:lnTo>
                    <a:pt x="17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" y="10"/>
                  </a:lnTo>
                  <a:lnTo>
                    <a:pt x="34" y="12"/>
                  </a:lnTo>
                  <a:lnTo>
                    <a:pt x="48" y="16"/>
                  </a:lnTo>
                  <a:lnTo>
                    <a:pt x="64" y="23"/>
                  </a:lnTo>
                  <a:lnTo>
                    <a:pt x="78" y="30"/>
                  </a:lnTo>
                  <a:lnTo>
                    <a:pt x="92" y="37"/>
                  </a:lnTo>
                  <a:lnTo>
                    <a:pt x="106" y="46"/>
                  </a:lnTo>
                  <a:lnTo>
                    <a:pt x="118" y="54"/>
                  </a:lnTo>
                  <a:lnTo>
                    <a:pt x="130" y="63"/>
                  </a:lnTo>
                  <a:lnTo>
                    <a:pt x="141" y="72"/>
                  </a:lnTo>
                  <a:lnTo>
                    <a:pt x="151" y="81"/>
                  </a:lnTo>
                  <a:lnTo>
                    <a:pt x="160" y="90"/>
                  </a:lnTo>
                  <a:lnTo>
                    <a:pt x="169" y="98"/>
                  </a:lnTo>
                  <a:lnTo>
                    <a:pt x="178" y="105"/>
                  </a:lnTo>
                  <a:lnTo>
                    <a:pt x="185" y="110"/>
                  </a:lnTo>
                  <a:lnTo>
                    <a:pt x="190" y="115"/>
                  </a:lnTo>
                  <a:lnTo>
                    <a:pt x="190" y="108"/>
                  </a:lnTo>
                  <a:lnTo>
                    <a:pt x="195" y="115"/>
                  </a:lnTo>
                  <a:lnTo>
                    <a:pt x="202" y="112"/>
                  </a:lnTo>
                  <a:lnTo>
                    <a:pt x="195" y="108"/>
                  </a:lnTo>
                  <a:lnTo>
                    <a:pt x="195" y="1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1051"/>
            <p:cNvSpPr/>
            <p:nvPr/>
          </p:nvSpPr>
          <p:spPr>
            <a:xfrm>
              <a:off x="5308" y="4135"/>
              <a:ext cx="45" cy="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35" h="194">
                  <a:moveTo>
                    <a:pt x="10" y="194"/>
                  </a:moveTo>
                  <a:lnTo>
                    <a:pt x="9" y="190"/>
                  </a:lnTo>
                  <a:lnTo>
                    <a:pt x="5" y="178"/>
                  </a:lnTo>
                  <a:lnTo>
                    <a:pt x="1" y="160"/>
                  </a:lnTo>
                  <a:lnTo>
                    <a:pt x="0" y="138"/>
                  </a:lnTo>
                  <a:lnTo>
                    <a:pt x="1" y="115"/>
                  </a:lnTo>
                  <a:lnTo>
                    <a:pt x="9" y="91"/>
                  </a:lnTo>
                  <a:lnTo>
                    <a:pt x="22" y="71"/>
                  </a:lnTo>
                  <a:lnTo>
                    <a:pt x="45" y="56"/>
                  </a:lnTo>
                  <a:lnTo>
                    <a:pt x="61" y="48"/>
                  </a:lnTo>
                  <a:lnTo>
                    <a:pt x="71" y="42"/>
                  </a:lnTo>
                  <a:lnTo>
                    <a:pt x="79" y="37"/>
                  </a:lnTo>
                  <a:lnTo>
                    <a:pt x="83" y="31"/>
                  </a:lnTo>
                  <a:lnTo>
                    <a:pt x="86" y="24"/>
                  </a:lnTo>
                  <a:lnTo>
                    <a:pt x="89" y="18"/>
                  </a:lnTo>
                  <a:lnTo>
                    <a:pt x="94" y="10"/>
                  </a:lnTo>
                  <a:lnTo>
                    <a:pt x="100" y="0"/>
                  </a:lnTo>
                  <a:lnTo>
                    <a:pt x="104" y="5"/>
                  </a:lnTo>
                  <a:lnTo>
                    <a:pt x="113" y="20"/>
                  </a:lnTo>
                  <a:lnTo>
                    <a:pt x="121" y="41"/>
                  </a:lnTo>
                  <a:lnTo>
                    <a:pt x="130" y="65"/>
                  </a:lnTo>
                  <a:lnTo>
                    <a:pt x="135" y="89"/>
                  </a:lnTo>
                  <a:lnTo>
                    <a:pt x="130" y="111"/>
                  </a:lnTo>
                  <a:lnTo>
                    <a:pt x="116" y="125"/>
                  </a:lnTo>
                  <a:lnTo>
                    <a:pt x="88" y="131"/>
                  </a:lnTo>
                  <a:lnTo>
                    <a:pt x="61" y="132"/>
                  </a:lnTo>
                  <a:lnTo>
                    <a:pt x="44" y="133"/>
                  </a:lnTo>
                  <a:lnTo>
                    <a:pt x="33" y="137"/>
                  </a:lnTo>
                  <a:lnTo>
                    <a:pt x="28" y="143"/>
                  </a:lnTo>
                  <a:lnTo>
                    <a:pt x="25" y="151"/>
                  </a:lnTo>
                  <a:lnTo>
                    <a:pt x="22" y="162"/>
                  </a:lnTo>
                  <a:lnTo>
                    <a:pt x="18" y="177"/>
                  </a:lnTo>
                  <a:lnTo>
                    <a:pt x="10" y="194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1052"/>
            <p:cNvSpPr/>
            <p:nvPr/>
          </p:nvSpPr>
          <p:spPr>
            <a:xfrm>
              <a:off x="5306" y="4152"/>
              <a:ext cx="17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2" h="145">
                  <a:moveTo>
                    <a:pt x="49" y="0"/>
                  </a:moveTo>
                  <a:lnTo>
                    <a:pt x="49" y="0"/>
                  </a:lnTo>
                  <a:lnTo>
                    <a:pt x="24" y="17"/>
                  </a:lnTo>
                  <a:lnTo>
                    <a:pt x="9" y="39"/>
                  </a:lnTo>
                  <a:lnTo>
                    <a:pt x="1" y="64"/>
                  </a:lnTo>
                  <a:lnTo>
                    <a:pt x="0" y="87"/>
                  </a:lnTo>
                  <a:lnTo>
                    <a:pt x="1" y="109"/>
                  </a:lnTo>
                  <a:lnTo>
                    <a:pt x="6" y="128"/>
                  </a:lnTo>
                  <a:lnTo>
                    <a:pt x="9" y="140"/>
                  </a:lnTo>
                  <a:lnTo>
                    <a:pt x="10" y="145"/>
                  </a:lnTo>
                  <a:lnTo>
                    <a:pt x="19" y="142"/>
                  </a:lnTo>
                  <a:lnTo>
                    <a:pt x="18" y="138"/>
                  </a:lnTo>
                  <a:lnTo>
                    <a:pt x="15" y="126"/>
                  </a:lnTo>
                  <a:lnTo>
                    <a:pt x="10" y="109"/>
                  </a:lnTo>
                  <a:lnTo>
                    <a:pt x="9" y="87"/>
                  </a:lnTo>
                  <a:lnTo>
                    <a:pt x="10" y="64"/>
                  </a:lnTo>
                  <a:lnTo>
                    <a:pt x="18" y="42"/>
                  </a:lnTo>
                  <a:lnTo>
                    <a:pt x="30" y="24"/>
                  </a:lnTo>
                  <a:lnTo>
                    <a:pt x="52" y="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1053"/>
            <p:cNvSpPr/>
            <p:nvPr/>
          </p:nvSpPr>
          <p:spPr>
            <a:xfrm>
              <a:off x="5322" y="4134"/>
              <a:ext cx="20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63">
                  <a:moveTo>
                    <a:pt x="60" y="0"/>
                  </a:moveTo>
                  <a:lnTo>
                    <a:pt x="53" y="0"/>
                  </a:lnTo>
                  <a:lnTo>
                    <a:pt x="46" y="11"/>
                  </a:lnTo>
                  <a:lnTo>
                    <a:pt x="42" y="18"/>
                  </a:lnTo>
                  <a:lnTo>
                    <a:pt x="37" y="26"/>
                  </a:lnTo>
                  <a:lnTo>
                    <a:pt x="36" y="32"/>
                  </a:lnTo>
                  <a:lnTo>
                    <a:pt x="32" y="36"/>
                  </a:lnTo>
                  <a:lnTo>
                    <a:pt x="25" y="42"/>
                  </a:lnTo>
                  <a:lnTo>
                    <a:pt x="15" y="47"/>
                  </a:lnTo>
                  <a:lnTo>
                    <a:pt x="0" y="54"/>
                  </a:lnTo>
                  <a:lnTo>
                    <a:pt x="3" y="63"/>
                  </a:lnTo>
                  <a:lnTo>
                    <a:pt x="19" y="54"/>
                  </a:lnTo>
                  <a:lnTo>
                    <a:pt x="29" y="49"/>
                  </a:lnTo>
                  <a:lnTo>
                    <a:pt x="38" y="43"/>
                  </a:lnTo>
                  <a:lnTo>
                    <a:pt x="43" y="36"/>
                  </a:lnTo>
                  <a:lnTo>
                    <a:pt x="46" y="28"/>
                  </a:lnTo>
                  <a:lnTo>
                    <a:pt x="48" y="23"/>
                  </a:lnTo>
                  <a:lnTo>
                    <a:pt x="53" y="15"/>
                  </a:lnTo>
                  <a:lnTo>
                    <a:pt x="60" y="5"/>
                  </a:lnTo>
                  <a:lnTo>
                    <a:pt x="53" y="5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1054"/>
            <p:cNvSpPr/>
            <p:nvPr/>
          </p:nvSpPr>
          <p:spPr>
            <a:xfrm>
              <a:off x="5337" y="4134"/>
              <a:ext cx="17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1" h="138">
                  <a:moveTo>
                    <a:pt x="0" y="138"/>
                  </a:moveTo>
                  <a:lnTo>
                    <a:pt x="0" y="138"/>
                  </a:lnTo>
                  <a:lnTo>
                    <a:pt x="29" y="133"/>
                  </a:lnTo>
                  <a:lnTo>
                    <a:pt x="46" y="116"/>
                  </a:lnTo>
                  <a:lnTo>
                    <a:pt x="51" y="92"/>
                  </a:lnTo>
                  <a:lnTo>
                    <a:pt x="47" y="66"/>
                  </a:lnTo>
                  <a:lnTo>
                    <a:pt x="38" y="43"/>
                  </a:lnTo>
                  <a:lnTo>
                    <a:pt x="29" y="21"/>
                  </a:lnTo>
                  <a:lnTo>
                    <a:pt x="19" y="6"/>
                  </a:lnTo>
                  <a:lnTo>
                    <a:pt x="16" y="0"/>
                  </a:lnTo>
                  <a:lnTo>
                    <a:pt x="9" y="5"/>
                  </a:lnTo>
                  <a:lnTo>
                    <a:pt x="12" y="11"/>
                  </a:lnTo>
                  <a:lnTo>
                    <a:pt x="20" y="25"/>
                  </a:lnTo>
                  <a:lnTo>
                    <a:pt x="29" y="45"/>
                  </a:lnTo>
                  <a:lnTo>
                    <a:pt x="38" y="69"/>
                  </a:lnTo>
                  <a:lnTo>
                    <a:pt x="42" y="92"/>
                  </a:lnTo>
                  <a:lnTo>
                    <a:pt x="39" y="111"/>
                  </a:lnTo>
                  <a:lnTo>
                    <a:pt x="27" y="124"/>
                  </a:lnTo>
                  <a:lnTo>
                    <a:pt x="0" y="129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1055"/>
            <p:cNvSpPr/>
            <p:nvPr/>
          </p:nvSpPr>
          <p:spPr>
            <a:xfrm>
              <a:off x="5309" y="4177"/>
              <a:ext cx="28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3" h="71">
                  <a:moveTo>
                    <a:pt x="0" y="70"/>
                  </a:moveTo>
                  <a:lnTo>
                    <a:pt x="8" y="71"/>
                  </a:lnTo>
                  <a:lnTo>
                    <a:pt x="17" y="52"/>
                  </a:lnTo>
                  <a:lnTo>
                    <a:pt x="21" y="37"/>
                  </a:lnTo>
                  <a:lnTo>
                    <a:pt x="25" y="26"/>
                  </a:lnTo>
                  <a:lnTo>
                    <a:pt x="26" y="19"/>
                  </a:lnTo>
                  <a:lnTo>
                    <a:pt x="30" y="15"/>
                  </a:lnTo>
                  <a:lnTo>
                    <a:pt x="39" y="11"/>
                  </a:lnTo>
                  <a:lnTo>
                    <a:pt x="56" y="10"/>
                  </a:lnTo>
                  <a:lnTo>
                    <a:pt x="83" y="9"/>
                  </a:lnTo>
                  <a:lnTo>
                    <a:pt x="83" y="0"/>
                  </a:lnTo>
                  <a:lnTo>
                    <a:pt x="56" y="1"/>
                  </a:lnTo>
                  <a:lnTo>
                    <a:pt x="39" y="2"/>
                  </a:lnTo>
                  <a:lnTo>
                    <a:pt x="26" y="8"/>
                  </a:lnTo>
                  <a:lnTo>
                    <a:pt x="19" y="15"/>
                  </a:lnTo>
                  <a:lnTo>
                    <a:pt x="16" y="24"/>
                  </a:lnTo>
                  <a:lnTo>
                    <a:pt x="13" y="35"/>
                  </a:lnTo>
                  <a:lnTo>
                    <a:pt x="8" y="49"/>
                  </a:lnTo>
                  <a:lnTo>
                    <a:pt x="1" y="66"/>
                  </a:lnTo>
                  <a:lnTo>
                    <a:pt x="9" y="67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1056"/>
            <p:cNvSpPr/>
            <p:nvPr/>
          </p:nvSpPr>
          <p:spPr>
            <a:xfrm>
              <a:off x="5315" y="4172"/>
              <a:ext cx="69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7" h="90">
                  <a:moveTo>
                    <a:pt x="1" y="85"/>
                  </a:moveTo>
                  <a:lnTo>
                    <a:pt x="1" y="81"/>
                  </a:lnTo>
                  <a:lnTo>
                    <a:pt x="0" y="73"/>
                  </a:lnTo>
                  <a:lnTo>
                    <a:pt x="1" y="63"/>
                  </a:lnTo>
                  <a:lnTo>
                    <a:pt x="4" y="50"/>
                  </a:lnTo>
                  <a:lnTo>
                    <a:pt x="11" y="39"/>
                  </a:lnTo>
                  <a:lnTo>
                    <a:pt x="23" y="27"/>
                  </a:lnTo>
                  <a:lnTo>
                    <a:pt x="41" y="21"/>
                  </a:lnTo>
                  <a:lnTo>
                    <a:pt x="67" y="20"/>
                  </a:lnTo>
                  <a:lnTo>
                    <a:pt x="89" y="21"/>
                  </a:lnTo>
                  <a:lnTo>
                    <a:pt x="108" y="22"/>
                  </a:lnTo>
                  <a:lnTo>
                    <a:pt x="126" y="22"/>
                  </a:lnTo>
                  <a:lnTo>
                    <a:pt x="142" y="21"/>
                  </a:lnTo>
                  <a:lnTo>
                    <a:pt x="156" y="19"/>
                  </a:lnTo>
                  <a:lnTo>
                    <a:pt x="172" y="14"/>
                  </a:lnTo>
                  <a:lnTo>
                    <a:pt x="189" y="8"/>
                  </a:lnTo>
                  <a:lnTo>
                    <a:pt x="207" y="0"/>
                  </a:lnTo>
                  <a:lnTo>
                    <a:pt x="207" y="4"/>
                  </a:lnTo>
                  <a:lnTo>
                    <a:pt x="204" y="17"/>
                  </a:lnTo>
                  <a:lnTo>
                    <a:pt x="199" y="34"/>
                  </a:lnTo>
                  <a:lnTo>
                    <a:pt x="189" y="53"/>
                  </a:lnTo>
                  <a:lnTo>
                    <a:pt x="171" y="71"/>
                  </a:lnTo>
                  <a:lnTo>
                    <a:pt x="145" y="85"/>
                  </a:lnTo>
                  <a:lnTo>
                    <a:pt x="109" y="90"/>
                  </a:lnTo>
                  <a:lnTo>
                    <a:pt x="60" y="85"/>
                  </a:lnTo>
                  <a:lnTo>
                    <a:pt x="41" y="81"/>
                  </a:lnTo>
                  <a:lnTo>
                    <a:pt x="28" y="79"/>
                  </a:lnTo>
                  <a:lnTo>
                    <a:pt x="19" y="79"/>
                  </a:lnTo>
                  <a:lnTo>
                    <a:pt x="14" y="80"/>
                  </a:lnTo>
                  <a:lnTo>
                    <a:pt x="11" y="81"/>
                  </a:lnTo>
                  <a:lnTo>
                    <a:pt x="9" y="82"/>
                  </a:lnTo>
                  <a:lnTo>
                    <a:pt x="5" y="85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1057"/>
            <p:cNvSpPr/>
            <p:nvPr/>
          </p:nvSpPr>
          <p:spPr>
            <a:xfrm>
              <a:off x="5313" y="4177"/>
              <a:ext cx="2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2" h="70">
                  <a:moveTo>
                    <a:pt x="72" y="0"/>
                  </a:moveTo>
                  <a:lnTo>
                    <a:pt x="72" y="0"/>
                  </a:lnTo>
                  <a:lnTo>
                    <a:pt x="46" y="1"/>
                  </a:lnTo>
                  <a:lnTo>
                    <a:pt x="26" y="9"/>
                  </a:lnTo>
                  <a:lnTo>
                    <a:pt x="13" y="21"/>
                  </a:lnTo>
                  <a:lnTo>
                    <a:pt x="5" y="34"/>
                  </a:lnTo>
                  <a:lnTo>
                    <a:pt x="2" y="48"/>
                  </a:lnTo>
                  <a:lnTo>
                    <a:pt x="0" y="58"/>
                  </a:lnTo>
                  <a:lnTo>
                    <a:pt x="2" y="66"/>
                  </a:lnTo>
                  <a:lnTo>
                    <a:pt x="2" y="70"/>
                  </a:lnTo>
                  <a:lnTo>
                    <a:pt x="10" y="70"/>
                  </a:lnTo>
                  <a:lnTo>
                    <a:pt x="10" y="66"/>
                  </a:lnTo>
                  <a:lnTo>
                    <a:pt x="9" y="58"/>
                  </a:lnTo>
                  <a:lnTo>
                    <a:pt x="10" y="48"/>
                  </a:lnTo>
                  <a:lnTo>
                    <a:pt x="14" y="36"/>
                  </a:lnTo>
                  <a:lnTo>
                    <a:pt x="19" y="26"/>
                  </a:lnTo>
                  <a:lnTo>
                    <a:pt x="31" y="16"/>
                  </a:lnTo>
                  <a:lnTo>
                    <a:pt x="46" y="10"/>
                  </a:lnTo>
                  <a:lnTo>
                    <a:pt x="72" y="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1058"/>
            <p:cNvSpPr/>
            <p:nvPr/>
          </p:nvSpPr>
          <p:spPr>
            <a:xfrm>
              <a:off x="5337" y="4171"/>
              <a:ext cx="4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4" h="31">
                  <a:moveTo>
                    <a:pt x="144" y="5"/>
                  </a:moveTo>
                  <a:lnTo>
                    <a:pt x="137" y="0"/>
                  </a:lnTo>
                  <a:lnTo>
                    <a:pt x="121" y="9"/>
                  </a:lnTo>
                  <a:lnTo>
                    <a:pt x="104" y="15"/>
                  </a:lnTo>
                  <a:lnTo>
                    <a:pt x="89" y="19"/>
                  </a:lnTo>
                  <a:lnTo>
                    <a:pt x="75" y="21"/>
                  </a:lnTo>
                  <a:lnTo>
                    <a:pt x="59" y="22"/>
                  </a:lnTo>
                  <a:lnTo>
                    <a:pt x="41" y="22"/>
                  </a:lnTo>
                  <a:lnTo>
                    <a:pt x="22" y="21"/>
                  </a:lnTo>
                  <a:lnTo>
                    <a:pt x="0" y="20"/>
                  </a:lnTo>
                  <a:lnTo>
                    <a:pt x="0" y="29"/>
                  </a:lnTo>
                  <a:lnTo>
                    <a:pt x="22" y="30"/>
                  </a:lnTo>
                  <a:lnTo>
                    <a:pt x="41" y="31"/>
                  </a:lnTo>
                  <a:lnTo>
                    <a:pt x="59" y="31"/>
                  </a:lnTo>
                  <a:lnTo>
                    <a:pt x="75" y="30"/>
                  </a:lnTo>
                  <a:lnTo>
                    <a:pt x="89" y="28"/>
                  </a:lnTo>
                  <a:lnTo>
                    <a:pt x="106" y="24"/>
                  </a:lnTo>
                  <a:lnTo>
                    <a:pt x="123" y="18"/>
                  </a:lnTo>
                  <a:lnTo>
                    <a:pt x="142" y="9"/>
                  </a:lnTo>
                  <a:lnTo>
                    <a:pt x="135" y="5"/>
                  </a:lnTo>
                  <a:lnTo>
                    <a:pt x="144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1059"/>
            <p:cNvSpPr/>
            <p:nvPr/>
          </p:nvSpPr>
          <p:spPr>
            <a:xfrm>
              <a:off x="5335" y="4172"/>
              <a:ext cx="50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1" h="95">
                  <a:moveTo>
                    <a:pt x="0" y="89"/>
                  </a:moveTo>
                  <a:lnTo>
                    <a:pt x="0" y="89"/>
                  </a:lnTo>
                  <a:lnTo>
                    <a:pt x="49" y="95"/>
                  </a:lnTo>
                  <a:lnTo>
                    <a:pt x="86" y="89"/>
                  </a:lnTo>
                  <a:lnTo>
                    <a:pt x="113" y="75"/>
                  </a:lnTo>
                  <a:lnTo>
                    <a:pt x="132" y="55"/>
                  </a:lnTo>
                  <a:lnTo>
                    <a:pt x="143" y="35"/>
                  </a:lnTo>
                  <a:lnTo>
                    <a:pt x="149" y="19"/>
                  </a:lnTo>
                  <a:lnTo>
                    <a:pt x="151" y="4"/>
                  </a:lnTo>
                  <a:lnTo>
                    <a:pt x="151" y="0"/>
                  </a:lnTo>
                  <a:lnTo>
                    <a:pt x="142" y="0"/>
                  </a:lnTo>
                  <a:lnTo>
                    <a:pt x="142" y="4"/>
                  </a:lnTo>
                  <a:lnTo>
                    <a:pt x="140" y="16"/>
                  </a:lnTo>
                  <a:lnTo>
                    <a:pt x="134" y="33"/>
                  </a:lnTo>
                  <a:lnTo>
                    <a:pt x="125" y="51"/>
                  </a:lnTo>
                  <a:lnTo>
                    <a:pt x="109" y="68"/>
                  </a:lnTo>
                  <a:lnTo>
                    <a:pt x="84" y="80"/>
                  </a:lnTo>
                  <a:lnTo>
                    <a:pt x="49" y="86"/>
                  </a:lnTo>
                  <a:lnTo>
                    <a:pt x="0" y="8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1060"/>
            <p:cNvSpPr/>
            <p:nvPr/>
          </p:nvSpPr>
          <p:spPr>
            <a:xfrm>
              <a:off x="5314" y="4197"/>
              <a:ext cx="2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3" h="14">
                  <a:moveTo>
                    <a:pt x="0" y="10"/>
                  </a:moveTo>
                  <a:lnTo>
                    <a:pt x="4" y="14"/>
                  </a:lnTo>
                  <a:lnTo>
                    <a:pt x="10" y="14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9" y="10"/>
                  </a:lnTo>
                  <a:lnTo>
                    <a:pt x="22" y="8"/>
                  </a:lnTo>
                  <a:lnTo>
                    <a:pt x="31" y="8"/>
                  </a:lnTo>
                  <a:lnTo>
                    <a:pt x="44" y="11"/>
                  </a:lnTo>
                  <a:lnTo>
                    <a:pt x="63" y="14"/>
                  </a:lnTo>
                  <a:lnTo>
                    <a:pt x="63" y="5"/>
                  </a:lnTo>
                  <a:lnTo>
                    <a:pt x="44" y="2"/>
                  </a:lnTo>
                  <a:lnTo>
                    <a:pt x="31" y="0"/>
                  </a:lnTo>
                  <a:lnTo>
                    <a:pt x="22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7" y="5"/>
                  </a:lnTo>
                  <a:lnTo>
                    <a:pt x="4" y="5"/>
                  </a:lnTo>
                  <a:lnTo>
                    <a:pt x="8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1061"/>
            <p:cNvSpPr/>
            <p:nvPr/>
          </p:nvSpPr>
          <p:spPr>
            <a:xfrm>
              <a:off x="5315" y="4201"/>
              <a:ext cx="6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7" h="89">
                  <a:moveTo>
                    <a:pt x="1" y="5"/>
                  </a:moveTo>
                  <a:lnTo>
                    <a:pt x="1" y="9"/>
                  </a:lnTo>
                  <a:lnTo>
                    <a:pt x="0" y="16"/>
                  </a:lnTo>
                  <a:lnTo>
                    <a:pt x="1" y="26"/>
                  </a:lnTo>
                  <a:lnTo>
                    <a:pt x="4" y="39"/>
                  </a:lnTo>
                  <a:lnTo>
                    <a:pt x="11" y="51"/>
                  </a:lnTo>
                  <a:lnTo>
                    <a:pt x="23" y="62"/>
                  </a:lnTo>
                  <a:lnTo>
                    <a:pt x="41" y="69"/>
                  </a:lnTo>
                  <a:lnTo>
                    <a:pt x="67" y="70"/>
                  </a:lnTo>
                  <a:lnTo>
                    <a:pt x="89" y="69"/>
                  </a:lnTo>
                  <a:lnTo>
                    <a:pt x="108" y="68"/>
                  </a:lnTo>
                  <a:lnTo>
                    <a:pt x="126" y="68"/>
                  </a:lnTo>
                  <a:lnTo>
                    <a:pt x="142" y="69"/>
                  </a:lnTo>
                  <a:lnTo>
                    <a:pt x="156" y="71"/>
                  </a:lnTo>
                  <a:lnTo>
                    <a:pt x="172" y="75"/>
                  </a:lnTo>
                  <a:lnTo>
                    <a:pt x="189" y="81"/>
                  </a:lnTo>
                  <a:lnTo>
                    <a:pt x="207" y="89"/>
                  </a:lnTo>
                  <a:lnTo>
                    <a:pt x="207" y="85"/>
                  </a:lnTo>
                  <a:lnTo>
                    <a:pt x="204" y="71"/>
                  </a:lnTo>
                  <a:lnTo>
                    <a:pt x="199" y="54"/>
                  </a:lnTo>
                  <a:lnTo>
                    <a:pt x="189" y="35"/>
                  </a:lnTo>
                  <a:lnTo>
                    <a:pt x="171" y="17"/>
                  </a:lnTo>
                  <a:lnTo>
                    <a:pt x="145" y="5"/>
                  </a:lnTo>
                  <a:lnTo>
                    <a:pt x="109" y="0"/>
                  </a:lnTo>
                  <a:lnTo>
                    <a:pt x="60" y="5"/>
                  </a:lnTo>
                  <a:lnTo>
                    <a:pt x="41" y="9"/>
                  </a:lnTo>
                  <a:lnTo>
                    <a:pt x="28" y="11"/>
                  </a:lnTo>
                  <a:lnTo>
                    <a:pt x="19" y="11"/>
                  </a:lnTo>
                  <a:lnTo>
                    <a:pt x="14" y="10"/>
                  </a:lnTo>
                  <a:lnTo>
                    <a:pt x="11" y="9"/>
                  </a:lnTo>
                  <a:lnTo>
                    <a:pt x="9" y="7"/>
                  </a:lnTo>
                  <a:lnTo>
                    <a:pt x="5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1062"/>
            <p:cNvSpPr/>
            <p:nvPr/>
          </p:nvSpPr>
          <p:spPr>
            <a:xfrm>
              <a:off x="5313" y="4202"/>
              <a:ext cx="2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2" h="70">
                  <a:moveTo>
                    <a:pt x="72" y="61"/>
                  </a:moveTo>
                  <a:lnTo>
                    <a:pt x="72" y="61"/>
                  </a:lnTo>
                  <a:lnTo>
                    <a:pt x="46" y="60"/>
                  </a:lnTo>
                  <a:lnTo>
                    <a:pt x="31" y="54"/>
                  </a:lnTo>
                  <a:lnTo>
                    <a:pt x="19" y="44"/>
                  </a:lnTo>
                  <a:lnTo>
                    <a:pt x="14" y="33"/>
                  </a:lnTo>
                  <a:lnTo>
                    <a:pt x="10" y="21"/>
                  </a:lnTo>
                  <a:lnTo>
                    <a:pt x="9" y="11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5" y="35"/>
                  </a:lnTo>
                  <a:lnTo>
                    <a:pt x="13" y="48"/>
                  </a:lnTo>
                  <a:lnTo>
                    <a:pt x="26" y="61"/>
                  </a:lnTo>
                  <a:lnTo>
                    <a:pt x="46" y="68"/>
                  </a:lnTo>
                  <a:lnTo>
                    <a:pt x="72" y="70"/>
                  </a:lnTo>
                  <a:lnTo>
                    <a:pt x="72" y="61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1063"/>
            <p:cNvSpPr/>
            <p:nvPr/>
          </p:nvSpPr>
          <p:spPr>
            <a:xfrm>
              <a:off x="5337" y="4222"/>
              <a:ext cx="4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4" h="31">
                  <a:moveTo>
                    <a:pt x="135" y="26"/>
                  </a:moveTo>
                  <a:lnTo>
                    <a:pt x="141" y="22"/>
                  </a:lnTo>
                  <a:lnTo>
                    <a:pt x="123" y="14"/>
                  </a:lnTo>
                  <a:lnTo>
                    <a:pt x="106" y="7"/>
                  </a:lnTo>
                  <a:lnTo>
                    <a:pt x="89" y="4"/>
                  </a:lnTo>
                  <a:lnTo>
                    <a:pt x="75" y="2"/>
                  </a:lnTo>
                  <a:lnTo>
                    <a:pt x="59" y="0"/>
                  </a:lnTo>
                  <a:lnTo>
                    <a:pt x="41" y="0"/>
                  </a:lnTo>
                  <a:lnTo>
                    <a:pt x="22" y="2"/>
                  </a:lnTo>
                  <a:lnTo>
                    <a:pt x="0" y="3"/>
                  </a:lnTo>
                  <a:lnTo>
                    <a:pt x="0" y="12"/>
                  </a:lnTo>
                  <a:lnTo>
                    <a:pt x="22" y="10"/>
                  </a:lnTo>
                  <a:lnTo>
                    <a:pt x="41" y="9"/>
                  </a:lnTo>
                  <a:lnTo>
                    <a:pt x="59" y="9"/>
                  </a:lnTo>
                  <a:lnTo>
                    <a:pt x="75" y="10"/>
                  </a:lnTo>
                  <a:lnTo>
                    <a:pt x="89" y="13"/>
                  </a:lnTo>
                  <a:lnTo>
                    <a:pt x="104" y="16"/>
                  </a:lnTo>
                  <a:lnTo>
                    <a:pt x="121" y="23"/>
                  </a:lnTo>
                  <a:lnTo>
                    <a:pt x="139" y="31"/>
                  </a:lnTo>
                  <a:lnTo>
                    <a:pt x="144" y="26"/>
                  </a:lnTo>
                  <a:lnTo>
                    <a:pt x="135" y="2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1064"/>
            <p:cNvSpPr/>
            <p:nvPr/>
          </p:nvSpPr>
          <p:spPr>
            <a:xfrm>
              <a:off x="5335" y="4199"/>
              <a:ext cx="50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1" h="94">
                  <a:moveTo>
                    <a:pt x="0" y="15"/>
                  </a:moveTo>
                  <a:lnTo>
                    <a:pt x="0" y="15"/>
                  </a:lnTo>
                  <a:lnTo>
                    <a:pt x="49" y="9"/>
                  </a:lnTo>
                  <a:lnTo>
                    <a:pt x="84" y="15"/>
                  </a:lnTo>
                  <a:lnTo>
                    <a:pt x="109" y="26"/>
                  </a:lnTo>
                  <a:lnTo>
                    <a:pt x="125" y="43"/>
                  </a:lnTo>
                  <a:lnTo>
                    <a:pt x="134" y="61"/>
                  </a:lnTo>
                  <a:lnTo>
                    <a:pt x="140" y="77"/>
                  </a:lnTo>
                  <a:lnTo>
                    <a:pt x="142" y="90"/>
                  </a:lnTo>
                  <a:lnTo>
                    <a:pt x="142" y="94"/>
                  </a:lnTo>
                  <a:lnTo>
                    <a:pt x="151" y="94"/>
                  </a:lnTo>
                  <a:lnTo>
                    <a:pt x="151" y="90"/>
                  </a:lnTo>
                  <a:lnTo>
                    <a:pt x="149" y="75"/>
                  </a:lnTo>
                  <a:lnTo>
                    <a:pt x="143" y="58"/>
                  </a:lnTo>
                  <a:lnTo>
                    <a:pt x="132" y="38"/>
                  </a:lnTo>
                  <a:lnTo>
                    <a:pt x="113" y="19"/>
                  </a:lnTo>
                  <a:lnTo>
                    <a:pt x="86" y="6"/>
                  </a:lnTo>
                  <a:lnTo>
                    <a:pt x="49" y="0"/>
                  </a:lnTo>
                  <a:lnTo>
                    <a:pt x="0" y="6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1065"/>
            <p:cNvSpPr/>
            <p:nvPr/>
          </p:nvSpPr>
          <p:spPr>
            <a:xfrm>
              <a:off x="5314" y="4201"/>
              <a:ext cx="2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3" h="14">
                  <a:moveTo>
                    <a:pt x="8" y="4"/>
                  </a:moveTo>
                  <a:lnTo>
                    <a:pt x="4" y="9"/>
                  </a:lnTo>
                  <a:lnTo>
                    <a:pt x="7" y="9"/>
                  </a:lnTo>
                  <a:lnTo>
                    <a:pt x="10" y="10"/>
                  </a:lnTo>
                  <a:lnTo>
                    <a:pt x="13" y="12"/>
                  </a:lnTo>
                  <a:lnTo>
                    <a:pt x="16" y="13"/>
                  </a:lnTo>
                  <a:lnTo>
                    <a:pt x="22" y="14"/>
                  </a:lnTo>
                  <a:lnTo>
                    <a:pt x="31" y="14"/>
                  </a:lnTo>
                  <a:lnTo>
                    <a:pt x="44" y="12"/>
                  </a:lnTo>
                  <a:lnTo>
                    <a:pt x="63" y="9"/>
                  </a:lnTo>
                  <a:lnTo>
                    <a:pt x="63" y="0"/>
                  </a:lnTo>
                  <a:lnTo>
                    <a:pt x="44" y="3"/>
                  </a:lnTo>
                  <a:lnTo>
                    <a:pt x="31" y="5"/>
                  </a:lnTo>
                  <a:lnTo>
                    <a:pt x="22" y="5"/>
                  </a:lnTo>
                  <a:lnTo>
                    <a:pt x="19" y="4"/>
                  </a:lnTo>
                  <a:lnTo>
                    <a:pt x="15" y="3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1066"/>
            <p:cNvSpPr/>
            <p:nvPr/>
          </p:nvSpPr>
          <p:spPr>
            <a:xfrm>
              <a:off x="5315" y="4185"/>
              <a:ext cx="42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8" h="91">
                  <a:moveTo>
                    <a:pt x="1" y="46"/>
                  </a:moveTo>
                  <a:lnTo>
                    <a:pt x="1" y="48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2" y="68"/>
                  </a:lnTo>
                  <a:lnTo>
                    <a:pt x="5" y="77"/>
                  </a:lnTo>
                  <a:lnTo>
                    <a:pt x="13" y="85"/>
                  </a:lnTo>
                  <a:lnTo>
                    <a:pt x="26" y="89"/>
                  </a:lnTo>
                  <a:lnTo>
                    <a:pt x="43" y="91"/>
                  </a:lnTo>
                  <a:lnTo>
                    <a:pt x="58" y="89"/>
                  </a:lnTo>
                  <a:lnTo>
                    <a:pt x="70" y="85"/>
                  </a:lnTo>
                  <a:lnTo>
                    <a:pt x="79" y="77"/>
                  </a:lnTo>
                  <a:lnTo>
                    <a:pt x="87" y="68"/>
                  </a:lnTo>
                  <a:lnTo>
                    <a:pt x="95" y="60"/>
                  </a:lnTo>
                  <a:lnTo>
                    <a:pt x="104" y="52"/>
                  </a:lnTo>
                  <a:lnTo>
                    <a:pt x="115" y="48"/>
                  </a:lnTo>
                  <a:lnTo>
                    <a:pt x="128" y="46"/>
                  </a:lnTo>
                  <a:lnTo>
                    <a:pt x="115" y="43"/>
                  </a:lnTo>
                  <a:lnTo>
                    <a:pt x="104" y="39"/>
                  </a:lnTo>
                  <a:lnTo>
                    <a:pt x="95" y="31"/>
                  </a:lnTo>
                  <a:lnTo>
                    <a:pt x="87" y="22"/>
                  </a:lnTo>
                  <a:lnTo>
                    <a:pt x="79" y="14"/>
                  </a:lnTo>
                  <a:lnTo>
                    <a:pt x="70" y="6"/>
                  </a:lnTo>
                  <a:lnTo>
                    <a:pt x="58" y="2"/>
                  </a:lnTo>
                  <a:lnTo>
                    <a:pt x="43" y="0"/>
                  </a:lnTo>
                  <a:lnTo>
                    <a:pt x="26" y="2"/>
                  </a:lnTo>
                  <a:lnTo>
                    <a:pt x="13" y="6"/>
                  </a:lnTo>
                  <a:lnTo>
                    <a:pt x="5" y="14"/>
                  </a:lnTo>
                  <a:lnTo>
                    <a:pt x="2" y="22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1" y="43"/>
                  </a:lnTo>
                  <a:lnTo>
                    <a:pt x="1" y="46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1067"/>
            <p:cNvSpPr/>
            <p:nvPr/>
          </p:nvSpPr>
          <p:spPr>
            <a:xfrm>
              <a:off x="5313" y="4200"/>
              <a:ext cx="16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8" h="52">
                  <a:moveTo>
                    <a:pt x="48" y="43"/>
                  </a:moveTo>
                  <a:lnTo>
                    <a:pt x="48" y="43"/>
                  </a:lnTo>
                  <a:lnTo>
                    <a:pt x="31" y="41"/>
                  </a:lnTo>
                  <a:lnTo>
                    <a:pt x="21" y="37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6"/>
                  </a:lnTo>
                  <a:lnTo>
                    <a:pt x="9" y="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6"/>
                  </a:lnTo>
                  <a:lnTo>
                    <a:pt x="3" y="25"/>
                  </a:lnTo>
                  <a:lnTo>
                    <a:pt x="7" y="35"/>
                  </a:lnTo>
                  <a:lnTo>
                    <a:pt x="16" y="44"/>
                  </a:lnTo>
                  <a:lnTo>
                    <a:pt x="31" y="50"/>
                  </a:lnTo>
                  <a:lnTo>
                    <a:pt x="48" y="52"/>
                  </a:lnTo>
                  <a:lnTo>
                    <a:pt x="48" y="43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1068"/>
            <p:cNvSpPr/>
            <p:nvPr/>
          </p:nvSpPr>
          <p:spPr>
            <a:xfrm>
              <a:off x="5329" y="4199"/>
              <a:ext cx="2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5" h="55">
                  <a:moveTo>
                    <a:pt x="85" y="9"/>
                  </a:moveTo>
                  <a:lnTo>
                    <a:pt x="85" y="0"/>
                  </a:lnTo>
                  <a:lnTo>
                    <a:pt x="71" y="2"/>
                  </a:lnTo>
                  <a:lnTo>
                    <a:pt x="59" y="8"/>
                  </a:lnTo>
                  <a:lnTo>
                    <a:pt x="49" y="16"/>
                  </a:lnTo>
                  <a:lnTo>
                    <a:pt x="41" y="24"/>
                  </a:lnTo>
                  <a:lnTo>
                    <a:pt x="33" y="33"/>
                  </a:lnTo>
                  <a:lnTo>
                    <a:pt x="25" y="40"/>
                  </a:lnTo>
                  <a:lnTo>
                    <a:pt x="14" y="44"/>
                  </a:lnTo>
                  <a:lnTo>
                    <a:pt x="0" y="46"/>
                  </a:lnTo>
                  <a:lnTo>
                    <a:pt x="0" y="55"/>
                  </a:lnTo>
                  <a:lnTo>
                    <a:pt x="16" y="53"/>
                  </a:lnTo>
                  <a:lnTo>
                    <a:pt x="30" y="47"/>
                  </a:lnTo>
                  <a:lnTo>
                    <a:pt x="40" y="39"/>
                  </a:lnTo>
                  <a:lnTo>
                    <a:pt x="47" y="30"/>
                  </a:lnTo>
                  <a:lnTo>
                    <a:pt x="55" y="22"/>
                  </a:lnTo>
                  <a:lnTo>
                    <a:pt x="63" y="15"/>
                  </a:lnTo>
                  <a:lnTo>
                    <a:pt x="73" y="11"/>
                  </a:lnTo>
                  <a:lnTo>
                    <a:pt x="85" y="9"/>
                  </a:lnTo>
                  <a:lnTo>
                    <a:pt x="85" y="0"/>
                  </a:lnTo>
                  <a:lnTo>
                    <a:pt x="85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1069"/>
            <p:cNvSpPr/>
            <p:nvPr/>
          </p:nvSpPr>
          <p:spPr>
            <a:xfrm>
              <a:off x="5329" y="4184"/>
              <a:ext cx="2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5" h="55">
                  <a:moveTo>
                    <a:pt x="0" y="9"/>
                  </a:moveTo>
                  <a:lnTo>
                    <a:pt x="0" y="9"/>
                  </a:lnTo>
                  <a:lnTo>
                    <a:pt x="14" y="11"/>
                  </a:lnTo>
                  <a:lnTo>
                    <a:pt x="25" y="15"/>
                  </a:lnTo>
                  <a:lnTo>
                    <a:pt x="33" y="23"/>
                  </a:lnTo>
                  <a:lnTo>
                    <a:pt x="41" y="30"/>
                  </a:lnTo>
                  <a:lnTo>
                    <a:pt x="49" y="39"/>
                  </a:lnTo>
                  <a:lnTo>
                    <a:pt x="59" y="47"/>
                  </a:lnTo>
                  <a:lnTo>
                    <a:pt x="71" y="53"/>
                  </a:lnTo>
                  <a:lnTo>
                    <a:pt x="85" y="55"/>
                  </a:lnTo>
                  <a:lnTo>
                    <a:pt x="85" y="46"/>
                  </a:lnTo>
                  <a:lnTo>
                    <a:pt x="73" y="44"/>
                  </a:lnTo>
                  <a:lnTo>
                    <a:pt x="63" y="41"/>
                  </a:lnTo>
                  <a:lnTo>
                    <a:pt x="55" y="33"/>
                  </a:lnTo>
                  <a:lnTo>
                    <a:pt x="47" y="24"/>
                  </a:lnTo>
                  <a:lnTo>
                    <a:pt x="40" y="16"/>
                  </a:lnTo>
                  <a:lnTo>
                    <a:pt x="30" y="8"/>
                  </a:lnTo>
                  <a:lnTo>
                    <a:pt x="16" y="2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1070"/>
            <p:cNvSpPr/>
            <p:nvPr/>
          </p:nvSpPr>
          <p:spPr>
            <a:xfrm>
              <a:off x="5313" y="4184"/>
              <a:ext cx="16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8" h="52">
                  <a:moveTo>
                    <a:pt x="10" y="52"/>
                  </a:moveTo>
                  <a:lnTo>
                    <a:pt x="10" y="49"/>
                  </a:lnTo>
                  <a:lnTo>
                    <a:pt x="10" y="48"/>
                  </a:lnTo>
                  <a:lnTo>
                    <a:pt x="9" y="44"/>
                  </a:lnTo>
                  <a:lnTo>
                    <a:pt x="9" y="36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21" y="15"/>
                  </a:lnTo>
                  <a:lnTo>
                    <a:pt x="31" y="11"/>
                  </a:lnTo>
                  <a:lnTo>
                    <a:pt x="48" y="9"/>
                  </a:lnTo>
                  <a:lnTo>
                    <a:pt x="48" y="0"/>
                  </a:lnTo>
                  <a:lnTo>
                    <a:pt x="31" y="2"/>
                  </a:lnTo>
                  <a:lnTo>
                    <a:pt x="16" y="8"/>
                  </a:lnTo>
                  <a:lnTo>
                    <a:pt x="7" y="17"/>
                  </a:lnTo>
                  <a:lnTo>
                    <a:pt x="3" y="2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2" y="49"/>
                  </a:lnTo>
                  <a:lnTo>
                    <a:pt x="10" y="52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52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1071"/>
            <p:cNvSpPr/>
            <p:nvPr/>
          </p:nvSpPr>
          <p:spPr>
            <a:xfrm>
              <a:off x="4678" y="4199"/>
              <a:ext cx="29" cy="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6" h="199">
                  <a:moveTo>
                    <a:pt x="53" y="0"/>
                  </a:moveTo>
                  <a:lnTo>
                    <a:pt x="50" y="2"/>
                  </a:lnTo>
                  <a:lnTo>
                    <a:pt x="45" y="8"/>
                  </a:lnTo>
                  <a:lnTo>
                    <a:pt x="37" y="17"/>
                  </a:lnTo>
                  <a:lnTo>
                    <a:pt x="28" y="28"/>
                  </a:lnTo>
                  <a:lnTo>
                    <a:pt x="19" y="42"/>
                  </a:lnTo>
                  <a:lnTo>
                    <a:pt x="11" y="58"/>
                  </a:lnTo>
                  <a:lnTo>
                    <a:pt x="6" y="76"/>
                  </a:lnTo>
                  <a:lnTo>
                    <a:pt x="3" y="95"/>
                  </a:lnTo>
                  <a:lnTo>
                    <a:pt x="6" y="126"/>
                  </a:lnTo>
                  <a:lnTo>
                    <a:pt x="9" y="146"/>
                  </a:lnTo>
                  <a:lnTo>
                    <a:pt x="9" y="167"/>
                  </a:lnTo>
                  <a:lnTo>
                    <a:pt x="0" y="199"/>
                  </a:lnTo>
                  <a:lnTo>
                    <a:pt x="6" y="199"/>
                  </a:lnTo>
                  <a:lnTo>
                    <a:pt x="20" y="197"/>
                  </a:lnTo>
                  <a:lnTo>
                    <a:pt x="40" y="194"/>
                  </a:lnTo>
                  <a:lnTo>
                    <a:pt x="60" y="187"/>
                  </a:lnTo>
                  <a:lnTo>
                    <a:pt x="77" y="177"/>
                  </a:lnTo>
                  <a:lnTo>
                    <a:pt x="86" y="164"/>
                  </a:lnTo>
                  <a:lnTo>
                    <a:pt x="84" y="145"/>
                  </a:lnTo>
                  <a:lnTo>
                    <a:pt x="65" y="121"/>
                  </a:lnTo>
                  <a:lnTo>
                    <a:pt x="54" y="105"/>
                  </a:lnTo>
                  <a:lnTo>
                    <a:pt x="47" y="86"/>
                  </a:lnTo>
                  <a:lnTo>
                    <a:pt x="45" y="66"/>
                  </a:lnTo>
                  <a:lnTo>
                    <a:pt x="45" y="47"/>
                  </a:lnTo>
                  <a:lnTo>
                    <a:pt x="47" y="28"/>
                  </a:lnTo>
                  <a:lnTo>
                    <a:pt x="49" y="14"/>
                  </a:lnTo>
                  <a:lnTo>
                    <a:pt x="52" y="4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1072"/>
            <p:cNvSpPr/>
            <p:nvPr/>
          </p:nvSpPr>
          <p:spPr>
            <a:xfrm>
              <a:off x="4678" y="4198"/>
              <a:ext cx="1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6" h="98">
                  <a:moveTo>
                    <a:pt x="9" y="98"/>
                  </a:moveTo>
                  <a:lnTo>
                    <a:pt x="9" y="98"/>
                  </a:lnTo>
                  <a:lnTo>
                    <a:pt x="11" y="79"/>
                  </a:lnTo>
                  <a:lnTo>
                    <a:pt x="17" y="63"/>
                  </a:lnTo>
                  <a:lnTo>
                    <a:pt x="23" y="47"/>
                  </a:lnTo>
                  <a:lnTo>
                    <a:pt x="32" y="33"/>
                  </a:lnTo>
                  <a:lnTo>
                    <a:pt x="41" y="22"/>
                  </a:lnTo>
                  <a:lnTo>
                    <a:pt x="49" y="14"/>
                  </a:lnTo>
                  <a:lnTo>
                    <a:pt x="55" y="9"/>
                  </a:lnTo>
                  <a:lnTo>
                    <a:pt x="56" y="7"/>
                  </a:lnTo>
                  <a:lnTo>
                    <a:pt x="51" y="0"/>
                  </a:lnTo>
                  <a:lnTo>
                    <a:pt x="48" y="2"/>
                  </a:lnTo>
                  <a:lnTo>
                    <a:pt x="42" y="8"/>
                  </a:lnTo>
                  <a:lnTo>
                    <a:pt x="35" y="18"/>
                  </a:lnTo>
                  <a:lnTo>
                    <a:pt x="26" y="29"/>
                  </a:lnTo>
                  <a:lnTo>
                    <a:pt x="17" y="42"/>
                  </a:lnTo>
                  <a:lnTo>
                    <a:pt x="8" y="60"/>
                  </a:lnTo>
                  <a:lnTo>
                    <a:pt x="2" y="79"/>
                  </a:lnTo>
                  <a:lnTo>
                    <a:pt x="0" y="98"/>
                  </a:lnTo>
                  <a:lnTo>
                    <a:pt x="9" y="9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1073"/>
            <p:cNvSpPr/>
            <p:nvPr/>
          </p:nvSpPr>
          <p:spPr>
            <a:xfrm>
              <a:off x="4677" y="4231"/>
              <a:ext cx="6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8" h="109">
                  <a:moveTo>
                    <a:pt x="4" y="100"/>
                  </a:moveTo>
                  <a:lnTo>
                    <a:pt x="9" y="106"/>
                  </a:lnTo>
                  <a:lnTo>
                    <a:pt x="18" y="72"/>
                  </a:lnTo>
                  <a:lnTo>
                    <a:pt x="18" y="51"/>
                  </a:lnTo>
                  <a:lnTo>
                    <a:pt x="14" y="31"/>
                  </a:lnTo>
                  <a:lnTo>
                    <a:pt x="12" y="0"/>
                  </a:lnTo>
                  <a:lnTo>
                    <a:pt x="3" y="0"/>
                  </a:lnTo>
                  <a:lnTo>
                    <a:pt x="5" y="31"/>
                  </a:lnTo>
                  <a:lnTo>
                    <a:pt x="9" y="51"/>
                  </a:lnTo>
                  <a:lnTo>
                    <a:pt x="9" y="72"/>
                  </a:lnTo>
                  <a:lnTo>
                    <a:pt x="0" y="103"/>
                  </a:lnTo>
                  <a:lnTo>
                    <a:pt x="4" y="109"/>
                  </a:lnTo>
                  <a:lnTo>
                    <a:pt x="4" y="10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1074"/>
            <p:cNvSpPr/>
            <p:nvPr/>
          </p:nvSpPr>
          <p:spPr>
            <a:xfrm>
              <a:off x="4678" y="4239"/>
              <a:ext cx="30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91" h="86">
                  <a:moveTo>
                    <a:pt x="62" y="6"/>
                  </a:moveTo>
                  <a:lnTo>
                    <a:pt x="62" y="6"/>
                  </a:lnTo>
                  <a:lnTo>
                    <a:pt x="80" y="29"/>
                  </a:lnTo>
                  <a:lnTo>
                    <a:pt x="82" y="46"/>
                  </a:lnTo>
                  <a:lnTo>
                    <a:pt x="74" y="56"/>
                  </a:lnTo>
                  <a:lnTo>
                    <a:pt x="59" y="65"/>
                  </a:lnTo>
                  <a:lnTo>
                    <a:pt x="39" y="71"/>
                  </a:lnTo>
                  <a:lnTo>
                    <a:pt x="20" y="75"/>
                  </a:lnTo>
                  <a:lnTo>
                    <a:pt x="6" y="77"/>
                  </a:lnTo>
                  <a:lnTo>
                    <a:pt x="0" y="77"/>
                  </a:lnTo>
                  <a:lnTo>
                    <a:pt x="0" y="86"/>
                  </a:lnTo>
                  <a:lnTo>
                    <a:pt x="6" y="86"/>
                  </a:lnTo>
                  <a:lnTo>
                    <a:pt x="20" y="84"/>
                  </a:lnTo>
                  <a:lnTo>
                    <a:pt x="41" y="80"/>
                  </a:lnTo>
                  <a:lnTo>
                    <a:pt x="62" y="74"/>
                  </a:lnTo>
                  <a:lnTo>
                    <a:pt x="81" y="62"/>
                  </a:lnTo>
                  <a:lnTo>
                    <a:pt x="91" y="46"/>
                  </a:lnTo>
                  <a:lnTo>
                    <a:pt x="88" y="24"/>
                  </a:lnTo>
                  <a:lnTo>
                    <a:pt x="68" y="0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1075"/>
            <p:cNvSpPr/>
            <p:nvPr/>
          </p:nvSpPr>
          <p:spPr>
            <a:xfrm>
              <a:off x="4691" y="4195"/>
              <a:ext cx="10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8" h="138">
                  <a:moveTo>
                    <a:pt x="15" y="18"/>
                  </a:moveTo>
                  <a:lnTo>
                    <a:pt x="8" y="13"/>
                  </a:lnTo>
                  <a:lnTo>
                    <a:pt x="7" y="16"/>
                  </a:lnTo>
                  <a:lnTo>
                    <a:pt x="5" y="28"/>
                  </a:lnTo>
                  <a:lnTo>
                    <a:pt x="3" y="42"/>
                  </a:lnTo>
                  <a:lnTo>
                    <a:pt x="0" y="61"/>
                  </a:lnTo>
                  <a:lnTo>
                    <a:pt x="0" y="80"/>
                  </a:lnTo>
                  <a:lnTo>
                    <a:pt x="3" y="102"/>
                  </a:lnTo>
                  <a:lnTo>
                    <a:pt x="10" y="122"/>
                  </a:lnTo>
                  <a:lnTo>
                    <a:pt x="22" y="138"/>
                  </a:lnTo>
                  <a:lnTo>
                    <a:pt x="28" y="132"/>
                  </a:lnTo>
                  <a:lnTo>
                    <a:pt x="17" y="117"/>
                  </a:lnTo>
                  <a:lnTo>
                    <a:pt x="12" y="99"/>
                  </a:lnTo>
                  <a:lnTo>
                    <a:pt x="9" y="80"/>
                  </a:lnTo>
                  <a:lnTo>
                    <a:pt x="9" y="61"/>
                  </a:lnTo>
                  <a:lnTo>
                    <a:pt x="12" y="42"/>
                  </a:lnTo>
                  <a:lnTo>
                    <a:pt x="14" y="28"/>
                  </a:lnTo>
                  <a:lnTo>
                    <a:pt x="16" y="19"/>
                  </a:lnTo>
                  <a:lnTo>
                    <a:pt x="17" y="15"/>
                  </a:lnTo>
                  <a:lnTo>
                    <a:pt x="10" y="11"/>
                  </a:lnTo>
                  <a:lnTo>
                    <a:pt x="17" y="15"/>
                  </a:lnTo>
                  <a:lnTo>
                    <a:pt x="22" y="0"/>
                  </a:lnTo>
                  <a:lnTo>
                    <a:pt x="10" y="11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1076"/>
            <p:cNvSpPr/>
            <p:nvPr/>
          </p:nvSpPr>
          <p:spPr>
            <a:xfrm>
              <a:off x="4694" y="4200"/>
              <a:ext cx="45" cy="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34" h="194">
                  <a:moveTo>
                    <a:pt x="10" y="0"/>
                  </a:moveTo>
                  <a:lnTo>
                    <a:pt x="9" y="5"/>
                  </a:lnTo>
                  <a:lnTo>
                    <a:pt x="5" y="17"/>
                  </a:lnTo>
                  <a:lnTo>
                    <a:pt x="1" y="35"/>
                  </a:lnTo>
                  <a:lnTo>
                    <a:pt x="0" y="56"/>
                  </a:lnTo>
                  <a:lnTo>
                    <a:pt x="1" y="79"/>
                  </a:lnTo>
                  <a:lnTo>
                    <a:pt x="8" y="102"/>
                  </a:lnTo>
                  <a:lnTo>
                    <a:pt x="23" y="122"/>
                  </a:lnTo>
                  <a:lnTo>
                    <a:pt x="46" y="138"/>
                  </a:lnTo>
                  <a:lnTo>
                    <a:pt x="62" y="146"/>
                  </a:lnTo>
                  <a:lnTo>
                    <a:pt x="73" y="153"/>
                  </a:lnTo>
                  <a:lnTo>
                    <a:pt x="81" y="158"/>
                  </a:lnTo>
                  <a:lnTo>
                    <a:pt x="86" y="164"/>
                  </a:lnTo>
                  <a:lnTo>
                    <a:pt x="91" y="170"/>
                  </a:lnTo>
                  <a:lnTo>
                    <a:pt x="93" y="176"/>
                  </a:lnTo>
                  <a:lnTo>
                    <a:pt x="96" y="184"/>
                  </a:lnTo>
                  <a:lnTo>
                    <a:pt x="101" y="194"/>
                  </a:lnTo>
                  <a:lnTo>
                    <a:pt x="104" y="189"/>
                  </a:lnTo>
                  <a:lnTo>
                    <a:pt x="113" y="174"/>
                  </a:lnTo>
                  <a:lnTo>
                    <a:pt x="122" y="153"/>
                  </a:lnTo>
                  <a:lnTo>
                    <a:pt x="131" y="129"/>
                  </a:lnTo>
                  <a:lnTo>
                    <a:pt x="134" y="106"/>
                  </a:lnTo>
                  <a:lnTo>
                    <a:pt x="131" y="84"/>
                  </a:lnTo>
                  <a:lnTo>
                    <a:pt x="117" y="70"/>
                  </a:lnTo>
                  <a:lnTo>
                    <a:pt x="88" y="64"/>
                  </a:lnTo>
                  <a:lnTo>
                    <a:pt x="62" y="63"/>
                  </a:lnTo>
                  <a:lnTo>
                    <a:pt x="44" y="62"/>
                  </a:lnTo>
                  <a:lnTo>
                    <a:pt x="34" y="58"/>
                  </a:lnTo>
                  <a:lnTo>
                    <a:pt x="28" y="52"/>
                  </a:lnTo>
                  <a:lnTo>
                    <a:pt x="25" y="43"/>
                  </a:lnTo>
                  <a:lnTo>
                    <a:pt x="23" y="32"/>
                  </a:lnTo>
                  <a:lnTo>
                    <a:pt x="18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1077"/>
            <p:cNvSpPr/>
            <p:nvPr/>
          </p:nvSpPr>
          <p:spPr>
            <a:xfrm>
              <a:off x="4693" y="4200"/>
              <a:ext cx="17" cy="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1" h="144">
                  <a:moveTo>
                    <a:pt x="51" y="135"/>
                  </a:moveTo>
                  <a:lnTo>
                    <a:pt x="51" y="135"/>
                  </a:lnTo>
                  <a:lnTo>
                    <a:pt x="30" y="120"/>
                  </a:lnTo>
                  <a:lnTo>
                    <a:pt x="17" y="102"/>
                  </a:lnTo>
                  <a:lnTo>
                    <a:pt x="10" y="80"/>
                  </a:lnTo>
                  <a:lnTo>
                    <a:pt x="9" y="57"/>
                  </a:lnTo>
                  <a:lnTo>
                    <a:pt x="10" y="36"/>
                  </a:lnTo>
                  <a:lnTo>
                    <a:pt x="13" y="1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9" y="5"/>
                  </a:lnTo>
                  <a:lnTo>
                    <a:pt x="4" y="17"/>
                  </a:lnTo>
                  <a:lnTo>
                    <a:pt x="1" y="36"/>
                  </a:lnTo>
                  <a:lnTo>
                    <a:pt x="0" y="57"/>
                  </a:lnTo>
                  <a:lnTo>
                    <a:pt x="1" y="80"/>
                  </a:lnTo>
                  <a:lnTo>
                    <a:pt x="8" y="104"/>
                  </a:lnTo>
                  <a:lnTo>
                    <a:pt x="23" y="127"/>
                  </a:lnTo>
                  <a:lnTo>
                    <a:pt x="49" y="144"/>
                  </a:lnTo>
                  <a:lnTo>
                    <a:pt x="51" y="13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1078"/>
            <p:cNvSpPr/>
            <p:nvPr/>
          </p:nvSpPr>
          <p:spPr>
            <a:xfrm>
              <a:off x="4709" y="4245"/>
              <a:ext cx="20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62">
                  <a:moveTo>
                    <a:pt x="53" y="58"/>
                  </a:moveTo>
                  <a:lnTo>
                    <a:pt x="60" y="59"/>
                  </a:lnTo>
                  <a:lnTo>
                    <a:pt x="56" y="49"/>
                  </a:lnTo>
                  <a:lnTo>
                    <a:pt x="53" y="41"/>
                  </a:lnTo>
                  <a:lnTo>
                    <a:pt x="49" y="33"/>
                  </a:lnTo>
                  <a:lnTo>
                    <a:pt x="45" y="27"/>
                  </a:lnTo>
                  <a:lnTo>
                    <a:pt x="38" y="21"/>
                  </a:lnTo>
                  <a:lnTo>
                    <a:pt x="30" y="15"/>
                  </a:lnTo>
                  <a:lnTo>
                    <a:pt x="19" y="9"/>
                  </a:lnTo>
                  <a:lnTo>
                    <a:pt x="2" y="0"/>
                  </a:lnTo>
                  <a:lnTo>
                    <a:pt x="0" y="9"/>
                  </a:lnTo>
                  <a:lnTo>
                    <a:pt x="15" y="15"/>
                  </a:lnTo>
                  <a:lnTo>
                    <a:pt x="26" y="22"/>
                  </a:lnTo>
                  <a:lnTo>
                    <a:pt x="34" y="28"/>
                  </a:lnTo>
                  <a:lnTo>
                    <a:pt x="38" y="33"/>
                  </a:lnTo>
                  <a:lnTo>
                    <a:pt x="43" y="38"/>
                  </a:lnTo>
                  <a:lnTo>
                    <a:pt x="44" y="43"/>
                  </a:lnTo>
                  <a:lnTo>
                    <a:pt x="47" y="51"/>
                  </a:lnTo>
                  <a:lnTo>
                    <a:pt x="51" y="61"/>
                  </a:lnTo>
                  <a:lnTo>
                    <a:pt x="59" y="62"/>
                  </a:lnTo>
                  <a:lnTo>
                    <a:pt x="53" y="5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1079"/>
            <p:cNvSpPr/>
            <p:nvPr/>
          </p:nvSpPr>
          <p:spPr>
            <a:xfrm>
              <a:off x="4724" y="4220"/>
              <a:ext cx="17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1" h="136">
                  <a:moveTo>
                    <a:pt x="0" y="9"/>
                  </a:moveTo>
                  <a:lnTo>
                    <a:pt x="0" y="9"/>
                  </a:lnTo>
                  <a:lnTo>
                    <a:pt x="27" y="14"/>
                  </a:lnTo>
                  <a:lnTo>
                    <a:pt x="39" y="27"/>
                  </a:lnTo>
                  <a:lnTo>
                    <a:pt x="42" y="46"/>
                  </a:lnTo>
                  <a:lnTo>
                    <a:pt x="39" y="68"/>
                  </a:lnTo>
                  <a:lnTo>
                    <a:pt x="30" y="92"/>
                  </a:lnTo>
                  <a:lnTo>
                    <a:pt x="21" y="112"/>
                  </a:lnTo>
                  <a:lnTo>
                    <a:pt x="13" y="126"/>
                  </a:lnTo>
                  <a:lnTo>
                    <a:pt x="10" y="132"/>
                  </a:lnTo>
                  <a:lnTo>
                    <a:pt x="16" y="136"/>
                  </a:lnTo>
                  <a:lnTo>
                    <a:pt x="20" y="131"/>
                  </a:lnTo>
                  <a:lnTo>
                    <a:pt x="30" y="116"/>
                  </a:lnTo>
                  <a:lnTo>
                    <a:pt x="39" y="94"/>
                  </a:lnTo>
                  <a:lnTo>
                    <a:pt x="48" y="70"/>
                  </a:lnTo>
                  <a:lnTo>
                    <a:pt x="51" y="46"/>
                  </a:lnTo>
                  <a:lnTo>
                    <a:pt x="48" y="22"/>
                  </a:lnTo>
                  <a:lnTo>
                    <a:pt x="30" y="5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1080"/>
            <p:cNvSpPr/>
            <p:nvPr/>
          </p:nvSpPr>
          <p:spPr>
            <a:xfrm>
              <a:off x="4696" y="4199"/>
              <a:ext cx="28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2" h="71">
                  <a:moveTo>
                    <a:pt x="9" y="4"/>
                  </a:moveTo>
                  <a:lnTo>
                    <a:pt x="1" y="5"/>
                  </a:lnTo>
                  <a:lnTo>
                    <a:pt x="8" y="21"/>
                  </a:lnTo>
                  <a:lnTo>
                    <a:pt x="12" y="35"/>
                  </a:lnTo>
                  <a:lnTo>
                    <a:pt x="14" y="46"/>
                  </a:lnTo>
                  <a:lnTo>
                    <a:pt x="19" y="56"/>
                  </a:lnTo>
                  <a:lnTo>
                    <a:pt x="26" y="63"/>
                  </a:lnTo>
                  <a:lnTo>
                    <a:pt x="38" y="69"/>
                  </a:lnTo>
                  <a:lnTo>
                    <a:pt x="56" y="70"/>
                  </a:lnTo>
                  <a:lnTo>
                    <a:pt x="82" y="71"/>
                  </a:lnTo>
                  <a:lnTo>
                    <a:pt x="82" y="62"/>
                  </a:lnTo>
                  <a:lnTo>
                    <a:pt x="56" y="61"/>
                  </a:lnTo>
                  <a:lnTo>
                    <a:pt x="38" y="60"/>
                  </a:lnTo>
                  <a:lnTo>
                    <a:pt x="30" y="56"/>
                  </a:lnTo>
                  <a:lnTo>
                    <a:pt x="26" y="52"/>
                  </a:lnTo>
                  <a:lnTo>
                    <a:pt x="23" y="44"/>
                  </a:lnTo>
                  <a:lnTo>
                    <a:pt x="21" y="33"/>
                  </a:lnTo>
                  <a:lnTo>
                    <a:pt x="17" y="19"/>
                  </a:lnTo>
                  <a:lnTo>
                    <a:pt x="8" y="0"/>
                  </a:lnTo>
                  <a:lnTo>
                    <a:pt x="0" y="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1081"/>
            <p:cNvSpPr/>
            <p:nvPr/>
          </p:nvSpPr>
          <p:spPr>
            <a:xfrm>
              <a:off x="4998" y="4129"/>
              <a:ext cx="34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1" h="215">
                  <a:moveTo>
                    <a:pt x="29" y="215"/>
                  </a:moveTo>
                  <a:lnTo>
                    <a:pt x="29" y="212"/>
                  </a:lnTo>
                  <a:lnTo>
                    <a:pt x="28" y="206"/>
                  </a:lnTo>
                  <a:lnTo>
                    <a:pt x="29" y="196"/>
                  </a:lnTo>
                  <a:lnTo>
                    <a:pt x="31" y="182"/>
                  </a:lnTo>
                  <a:lnTo>
                    <a:pt x="36" y="166"/>
                  </a:lnTo>
                  <a:lnTo>
                    <a:pt x="47" y="149"/>
                  </a:lnTo>
                  <a:lnTo>
                    <a:pt x="61" y="130"/>
                  </a:lnTo>
                  <a:lnTo>
                    <a:pt x="81" y="110"/>
                  </a:lnTo>
                  <a:lnTo>
                    <a:pt x="91" y="99"/>
                  </a:lnTo>
                  <a:lnTo>
                    <a:pt x="98" y="86"/>
                  </a:lnTo>
                  <a:lnTo>
                    <a:pt x="101" y="71"/>
                  </a:lnTo>
                  <a:lnTo>
                    <a:pt x="99" y="57"/>
                  </a:lnTo>
                  <a:lnTo>
                    <a:pt x="92" y="41"/>
                  </a:lnTo>
                  <a:lnTo>
                    <a:pt x="80" y="25"/>
                  </a:lnTo>
                  <a:lnTo>
                    <a:pt x="62" y="12"/>
                  </a:lnTo>
                  <a:lnTo>
                    <a:pt x="39" y="0"/>
                  </a:lnTo>
                  <a:lnTo>
                    <a:pt x="39" y="10"/>
                  </a:lnTo>
                  <a:lnTo>
                    <a:pt x="38" y="33"/>
                  </a:lnTo>
                  <a:lnTo>
                    <a:pt x="33" y="63"/>
                  </a:lnTo>
                  <a:lnTo>
                    <a:pt x="23" y="88"/>
                  </a:lnTo>
                  <a:lnTo>
                    <a:pt x="14" y="102"/>
                  </a:lnTo>
                  <a:lnTo>
                    <a:pt x="6" y="115"/>
                  </a:lnTo>
                  <a:lnTo>
                    <a:pt x="2" y="128"/>
                  </a:lnTo>
                  <a:lnTo>
                    <a:pt x="0" y="142"/>
                  </a:lnTo>
                  <a:lnTo>
                    <a:pt x="2" y="157"/>
                  </a:lnTo>
                  <a:lnTo>
                    <a:pt x="6" y="174"/>
                  </a:lnTo>
                  <a:lnTo>
                    <a:pt x="15" y="193"/>
                  </a:lnTo>
                  <a:lnTo>
                    <a:pt x="29" y="21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1082"/>
            <p:cNvSpPr/>
            <p:nvPr/>
          </p:nvSpPr>
          <p:spPr>
            <a:xfrm>
              <a:off x="5006" y="4165"/>
              <a:ext cx="20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108">
                  <a:moveTo>
                    <a:pt x="56" y="0"/>
                  </a:moveTo>
                  <a:lnTo>
                    <a:pt x="56" y="0"/>
                  </a:lnTo>
                  <a:lnTo>
                    <a:pt x="35" y="19"/>
                  </a:lnTo>
                  <a:lnTo>
                    <a:pt x="20" y="39"/>
                  </a:lnTo>
                  <a:lnTo>
                    <a:pt x="9" y="58"/>
                  </a:lnTo>
                  <a:lnTo>
                    <a:pt x="3" y="74"/>
                  </a:lnTo>
                  <a:lnTo>
                    <a:pt x="1" y="89"/>
                  </a:lnTo>
                  <a:lnTo>
                    <a:pt x="0" y="99"/>
                  </a:lnTo>
                  <a:lnTo>
                    <a:pt x="1" y="105"/>
                  </a:lnTo>
                  <a:lnTo>
                    <a:pt x="1" y="108"/>
                  </a:lnTo>
                  <a:lnTo>
                    <a:pt x="10" y="108"/>
                  </a:lnTo>
                  <a:lnTo>
                    <a:pt x="10" y="105"/>
                  </a:lnTo>
                  <a:lnTo>
                    <a:pt x="9" y="99"/>
                  </a:lnTo>
                  <a:lnTo>
                    <a:pt x="10" y="89"/>
                  </a:lnTo>
                  <a:lnTo>
                    <a:pt x="12" y="76"/>
                  </a:lnTo>
                  <a:lnTo>
                    <a:pt x="18" y="61"/>
                  </a:lnTo>
                  <a:lnTo>
                    <a:pt x="27" y="44"/>
                  </a:lnTo>
                  <a:lnTo>
                    <a:pt x="41" y="26"/>
                  </a:lnTo>
                  <a:lnTo>
                    <a:pt x="60" y="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1083"/>
            <p:cNvSpPr/>
            <p:nvPr/>
          </p:nvSpPr>
          <p:spPr>
            <a:xfrm>
              <a:off x="5010" y="4127"/>
              <a:ext cx="24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2" h="119">
                  <a:moveTo>
                    <a:pt x="9" y="5"/>
                  </a:moveTo>
                  <a:lnTo>
                    <a:pt x="4" y="9"/>
                  </a:lnTo>
                  <a:lnTo>
                    <a:pt x="26" y="20"/>
                  </a:lnTo>
                  <a:lnTo>
                    <a:pt x="43" y="34"/>
                  </a:lnTo>
                  <a:lnTo>
                    <a:pt x="55" y="48"/>
                  </a:lnTo>
                  <a:lnTo>
                    <a:pt x="61" y="63"/>
                  </a:lnTo>
                  <a:lnTo>
                    <a:pt x="63" y="76"/>
                  </a:lnTo>
                  <a:lnTo>
                    <a:pt x="59" y="90"/>
                  </a:lnTo>
                  <a:lnTo>
                    <a:pt x="54" y="102"/>
                  </a:lnTo>
                  <a:lnTo>
                    <a:pt x="45" y="112"/>
                  </a:lnTo>
                  <a:lnTo>
                    <a:pt x="49" y="119"/>
                  </a:lnTo>
                  <a:lnTo>
                    <a:pt x="61" y="107"/>
                  </a:lnTo>
                  <a:lnTo>
                    <a:pt x="68" y="92"/>
                  </a:lnTo>
                  <a:lnTo>
                    <a:pt x="72" y="76"/>
                  </a:lnTo>
                  <a:lnTo>
                    <a:pt x="70" y="61"/>
                  </a:lnTo>
                  <a:lnTo>
                    <a:pt x="62" y="44"/>
                  </a:lnTo>
                  <a:lnTo>
                    <a:pt x="49" y="27"/>
                  </a:lnTo>
                  <a:lnTo>
                    <a:pt x="30" y="14"/>
                  </a:lnTo>
                  <a:lnTo>
                    <a:pt x="6" y="0"/>
                  </a:lnTo>
                  <a:lnTo>
                    <a:pt x="0" y="5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1084"/>
            <p:cNvSpPr/>
            <p:nvPr/>
          </p:nvSpPr>
          <p:spPr>
            <a:xfrm>
              <a:off x="5005" y="4129"/>
              <a:ext cx="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3" h="90">
                  <a:moveTo>
                    <a:pt x="6" y="90"/>
                  </a:moveTo>
                  <a:lnTo>
                    <a:pt x="6" y="90"/>
                  </a:lnTo>
                  <a:lnTo>
                    <a:pt x="18" y="65"/>
                  </a:lnTo>
                  <a:lnTo>
                    <a:pt x="22" y="33"/>
                  </a:lnTo>
                  <a:lnTo>
                    <a:pt x="23" y="1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14" y="10"/>
                  </a:lnTo>
                  <a:lnTo>
                    <a:pt x="13" y="33"/>
                  </a:lnTo>
                  <a:lnTo>
                    <a:pt x="9" y="62"/>
                  </a:lnTo>
                  <a:lnTo>
                    <a:pt x="0" y="86"/>
                  </a:lnTo>
                  <a:lnTo>
                    <a:pt x="6" y="9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1085"/>
            <p:cNvSpPr/>
            <p:nvPr/>
          </p:nvSpPr>
          <p:spPr>
            <a:xfrm>
              <a:off x="4997" y="4158"/>
              <a:ext cx="12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8" h="131">
                  <a:moveTo>
                    <a:pt x="29" y="129"/>
                  </a:moveTo>
                  <a:lnTo>
                    <a:pt x="37" y="126"/>
                  </a:lnTo>
                  <a:lnTo>
                    <a:pt x="24" y="105"/>
                  </a:lnTo>
                  <a:lnTo>
                    <a:pt x="16" y="87"/>
                  </a:lnTo>
                  <a:lnTo>
                    <a:pt x="11" y="71"/>
                  </a:lnTo>
                  <a:lnTo>
                    <a:pt x="9" y="56"/>
                  </a:lnTo>
                  <a:lnTo>
                    <a:pt x="11" y="44"/>
                  </a:lnTo>
                  <a:lnTo>
                    <a:pt x="16" y="30"/>
                  </a:lnTo>
                  <a:lnTo>
                    <a:pt x="22" y="18"/>
                  </a:lnTo>
                  <a:lnTo>
                    <a:pt x="31" y="4"/>
                  </a:lnTo>
                  <a:lnTo>
                    <a:pt x="25" y="0"/>
                  </a:lnTo>
                  <a:lnTo>
                    <a:pt x="16" y="13"/>
                  </a:lnTo>
                  <a:lnTo>
                    <a:pt x="7" y="28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2" y="71"/>
                  </a:lnTo>
                  <a:lnTo>
                    <a:pt x="7" y="89"/>
                  </a:lnTo>
                  <a:lnTo>
                    <a:pt x="17" y="110"/>
                  </a:lnTo>
                  <a:lnTo>
                    <a:pt x="30" y="131"/>
                  </a:lnTo>
                  <a:lnTo>
                    <a:pt x="38" y="129"/>
                  </a:lnTo>
                  <a:lnTo>
                    <a:pt x="29" y="12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1086"/>
            <p:cNvSpPr/>
            <p:nvPr/>
          </p:nvSpPr>
          <p:spPr>
            <a:xfrm>
              <a:off x="4998" y="4200"/>
              <a:ext cx="34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1" h="215">
                  <a:moveTo>
                    <a:pt x="29" y="0"/>
                  </a:moveTo>
                  <a:lnTo>
                    <a:pt x="29" y="3"/>
                  </a:lnTo>
                  <a:lnTo>
                    <a:pt x="28" y="9"/>
                  </a:lnTo>
                  <a:lnTo>
                    <a:pt x="29" y="19"/>
                  </a:lnTo>
                  <a:lnTo>
                    <a:pt x="31" y="33"/>
                  </a:lnTo>
                  <a:lnTo>
                    <a:pt x="36" y="49"/>
                  </a:lnTo>
                  <a:lnTo>
                    <a:pt x="47" y="67"/>
                  </a:lnTo>
                  <a:lnTo>
                    <a:pt x="61" y="86"/>
                  </a:lnTo>
                  <a:lnTo>
                    <a:pt x="81" y="105"/>
                  </a:lnTo>
                  <a:lnTo>
                    <a:pt x="91" y="116"/>
                  </a:lnTo>
                  <a:lnTo>
                    <a:pt x="98" y="129"/>
                  </a:lnTo>
                  <a:lnTo>
                    <a:pt x="101" y="144"/>
                  </a:lnTo>
                  <a:lnTo>
                    <a:pt x="99" y="158"/>
                  </a:lnTo>
                  <a:lnTo>
                    <a:pt x="92" y="174"/>
                  </a:lnTo>
                  <a:lnTo>
                    <a:pt x="80" y="190"/>
                  </a:lnTo>
                  <a:lnTo>
                    <a:pt x="62" y="203"/>
                  </a:lnTo>
                  <a:lnTo>
                    <a:pt x="39" y="215"/>
                  </a:lnTo>
                  <a:lnTo>
                    <a:pt x="39" y="205"/>
                  </a:lnTo>
                  <a:lnTo>
                    <a:pt x="38" y="181"/>
                  </a:lnTo>
                  <a:lnTo>
                    <a:pt x="33" y="152"/>
                  </a:lnTo>
                  <a:lnTo>
                    <a:pt x="23" y="127"/>
                  </a:lnTo>
                  <a:lnTo>
                    <a:pt x="14" y="114"/>
                  </a:lnTo>
                  <a:lnTo>
                    <a:pt x="6" y="100"/>
                  </a:lnTo>
                  <a:lnTo>
                    <a:pt x="2" y="87"/>
                  </a:lnTo>
                  <a:lnTo>
                    <a:pt x="0" y="73"/>
                  </a:lnTo>
                  <a:lnTo>
                    <a:pt x="2" y="58"/>
                  </a:lnTo>
                  <a:lnTo>
                    <a:pt x="6" y="41"/>
                  </a:lnTo>
                  <a:lnTo>
                    <a:pt x="15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Freeform 1087"/>
            <p:cNvSpPr/>
            <p:nvPr/>
          </p:nvSpPr>
          <p:spPr>
            <a:xfrm>
              <a:off x="5006" y="4200"/>
              <a:ext cx="20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0" h="108">
                  <a:moveTo>
                    <a:pt x="60" y="101"/>
                  </a:moveTo>
                  <a:lnTo>
                    <a:pt x="60" y="101"/>
                  </a:lnTo>
                  <a:lnTo>
                    <a:pt x="41" y="82"/>
                  </a:lnTo>
                  <a:lnTo>
                    <a:pt x="27" y="64"/>
                  </a:lnTo>
                  <a:lnTo>
                    <a:pt x="18" y="47"/>
                  </a:lnTo>
                  <a:lnTo>
                    <a:pt x="12" y="32"/>
                  </a:lnTo>
                  <a:lnTo>
                    <a:pt x="10" y="19"/>
                  </a:lnTo>
                  <a:lnTo>
                    <a:pt x="9" y="9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0" y="9"/>
                  </a:lnTo>
                  <a:lnTo>
                    <a:pt x="1" y="19"/>
                  </a:lnTo>
                  <a:lnTo>
                    <a:pt x="3" y="34"/>
                  </a:lnTo>
                  <a:lnTo>
                    <a:pt x="9" y="50"/>
                  </a:lnTo>
                  <a:lnTo>
                    <a:pt x="20" y="69"/>
                  </a:lnTo>
                  <a:lnTo>
                    <a:pt x="35" y="89"/>
                  </a:lnTo>
                  <a:lnTo>
                    <a:pt x="56" y="108"/>
                  </a:lnTo>
                  <a:lnTo>
                    <a:pt x="60" y="101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Freeform 1088"/>
            <p:cNvSpPr/>
            <p:nvPr/>
          </p:nvSpPr>
          <p:spPr>
            <a:xfrm>
              <a:off x="5010" y="4234"/>
              <a:ext cx="24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2" h="119">
                  <a:moveTo>
                    <a:pt x="0" y="114"/>
                  </a:moveTo>
                  <a:lnTo>
                    <a:pt x="6" y="119"/>
                  </a:lnTo>
                  <a:lnTo>
                    <a:pt x="30" y="105"/>
                  </a:lnTo>
                  <a:lnTo>
                    <a:pt x="49" y="92"/>
                  </a:lnTo>
                  <a:lnTo>
                    <a:pt x="62" y="75"/>
                  </a:lnTo>
                  <a:lnTo>
                    <a:pt x="70" y="58"/>
                  </a:lnTo>
                  <a:lnTo>
                    <a:pt x="72" y="43"/>
                  </a:lnTo>
                  <a:lnTo>
                    <a:pt x="68" y="27"/>
                  </a:lnTo>
                  <a:lnTo>
                    <a:pt x="61" y="13"/>
                  </a:lnTo>
                  <a:lnTo>
                    <a:pt x="49" y="0"/>
                  </a:lnTo>
                  <a:lnTo>
                    <a:pt x="45" y="7"/>
                  </a:lnTo>
                  <a:lnTo>
                    <a:pt x="54" y="17"/>
                  </a:lnTo>
                  <a:lnTo>
                    <a:pt x="59" y="29"/>
                  </a:lnTo>
                  <a:lnTo>
                    <a:pt x="63" y="43"/>
                  </a:lnTo>
                  <a:lnTo>
                    <a:pt x="61" y="56"/>
                  </a:lnTo>
                  <a:lnTo>
                    <a:pt x="55" y="71"/>
                  </a:lnTo>
                  <a:lnTo>
                    <a:pt x="43" y="85"/>
                  </a:lnTo>
                  <a:lnTo>
                    <a:pt x="26" y="99"/>
                  </a:lnTo>
                  <a:lnTo>
                    <a:pt x="4" y="110"/>
                  </a:lnTo>
                  <a:lnTo>
                    <a:pt x="9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Freeform 1089"/>
            <p:cNvSpPr/>
            <p:nvPr/>
          </p:nvSpPr>
          <p:spPr>
            <a:xfrm>
              <a:off x="5005" y="4242"/>
              <a:ext cx="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3" h="90">
                  <a:moveTo>
                    <a:pt x="0" y="4"/>
                  </a:moveTo>
                  <a:lnTo>
                    <a:pt x="0" y="4"/>
                  </a:lnTo>
                  <a:lnTo>
                    <a:pt x="9" y="28"/>
                  </a:lnTo>
                  <a:lnTo>
                    <a:pt x="13" y="56"/>
                  </a:lnTo>
                  <a:lnTo>
                    <a:pt x="14" y="80"/>
                  </a:lnTo>
                  <a:lnTo>
                    <a:pt x="14" y="90"/>
                  </a:lnTo>
                  <a:lnTo>
                    <a:pt x="23" y="90"/>
                  </a:lnTo>
                  <a:lnTo>
                    <a:pt x="23" y="80"/>
                  </a:lnTo>
                  <a:lnTo>
                    <a:pt x="22" y="56"/>
                  </a:lnTo>
                  <a:lnTo>
                    <a:pt x="18" y="2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Freeform 1090"/>
            <p:cNvSpPr/>
            <p:nvPr/>
          </p:nvSpPr>
          <p:spPr>
            <a:xfrm>
              <a:off x="4997" y="4199"/>
              <a:ext cx="12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8" h="131">
                  <a:moveTo>
                    <a:pt x="38" y="2"/>
                  </a:moveTo>
                  <a:lnTo>
                    <a:pt x="30" y="0"/>
                  </a:lnTo>
                  <a:lnTo>
                    <a:pt x="17" y="21"/>
                  </a:lnTo>
                  <a:lnTo>
                    <a:pt x="7" y="42"/>
                  </a:lnTo>
                  <a:lnTo>
                    <a:pt x="2" y="60"/>
                  </a:lnTo>
                  <a:lnTo>
                    <a:pt x="0" y="75"/>
                  </a:lnTo>
                  <a:lnTo>
                    <a:pt x="2" y="90"/>
                  </a:lnTo>
                  <a:lnTo>
                    <a:pt x="7" y="103"/>
                  </a:lnTo>
                  <a:lnTo>
                    <a:pt x="16" y="118"/>
                  </a:lnTo>
                  <a:lnTo>
                    <a:pt x="25" y="131"/>
                  </a:lnTo>
                  <a:lnTo>
                    <a:pt x="31" y="127"/>
                  </a:lnTo>
                  <a:lnTo>
                    <a:pt x="22" y="113"/>
                  </a:lnTo>
                  <a:lnTo>
                    <a:pt x="16" y="101"/>
                  </a:lnTo>
                  <a:lnTo>
                    <a:pt x="11" y="88"/>
                  </a:lnTo>
                  <a:lnTo>
                    <a:pt x="9" y="75"/>
                  </a:lnTo>
                  <a:lnTo>
                    <a:pt x="11" y="60"/>
                  </a:lnTo>
                  <a:lnTo>
                    <a:pt x="16" y="44"/>
                  </a:lnTo>
                  <a:lnTo>
                    <a:pt x="24" y="26"/>
                  </a:lnTo>
                  <a:lnTo>
                    <a:pt x="37" y="5"/>
                  </a:lnTo>
                  <a:lnTo>
                    <a:pt x="29" y="2"/>
                  </a:lnTo>
                  <a:lnTo>
                    <a:pt x="38" y="2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Freeform 1091"/>
            <p:cNvSpPr/>
            <p:nvPr/>
          </p:nvSpPr>
          <p:spPr>
            <a:xfrm>
              <a:off x="4984" y="4190"/>
              <a:ext cx="28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3" h="65">
                  <a:moveTo>
                    <a:pt x="42" y="65"/>
                  </a:moveTo>
                  <a:lnTo>
                    <a:pt x="51" y="64"/>
                  </a:lnTo>
                  <a:lnTo>
                    <a:pt x="58" y="63"/>
                  </a:lnTo>
                  <a:lnTo>
                    <a:pt x="65" y="59"/>
                  </a:lnTo>
                  <a:lnTo>
                    <a:pt x="71" y="55"/>
                  </a:lnTo>
                  <a:lnTo>
                    <a:pt x="76" y="50"/>
                  </a:lnTo>
                  <a:lnTo>
                    <a:pt x="80" y="45"/>
                  </a:lnTo>
                  <a:lnTo>
                    <a:pt x="82" y="39"/>
                  </a:lnTo>
                  <a:lnTo>
                    <a:pt x="83" y="33"/>
                  </a:lnTo>
                  <a:lnTo>
                    <a:pt x="82" y="26"/>
                  </a:lnTo>
                  <a:lnTo>
                    <a:pt x="80" y="20"/>
                  </a:lnTo>
                  <a:lnTo>
                    <a:pt x="76" y="15"/>
                  </a:lnTo>
                  <a:lnTo>
                    <a:pt x="71" y="9"/>
                  </a:lnTo>
                  <a:lnTo>
                    <a:pt x="65" y="6"/>
                  </a:lnTo>
                  <a:lnTo>
                    <a:pt x="58" y="2"/>
                  </a:lnTo>
                  <a:lnTo>
                    <a:pt x="51" y="1"/>
                  </a:lnTo>
                  <a:lnTo>
                    <a:pt x="42" y="0"/>
                  </a:lnTo>
                  <a:lnTo>
                    <a:pt x="33" y="1"/>
                  </a:lnTo>
                  <a:lnTo>
                    <a:pt x="25" y="2"/>
                  </a:lnTo>
                  <a:lnTo>
                    <a:pt x="18" y="6"/>
                  </a:lnTo>
                  <a:lnTo>
                    <a:pt x="13" y="9"/>
                  </a:lnTo>
                  <a:lnTo>
                    <a:pt x="7" y="15"/>
                  </a:lnTo>
                  <a:lnTo>
                    <a:pt x="4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4" y="45"/>
                  </a:lnTo>
                  <a:lnTo>
                    <a:pt x="7" y="50"/>
                  </a:lnTo>
                  <a:lnTo>
                    <a:pt x="13" y="55"/>
                  </a:lnTo>
                  <a:lnTo>
                    <a:pt x="18" y="59"/>
                  </a:lnTo>
                  <a:lnTo>
                    <a:pt x="25" y="63"/>
                  </a:lnTo>
                  <a:lnTo>
                    <a:pt x="33" y="64"/>
                  </a:lnTo>
                  <a:lnTo>
                    <a:pt x="42" y="6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Freeform 1092"/>
            <p:cNvSpPr/>
            <p:nvPr/>
          </p:nvSpPr>
          <p:spPr>
            <a:xfrm>
              <a:off x="4998" y="4201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5" h="37">
                  <a:moveTo>
                    <a:pt x="36" y="0"/>
                  </a:moveTo>
                  <a:lnTo>
                    <a:pt x="36" y="0"/>
                  </a:lnTo>
                  <a:lnTo>
                    <a:pt x="35" y="5"/>
                  </a:lnTo>
                  <a:lnTo>
                    <a:pt x="33" y="10"/>
                  </a:lnTo>
                  <a:lnTo>
                    <a:pt x="31" y="15"/>
                  </a:lnTo>
                  <a:lnTo>
                    <a:pt x="26" y="19"/>
                  </a:lnTo>
                  <a:lnTo>
                    <a:pt x="21" y="23"/>
                  </a:lnTo>
                  <a:lnTo>
                    <a:pt x="15" y="25"/>
                  </a:lnTo>
                  <a:lnTo>
                    <a:pt x="9" y="26"/>
                  </a:lnTo>
                  <a:lnTo>
                    <a:pt x="0" y="28"/>
                  </a:lnTo>
                  <a:lnTo>
                    <a:pt x="0" y="37"/>
                  </a:lnTo>
                  <a:lnTo>
                    <a:pt x="9" y="35"/>
                  </a:lnTo>
                  <a:lnTo>
                    <a:pt x="17" y="34"/>
                  </a:lnTo>
                  <a:lnTo>
                    <a:pt x="25" y="30"/>
                  </a:lnTo>
                  <a:lnTo>
                    <a:pt x="31" y="25"/>
                  </a:lnTo>
                  <a:lnTo>
                    <a:pt x="38" y="20"/>
                  </a:lnTo>
                  <a:lnTo>
                    <a:pt x="42" y="14"/>
                  </a:lnTo>
                  <a:lnTo>
                    <a:pt x="44" y="7"/>
                  </a:lnTo>
                  <a:lnTo>
                    <a:pt x="45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Freeform 1093"/>
            <p:cNvSpPr/>
            <p:nvPr/>
          </p:nvSpPr>
          <p:spPr>
            <a:xfrm>
              <a:off x="4998" y="4188"/>
              <a:ext cx="15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5" h="37">
                  <a:moveTo>
                    <a:pt x="0" y="9"/>
                  </a:moveTo>
                  <a:lnTo>
                    <a:pt x="0" y="9"/>
                  </a:lnTo>
                  <a:lnTo>
                    <a:pt x="9" y="10"/>
                  </a:lnTo>
                  <a:lnTo>
                    <a:pt x="15" y="11"/>
                  </a:lnTo>
                  <a:lnTo>
                    <a:pt x="21" y="13"/>
                  </a:lnTo>
                  <a:lnTo>
                    <a:pt x="26" y="16"/>
                  </a:lnTo>
                  <a:lnTo>
                    <a:pt x="31" y="21"/>
                  </a:lnTo>
                  <a:lnTo>
                    <a:pt x="33" y="27"/>
                  </a:lnTo>
                  <a:lnTo>
                    <a:pt x="35" y="31"/>
                  </a:lnTo>
                  <a:lnTo>
                    <a:pt x="36" y="37"/>
                  </a:lnTo>
                  <a:lnTo>
                    <a:pt x="45" y="37"/>
                  </a:lnTo>
                  <a:lnTo>
                    <a:pt x="44" y="29"/>
                  </a:lnTo>
                  <a:lnTo>
                    <a:pt x="42" y="22"/>
                  </a:lnTo>
                  <a:lnTo>
                    <a:pt x="38" y="16"/>
                  </a:lnTo>
                  <a:lnTo>
                    <a:pt x="31" y="10"/>
                  </a:lnTo>
                  <a:lnTo>
                    <a:pt x="25" y="6"/>
                  </a:lnTo>
                  <a:lnTo>
                    <a:pt x="17" y="2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Freeform 1094"/>
            <p:cNvSpPr/>
            <p:nvPr/>
          </p:nvSpPr>
          <p:spPr>
            <a:xfrm>
              <a:off x="4983" y="4188"/>
              <a:ext cx="15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6" h="37">
                  <a:moveTo>
                    <a:pt x="9" y="37"/>
                  </a:moveTo>
                  <a:lnTo>
                    <a:pt x="9" y="37"/>
                  </a:lnTo>
                  <a:lnTo>
                    <a:pt x="10" y="31"/>
                  </a:lnTo>
                  <a:lnTo>
                    <a:pt x="12" y="27"/>
                  </a:lnTo>
                  <a:lnTo>
                    <a:pt x="14" y="21"/>
                  </a:lnTo>
                  <a:lnTo>
                    <a:pt x="19" y="16"/>
                  </a:lnTo>
                  <a:lnTo>
                    <a:pt x="24" y="13"/>
                  </a:lnTo>
                  <a:lnTo>
                    <a:pt x="30" y="11"/>
                  </a:lnTo>
                  <a:lnTo>
                    <a:pt x="37" y="10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8" y="2"/>
                  </a:lnTo>
                  <a:lnTo>
                    <a:pt x="20" y="6"/>
                  </a:lnTo>
                  <a:lnTo>
                    <a:pt x="14" y="10"/>
                  </a:lnTo>
                  <a:lnTo>
                    <a:pt x="8" y="16"/>
                  </a:lnTo>
                  <a:lnTo>
                    <a:pt x="3" y="22"/>
                  </a:lnTo>
                  <a:lnTo>
                    <a:pt x="1" y="29"/>
                  </a:lnTo>
                  <a:lnTo>
                    <a:pt x="0" y="37"/>
                  </a:lnTo>
                  <a:lnTo>
                    <a:pt x="9" y="37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Freeform 1095"/>
            <p:cNvSpPr/>
            <p:nvPr/>
          </p:nvSpPr>
          <p:spPr>
            <a:xfrm>
              <a:off x="4983" y="4201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6" h="37">
                  <a:moveTo>
                    <a:pt x="46" y="28"/>
                  </a:moveTo>
                  <a:lnTo>
                    <a:pt x="46" y="28"/>
                  </a:lnTo>
                  <a:lnTo>
                    <a:pt x="37" y="26"/>
                  </a:lnTo>
                  <a:lnTo>
                    <a:pt x="30" y="25"/>
                  </a:lnTo>
                  <a:lnTo>
                    <a:pt x="24" y="23"/>
                  </a:lnTo>
                  <a:lnTo>
                    <a:pt x="19" y="19"/>
                  </a:lnTo>
                  <a:lnTo>
                    <a:pt x="14" y="15"/>
                  </a:lnTo>
                  <a:lnTo>
                    <a:pt x="12" y="10"/>
                  </a:lnTo>
                  <a:lnTo>
                    <a:pt x="10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3" y="14"/>
                  </a:lnTo>
                  <a:lnTo>
                    <a:pt x="8" y="20"/>
                  </a:lnTo>
                  <a:lnTo>
                    <a:pt x="14" y="25"/>
                  </a:lnTo>
                  <a:lnTo>
                    <a:pt x="20" y="30"/>
                  </a:lnTo>
                  <a:lnTo>
                    <a:pt x="28" y="34"/>
                  </a:lnTo>
                  <a:lnTo>
                    <a:pt x="37" y="35"/>
                  </a:lnTo>
                  <a:lnTo>
                    <a:pt x="46" y="37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Freeform 1096"/>
            <p:cNvSpPr/>
            <p:nvPr/>
          </p:nvSpPr>
          <p:spPr>
            <a:xfrm>
              <a:off x="4886" y="4157"/>
              <a:ext cx="66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6" h="109">
                  <a:moveTo>
                    <a:pt x="0" y="62"/>
                  </a:moveTo>
                  <a:lnTo>
                    <a:pt x="3" y="59"/>
                  </a:lnTo>
                  <a:lnTo>
                    <a:pt x="12" y="52"/>
                  </a:lnTo>
                  <a:lnTo>
                    <a:pt x="25" y="41"/>
                  </a:lnTo>
                  <a:lnTo>
                    <a:pt x="42" y="29"/>
                  </a:lnTo>
                  <a:lnTo>
                    <a:pt x="61" y="18"/>
                  </a:lnTo>
                  <a:lnTo>
                    <a:pt x="82" y="7"/>
                  </a:lnTo>
                  <a:lnTo>
                    <a:pt x="102" y="1"/>
                  </a:lnTo>
                  <a:lnTo>
                    <a:pt x="122" y="0"/>
                  </a:lnTo>
                  <a:lnTo>
                    <a:pt x="140" y="3"/>
                  </a:lnTo>
                  <a:lnTo>
                    <a:pt x="157" y="10"/>
                  </a:lnTo>
                  <a:lnTo>
                    <a:pt x="171" y="18"/>
                  </a:lnTo>
                  <a:lnTo>
                    <a:pt x="182" y="28"/>
                  </a:lnTo>
                  <a:lnTo>
                    <a:pt x="190" y="40"/>
                  </a:lnTo>
                  <a:lnTo>
                    <a:pt x="195" y="52"/>
                  </a:lnTo>
                  <a:lnTo>
                    <a:pt x="196" y="66"/>
                  </a:lnTo>
                  <a:lnTo>
                    <a:pt x="192" y="79"/>
                  </a:lnTo>
                  <a:lnTo>
                    <a:pt x="186" y="90"/>
                  </a:lnTo>
                  <a:lnTo>
                    <a:pt x="178" y="99"/>
                  </a:lnTo>
                  <a:lnTo>
                    <a:pt x="169" y="105"/>
                  </a:lnTo>
                  <a:lnTo>
                    <a:pt x="160" y="108"/>
                  </a:lnTo>
                  <a:lnTo>
                    <a:pt x="152" y="109"/>
                  </a:lnTo>
                  <a:lnTo>
                    <a:pt x="143" y="108"/>
                  </a:lnTo>
                  <a:lnTo>
                    <a:pt x="137" y="106"/>
                  </a:lnTo>
                  <a:lnTo>
                    <a:pt x="131" y="103"/>
                  </a:lnTo>
                  <a:lnTo>
                    <a:pt x="123" y="96"/>
                  </a:lnTo>
                  <a:lnTo>
                    <a:pt x="120" y="88"/>
                  </a:lnTo>
                  <a:lnTo>
                    <a:pt x="120" y="78"/>
                  </a:lnTo>
                  <a:lnTo>
                    <a:pt x="122" y="62"/>
                  </a:lnTo>
                  <a:lnTo>
                    <a:pt x="120" y="53"/>
                  </a:lnTo>
                  <a:lnTo>
                    <a:pt x="110" y="44"/>
                  </a:lnTo>
                  <a:lnTo>
                    <a:pt x="95" y="38"/>
                  </a:lnTo>
                  <a:lnTo>
                    <a:pt x="76" y="33"/>
                  </a:lnTo>
                  <a:lnTo>
                    <a:pt x="55" y="33"/>
                  </a:lnTo>
                  <a:lnTo>
                    <a:pt x="34" y="37"/>
                  </a:lnTo>
                  <a:lnTo>
                    <a:pt x="16" y="47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Freeform 1097"/>
            <p:cNvSpPr/>
            <p:nvPr/>
          </p:nvSpPr>
          <p:spPr>
            <a:xfrm>
              <a:off x="4886" y="4157"/>
              <a:ext cx="66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6" h="109">
                  <a:moveTo>
                    <a:pt x="0" y="62"/>
                  </a:moveTo>
                  <a:lnTo>
                    <a:pt x="0" y="62"/>
                  </a:lnTo>
                  <a:lnTo>
                    <a:pt x="3" y="59"/>
                  </a:lnTo>
                  <a:lnTo>
                    <a:pt x="12" y="52"/>
                  </a:lnTo>
                  <a:lnTo>
                    <a:pt x="25" y="41"/>
                  </a:lnTo>
                  <a:lnTo>
                    <a:pt x="42" y="29"/>
                  </a:lnTo>
                  <a:lnTo>
                    <a:pt x="61" y="18"/>
                  </a:lnTo>
                  <a:lnTo>
                    <a:pt x="82" y="7"/>
                  </a:lnTo>
                  <a:lnTo>
                    <a:pt x="102" y="1"/>
                  </a:lnTo>
                  <a:lnTo>
                    <a:pt x="122" y="0"/>
                  </a:lnTo>
                  <a:lnTo>
                    <a:pt x="140" y="3"/>
                  </a:lnTo>
                  <a:lnTo>
                    <a:pt x="157" y="10"/>
                  </a:lnTo>
                  <a:lnTo>
                    <a:pt x="171" y="18"/>
                  </a:lnTo>
                  <a:lnTo>
                    <a:pt x="182" y="28"/>
                  </a:lnTo>
                  <a:lnTo>
                    <a:pt x="190" y="40"/>
                  </a:lnTo>
                  <a:lnTo>
                    <a:pt x="195" y="52"/>
                  </a:lnTo>
                  <a:lnTo>
                    <a:pt x="196" y="66"/>
                  </a:lnTo>
                  <a:lnTo>
                    <a:pt x="192" y="79"/>
                  </a:lnTo>
                  <a:lnTo>
                    <a:pt x="186" y="90"/>
                  </a:lnTo>
                  <a:lnTo>
                    <a:pt x="178" y="99"/>
                  </a:lnTo>
                  <a:lnTo>
                    <a:pt x="169" y="105"/>
                  </a:lnTo>
                  <a:lnTo>
                    <a:pt x="160" y="108"/>
                  </a:lnTo>
                  <a:lnTo>
                    <a:pt x="152" y="109"/>
                  </a:lnTo>
                  <a:lnTo>
                    <a:pt x="143" y="108"/>
                  </a:lnTo>
                  <a:lnTo>
                    <a:pt x="137" y="106"/>
                  </a:lnTo>
                  <a:lnTo>
                    <a:pt x="131" y="103"/>
                  </a:lnTo>
                  <a:lnTo>
                    <a:pt x="123" y="96"/>
                  </a:lnTo>
                  <a:lnTo>
                    <a:pt x="120" y="88"/>
                  </a:lnTo>
                  <a:lnTo>
                    <a:pt x="120" y="78"/>
                  </a:lnTo>
                  <a:lnTo>
                    <a:pt x="122" y="62"/>
                  </a:lnTo>
                  <a:lnTo>
                    <a:pt x="120" y="53"/>
                  </a:lnTo>
                  <a:lnTo>
                    <a:pt x="110" y="44"/>
                  </a:lnTo>
                  <a:lnTo>
                    <a:pt x="95" y="38"/>
                  </a:lnTo>
                  <a:lnTo>
                    <a:pt x="76" y="33"/>
                  </a:lnTo>
                  <a:lnTo>
                    <a:pt x="55" y="33"/>
                  </a:lnTo>
                  <a:lnTo>
                    <a:pt x="34" y="37"/>
                  </a:lnTo>
                  <a:lnTo>
                    <a:pt x="16" y="47"/>
                  </a:lnTo>
                  <a:lnTo>
                    <a:pt x="0" y="62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Freeform 1098"/>
            <p:cNvSpPr/>
            <p:nvPr/>
          </p:nvSpPr>
          <p:spPr>
            <a:xfrm>
              <a:off x="4836" y="4158"/>
              <a:ext cx="41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3" h="140">
                  <a:moveTo>
                    <a:pt x="102" y="140"/>
                  </a:moveTo>
                  <a:lnTo>
                    <a:pt x="104" y="136"/>
                  </a:lnTo>
                  <a:lnTo>
                    <a:pt x="110" y="123"/>
                  </a:lnTo>
                  <a:lnTo>
                    <a:pt x="117" y="105"/>
                  </a:lnTo>
                  <a:lnTo>
                    <a:pt x="121" y="84"/>
                  </a:lnTo>
                  <a:lnTo>
                    <a:pt x="123" y="61"/>
                  </a:lnTo>
                  <a:lnTo>
                    <a:pt x="119" y="39"/>
                  </a:lnTo>
                  <a:lnTo>
                    <a:pt x="108" y="20"/>
                  </a:lnTo>
                  <a:lnTo>
                    <a:pt x="85" y="6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28" y="5"/>
                  </a:lnTo>
                  <a:lnTo>
                    <a:pt x="15" y="11"/>
                  </a:lnTo>
                  <a:lnTo>
                    <a:pt x="6" y="21"/>
                  </a:lnTo>
                  <a:lnTo>
                    <a:pt x="0" y="33"/>
                  </a:lnTo>
                  <a:lnTo>
                    <a:pt x="1" y="44"/>
                  </a:lnTo>
                  <a:lnTo>
                    <a:pt x="7" y="55"/>
                  </a:lnTo>
                  <a:lnTo>
                    <a:pt x="16" y="63"/>
                  </a:lnTo>
                  <a:lnTo>
                    <a:pt x="25" y="67"/>
                  </a:lnTo>
                  <a:lnTo>
                    <a:pt x="34" y="69"/>
                  </a:lnTo>
                  <a:lnTo>
                    <a:pt x="43" y="69"/>
                  </a:lnTo>
                  <a:lnTo>
                    <a:pt x="51" y="68"/>
                  </a:lnTo>
                  <a:lnTo>
                    <a:pt x="58" y="66"/>
                  </a:lnTo>
                  <a:lnTo>
                    <a:pt x="65" y="65"/>
                  </a:lnTo>
                  <a:lnTo>
                    <a:pt x="72" y="64"/>
                  </a:lnTo>
                  <a:lnTo>
                    <a:pt x="79" y="65"/>
                  </a:lnTo>
                  <a:lnTo>
                    <a:pt x="88" y="68"/>
                  </a:lnTo>
                  <a:lnTo>
                    <a:pt x="95" y="75"/>
                  </a:lnTo>
                  <a:lnTo>
                    <a:pt x="102" y="83"/>
                  </a:lnTo>
                  <a:lnTo>
                    <a:pt x="108" y="94"/>
                  </a:lnTo>
                  <a:lnTo>
                    <a:pt x="110" y="106"/>
                  </a:lnTo>
                  <a:lnTo>
                    <a:pt x="108" y="122"/>
                  </a:lnTo>
                  <a:lnTo>
                    <a:pt x="102" y="14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Freeform 1099"/>
            <p:cNvSpPr/>
            <p:nvPr/>
          </p:nvSpPr>
          <p:spPr>
            <a:xfrm>
              <a:off x="4836" y="4158"/>
              <a:ext cx="41" cy="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3" h="140">
                  <a:moveTo>
                    <a:pt x="102" y="140"/>
                  </a:moveTo>
                  <a:lnTo>
                    <a:pt x="102" y="140"/>
                  </a:lnTo>
                  <a:lnTo>
                    <a:pt x="104" y="136"/>
                  </a:lnTo>
                  <a:lnTo>
                    <a:pt x="110" y="123"/>
                  </a:lnTo>
                  <a:lnTo>
                    <a:pt x="117" y="105"/>
                  </a:lnTo>
                  <a:lnTo>
                    <a:pt x="121" y="84"/>
                  </a:lnTo>
                  <a:lnTo>
                    <a:pt x="123" y="61"/>
                  </a:lnTo>
                  <a:lnTo>
                    <a:pt x="119" y="39"/>
                  </a:lnTo>
                  <a:lnTo>
                    <a:pt x="108" y="20"/>
                  </a:lnTo>
                  <a:lnTo>
                    <a:pt x="85" y="6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28" y="5"/>
                  </a:lnTo>
                  <a:lnTo>
                    <a:pt x="15" y="11"/>
                  </a:lnTo>
                  <a:lnTo>
                    <a:pt x="6" y="21"/>
                  </a:lnTo>
                  <a:lnTo>
                    <a:pt x="0" y="33"/>
                  </a:lnTo>
                  <a:lnTo>
                    <a:pt x="1" y="44"/>
                  </a:lnTo>
                  <a:lnTo>
                    <a:pt x="7" y="55"/>
                  </a:lnTo>
                  <a:lnTo>
                    <a:pt x="16" y="63"/>
                  </a:lnTo>
                  <a:lnTo>
                    <a:pt x="25" y="67"/>
                  </a:lnTo>
                  <a:lnTo>
                    <a:pt x="34" y="69"/>
                  </a:lnTo>
                  <a:lnTo>
                    <a:pt x="43" y="69"/>
                  </a:lnTo>
                  <a:lnTo>
                    <a:pt x="51" y="68"/>
                  </a:lnTo>
                  <a:lnTo>
                    <a:pt x="58" y="66"/>
                  </a:lnTo>
                  <a:lnTo>
                    <a:pt x="65" y="65"/>
                  </a:lnTo>
                  <a:lnTo>
                    <a:pt x="72" y="64"/>
                  </a:lnTo>
                  <a:lnTo>
                    <a:pt x="79" y="65"/>
                  </a:lnTo>
                  <a:lnTo>
                    <a:pt x="88" y="68"/>
                  </a:lnTo>
                  <a:lnTo>
                    <a:pt x="95" y="75"/>
                  </a:lnTo>
                  <a:lnTo>
                    <a:pt x="102" y="83"/>
                  </a:lnTo>
                  <a:lnTo>
                    <a:pt x="108" y="94"/>
                  </a:lnTo>
                  <a:lnTo>
                    <a:pt x="110" y="106"/>
                  </a:lnTo>
                  <a:lnTo>
                    <a:pt x="108" y="122"/>
                  </a:lnTo>
                  <a:lnTo>
                    <a:pt x="102" y="14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Freeform 1100"/>
            <p:cNvSpPr/>
            <p:nvPr/>
          </p:nvSpPr>
          <p:spPr>
            <a:xfrm>
              <a:off x="4866" y="4111"/>
              <a:ext cx="34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4" h="180">
                  <a:moveTo>
                    <a:pt x="30" y="180"/>
                  </a:moveTo>
                  <a:lnTo>
                    <a:pt x="27" y="177"/>
                  </a:lnTo>
                  <a:lnTo>
                    <a:pt x="23" y="166"/>
                  </a:lnTo>
                  <a:lnTo>
                    <a:pt x="16" y="150"/>
                  </a:lnTo>
                  <a:lnTo>
                    <a:pt x="10" y="130"/>
                  </a:lnTo>
                  <a:lnTo>
                    <a:pt x="4" y="109"/>
                  </a:lnTo>
                  <a:lnTo>
                    <a:pt x="0" y="86"/>
                  </a:lnTo>
                  <a:lnTo>
                    <a:pt x="0" y="64"/>
                  </a:lnTo>
                  <a:lnTo>
                    <a:pt x="4" y="45"/>
                  </a:lnTo>
                  <a:lnTo>
                    <a:pt x="14" y="26"/>
                  </a:lnTo>
                  <a:lnTo>
                    <a:pt x="25" y="13"/>
                  </a:lnTo>
                  <a:lnTo>
                    <a:pt x="38" y="6"/>
                  </a:lnTo>
                  <a:lnTo>
                    <a:pt x="50" y="1"/>
                  </a:lnTo>
                  <a:lnTo>
                    <a:pt x="62" y="0"/>
                  </a:lnTo>
                  <a:lnTo>
                    <a:pt x="73" y="2"/>
                  </a:lnTo>
                  <a:lnTo>
                    <a:pt x="83" y="8"/>
                  </a:lnTo>
                  <a:lnTo>
                    <a:pt x="90" y="13"/>
                  </a:lnTo>
                  <a:lnTo>
                    <a:pt x="98" y="23"/>
                  </a:lnTo>
                  <a:lnTo>
                    <a:pt x="102" y="30"/>
                  </a:lnTo>
                  <a:lnTo>
                    <a:pt x="104" y="39"/>
                  </a:lnTo>
                  <a:lnTo>
                    <a:pt x="101" y="54"/>
                  </a:lnTo>
                  <a:lnTo>
                    <a:pt x="98" y="61"/>
                  </a:lnTo>
                  <a:lnTo>
                    <a:pt x="95" y="68"/>
                  </a:lnTo>
                  <a:lnTo>
                    <a:pt x="89" y="74"/>
                  </a:lnTo>
                  <a:lnTo>
                    <a:pt x="83" y="78"/>
                  </a:lnTo>
                  <a:lnTo>
                    <a:pt x="77" y="82"/>
                  </a:lnTo>
                  <a:lnTo>
                    <a:pt x="70" y="85"/>
                  </a:lnTo>
                  <a:lnTo>
                    <a:pt x="63" y="87"/>
                  </a:lnTo>
                  <a:lnTo>
                    <a:pt x="58" y="88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3" y="102"/>
                  </a:lnTo>
                  <a:lnTo>
                    <a:pt x="27" y="111"/>
                  </a:lnTo>
                  <a:lnTo>
                    <a:pt x="25" y="122"/>
                  </a:lnTo>
                  <a:lnTo>
                    <a:pt x="24" y="138"/>
                  </a:lnTo>
                  <a:lnTo>
                    <a:pt x="25" y="157"/>
                  </a:lnTo>
                  <a:lnTo>
                    <a:pt x="30" y="18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Freeform 1101"/>
            <p:cNvSpPr/>
            <p:nvPr/>
          </p:nvSpPr>
          <p:spPr>
            <a:xfrm>
              <a:off x="4866" y="4111"/>
              <a:ext cx="34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4" h="180">
                  <a:moveTo>
                    <a:pt x="30" y="180"/>
                  </a:moveTo>
                  <a:lnTo>
                    <a:pt x="30" y="180"/>
                  </a:lnTo>
                  <a:lnTo>
                    <a:pt x="27" y="177"/>
                  </a:lnTo>
                  <a:lnTo>
                    <a:pt x="23" y="166"/>
                  </a:lnTo>
                  <a:lnTo>
                    <a:pt x="16" y="150"/>
                  </a:lnTo>
                  <a:lnTo>
                    <a:pt x="10" y="130"/>
                  </a:lnTo>
                  <a:lnTo>
                    <a:pt x="4" y="109"/>
                  </a:lnTo>
                  <a:lnTo>
                    <a:pt x="0" y="86"/>
                  </a:lnTo>
                  <a:lnTo>
                    <a:pt x="0" y="64"/>
                  </a:lnTo>
                  <a:lnTo>
                    <a:pt x="4" y="45"/>
                  </a:lnTo>
                  <a:lnTo>
                    <a:pt x="14" y="26"/>
                  </a:lnTo>
                  <a:lnTo>
                    <a:pt x="25" y="13"/>
                  </a:lnTo>
                  <a:lnTo>
                    <a:pt x="38" y="6"/>
                  </a:lnTo>
                  <a:lnTo>
                    <a:pt x="50" y="1"/>
                  </a:lnTo>
                  <a:lnTo>
                    <a:pt x="62" y="0"/>
                  </a:lnTo>
                  <a:lnTo>
                    <a:pt x="73" y="2"/>
                  </a:lnTo>
                  <a:lnTo>
                    <a:pt x="83" y="8"/>
                  </a:lnTo>
                  <a:lnTo>
                    <a:pt x="90" y="13"/>
                  </a:lnTo>
                  <a:lnTo>
                    <a:pt x="98" y="23"/>
                  </a:lnTo>
                  <a:lnTo>
                    <a:pt x="102" y="30"/>
                  </a:lnTo>
                  <a:lnTo>
                    <a:pt x="104" y="39"/>
                  </a:lnTo>
                  <a:lnTo>
                    <a:pt x="101" y="54"/>
                  </a:lnTo>
                  <a:lnTo>
                    <a:pt x="98" y="61"/>
                  </a:lnTo>
                  <a:lnTo>
                    <a:pt x="95" y="68"/>
                  </a:lnTo>
                  <a:lnTo>
                    <a:pt x="89" y="74"/>
                  </a:lnTo>
                  <a:lnTo>
                    <a:pt x="83" y="78"/>
                  </a:lnTo>
                  <a:lnTo>
                    <a:pt x="77" y="82"/>
                  </a:lnTo>
                  <a:lnTo>
                    <a:pt x="70" y="85"/>
                  </a:lnTo>
                  <a:lnTo>
                    <a:pt x="63" y="87"/>
                  </a:lnTo>
                  <a:lnTo>
                    <a:pt x="58" y="88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3" y="102"/>
                  </a:lnTo>
                  <a:lnTo>
                    <a:pt x="27" y="111"/>
                  </a:lnTo>
                  <a:lnTo>
                    <a:pt x="25" y="122"/>
                  </a:lnTo>
                  <a:lnTo>
                    <a:pt x="24" y="138"/>
                  </a:lnTo>
                  <a:lnTo>
                    <a:pt x="25" y="157"/>
                  </a:lnTo>
                  <a:lnTo>
                    <a:pt x="30" y="18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Freeform 1102"/>
            <p:cNvSpPr/>
            <p:nvPr/>
          </p:nvSpPr>
          <p:spPr>
            <a:xfrm>
              <a:off x="4904" y="4232"/>
              <a:ext cx="67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1" h="112">
                  <a:moveTo>
                    <a:pt x="201" y="112"/>
                  </a:moveTo>
                  <a:lnTo>
                    <a:pt x="199" y="108"/>
                  </a:lnTo>
                  <a:lnTo>
                    <a:pt x="193" y="98"/>
                  </a:lnTo>
                  <a:lnTo>
                    <a:pt x="184" y="85"/>
                  </a:lnTo>
                  <a:lnTo>
                    <a:pt x="171" y="68"/>
                  </a:lnTo>
                  <a:lnTo>
                    <a:pt x="155" y="50"/>
                  </a:lnTo>
                  <a:lnTo>
                    <a:pt x="137" y="32"/>
                  </a:lnTo>
                  <a:lnTo>
                    <a:pt x="116" y="16"/>
                  </a:lnTo>
                  <a:lnTo>
                    <a:pt x="92" y="5"/>
                  </a:lnTo>
                  <a:lnTo>
                    <a:pt x="69" y="0"/>
                  </a:lnTo>
                  <a:lnTo>
                    <a:pt x="48" y="0"/>
                  </a:lnTo>
                  <a:lnTo>
                    <a:pt x="29" y="5"/>
                  </a:lnTo>
                  <a:lnTo>
                    <a:pt x="14" y="15"/>
                  </a:lnTo>
                  <a:lnTo>
                    <a:pt x="4" y="30"/>
                  </a:lnTo>
                  <a:lnTo>
                    <a:pt x="0" y="46"/>
                  </a:lnTo>
                  <a:lnTo>
                    <a:pt x="2" y="62"/>
                  </a:lnTo>
                  <a:lnTo>
                    <a:pt x="11" y="80"/>
                  </a:lnTo>
                  <a:lnTo>
                    <a:pt x="21" y="90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7" y="95"/>
                  </a:lnTo>
                  <a:lnTo>
                    <a:pt x="54" y="90"/>
                  </a:lnTo>
                  <a:lnTo>
                    <a:pt x="62" y="86"/>
                  </a:lnTo>
                  <a:lnTo>
                    <a:pt x="69" y="81"/>
                  </a:lnTo>
                  <a:lnTo>
                    <a:pt x="75" y="77"/>
                  </a:lnTo>
                  <a:lnTo>
                    <a:pt x="81" y="72"/>
                  </a:lnTo>
                  <a:lnTo>
                    <a:pt x="89" y="67"/>
                  </a:lnTo>
                  <a:lnTo>
                    <a:pt x="100" y="61"/>
                  </a:lnTo>
                  <a:lnTo>
                    <a:pt x="113" y="59"/>
                  </a:lnTo>
                  <a:lnTo>
                    <a:pt x="129" y="61"/>
                  </a:lnTo>
                  <a:lnTo>
                    <a:pt x="150" y="69"/>
                  </a:lnTo>
                  <a:lnTo>
                    <a:pt x="173" y="86"/>
                  </a:lnTo>
                  <a:lnTo>
                    <a:pt x="201" y="112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Freeform 1103"/>
            <p:cNvSpPr/>
            <p:nvPr/>
          </p:nvSpPr>
          <p:spPr>
            <a:xfrm>
              <a:off x="4904" y="4232"/>
              <a:ext cx="67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1" h="112">
                  <a:moveTo>
                    <a:pt x="201" y="112"/>
                  </a:moveTo>
                  <a:lnTo>
                    <a:pt x="201" y="112"/>
                  </a:lnTo>
                  <a:lnTo>
                    <a:pt x="199" y="108"/>
                  </a:lnTo>
                  <a:lnTo>
                    <a:pt x="193" y="98"/>
                  </a:lnTo>
                  <a:lnTo>
                    <a:pt x="184" y="85"/>
                  </a:lnTo>
                  <a:lnTo>
                    <a:pt x="171" y="68"/>
                  </a:lnTo>
                  <a:lnTo>
                    <a:pt x="155" y="50"/>
                  </a:lnTo>
                  <a:lnTo>
                    <a:pt x="137" y="32"/>
                  </a:lnTo>
                  <a:lnTo>
                    <a:pt x="116" y="16"/>
                  </a:lnTo>
                  <a:lnTo>
                    <a:pt x="92" y="5"/>
                  </a:lnTo>
                  <a:lnTo>
                    <a:pt x="69" y="0"/>
                  </a:lnTo>
                  <a:lnTo>
                    <a:pt x="48" y="0"/>
                  </a:lnTo>
                  <a:lnTo>
                    <a:pt x="29" y="5"/>
                  </a:lnTo>
                  <a:lnTo>
                    <a:pt x="14" y="15"/>
                  </a:lnTo>
                  <a:lnTo>
                    <a:pt x="4" y="30"/>
                  </a:lnTo>
                  <a:lnTo>
                    <a:pt x="0" y="46"/>
                  </a:lnTo>
                  <a:lnTo>
                    <a:pt x="2" y="62"/>
                  </a:lnTo>
                  <a:lnTo>
                    <a:pt x="11" y="80"/>
                  </a:lnTo>
                  <a:lnTo>
                    <a:pt x="21" y="90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7" y="95"/>
                  </a:lnTo>
                  <a:lnTo>
                    <a:pt x="54" y="90"/>
                  </a:lnTo>
                  <a:lnTo>
                    <a:pt x="62" y="86"/>
                  </a:lnTo>
                  <a:lnTo>
                    <a:pt x="69" y="81"/>
                  </a:lnTo>
                  <a:lnTo>
                    <a:pt x="75" y="77"/>
                  </a:lnTo>
                  <a:lnTo>
                    <a:pt x="81" y="72"/>
                  </a:lnTo>
                  <a:lnTo>
                    <a:pt x="89" y="67"/>
                  </a:lnTo>
                  <a:lnTo>
                    <a:pt x="100" y="61"/>
                  </a:lnTo>
                  <a:lnTo>
                    <a:pt x="113" y="59"/>
                  </a:lnTo>
                  <a:lnTo>
                    <a:pt x="129" y="61"/>
                  </a:lnTo>
                  <a:lnTo>
                    <a:pt x="150" y="69"/>
                  </a:lnTo>
                  <a:lnTo>
                    <a:pt x="173" y="86"/>
                  </a:lnTo>
                  <a:lnTo>
                    <a:pt x="201" y="112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Freeform 1104"/>
            <p:cNvSpPr/>
            <p:nvPr/>
          </p:nvSpPr>
          <p:spPr>
            <a:xfrm>
              <a:off x="4785" y="4265"/>
              <a:ext cx="8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48" h="103">
                  <a:moveTo>
                    <a:pt x="0" y="47"/>
                  </a:moveTo>
                  <a:lnTo>
                    <a:pt x="5" y="45"/>
                  </a:lnTo>
                  <a:lnTo>
                    <a:pt x="20" y="38"/>
                  </a:lnTo>
                  <a:lnTo>
                    <a:pt x="41" y="31"/>
                  </a:lnTo>
                  <a:lnTo>
                    <a:pt x="68" y="21"/>
                  </a:lnTo>
                  <a:lnTo>
                    <a:pt x="96" y="12"/>
                  </a:lnTo>
                  <a:lnTo>
                    <a:pt x="126" y="5"/>
                  </a:lnTo>
                  <a:lnTo>
                    <a:pt x="153" y="0"/>
                  </a:lnTo>
                  <a:lnTo>
                    <a:pt x="177" y="1"/>
                  </a:lnTo>
                  <a:lnTo>
                    <a:pt x="192" y="5"/>
                  </a:lnTo>
                  <a:lnTo>
                    <a:pt x="206" y="10"/>
                  </a:lnTo>
                  <a:lnTo>
                    <a:pt x="219" y="16"/>
                  </a:lnTo>
                  <a:lnTo>
                    <a:pt x="230" y="24"/>
                  </a:lnTo>
                  <a:lnTo>
                    <a:pt x="239" y="33"/>
                  </a:lnTo>
                  <a:lnTo>
                    <a:pt x="245" y="44"/>
                  </a:lnTo>
                  <a:lnTo>
                    <a:pt x="248" y="54"/>
                  </a:lnTo>
                  <a:lnTo>
                    <a:pt x="248" y="66"/>
                  </a:lnTo>
                  <a:lnTo>
                    <a:pt x="243" y="81"/>
                  </a:lnTo>
                  <a:lnTo>
                    <a:pt x="234" y="92"/>
                  </a:lnTo>
                  <a:lnTo>
                    <a:pt x="222" y="100"/>
                  </a:lnTo>
                  <a:lnTo>
                    <a:pt x="210" y="103"/>
                  </a:lnTo>
                  <a:lnTo>
                    <a:pt x="197" y="103"/>
                  </a:lnTo>
                  <a:lnTo>
                    <a:pt x="183" y="101"/>
                  </a:lnTo>
                  <a:lnTo>
                    <a:pt x="173" y="96"/>
                  </a:lnTo>
                  <a:lnTo>
                    <a:pt x="165" y="87"/>
                  </a:lnTo>
                  <a:lnTo>
                    <a:pt x="159" y="74"/>
                  </a:lnTo>
                  <a:lnTo>
                    <a:pt x="153" y="64"/>
                  </a:lnTo>
                  <a:lnTo>
                    <a:pt x="150" y="57"/>
                  </a:lnTo>
                  <a:lnTo>
                    <a:pt x="147" y="53"/>
                  </a:lnTo>
                  <a:lnTo>
                    <a:pt x="143" y="50"/>
                  </a:lnTo>
                  <a:lnTo>
                    <a:pt x="137" y="46"/>
                  </a:lnTo>
                  <a:lnTo>
                    <a:pt x="128" y="44"/>
                  </a:lnTo>
                  <a:lnTo>
                    <a:pt x="115" y="41"/>
                  </a:lnTo>
                  <a:lnTo>
                    <a:pt x="99" y="37"/>
                  </a:lnTo>
                  <a:lnTo>
                    <a:pt x="85" y="34"/>
                  </a:lnTo>
                  <a:lnTo>
                    <a:pt x="69" y="32"/>
                  </a:lnTo>
                  <a:lnTo>
                    <a:pt x="55" y="32"/>
                  </a:lnTo>
                  <a:lnTo>
                    <a:pt x="40" y="32"/>
                  </a:lnTo>
                  <a:lnTo>
                    <a:pt x="27" y="35"/>
                  </a:lnTo>
                  <a:lnTo>
                    <a:pt x="13" y="4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Freeform 1105"/>
            <p:cNvSpPr/>
            <p:nvPr/>
          </p:nvSpPr>
          <p:spPr>
            <a:xfrm>
              <a:off x="4785" y="4265"/>
              <a:ext cx="8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48" h="103">
                  <a:moveTo>
                    <a:pt x="0" y="47"/>
                  </a:moveTo>
                  <a:lnTo>
                    <a:pt x="0" y="47"/>
                  </a:lnTo>
                  <a:lnTo>
                    <a:pt x="5" y="45"/>
                  </a:lnTo>
                  <a:lnTo>
                    <a:pt x="20" y="38"/>
                  </a:lnTo>
                  <a:lnTo>
                    <a:pt x="41" y="31"/>
                  </a:lnTo>
                  <a:lnTo>
                    <a:pt x="68" y="21"/>
                  </a:lnTo>
                  <a:lnTo>
                    <a:pt x="96" y="12"/>
                  </a:lnTo>
                  <a:lnTo>
                    <a:pt x="126" y="5"/>
                  </a:lnTo>
                  <a:lnTo>
                    <a:pt x="153" y="0"/>
                  </a:lnTo>
                  <a:lnTo>
                    <a:pt x="177" y="1"/>
                  </a:lnTo>
                  <a:lnTo>
                    <a:pt x="192" y="5"/>
                  </a:lnTo>
                  <a:lnTo>
                    <a:pt x="206" y="10"/>
                  </a:lnTo>
                  <a:lnTo>
                    <a:pt x="219" y="16"/>
                  </a:lnTo>
                  <a:lnTo>
                    <a:pt x="230" y="24"/>
                  </a:lnTo>
                  <a:lnTo>
                    <a:pt x="239" y="33"/>
                  </a:lnTo>
                  <a:lnTo>
                    <a:pt x="245" y="44"/>
                  </a:lnTo>
                  <a:lnTo>
                    <a:pt x="248" y="54"/>
                  </a:lnTo>
                  <a:lnTo>
                    <a:pt x="248" y="66"/>
                  </a:lnTo>
                  <a:lnTo>
                    <a:pt x="243" y="81"/>
                  </a:lnTo>
                  <a:lnTo>
                    <a:pt x="234" y="92"/>
                  </a:lnTo>
                  <a:lnTo>
                    <a:pt x="222" y="100"/>
                  </a:lnTo>
                  <a:lnTo>
                    <a:pt x="210" y="103"/>
                  </a:lnTo>
                  <a:lnTo>
                    <a:pt x="197" y="103"/>
                  </a:lnTo>
                  <a:lnTo>
                    <a:pt x="183" y="101"/>
                  </a:lnTo>
                  <a:lnTo>
                    <a:pt x="173" y="96"/>
                  </a:lnTo>
                  <a:lnTo>
                    <a:pt x="165" y="87"/>
                  </a:lnTo>
                  <a:lnTo>
                    <a:pt x="159" y="74"/>
                  </a:lnTo>
                  <a:lnTo>
                    <a:pt x="153" y="64"/>
                  </a:lnTo>
                  <a:lnTo>
                    <a:pt x="150" y="57"/>
                  </a:lnTo>
                  <a:lnTo>
                    <a:pt x="147" y="53"/>
                  </a:lnTo>
                  <a:lnTo>
                    <a:pt x="143" y="50"/>
                  </a:lnTo>
                  <a:lnTo>
                    <a:pt x="137" y="46"/>
                  </a:lnTo>
                  <a:lnTo>
                    <a:pt x="128" y="44"/>
                  </a:lnTo>
                  <a:lnTo>
                    <a:pt x="115" y="41"/>
                  </a:lnTo>
                  <a:lnTo>
                    <a:pt x="99" y="37"/>
                  </a:lnTo>
                  <a:lnTo>
                    <a:pt x="85" y="34"/>
                  </a:lnTo>
                  <a:lnTo>
                    <a:pt x="69" y="32"/>
                  </a:lnTo>
                  <a:lnTo>
                    <a:pt x="55" y="32"/>
                  </a:lnTo>
                  <a:lnTo>
                    <a:pt x="40" y="32"/>
                  </a:lnTo>
                  <a:lnTo>
                    <a:pt x="27" y="35"/>
                  </a:lnTo>
                  <a:lnTo>
                    <a:pt x="13" y="40"/>
                  </a:lnTo>
                  <a:lnTo>
                    <a:pt x="0" y="47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Freeform 1106"/>
            <p:cNvSpPr/>
            <p:nvPr/>
          </p:nvSpPr>
          <p:spPr>
            <a:xfrm>
              <a:off x="4789" y="4102"/>
              <a:ext cx="38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12" h="156">
                  <a:moveTo>
                    <a:pt x="24" y="156"/>
                  </a:moveTo>
                  <a:lnTo>
                    <a:pt x="23" y="143"/>
                  </a:lnTo>
                  <a:lnTo>
                    <a:pt x="24" y="116"/>
                  </a:lnTo>
                  <a:lnTo>
                    <a:pt x="28" y="87"/>
                  </a:lnTo>
                  <a:lnTo>
                    <a:pt x="43" y="69"/>
                  </a:lnTo>
                  <a:lnTo>
                    <a:pt x="53" y="66"/>
                  </a:lnTo>
                  <a:lnTo>
                    <a:pt x="63" y="64"/>
                  </a:lnTo>
                  <a:lnTo>
                    <a:pt x="73" y="62"/>
                  </a:lnTo>
                  <a:lnTo>
                    <a:pt x="83" y="59"/>
                  </a:lnTo>
                  <a:lnTo>
                    <a:pt x="92" y="57"/>
                  </a:lnTo>
                  <a:lnTo>
                    <a:pt x="99" y="54"/>
                  </a:lnTo>
                  <a:lnTo>
                    <a:pt x="106" y="47"/>
                  </a:lnTo>
                  <a:lnTo>
                    <a:pt x="110" y="39"/>
                  </a:lnTo>
                  <a:lnTo>
                    <a:pt x="112" y="26"/>
                  </a:lnTo>
                  <a:lnTo>
                    <a:pt x="109" y="15"/>
                  </a:lnTo>
                  <a:lnTo>
                    <a:pt x="102" y="7"/>
                  </a:lnTo>
                  <a:lnTo>
                    <a:pt x="92" y="2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5" y="2"/>
                  </a:lnTo>
                  <a:lnTo>
                    <a:pt x="45" y="7"/>
                  </a:lnTo>
                  <a:lnTo>
                    <a:pt x="35" y="13"/>
                  </a:lnTo>
                  <a:lnTo>
                    <a:pt x="24" y="22"/>
                  </a:lnTo>
                  <a:lnTo>
                    <a:pt x="14" y="35"/>
                  </a:lnTo>
                  <a:lnTo>
                    <a:pt x="6" y="50"/>
                  </a:lnTo>
                  <a:lnTo>
                    <a:pt x="0" y="69"/>
                  </a:lnTo>
                  <a:lnTo>
                    <a:pt x="2" y="93"/>
                  </a:lnTo>
                  <a:lnTo>
                    <a:pt x="8" y="122"/>
                  </a:lnTo>
                  <a:lnTo>
                    <a:pt x="24" y="156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Freeform 1107"/>
            <p:cNvSpPr/>
            <p:nvPr/>
          </p:nvSpPr>
          <p:spPr>
            <a:xfrm>
              <a:off x="4789" y="4102"/>
              <a:ext cx="38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12" h="156">
                  <a:moveTo>
                    <a:pt x="24" y="156"/>
                  </a:moveTo>
                  <a:lnTo>
                    <a:pt x="24" y="156"/>
                  </a:lnTo>
                  <a:lnTo>
                    <a:pt x="23" y="143"/>
                  </a:lnTo>
                  <a:lnTo>
                    <a:pt x="24" y="116"/>
                  </a:lnTo>
                  <a:lnTo>
                    <a:pt x="28" y="87"/>
                  </a:lnTo>
                  <a:lnTo>
                    <a:pt x="43" y="69"/>
                  </a:lnTo>
                  <a:lnTo>
                    <a:pt x="53" y="66"/>
                  </a:lnTo>
                  <a:lnTo>
                    <a:pt x="63" y="64"/>
                  </a:lnTo>
                  <a:lnTo>
                    <a:pt x="73" y="62"/>
                  </a:lnTo>
                  <a:lnTo>
                    <a:pt x="83" y="59"/>
                  </a:lnTo>
                  <a:lnTo>
                    <a:pt x="92" y="57"/>
                  </a:lnTo>
                  <a:lnTo>
                    <a:pt x="99" y="54"/>
                  </a:lnTo>
                  <a:lnTo>
                    <a:pt x="106" y="47"/>
                  </a:lnTo>
                  <a:lnTo>
                    <a:pt x="110" y="39"/>
                  </a:lnTo>
                  <a:lnTo>
                    <a:pt x="112" y="26"/>
                  </a:lnTo>
                  <a:lnTo>
                    <a:pt x="109" y="15"/>
                  </a:lnTo>
                  <a:lnTo>
                    <a:pt x="102" y="7"/>
                  </a:lnTo>
                  <a:lnTo>
                    <a:pt x="92" y="2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5" y="2"/>
                  </a:lnTo>
                  <a:lnTo>
                    <a:pt x="45" y="7"/>
                  </a:lnTo>
                  <a:lnTo>
                    <a:pt x="35" y="13"/>
                  </a:lnTo>
                  <a:lnTo>
                    <a:pt x="24" y="22"/>
                  </a:lnTo>
                  <a:lnTo>
                    <a:pt x="14" y="35"/>
                  </a:lnTo>
                  <a:lnTo>
                    <a:pt x="6" y="50"/>
                  </a:lnTo>
                  <a:lnTo>
                    <a:pt x="0" y="69"/>
                  </a:lnTo>
                  <a:lnTo>
                    <a:pt x="2" y="93"/>
                  </a:lnTo>
                  <a:lnTo>
                    <a:pt x="8" y="122"/>
                  </a:lnTo>
                  <a:lnTo>
                    <a:pt x="24" y="156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Freeform 1108"/>
            <p:cNvSpPr/>
            <p:nvPr/>
          </p:nvSpPr>
          <p:spPr>
            <a:xfrm>
              <a:off x="4600" y="4105"/>
              <a:ext cx="69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9" h="105">
                  <a:moveTo>
                    <a:pt x="209" y="53"/>
                  </a:moveTo>
                  <a:lnTo>
                    <a:pt x="205" y="54"/>
                  </a:lnTo>
                  <a:lnTo>
                    <a:pt x="195" y="57"/>
                  </a:lnTo>
                  <a:lnTo>
                    <a:pt x="180" y="62"/>
                  </a:lnTo>
                  <a:lnTo>
                    <a:pt x="162" y="66"/>
                  </a:lnTo>
                  <a:lnTo>
                    <a:pt x="143" y="71"/>
                  </a:lnTo>
                  <a:lnTo>
                    <a:pt x="126" y="73"/>
                  </a:lnTo>
                  <a:lnTo>
                    <a:pt x="111" y="72"/>
                  </a:lnTo>
                  <a:lnTo>
                    <a:pt x="102" y="67"/>
                  </a:lnTo>
                  <a:lnTo>
                    <a:pt x="92" y="56"/>
                  </a:lnTo>
                  <a:lnTo>
                    <a:pt x="89" y="48"/>
                  </a:lnTo>
                  <a:lnTo>
                    <a:pt x="86" y="38"/>
                  </a:lnTo>
                  <a:lnTo>
                    <a:pt x="84" y="21"/>
                  </a:lnTo>
                  <a:lnTo>
                    <a:pt x="81" y="15"/>
                  </a:lnTo>
                  <a:lnTo>
                    <a:pt x="73" y="8"/>
                  </a:lnTo>
                  <a:lnTo>
                    <a:pt x="63" y="3"/>
                  </a:lnTo>
                  <a:lnTo>
                    <a:pt x="51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5" y="10"/>
                  </a:lnTo>
                  <a:lnTo>
                    <a:pt x="6" y="21"/>
                  </a:lnTo>
                  <a:lnTo>
                    <a:pt x="0" y="38"/>
                  </a:lnTo>
                  <a:lnTo>
                    <a:pt x="0" y="53"/>
                  </a:lnTo>
                  <a:lnTo>
                    <a:pt x="5" y="66"/>
                  </a:lnTo>
                  <a:lnTo>
                    <a:pt x="13" y="78"/>
                  </a:lnTo>
                  <a:lnTo>
                    <a:pt x="24" y="87"/>
                  </a:lnTo>
                  <a:lnTo>
                    <a:pt x="35" y="95"/>
                  </a:lnTo>
                  <a:lnTo>
                    <a:pt x="47" y="101"/>
                  </a:lnTo>
                  <a:lnTo>
                    <a:pt x="58" y="103"/>
                  </a:lnTo>
                  <a:lnTo>
                    <a:pt x="80" y="105"/>
                  </a:lnTo>
                  <a:lnTo>
                    <a:pt x="98" y="104"/>
                  </a:lnTo>
                  <a:lnTo>
                    <a:pt x="115" y="102"/>
                  </a:lnTo>
                  <a:lnTo>
                    <a:pt x="131" y="96"/>
                  </a:lnTo>
                  <a:lnTo>
                    <a:pt x="148" y="90"/>
                  </a:lnTo>
                  <a:lnTo>
                    <a:pt x="166" y="79"/>
                  </a:lnTo>
                  <a:lnTo>
                    <a:pt x="186" y="67"/>
                  </a:lnTo>
                  <a:lnTo>
                    <a:pt x="209" y="53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Freeform 1109"/>
            <p:cNvSpPr/>
            <p:nvPr/>
          </p:nvSpPr>
          <p:spPr>
            <a:xfrm>
              <a:off x="4600" y="4105"/>
              <a:ext cx="69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9" h="105">
                  <a:moveTo>
                    <a:pt x="209" y="53"/>
                  </a:moveTo>
                  <a:lnTo>
                    <a:pt x="209" y="53"/>
                  </a:lnTo>
                  <a:lnTo>
                    <a:pt x="205" y="54"/>
                  </a:lnTo>
                  <a:lnTo>
                    <a:pt x="195" y="57"/>
                  </a:lnTo>
                  <a:lnTo>
                    <a:pt x="180" y="62"/>
                  </a:lnTo>
                  <a:lnTo>
                    <a:pt x="162" y="66"/>
                  </a:lnTo>
                  <a:lnTo>
                    <a:pt x="143" y="71"/>
                  </a:lnTo>
                  <a:lnTo>
                    <a:pt x="126" y="73"/>
                  </a:lnTo>
                  <a:lnTo>
                    <a:pt x="111" y="72"/>
                  </a:lnTo>
                  <a:lnTo>
                    <a:pt x="102" y="67"/>
                  </a:lnTo>
                  <a:lnTo>
                    <a:pt x="92" y="56"/>
                  </a:lnTo>
                  <a:lnTo>
                    <a:pt x="89" y="48"/>
                  </a:lnTo>
                  <a:lnTo>
                    <a:pt x="86" y="38"/>
                  </a:lnTo>
                  <a:lnTo>
                    <a:pt x="84" y="21"/>
                  </a:lnTo>
                  <a:lnTo>
                    <a:pt x="81" y="15"/>
                  </a:lnTo>
                  <a:lnTo>
                    <a:pt x="73" y="8"/>
                  </a:lnTo>
                  <a:lnTo>
                    <a:pt x="63" y="3"/>
                  </a:lnTo>
                  <a:lnTo>
                    <a:pt x="51" y="0"/>
                  </a:lnTo>
                  <a:lnTo>
                    <a:pt x="38" y="0"/>
                  </a:lnTo>
                  <a:lnTo>
                    <a:pt x="26" y="2"/>
                  </a:lnTo>
                  <a:lnTo>
                    <a:pt x="15" y="10"/>
                  </a:lnTo>
                  <a:lnTo>
                    <a:pt x="6" y="21"/>
                  </a:lnTo>
                  <a:lnTo>
                    <a:pt x="0" y="38"/>
                  </a:lnTo>
                  <a:lnTo>
                    <a:pt x="0" y="53"/>
                  </a:lnTo>
                  <a:lnTo>
                    <a:pt x="5" y="66"/>
                  </a:lnTo>
                  <a:lnTo>
                    <a:pt x="13" y="78"/>
                  </a:lnTo>
                  <a:lnTo>
                    <a:pt x="24" y="87"/>
                  </a:lnTo>
                  <a:lnTo>
                    <a:pt x="35" y="95"/>
                  </a:lnTo>
                  <a:lnTo>
                    <a:pt x="47" y="101"/>
                  </a:lnTo>
                  <a:lnTo>
                    <a:pt x="58" y="103"/>
                  </a:lnTo>
                  <a:lnTo>
                    <a:pt x="80" y="105"/>
                  </a:lnTo>
                  <a:lnTo>
                    <a:pt x="98" y="104"/>
                  </a:lnTo>
                  <a:lnTo>
                    <a:pt x="115" y="102"/>
                  </a:lnTo>
                  <a:lnTo>
                    <a:pt x="131" y="96"/>
                  </a:lnTo>
                  <a:lnTo>
                    <a:pt x="148" y="90"/>
                  </a:lnTo>
                  <a:lnTo>
                    <a:pt x="166" y="79"/>
                  </a:lnTo>
                  <a:lnTo>
                    <a:pt x="186" y="67"/>
                  </a:lnTo>
                  <a:lnTo>
                    <a:pt x="209" y="53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Freeform 1110"/>
            <p:cNvSpPr/>
            <p:nvPr/>
          </p:nvSpPr>
          <p:spPr>
            <a:xfrm>
              <a:off x="4605" y="4179"/>
              <a:ext cx="47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39" h="148">
                  <a:moveTo>
                    <a:pt x="122" y="0"/>
                  </a:moveTo>
                  <a:lnTo>
                    <a:pt x="124" y="4"/>
                  </a:lnTo>
                  <a:lnTo>
                    <a:pt x="128" y="14"/>
                  </a:lnTo>
                  <a:lnTo>
                    <a:pt x="133" y="31"/>
                  </a:lnTo>
                  <a:lnTo>
                    <a:pt x="136" y="51"/>
                  </a:lnTo>
                  <a:lnTo>
                    <a:pt x="139" y="73"/>
                  </a:lnTo>
                  <a:lnTo>
                    <a:pt x="136" y="95"/>
                  </a:lnTo>
                  <a:lnTo>
                    <a:pt x="129" y="116"/>
                  </a:lnTo>
                  <a:lnTo>
                    <a:pt x="114" y="134"/>
                  </a:lnTo>
                  <a:lnTo>
                    <a:pt x="97" y="143"/>
                  </a:lnTo>
                  <a:lnTo>
                    <a:pt x="78" y="148"/>
                  </a:lnTo>
                  <a:lnTo>
                    <a:pt x="58" y="146"/>
                  </a:lnTo>
                  <a:lnTo>
                    <a:pt x="39" y="142"/>
                  </a:lnTo>
                  <a:lnTo>
                    <a:pt x="22" y="133"/>
                  </a:lnTo>
                  <a:lnTo>
                    <a:pt x="9" y="122"/>
                  </a:lnTo>
                  <a:lnTo>
                    <a:pt x="1" y="107"/>
                  </a:lnTo>
                  <a:lnTo>
                    <a:pt x="0" y="92"/>
                  </a:lnTo>
                  <a:lnTo>
                    <a:pt x="5" y="77"/>
                  </a:lnTo>
                  <a:lnTo>
                    <a:pt x="11" y="67"/>
                  </a:lnTo>
                  <a:lnTo>
                    <a:pt x="19" y="62"/>
                  </a:lnTo>
                  <a:lnTo>
                    <a:pt x="28" y="60"/>
                  </a:lnTo>
                  <a:lnTo>
                    <a:pt x="38" y="60"/>
                  </a:lnTo>
                  <a:lnTo>
                    <a:pt x="46" y="64"/>
                  </a:lnTo>
                  <a:lnTo>
                    <a:pt x="54" y="67"/>
                  </a:lnTo>
                  <a:lnTo>
                    <a:pt x="59" y="71"/>
                  </a:lnTo>
                  <a:lnTo>
                    <a:pt x="65" y="76"/>
                  </a:lnTo>
                  <a:lnTo>
                    <a:pt x="74" y="78"/>
                  </a:lnTo>
                  <a:lnTo>
                    <a:pt x="84" y="78"/>
                  </a:lnTo>
                  <a:lnTo>
                    <a:pt x="94" y="75"/>
                  </a:lnTo>
                  <a:lnTo>
                    <a:pt x="104" y="67"/>
                  </a:lnTo>
                  <a:lnTo>
                    <a:pt x="113" y="52"/>
                  </a:lnTo>
                  <a:lnTo>
                    <a:pt x="119" y="3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Freeform 1111"/>
            <p:cNvSpPr/>
            <p:nvPr/>
          </p:nvSpPr>
          <p:spPr>
            <a:xfrm>
              <a:off x="4605" y="4179"/>
              <a:ext cx="47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39" h="148">
                  <a:moveTo>
                    <a:pt x="122" y="0"/>
                  </a:moveTo>
                  <a:lnTo>
                    <a:pt x="122" y="0"/>
                  </a:lnTo>
                  <a:lnTo>
                    <a:pt x="124" y="4"/>
                  </a:lnTo>
                  <a:lnTo>
                    <a:pt x="128" y="14"/>
                  </a:lnTo>
                  <a:lnTo>
                    <a:pt x="133" y="31"/>
                  </a:lnTo>
                  <a:lnTo>
                    <a:pt x="136" y="51"/>
                  </a:lnTo>
                  <a:lnTo>
                    <a:pt x="139" y="73"/>
                  </a:lnTo>
                  <a:lnTo>
                    <a:pt x="136" y="95"/>
                  </a:lnTo>
                  <a:lnTo>
                    <a:pt x="129" y="116"/>
                  </a:lnTo>
                  <a:lnTo>
                    <a:pt x="114" y="134"/>
                  </a:lnTo>
                  <a:lnTo>
                    <a:pt x="97" y="143"/>
                  </a:lnTo>
                  <a:lnTo>
                    <a:pt x="78" y="148"/>
                  </a:lnTo>
                  <a:lnTo>
                    <a:pt x="58" y="146"/>
                  </a:lnTo>
                  <a:lnTo>
                    <a:pt x="39" y="142"/>
                  </a:lnTo>
                  <a:lnTo>
                    <a:pt x="22" y="133"/>
                  </a:lnTo>
                  <a:lnTo>
                    <a:pt x="9" y="122"/>
                  </a:lnTo>
                  <a:lnTo>
                    <a:pt x="1" y="107"/>
                  </a:lnTo>
                  <a:lnTo>
                    <a:pt x="0" y="92"/>
                  </a:lnTo>
                  <a:lnTo>
                    <a:pt x="5" y="77"/>
                  </a:lnTo>
                  <a:lnTo>
                    <a:pt x="11" y="67"/>
                  </a:lnTo>
                  <a:lnTo>
                    <a:pt x="19" y="62"/>
                  </a:lnTo>
                  <a:lnTo>
                    <a:pt x="28" y="60"/>
                  </a:lnTo>
                  <a:lnTo>
                    <a:pt x="38" y="60"/>
                  </a:lnTo>
                  <a:lnTo>
                    <a:pt x="46" y="64"/>
                  </a:lnTo>
                  <a:lnTo>
                    <a:pt x="54" y="67"/>
                  </a:lnTo>
                  <a:lnTo>
                    <a:pt x="59" y="71"/>
                  </a:lnTo>
                  <a:lnTo>
                    <a:pt x="65" y="76"/>
                  </a:lnTo>
                  <a:lnTo>
                    <a:pt x="74" y="78"/>
                  </a:lnTo>
                  <a:lnTo>
                    <a:pt x="84" y="78"/>
                  </a:lnTo>
                  <a:lnTo>
                    <a:pt x="94" y="75"/>
                  </a:lnTo>
                  <a:lnTo>
                    <a:pt x="104" y="67"/>
                  </a:lnTo>
                  <a:lnTo>
                    <a:pt x="113" y="52"/>
                  </a:lnTo>
                  <a:lnTo>
                    <a:pt x="119" y="30"/>
                  </a:lnTo>
                  <a:lnTo>
                    <a:pt x="122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Freeform 1112"/>
            <p:cNvSpPr/>
            <p:nvPr/>
          </p:nvSpPr>
          <p:spPr>
            <a:xfrm>
              <a:off x="4678" y="4134"/>
              <a:ext cx="29" cy="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6" h="199">
                  <a:moveTo>
                    <a:pt x="53" y="199"/>
                  </a:moveTo>
                  <a:lnTo>
                    <a:pt x="50" y="196"/>
                  </a:lnTo>
                  <a:lnTo>
                    <a:pt x="45" y="191"/>
                  </a:lnTo>
                  <a:lnTo>
                    <a:pt x="37" y="183"/>
                  </a:lnTo>
                  <a:lnTo>
                    <a:pt x="28" y="171"/>
                  </a:lnTo>
                  <a:lnTo>
                    <a:pt x="19" y="157"/>
                  </a:lnTo>
                  <a:lnTo>
                    <a:pt x="11" y="141"/>
                  </a:lnTo>
                  <a:lnTo>
                    <a:pt x="6" y="124"/>
                  </a:lnTo>
                  <a:lnTo>
                    <a:pt x="3" y="105"/>
                  </a:lnTo>
                  <a:lnTo>
                    <a:pt x="7" y="73"/>
                  </a:lnTo>
                  <a:lnTo>
                    <a:pt x="11" y="52"/>
                  </a:lnTo>
                  <a:lnTo>
                    <a:pt x="11" y="31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3"/>
                  </a:lnTo>
                  <a:lnTo>
                    <a:pt x="40" y="6"/>
                  </a:lnTo>
                  <a:lnTo>
                    <a:pt x="60" y="12"/>
                  </a:lnTo>
                  <a:lnTo>
                    <a:pt x="77" y="22"/>
                  </a:lnTo>
                  <a:lnTo>
                    <a:pt x="86" y="35"/>
                  </a:lnTo>
                  <a:lnTo>
                    <a:pt x="84" y="54"/>
                  </a:lnTo>
                  <a:lnTo>
                    <a:pt x="65" y="78"/>
                  </a:lnTo>
                  <a:lnTo>
                    <a:pt x="54" y="93"/>
                  </a:lnTo>
                  <a:lnTo>
                    <a:pt x="47" y="112"/>
                  </a:lnTo>
                  <a:lnTo>
                    <a:pt x="45" y="133"/>
                  </a:lnTo>
                  <a:lnTo>
                    <a:pt x="45" y="152"/>
                  </a:lnTo>
                  <a:lnTo>
                    <a:pt x="47" y="171"/>
                  </a:lnTo>
                  <a:lnTo>
                    <a:pt x="49" y="185"/>
                  </a:lnTo>
                  <a:lnTo>
                    <a:pt x="52" y="195"/>
                  </a:lnTo>
                  <a:lnTo>
                    <a:pt x="53" y="199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Freeform 1113"/>
            <p:cNvSpPr/>
            <p:nvPr/>
          </p:nvSpPr>
          <p:spPr>
            <a:xfrm>
              <a:off x="4678" y="4169"/>
              <a:ext cx="1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6" h="97">
                  <a:moveTo>
                    <a:pt x="0" y="0"/>
                  </a:moveTo>
                  <a:lnTo>
                    <a:pt x="0" y="0"/>
                  </a:lnTo>
                  <a:lnTo>
                    <a:pt x="2" y="19"/>
                  </a:lnTo>
                  <a:lnTo>
                    <a:pt x="8" y="38"/>
                  </a:lnTo>
                  <a:lnTo>
                    <a:pt x="17" y="54"/>
                  </a:lnTo>
                  <a:lnTo>
                    <a:pt x="26" y="68"/>
                  </a:lnTo>
                  <a:lnTo>
                    <a:pt x="35" y="80"/>
                  </a:lnTo>
                  <a:lnTo>
                    <a:pt x="42" y="89"/>
                  </a:lnTo>
                  <a:lnTo>
                    <a:pt x="48" y="95"/>
                  </a:lnTo>
                  <a:lnTo>
                    <a:pt x="51" y="97"/>
                  </a:lnTo>
                  <a:lnTo>
                    <a:pt x="56" y="90"/>
                  </a:lnTo>
                  <a:lnTo>
                    <a:pt x="55" y="88"/>
                  </a:lnTo>
                  <a:lnTo>
                    <a:pt x="49" y="82"/>
                  </a:lnTo>
                  <a:lnTo>
                    <a:pt x="41" y="76"/>
                  </a:lnTo>
                  <a:lnTo>
                    <a:pt x="32" y="63"/>
                  </a:lnTo>
                  <a:lnTo>
                    <a:pt x="23" y="50"/>
                  </a:lnTo>
                  <a:lnTo>
                    <a:pt x="17" y="35"/>
                  </a:lnTo>
                  <a:lnTo>
                    <a:pt x="11" y="19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Freeform 1114"/>
            <p:cNvSpPr/>
            <p:nvPr/>
          </p:nvSpPr>
          <p:spPr>
            <a:xfrm>
              <a:off x="4677" y="4133"/>
              <a:ext cx="6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" h="109">
                  <a:moveTo>
                    <a:pt x="4" y="0"/>
                  </a:moveTo>
                  <a:lnTo>
                    <a:pt x="0" y="7"/>
                  </a:lnTo>
                  <a:lnTo>
                    <a:pt x="11" y="35"/>
                  </a:lnTo>
                  <a:lnTo>
                    <a:pt x="11" y="56"/>
                  </a:lnTo>
                  <a:lnTo>
                    <a:pt x="6" y="77"/>
                  </a:lnTo>
                  <a:lnTo>
                    <a:pt x="3" y="109"/>
                  </a:lnTo>
                  <a:lnTo>
                    <a:pt x="12" y="109"/>
                  </a:lnTo>
                  <a:lnTo>
                    <a:pt x="15" y="77"/>
                  </a:lnTo>
                  <a:lnTo>
                    <a:pt x="20" y="56"/>
                  </a:lnTo>
                  <a:lnTo>
                    <a:pt x="20" y="35"/>
                  </a:lnTo>
                  <a:lnTo>
                    <a:pt x="9" y="2"/>
                  </a:lnTo>
                  <a:lnTo>
                    <a:pt x="4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Freeform 1115"/>
            <p:cNvSpPr/>
            <p:nvPr/>
          </p:nvSpPr>
          <p:spPr>
            <a:xfrm>
              <a:off x="4678" y="4133"/>
              <a:ext cx="30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91" h="85">
                  <a:moveTo>
                    <a:pt x="68" y="85"/>
                  </a:moveTo>
                  <a:lnTo>
                    <a:pt x="68" y="85"/>
                  </a:lnTo>
                  <a:lnTo>
                    <a:pt x="88" y="60"/>
                  </a:lnTo>
                  <a:lnTo>
                    <a:pt x="91" y="39"/>
                  </a:lnTo>
                  <a:lnTo>
                    <a:pt x="81" y="22"/>
                  </a:lnTo>
                  <a:lnTo>
                    <a:pt x="62" y="11"/>
                  </a:lnTo>
                  <a:lnTo>
                    <a:pt x="40" y="6"/>
                  </a:lnTo>
                  <a:lnTo>
                    <a:pt x="20" y="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6" y="9"/>
                  </a:lnTo>
                  <a:lnTo>
                    <a:pt x="20" y="11"/>
                  </a:lnTo>
                  <a:lnTo>
                    <a:pt x="40" y="15"/>
                  </a:lnTo>
                  <a:lnTo>
                    <a:pt x="59" y="20"/>
                  </a:lnTo>
                  <a:lnTo>
                    <a:pt x="74" y="29"/>
                  </a:lnTo>
                  <a:lnTo>
                    <a:pt x="82" y="39"/>
                  </a:lnTo>
                  <a:lnTo>
                    <a:pt x="80" y="56"/>
                  </a:lnTo>
                  <a:lnTo>
                    <a:pt x="62" y="78"/>
                  </a:lnTo>
                  <a:lnTo>
                    <a:pt x="68" y="8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Freeform 1116"/>
            <p:cNvSpPr/>
            <p:nvPr/>
          </p:nvSpPr>
          <p:spPr>
            <a:xfrm>
              <a:off x="4691" y="4159"/>
              <a:ext cx="10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8" h="139">
                  <a:moveTo>
                    <a:pt x="10" y="128"/>
                  </a:moveTo>
                  <a:lnTo>
                    <a:pt x="17" y="123"/>
                  </a:lnTo>
                  <a:lnTo>
                    <a:pt x="16" y="120"/>
                  </a:lnTo>
                  <a:lnTo>
                    <a:pt x="14" y="111"/>
                  </a:lnTo>
                  <a:lnTo>
                    <a:pt x="12" y="97"/>
                  </a:lnTo>
                  <a:lnTo>
                    <a:pt x="9" y="78"/>
                  </a:lnTo>
                  <a:lnTo>
                    <a:pt x="9" y="59"/>
                  </a:lnTo>
                  <a:lnTo>
                    <a:pt x="12" y="40"/>
                  </a:lnTo>
                  <a:lnTo>
                    <a:pt x="17" y="22"/>
                  </a:lnTo>
                  <a:lnTo>
                    <a:pt x="28" y="7"/>
                  </a:lnTo>
                  <a:lnTo>
                    <a:pt x="22" y="0"/>
                  </a:lnTo>
                  <a:lnTo>
                    <a:pt x="10" y="17"/>
                  </a:lnTo>
                  <a:lnTo>
                    <a:pt x="3" y="37"/>
                  </a:lnTo>
                  <a:lnTo>
                    <a:pt x="0" y="59"/>
                  </a:lnTo>
                  <a:lnTo>
                    <a:pt x="0" y="78"/>
                  </a:lnTo>
                  <a:lnTo>
                    <a:pt x="3" y="97"/>
                  </a:lnTo>
                  <a:lnTo>
                    <a:pt x="5" y="111"/>
                  </a:lnTo>
                  <a:lnTo>
                    <a:pt x="7" y="122"/>
                  </a:lnTo>
                  <a:lnTo>
                    <a:pt x="8" y="126"/>
                  </a:lnTo>
                  <a:lnTo>
                    <a:pt x="15" y="121"/>
                  </a:lnTo>
                  <a:lnTo>
                    <a:pt x="10" y="128"/>
                  </a:lnTo>
                  <a:lnTo>
                    <a:pt x="22" y="139"/>
                  </a:lnTo>
                  <a:lnTo>
                    <a:pt x="17" y="123"/>
                  </a:lnTo>
                  <a:lnTo>
                    <a:pt x="10" y="1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Freeform 1117"/>
            <p:cNvSpPr/>
            <p:nvPr/>
          </p:nvSpPr>
          <p:spPr>
            <a:xfrm>
              <a:off x="4672" y="4189"/>
              <a:ext cx="26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8" h="65">
                  <a:moveTo>
                    <a:pt x="39" y="65"/>
                  </a:moveTo>
                  <a:lnTo>
                    <a:pt x="47" y="64"/>
                  </a:lnTo>
                  <a:lnTo>
                    <a:pt x="54" y="63"/>
                  </a:lnTo>
                  <a:lnTo>
                    <a:pt x="60" y="59"/>
                  </a:lnTo>
                  <a:lnTo>
                    <a:pt x="67" y="55"/>
                  </a:lnTo>
                  <a:lnTo>
                    <a:pt x="72" y="50"/>
                  </a:lnTo>
                  <a:lnTo>
                    <a:pt x="75" y="45"/>
                  </a:lnTo>
                  <a:lnTo>
                    <a:pt x="77" y="39"/>
                  </a:lnTo>
                  <a:lnTo>
                    <a:pt x="78" y="32"/>
                  </a:lnTo>
                  <a:lnTo>
                    <a:pt x="77" y="26"/>
                  </a:lnTo>
                  <a:lnTo>
                    <a:pt x="75" y="20"/>
                  </a:lnTo>
                  <a:lnTo>
                    <a:pt x="72" y="15"/>
                  </a:lnTo>
                  <a:lnTo>
                    <a:pt x="67" y="9"/>
                  </a:lnTo>
                  <a:lnTo>
                    <a:pt x="60" y="6"/>
                  </a:lnTo>
                  <a:lnTo>
                    <a:pt x="54" y="2"/>
                  </a:lnTo>
                  <a:lnTo>
                    <a:pt x="47" y="1"/>
                  </a:lnTo>
                  <a:lnTo>
                    <a:pt x="39" y="0"/>
                  </a:lnTo>
                  <a:lnTo>
                    <a:pt x="31" y="1"/>
                  </a:lnTo>
                  <a:lnTo>
                    <a:pt x="24" y="2"/>
                  </a:lnTo>
                  <a:lnTo>
                    <a:pt x="17" y="6"/>
                  </a:lnTo>
                  <a:lnTo>
                    <a:pt x="11" y="9"/>
                  </a:lnTo>
                  <a:lnTo>
                    <a:pt x="7" y="15"/>
                  </a:lnTo>
                  <a:lnTo>
                    <a:pt x="3" y="20"/>
                  </a:lnTo>
                  <a:lnTo>
                    <a:pt x="1" y="26"/>
                  </a:lnTo>
                  <a:lnTo>
                    <a:pt x="0" y="32"/>
                  </a:lnTo>
                  <a:lnTo>
                    <a:pt x="1" y="39"/>
                  </a:lnTo>
                  <a:lnTo>
                    <a:pt x="3" y="45"/>
                  </a:lnTo>
                  <a:lnTo>
                    <a:pt x="7" y="50"/>
                  </a:lnTo>
                  <a:lnTo>
                    <a:pt x="11" y="55"/>
                  </a:lnTo>
                  <a:lnTo>
                    <a:pt x="17" y="59"/>
                  </a:lnTo>
                  <a:lnTo>
                    <a:pt x="24" y="63"/>
                  </a:lnTo>
                  <a:lnTo>
                    <a:pt x="31" y="64"/>
                  </a:lnTo>
                  <a:lnTo>
                    <a:pt x="39" y="6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Freeform 1118"/>
            <p:cNvSpPr/>
            <p:nvPr/>
          </p:nvSpPr>
          <p:spPr>
            <a:xfrm>
              <a:off x="4685" y="4200"/>
              <a:ext cx="14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4" h="37">
                  <a:moveTo>
                    <a:pt x="35" y="0"/>
                  </a:moveTo>
                  <a:lnTo>
                    <a:pt x="35" y="0"/>
                  </a:lnTo>
                  <a:lnTo>
                    <a:pt x="34" y="6"/>
                  </a:lnTo>
                  <a:lnTo>
                    <a:pt x="32" y="11"/>
                  </a:lnTo>
                  <a:lnTo>
                    <a:pt x="29" y="16"/>
                  </a:lnTo>
                  <a:lnTo>
                    <a:pt x="26" y="19"/>
                  </a:lnTo>
                  <a:lnTo>
                    <a:pt x="19" y="24"/>
                  </a:lnTo>
                  <a:lnTo>
                    <a:pt x="14" y="26"/>
                  </a:lnTo>
                  <a:lnTo>
                    <a:pt x="8" y="27"/>
                  </a:lnTo>
                  <a:lnTo>
                    <a:pt x="0" y="28"/>
                  </a:lnTo>
                  <a:lnTo>
                    <a:pt x="0" y="37"/>
                  </a:lnTo>
                  <a:lnTo>
                    <a:pt x="8" y="36"/>
                  </a:lnTo>
                  <a:lnTo>
                    <a:pt x="16" y="35"/>
                  </a:lnTo>
                  <a:lnTo>
                    <a:pt x="24" y="31"/>
                  </a:lnTo>
                  <a:lnTo>
                    <a:pt x="30" y="26"/>
                  </a:lnTo>
                  <a:lnTo>
                    <a:pt x="36" y="21"/>
                  </a:lnTo>
                  <a:lnTo>
                    <a:pt x="40" y="15"/>
                  </a:lnTo>
                  <a:lnTo>
                    <a:pt x="43" y="8"/>
                  </a:lnTo>
                  <a:lnTo>
                    <a:pt x="44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Freeform 1119"/>
            <p:cNvSpPr/>
            <p:nvPr/>
          </p:nvSpPr>
          <p:spPr>
            <a:xfrm>
              <a:off x="4685" y="4188"/>
              <a:ext cx="14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4" h="36">
                  <a:moveTo>
                    <a:pt x="0" y="8"/>
                  </a:moveTo>
                  <a:lnTo>
                    <a:pt x="0" y="8"/>
                  </a:lnTo>
                  <a:lnTo>
                    <a:pt x="8" y="10"/>
                  </a:lnTo>
                  <a:lnTo>
                    <a:pt x="14" y="11"/>
                  </a:lnTo>
                  <a:lnTo>
                    <a:pt x="19" y="14"/>
                  </a:lnTo>
                  <a:lnTo>
                    <a:pt x="26" y="16"/>
                  </a:lnTo>
                  <a:lnTo>
                    <a:pt x="29" y="21"/>
                  </a:lnTo>
                  <a:lnTo>
                    <a:pt x="32" y="26"/>
                  </a:lnTo>
                  <a:lnTo>
                    <a:pt x="34" y="31"/>
                  </a:lnTo>
                  <a:lnTo>
                    <a:pt x="35" y="36"/>
                  </a:lnTo>
                  <a:lnTo>
                    <a:pt x="44" y="36"/>
                  </a:lnTo>
                  <a:lnTo>
                    <a:pt x="43" y="29"/>
                  </a:lnTo>
                  <a:lnTo>
                    <a:pt x="40" y="22"/>
                  </a:lnTo>
                  <a:lnTo>
                    <a:pt x="36" y="16"/>
                  </a:lnTo>
                  <a:lnTo>
                    <a:pt x="30" y="10"/>
                  </a:lnTo>
                  <a:lnTo>
                    <a:pt x="24" y="5"/>
                  </a:lnTo>
                  <a:lnTo>
                    <a:pt x="16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Freeform 1120"/>
            <p:cNvSpPr/>
            <p:nvPr/>
          </p:nvSpPr>
          <p:spPr>
            <a:xfrm>
              <a:off x="4670" y="4188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3" h="36">
                  <a:moveTo>
                    <a:pt x="9" y="36"/>
                  </a:moveTo>
                  <a:lnTo>
                    <a:pt x="9" y="36"/>
                  </a:lnTo>
                  <a:lnTo>
                    <a:pt x="10" y="31"/>
                  </a:lnTo>
                  <a:lnTo>
                    <a:pt x="12" y="26"/>
                  </a:lnTo>
                  <a:lnTo>
                    <a:pt x="14" y="21"/>
                  </a:lnTo>
                  <a:lnTo>
                    <a:pt x="18" y="16"/>
                  </a:lnTo>
                  <a:lnTo>
                    <a:pt x="23" y="13"/>
                  </a:lnTo>
                  <a:lnTo>
                    <a:pt x="29" y="11"/>
                  </a:lnTo>
                  <a:lnTo>
                    <a:pt x="35" y="10"/>
                  </a:lnTo>
                  <a:lnTo>
                    <a:pt x="43" y="8"/>
                  </a:lnTo>
                  <a:lnTo>
                    <a:pt x="43" y="0"/>
                  </a:lnTo>
                  <a:lnTo>
                    <a:pt x="35" y="1"/>
                  </a:lnTo>
                  <a:lnTo>
                    <a:pt x="26" y="2"/>
                  </a:lnTo>
                  <a:lnTo>
                    <a:pt x="19" y="6"/>
                  </a:lnTo>
                  <a:lnTo>
                    <a:pt x="13" y="10"/>
                  </a:lnTo>
                  <a:lnTo>
                    <a:pt x="7" y="16"/>
                  </a:lnTo>
                  <a:lnTo>
                    <a:pt x="3" y="22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Freeform 1121"/>
            <p:cNvSpPr/>
            <p:nvPr/>
          </p:nvSpPr>
          <p:spPr>
            <a:xfrm>
              <a:off x="4670" y="4200"/>
              <a:ext cx="15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3" h="37">
                  <a:moveTo>
                    <a:pt x="43" y="28"/>
                  </a:moveTo>
                  <a:lnTo>
                    <a:pt x="43" y="28"/>
                  </a:lnTo>
                  <a:lnTo>
                    <a:pt x="35" y="27"/>
                  </a:lnTo>
                  <a:lnTo>
                    <a:pt x="29" y="26"/>
                  </a:lnTo>
                  <a:lnTo>
                    <a:pt x="23" y="24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2" y="11"/>
                  </a:lnTo>
                  <a:lnTo>
                    <a:pt x="10" y="6"/>
                  </a:lnTo>
                  <a:lnTo>
                    <a:pt x="9" y="0"/>
                  </a:lnTo>
                  <a:lnTo>
                    <a:pt x="0" y="0"/>
                  </a:lnTo>
                  <a:lnTo>
                    <a:pt x="1" y="8"/>
                  </a:lnTo>
                  <a:lnTo>
                    <a:pt x="3" y="15"/>
                  </a:lnTo>
                  <a:lnTo>
                    <a:pt x="7" y="21"/>
                  </a:lnTo>
                  <a:lnTo>
                    <a:pt x="13" y="26"/>
                  </a:lnTo>
                  <a:lnTo>
                    <a:pt x="19" y="31"/>
                  </a:lnTo>
                  <a:lnTo>
                    <a:pt x="26" y="35"/>
                  </a:lnTo>
                  <a:lnTo>
                    <a:pt x="35" y="36"/>
                  </a:lnTo>
                  <a:lnTo>
                    <a:pt x="43" y="37"/>
                  </a:lnTo>
                  <a:lnTo>
                    <a:pt x="43" y="2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Freeform 1122"/>
            <p:cNvSpPr/>
            <p:nvPr/>
          </p:nvSpPr>
          <p:spPr>
            <a:xfrm>
              <a:off x="4509" y="4143"/>
              <a:ext cx="7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8" h="112">
                  <a:moveTo>
                    <a:pt x="0" y="64"/>
                  </a:moveTo>
                  <a:lnTo>
                    <a:pt x="4" y="66"/>
                  </a:lnTo>
                  <a:lnTo>
                    <a:pt x="14" y="70"/>
                  </a:lnTo>
                  <a:lnTo>
                    <a:pt x="30" y="75"/>
                  </a:lnTo>
                  <a:lnTo>
                    <a:pt x="49" y="81"/>
                  </a:lnTo>
                  <a:lnTo>
                    <a:pt x="69" y="83"/>
                  </a:lnTo>
                  <a:lnTo>
                    <a:pt x="89" y="82"/>
                  </a:lnTo>
                  <a:lnTo>
                    <a:pt x="107" y="76"/>
                  </a:lnTo>
                  <a:lnTo>
                    <a:pt x="120" y="64"/>
                  </a:lnTo>
                  <a:lnTo>
                    <a:pt x="128" y="48"/>
                  </a:lnTo>
                  <a:lnTo>
                    <a:pt x="133" y="36"/>
                  </a:lnTo>
                  <a:lnTo>
                    <a:pt x="134" y="25"/>
                  </a:lnTo>
                  <a:lnTo>
                    <a:pt x="135" y="17"/>
                  </a:lnTo>
                  <a:lnTo>
                    <a:pt x="137" y="10"/>
                  </a:lnTo>
                  <a:lnTo>
                    <a:pt x="140" y="6"/>
                  </a:lnTo>
                  <a:lnTo>
                    <a:pt x="149" y="2"/>
                  </a:lnTo>
                  <a:lnTo>
                    <a:pt x="164" y="0"/>
                  </a:lnTo>
                  <a:lnTo>
                    <a:pt x="181" y="1"/>
                  </a:lnTo>
                  <a:lnTo>
                    <a:pt x="193" y="7"/>
                  </a:lnTo>
                  <a:lnTo>
                    <a:pt x="201" y="18"/>
                  </a:lnTo>
                  <a:lnTo>
                    <a:pt x="206" y="30"/>
                  </a:lnTo>
                  <a:lnTo>
                    <a:pt x="208" y="46"/>
                  </a:lnTo>
                  <a:lnTo>
                    <a:pt x="206" y="61"/>
                  </a:lnTo>
                  <a:lnTo>
                    <a:pt x="202" y="75"/>
                  </a:lnTo>
                  <a:lnTo>
                    <a:pt x="194" y="88"/>
                  </a:lnTo>
                  <a:lnTo>
                    <a:pt x="189" y="93"/>
                  </a:lnTo>
                  <a:lnTo>
                    <a:pt x="182" y="98"/>
                  </a:lnTo>
                  <a:lnTo>
                    <a:pt x="174" y="102"/>
                  </a:lnTo>
                  <a:lnTo>
                    <a:pt x="164" y="107"/>
                  </a:lnTo>
                  <a:lnTo>
                    <a:pt x="154" y="109"/>
                  </a:lnTo>
                  <a:lnTo>
                    <a:pt x="142" y="111"/>
                  </a:lnTo>
                  <a:lnTo>
                    <a:pt x="129" y="112"/>
                  </a:lnTo>
                  <a:lnTo>
                    <a:pt x="117" y="112"/>
                  </a:lnTo>
                  <a:lnTo>
                    <a:pt x="102" y="112"/>
                  </a:lnTo>
                  <a:lnTo>
                    <a:pt x="89" y="110"/>
                  </a:lnTo>
                  <a:lnTo>
                    <a:pt x="75" y="105"/>
                  </a:lnTo>
                  <a:lnTo>
                    <a:pt x="59" y="101"/>
                  </a:lnTo>
                  <a:lnTo>
                    <a:pt x="44" y="94"/>
                  </a:lnTo>
                  <a:lnTo>
                    <a:pt x="29" y="86"/>
                  </a:lnTo>
                  <a:lnTo>
                    <a:pt x="14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Freeform 1123"/>
            <p:cNvSpPr/>
            <p:nvPr/>
          </p:nvSpPr>
          <p:spPr>
            <a:xfrm>
              <a:off x="4509" y="4143"/>
              <a:ext cx="7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8" h="112">
                  <a:moveTo>
                    <a:pt x="0" y="64"/>
                  </a:moveTo>
                  <a:lnTo>
                    <a:pt x="0" y="64"/>
                  </a:lnTo>
                  <a:lnTo>
                    <a:pt x="4" y="66"/>
                  </a:lnTo>
                  <a:lnTo>
                    <a:pt x="14" y="70"/>
                  </a:lnTo>
                  <a:lnTo>
                    <a:pt x="30" y="75"/>
                  </a:lnTo>
                  <a:lnTo>
                    <a:pt x="49" y="81"/>
                  </a:lnTo>
                  <a:lnTo>
                    <a:pt x="69" y="83"/>
                  </a:lnTo>
                  <a:lnTo>
                    <a:pt x="89" y="82"/>
                  </a:lnTo>
                  <a:lnTo>
                    <a:pt x="107" y="76"/>
                  </a:lnTo>
                  <a:lnTo>
                    <a:pt x="120" y="64"/>
                  </a:lnTo>
                  <a:lnTo>
                    <a:pt x="128" y="48"/>
                  </a:lnTo>
                  <a:lnTo>
                    <a:pt x="133" y="36"/>
                  </a:lnTo>
                  <a:lnTo>
                    <a:pt x="134" y="25"/>
                  </a:lnTo>
                  <a:lnTo>
                    <a:pt x="135" y="17"/>
                  </a:lnTo>
                  <a:lnTo>
                    <a:pt x="137" y="10"/>
                  </a:lnTo>
                  <a:lnTo>
                    <a:pt x="140" y="6"/>
                  </a:lnTo>
                  <a:lnTo>
                    <a:pt x="149" y="2"/>
                  </a:lnTo>
                  <a:lnTo>
                    <a:pt x="164" y="0"/>
                  </a:lnTo>
                  <a:lnTo>
                    <a:pt x="181" y="1"/>
                  </a:lnTo>
                  <a:lnTo>
                    <a:pt x="193" y="7"/>
                  </a:lnTo>
                  <a:lnTo>
                    <a:pt x="201" y="18"/>
                  </a:lnTo>
                  <a:lnTo>
                    <a:pt x="206" y="30"/>
                  </a:lnTo>
                  <a:lnTo>
                    <a:pt x="208" y="46"/>
                  </a:lnTo>
                  <a:lnTo>
                    <a:pt x="206" y="61"/>
                  </a:lnTo>
                  <a:lnTo>
                    <a:pt x="202" y="75"/>
                  </a:lnTo>
                  <a:lnTo>
                    <a:pt x="194" y="88"/>
                  </a:lnTo>
                  <a:lnTo>
                    <a:pt x="189" y="93"/>
                  </a:lnTo>
                  <a:lnTo>
                    <a:pt x="182" y="98"/>
                  </a:lnTo>
                  <a:lnTo>
                    <a:pt x="174" y="102"/>
                  </a:lnTo>
                  <a:lnTo>
                    <a:pt x="164" y="107"/>
                  </a:lnTo>
                  <a:lnTo>
                    <a:pt x="154" y="109"/>
                  </a:lnTo>
                  <a:lnTo>
                    <a:pt x="142" y="111"/>
                  </a:lnTo>
                  <a:lnTo>
                    <a:pt x="129" y="112"/>
                  </a:lnTo>
                  <a:lnTo>
                    <a:pt x="117" y="112"/>
                  </a:lnTo>
                  <a:lnTo>
                    <a:pt x="102" y="112"/>
                  </a:lnTo>
                  <a:lnTo>
                    <a:pt x="89" y="110"/>
                  </a:lnTo>
                  <a:lnTo>
                    <a:pt x="75" y="105"/>
                  </a:lnTo>
                  <a:lnTo>
                    <a:pt x="59" y="101"/>
                  </a:lnTo>
                  <a:lnTo>
                    <a:pt x="44" y="94"/>
                  </a:lnTo>
                  <a:lnTo>
                    <a:pt x="29" y="86"/>
                  </a:lnTo>
                  <a:lnTo>
                    <a:pt x="14" y="76"/>
                  </a:lnTo>
                  <a:lnTo>
                    <a:pt x="0" y="64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Freeform 1124"/>
            <p:cNvSpPr/>
            <p:nvPr/>
          </p:nvSpPr>
          <p:spPr>
            <a:xfrm>
              <a:off x="4545" y="4237"/>
              <a:ext cx="41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5" h="177">
                  <a:moveTo>
                    <a:pt x="83" y="0"/>
                  </a:moveTo>
                  <a:lnTo>
                    <a:pt x="85" y="4"/>
                  </a:lnTo>
                  <a:lnTo>
                    <a:pt x="92" y="12"/>
                  </a:lnTo>
                  <a:lnTo>
                    <a:pt x="99" y="25"/>
                  </a:lnTo>
                  <a:lnTo>
                    <a:pt x="109" y="42"/>
                  </a:lnTo>
                  <a:lnTo>
                    <a:pt x="117" y="62"/>
                  </a:lnTo>
                  <a:lnTo>
                    <a:pt x="123" y="83"/>
                  </a:lnTo>
                  <a:lnTo>
                    <a:pt x="125" y="106"/>
                  </a:lnTo>
                  <a:lnTo>
                    <a:pt x="122" y="128"/>
                  </a:lnTo>
                  <a:lnTo>
                    <a:pt x="111" y="149"/>
                  </a:lnTo>
                  <a:lnTo>
                    <a:pt x="95" y="164"/>
                  </a:lnTo>
                  <a:lnTo>
                    <a:pt x="75" y="174"/>
                  </a:lnTo>
                  <a:lnTo>
                    <a:pt x="54" y="177"/>
                  </a:lnTo>
                  <a:lnTo>
                    <a:pt x="33" y="175"/>
                  </a:lnTo>
                  <a:lnTo>
                    <a:pt x="17" y="168"/>
                  </a:lnTo>
                  <a:lnTo>
                    <a:pt x="4" y="156"/>
                  </a:lnTo>
                  <a:lnTo>
                    <a:pt x="0" y="138"/>
                  </a:lnTo>
                  <a:lnTo>
                    <a:pt x="2" y="120"/>
                  </a:lnTo>
                  <a:lnTo>
                    <a:pt x="10" y="109"/>
                  </a:lnTo>
                  <a:lnTo>
                    <a:pt x="20" y="101"/>
                  </a:lnTo>
                  <a:lnTo>
                    <a:pt x="32" y="98"/>
                  </a:lnTo>
                  <a:lnTo>
                    <a:pt x="43" y="97"/>
                  </a:lnTo>
                  <a:lnTo>
                    <a:pt x="54" y="98"/>
                  </a:lnTo>
                  <a:lnTo>
                    <a:pt x="61" y="98"/>
                  </a:lnTo>
                  <a:lnTo>
                    <a:pt x="64" y="99"/>
                  </a:lnTo>
                  <a:lnTo>
                    <a:pt x="67" y="99"/>
                  </a:lnTo>
                  <a:lnTo>
                    <a:pt x="75" y="100"/>
                  </a:lnTo>
                  <a:lnTo>
                    <a:pt x="85" y="99"/>
                  </a:lnTo>
                  <a:lnTo>
                    <a:pt x="95" y="93"/>
                  </a:lnTo>
                  <a:lnTo>
                    <a:pt x="103" y="83"/>
                  </a:lnTo>
                  <a:lnTo>
                    <a:pt x="105" y="65"/>
                  </a:lnTo>
                  <a:lnTo>
                    <a:pt x="98" y="38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Freeform 1125"/>
            <p:cNvSpPr/>
            <p:nvPr/>
          </p:nvSpPr>
          <p:spPr>
            <a:xfrm>
              <a:off x="4545" y="4237"/>
              <a:ext cx="41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5" h="177">
                  <a:moveTo>
                    <a:pt x="83" y="0"/>
                  </a:moveTo>
                  <a:lnTo>
                    <a:pt x="83" y="0"/>
                  </a:lnTo>
                  <a:lnTo>
                    <a:pt x="85" y="4"/>
                  </a:lnTo>
                  <a:lnTo>
                    <a:pt x="92" y="12"/>
                  </a:lnTo>
                  <a:lnTo>
                    <a:pt x="99" y="25"/>
                  </a:lnTo>
                  <a:lnTo>
                    <a:pt x="109" y="42"/>
                  </a:lnTo>
                  <a:lnTo>
                    <a:pt x="117" y="62"/>
                  </a:lnTo>
                  <a:lnTo>
                    <a:pt x="123" y="83"/>
                  </a:lnTo>
                  <a:lnTo>
                    <a:pt x="125" y="106"/>
                  </a:lnTo>
                  <a:lnTo>
                    <a:pt x="122" y="128"/>
                  </a:lnTo>
                  <a:lnTo>
                    <a:pt x="111" y="149"/>
                  </a:lnTo>
                  <a:lnTo>
                    <a:pt x="95" y="164"/>
                  </a:lnTo>
                  <a:lnTo>
                    <a:pt x="75" y="174"/>
                  </a:lnTo>
                  <a:lnTo>
                    <a:pt x="54" y="177"/>
                  </a:lnTo>
                  <a:lnTo>
                    <a:pt x="33" y="175"/>
                  </a:lnTo>
                  <a:lnTo>
                    <a:pt x="17" y="168"/>
                  </a:lnTo>
                  <a:lnTo>
                    <a:pt x="4" y="156"/>
                  </a:lnTo>
                  <a:lnTo>
                    <a:pt x="0" y="138"/>
                  </a:lnTo>
                  <a:lnTo>
                    <a:pt x="2" y="120"/>
                  </a:lnTo>
                  <a:lnTo>
                    <a:pt x="10" y="109"/>
                  </a:lnTo>
                  <a:lnTo>
                    <a:pt x="20" y="101"/>
                  </a:lnTo>
                  <a:lnTo>
                    <a:pt x="32" y="98"/>
                  </a:lnTo>
                  <a:lnTo>
                    <a:pt x="43" y="97"/>
                  </a:lnTo>
                  <a:lnTo>
                    <a:pt x="54" y="98"/>
                  </a:lnTo>
                  <a:lnTo>
                    <a:pt x="61" y="98"/>
                  </a:lnTo>
                  <a:lnTo>
                    <a:pt x="64" y="99"/>
                  </a:lnTo>
                  <a:lnTo>
                    <a:pt x="67" y="99"/>
                  </a:lnTo>
                  <a:lnTo>
                    <a:pt x="75" y="100"/>
                  </a:lnTo>
                  <a:lnTo>
                    <a:pt x="85" y="99"/>
                  </a:lnTo>
                  <a:lnTo>
                    <a:pt x="95" y="93"/>
                  </a:lnTo>
                  <a:lnTo>
                    <a:pt x="103" y="83"/>
                  </a:lnTo>
                  <a:lnTo>
                    <a:pt x="105" y="65"/>
                  </a:lnTo>
                  <a:lnTo>
                    <a:pt x="98" y="38"/>
                  </a:lnTo>
                  <a:lnTo>
                    <a:pt x="83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Freeform 1126"/>
            <p:cNvSpPr/>
            <p:nvPr/>
          </p:nvSpPr>
          <p:spPr>
            <a:xfrm>
              <a:off x="4495" y="4279"/>
              <a:ext cx="57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73" h="85">
                  <a:moveTo>
                    <a:pt x="173" y="43"/>
                  </a:moveTo>
                  <a:lnTo>
                    <a:pt x="170" y="41"/>
                  </a:lnTo>
                  <a:lnTo>
                    <a:pt x="161" y="34"/>
                  </a:lnTo>
                  <a:lnTo>
                    <a:pt x="148" y="25"/>
                  </a:lnTo>
                  <a:lnTo>
                    <a:pt x="131" y="15"/>
                  </a:lnTo>
                  <a:lnTo>
                    <a:pt x="112" y="7"/>
                  </a:lnTo>
                  <a:lnTo>
                    <a:pt x="92" y="1"/>
                  </a:lnTo>
                  <a:lnTo>
                    <a:pt x="70" y="0"/>
                  </a:lnTo>
                  <a:lnTo>
                    <a:pt x="50" y="4"/>
                  </a:lnTo>
                  <a:lnTo>
                    <a:pt x="28" y="15"/>
                  </a:lnTo>
                  <a:lnTo>
                    <a:pt x="12" y="26"/>
                  </a:lnTo>
                  <a:lnTo>
                    <a:pt x="3" y="38"/>
                  </a:lnTo>
                  <a:lnTo>
                    <a:pt x="0" y="49"/>
                  </a:lnTo>
                  <a:lnTo>
                    <a:pt x="0" y="59"/>
                  </a:lnTo>
                  <a:lnTo>
                    <a:pt x="4" y="68"/>
                  </a:lnTo>
                  <a:lnTo>
                    <a:pt x="11" y="76"/>
                  </a:lnTo>
                  <a:lnTo>
                    <a:pt x="19" y="81"/>
                  </a:lnTo>
                  <a:lnTo>
                    <a:pt x="28" y="85"/>
                  </a:lnTo>
                  <a:lnTo>
                    <a:pt x="38" y="85"/>
                  </a:lnTo>
                  <a:lnTo>
                    <a:pt x="49" y="84"/>
                  </a:lnTo>
                  <a:lnTo>
                    <a:pt x="59" y="80"/>
                  </a:lnTo>
                  <a:lnTo>
                    <a:pt x="70" y="75"/>
                  </a:lnTo>
                  <a:lnTo>
                    <a:pt x="79" y="68"/>
                  </a:lnTo>
                  <a:lnTo>
                    <a:pt x="87" y="61"/>
                  </a:lnTo>
                  <a:lnTo>
                    <a:pt x="93" y="53"/>
                  </a:lnTo>
                  <a:lnTo>
                    <a:pt x="98" y="45"/>
                  </a:lnTo>
                  <a:lnTo>
                    <a:pt x="106" y="39"/>
                  </a:lnTo>
                  <a:lnTo>
                    <a:pt x="116" y="33"/>
                  </a:lnTo>
                  <a:lnTo>
                    <a:pt x="126" y="30"/>
                  </a:lnTo>
                  <a:lnTo>
                    <a:pt x="138" y="28"/>
                  </a:lnTo>
                  <a:lnTo>
                    <a:pt x="150" y="30"/>
                  </a:lnTo>
                  <a:lnTo>
                    <a:pt x="161" y="34"/>
                  </a:lnTo>
                  <a:lnTo>
                    <a:pt x="173" y="43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Freeform 1127"/>
            <p:cNvSpPr/>
            <p:nvPr/>
          </p:nvSpPr>
          <p:spPr>
            <a:xfrm>
              <a:off x="4495" y="4279"/>
              <a:ext cx="57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73" h="85">
                  <a:moveTo>
                    <a:pt x="173" y="43"/>
                  </a:moveTo>
                  <a:lnTo>
                    <a:pt x="173" y="43"/>
                  </a:lnTo>
                  <a:lnTo>
                    <a:pt x="170" y="41"/>
                  </a:lnTo>
                  <a:lnTo>
                    <a:pt x="161" y="34"/>
                  </a:lnTo>
                  <a:lnTo>
                    <a:pt x="148" y="25"/>
                  </a:lnTo>
                  <a:lnTo>
                    <a:pt x="131" y="15"/>
                  </a:lnTo>
                  <a:lnTo>
                    <a:pt x="112" y="7"/>
                  </a:lnTo>
                  <a:lnTo>
                    <a:pt x="92" y="1"/>
                  </a:lnTo>
                  <a:lnTo>
                    <a:pt x="70" y="0"/>
                  </a:lnTo>
                  <a:lnTo>
                    <a:pt x="50" y="4"/>
                  </a:lnTo>
                  <a:lnTo>
                    <a:pt x="28" y="15"/>
                  </a:lnTo>
                  <a:lnTo>
                    <a:pt x="12" y="26"/>
                  </a:lnTo>
                  <a:lnTo>
                    <a:pt x="3" y="38"/>
                  </a:lnTo>
                  <a:lnTo>
                    <a:pt x="0" y="49"/>
                  </a:lnTo>
                  <a:lnTo>
                    <a:pt x="0" y="59"/>
                  </a:lnTo>
                  <a:lnTo>
                    <a:pt x="4" y="68"/>
                  </a:lnTo>
                  <a:lnTo>
                    <a:pt x="11" y="76"/>
                  </a:lnTo>
                  <a:lnTo>
                    <a:pt x="19" y="81"/>
                  </a:lnTo>
                  <a:lnTo>
                    <a:pt x="28" y="85"/>
                  </a:lnTo>
                  <a:lnTo>
                    <a:pt x="38" y="85"/>
                  </a:lnTo>
                  <a:lnTo>
                    <a:pt x="49" y="84"/>
                  </a:lnTo>
                  <a:lnTo>
                    <a:pt x="59" y="80"/>
                  </a:lnTo>
                  <a:lnTo>
                    <a:pt x="70" y="75"/>
                  </a:lnTo>
                  <a:lnTo>
                    <a:pt x="79" y="68"/>
                  </a:lnTo>
                  <a:lnTo>
                    <a:pt x="87" y="61"/>
                  </a:lnTo>
                  <a:lnTo>
                    <a:pt x="93" y="53"/>
                  </a:lnTo>
                  <a:lnTo>
                    <a:pt x="98" y="45"/>
                  </a:lnTo>
                  <a:lnTo>
                    <a:pt x="106" y="39"/>
                  </a:lnTo>
                  <a:lnTo>
                    <a:pt x="116" y="33"/>
                  </a:lnTo>
                  <a:lnTo>
                    <a:pt x="126" y="30"/>
                  </a:lnTo>
                  <a:lnTo>
                    <a:pt x="138" y="28"/>
                  </a:lnTo>
                  <a:lnTo>
                    <a:pt x="150" y="30"/>
                  </a:lnTo>
                  <a:lnTo>
                    <a:pt x="161" y="34"/>
                  </a:lnTo>
                  <a:lnTo>
                    <a:pt x="173" y="43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Freeform 1128"/>
            <p:cNvSpPr/>
            <p:nvPr/>
          </p:nvSpPr>
          <p:spPr>
            <a:xfrm>
              <a:off x="5011" y="4165"/>
              <a:ext cx="103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09" h="215">
                  <a:moveTo>
                    <a:pt x="309" y="108"/>
                  </a:moveTo>
                  <a:lnTo>
                    <a:pt x="304" y="112"/>
                  </a:lnTo>
                  <a:lnTo>
                    <a:pt x="296" y="118"/>
                  </a:lnTo>
                  <a:lnTo>
                    <a:pt x="288" y="125"/>
                  </a:lnTo>
                  <a:lnTo>
                    <a:pt x="279" y="133"/>
                  </a:lnTo>
                  <a:lnTo>
                    <a:pt x="270" y="141"/>
                  </a:lnTo>
                  <a:lnTo>
                    <a:pt x="259" y="150"/>
                  </a:lnTo>
                  <a:lnTo>
                    <a:pt x="248" y="160"/>
                  </a:lnTo>
                  <a:lnTo>
                    <a:pt x="237" y="169"/>
                  </a:lnTo>
                  <a:lnTo>
                    <a:pt x="223" y="178"/>
                  </a:lnTo>
                  <a:lnTo>
                    <a:pt x="210" y="186"/>
                  </a:lnTo>
                  <a:lnTo>
                    <a:pt x="196" y="194"/>
                  </a:lnTo>
                  <a:lnTo>
                    <a:pt x="182" y="202"/>
                  </a:lnTo>
                  <a:lnTo>
                    <a:pt x="166" y="207"/>
                  </a:lnTo>
                  <a:lnTo>
                    <a:pt x="151" y="212"/>
                  </a:lnTo>
                  <a:lnTo>
                    <a:pt x="134" y="214"/>
                  </a:lnTo>
                  <a:lnTo>
                    <a:pt x="117" y="215"/>
                  </a:lnTo>
                  <a:lnTo>
                    <a:pt x="76" y="211"/>
                  </a:lnTo>
                  <a:lnTo>
                    <a:pt x="46" y="198"/>
                  </a:lnTo>
                  <a:lnTo>
                    <a:pt x="24" y="181"/>
                  </a:lnTo>
                  <a:lnTo>
                    <a:pt x="11" y="161"/>
                  </a:lnTo>
                  <a:lnTo>
                    <a:pt x="3" y="141"/>
                  </a:lnTo>
                  <a:lnTo>
                    <a:pt x="0" y="124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3"/>
                  </a:lnTo>
                  <a:lnTo>
                    <a:pt x="0" y="91"/>
                  </a:lnTo>
                  <a:lnTo>
                    <a:pt x="3" y="74"/>
                  </a:lnTo>
                  <a:lnTo>
                    <a:pt x="11" y="54"/>
                  </a:lnTo>
                  <a:lnTo>
                    <a:pt x="24" y="34"/>
                  </a:lnTo>
                  <a:lnTo>
                    <a:pt x="46" y="17"/>
                  </a:lnTo>
                  <a:lnTo>
                    <a:pt x="76" y="5"/>
                  </a:lnTo>
                  <a:lnTo>
                    <a:pt x="117" y="0"/>
                  </a:lnTo>
                  <a:lnTo>
                    <a:pt x="134" y="1"/>
                  </a:lnTo>
                  <a:lnTo>
                    <a:pt x="151" y="3"/>
                  </a:lnTo>
                  <a:lnTo>
                    <a:pt x="166" y="8"/>
                  </a:lnTo>
                  <a:lnTo>
                    <a:pt x="182" y="15"/>
                  </a:lnTo>
                  <a:lnTo>
                    <a:pt x="196" y="21"/>
                  </a:lnTo>
                  <a:lnTo>
                    <a:pt x="210" y="29"/>
                  </a:lnTo>
                  <a:lnTo>
                    <a:pt x="223" y="38"/>
                  </a:lnTo>
                  <a:lnTo>
                    <a:pt x="237" y="47"/>
                  </a:lnTo>
                  <a:lnTo>
                    <a:pt x="248" y="56"/>
                  </a:lnTo>
                  <a:lnTo>
                    <a:pt x="259" y="65"/>
                  </a:lnTo>
                  <a:lnTo>
                    <a:pt x="270" y="74"/>
                  </a:lnTo>
                  <a:lnTo>
                    <a:pt x="279" y="83"/>
                  </a:lnTo>
                  <a:lnTo>
                    <a:pt x="288" y="91"/>
                  </a:lnTo>
                  <a:lnTo>
                    <a:pt x="296" y="98"/>
                  </a:lnTo>
                  <a:lnTo>
                    <a:pt x="304" y="103"/>
                  </a:lnTo>
                  <a:lnTo>
                    <a:pt x="309" y="108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Freeform 1129"/>
            <p:cNvSpPr/>
            <p:nvPr/>
          </p:nvSpPr>
          <p:spPr>
            <a:xfrm>
              <a:off x="5050" y="4199"/>
              <a:ext cx="65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95" h="116">
                  <a:moveTo>
                    <a:pt x="0" y="116"/>
                  </a:moveTo>
                  <a:lnTo>
                    <a:pt x="0" y="116"/>
                  </a:lnTo>
                  <a:lnTo>
                    <a:pt x="17" y="114"/>
                  </a:lnTo>
                  <a:lnTo>
                    <a:pt x="34" y="112"/>
                  </a:lnTo>
                  <a:lnTo>
                    <a:pt x="50" y="108"/>
                  </a:lnTo>
                  <a:lnTo>
                    <a:pt x="66" y="102"/>
                  </a:lnTo>
                  <a:lnTo>
                    <a:pt x="82" y="93"/>
                  </a:lnTo>
                  <a:lnTo>
                    <a:pt x="95" y="85"/>
                  </a:lnTo>
                  <a:lnTo>
                    <a:pt x="109" y="77"/>
                  </a:lnTo>
                  <a:lnTo>
                    <a:pt x="122" y="69"/>
                  </a:lnTo>
                  <a:lnTo>
                    <a:pt x="133" y="60"/>
                  </a:lnTo>
                  <a:lnTo>
                    <a:pt x="144" y="49"/>
                  </a:lnTo>
                  <a:lnTo>
                    <a:pt x="156" y="41"/>
                  </a:lnTo>
                  <a:lnTo>
                    <a:pt x="164" y="33"/>
                  </a:lnTo>
                  <a:lnTo>
                    <a:pt x="175" y="25"/>
                  </a:lnTo>
                  <a:lnTo>
                    <a:pt x="181" y="17"/>
                  </a:lnTo>
                  <a:lnTo>
                    <a:pt x="189" y="11"/>
                  </a:lnTo>
                  <a:lnTo>
                    <a:pt x="195" y="7"/>
                  </a:lnTo>
                  <a:lnTo>
                    <a:pt x="190" y="0"/>
                  </a:lnTo>
                  <a:lnTo>
                    <a:pt x="185" y="5"/>
                  </a:lnTo>
                  <a:lnTo>
                    <a:pt x="177" y="10"/>
                  </a:lnTo>
                  <a:lnTo>
                    <a:pt x="168" y="18"/>
                  </a:lnTo>
                  <a:lnTo>
                    <a:pt x="160" y="26"/>
                  </a:lnTo>
                  <a:lnTo>
                    <a:pt x="151" y="34"/>
                  </a:lnTo>
                  <a:lnTo>
                    <a:pt x="140" y="43"/>
                  </a:lnTo>
                  <a:lnTo>
                    <a:pt x="129" y="53"/>
                  </a:lnTo>
                  <a:lnTo>
                    <a:pt x="118" y="62"/>
                  </a:lnTo>
                  <a:lnTo>
                    <a:pt x="104" y="71"/>
                  </a:lnTo>
                  <a:lnTo>
                    <a:pt x="91" y="79"/>
                  </a:lnTo>
                  <a:lnTo>
                    <a:pt x="77" y="86"/>
                  </a:lnTo>
                  <a:lnTo>
                    <a:pt x="64" y="93"/>
                  </a:lnTo>
                  <a:lnTo>
                    <a:pt x="48" y="99"/>
                  </a:lnTo>
                  <a:lnTo>
                    <a:pt x="34" y="103"/>
                  </a:lnTo>
                  <a:lnTo>
                    <a:pt x="17" y="105"/>
                  </a:lnTo>
                  <a:lnTo>
                    <a:pt x="0" y="107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Freeform 1130"/>
            <p:cNvSpPr/>
            <p:nvPr/>
          </p:nvSpPr>
          <p:spPr>
            <a:xfrm>
              <a:off x="5010" y="4201"/>
              <a:ext cx="40" cy="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2" h="112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16"/>
                  </a:lnTo>
                  <a:lnTo>
                    <a:pt x="4" y="34"/>
                  </a:lnTo>
                  <a:lnTo>
                    <a:pt x="13" y="56"/>
                  </a:lnTo>
                  <a:lnTo>
                    <a:pt x="26" y="77"/>
                  </a:lnTo>
                  <a:lnTo>
                    <a:pt x="48" y="94"/>
                  </a:lnTo>
                  <a:lnTo>
                    <a:pt x="80" y="107"/>
                  </a:lnTo>
                  <a:lnTo>
                    <a:pt x="122" y="112"/>
                  </a:lnTo>
                  <a:lnTo>
                    <a:pt x="122" y="103"/>
                  </a:lnTo>
                  <a:lnTo>
                    <a:pt x="82" y="98"/>
                  </a:lnTo>
                  <a:lnTo>
                    <a:pt x="53" y="87"/>
                  </a:lnTo>
                  <a:lnTo>
                    <a:pt x="33" y="70"/>
                  </a:lnTo>
                  <a:lnTo>
                    <a:pt x="19" y="51"/>
                  </a:lnTo>
                  <a:lnTo>
                    <a:pt x="13" y="32"/>
                  </a:lnTo>
                  <a:lnTo>
                    <a:pt x="9" y="16"/>
                  </a:lnTo>
                  <a:lnTo>
                    <a:pt x="9" y="4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Freeform 1131"/>
            <p:cNvSpPr/>
            <p:nvPr/>
          </p:nvSpPr>
          <p:spPr>
            <a:xfrm>
              <a:off x="5010" y="4163"/>
              <a:ext cx="40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2" h="112">
                  <a:moveTo>
                    <a:pt x="122" y="0"/>
                  </a:moveTo>
                  <a:lnTo>
                    <a:pt x="122" y="0"/>
                  </a:lnTo>
                  <a:lnTo>
                    <a:pt x="80" y="4"/>
                  </a:lnTo>
                  <a:lnTo>
                    <a:pt x="48" y="18"/>
                  </a:lnTo>
                  <a:lnTo>
                    <a:pt x="26" y="34"/>
                  </a:lnTo>
                  <a:lnTo>
                    <a:pt x="13" y="56"/>
                  </a:lnTo>
                  <a:lnTo>
                    <a:pt x="4" y="77"/>
                  </a:lnTo>
                  <a:lnTo>
                    <a:pt x="0" y="95"/>
                  </a:lnTo>
                  <a:lnTo>
                    <a:pt x="0" y="107"/>
                  </a:lnTo>
                  <a:lnTo>
                    <a:pt x="0" y="112"/>
                  </a:lnTo>
                  <a:lnTo>
                    <a:pt x="9" y="112"/>
                  </a:lnTo>
                  <a:lnTo>
                    <a:pt x="9" y="107"/>
                  </a:lnTo>
                  <a:lnTo>
                    <a:pt x="9" y="95"/>
                  </a:lnTo>
                  <a:lnTo>
                    <a:pt x="13" y="79"/>
                  </a:lnTo>
                  <a:lnTo>
                    <a:pt x="19" y="60"/>
                  </a:lnTo>
                  <a:lnTo>
                    <a:pt x="33" y="41"/>
                  </a:lnTo>
                  <a:lnTo>
                    <a:pt x="53" y="24"/>
                  </a:lnTo>
                  <a:lnTo>
                    <a:pt x="82" y="13"/>
                  </a:lnTo>
                  <a:lnTo>
                    <a:pt x="122" y="9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Freeform 1132"/>
            <p:cNvSpPr/>
            <p:nvPr/>
          </p:nvSpPr>
          <p:spPr>
            <a:xfrm>
              <a:off x="5050" y="4163"/>
              <a:ext cx="6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1" h="115">
                  <a:moveTo>
                    <a:pt x="195" y="115"/>
                  </a:moveTo>
                  <a:lnTo>
                    <a:pt x="195" y="108"/>
                  </a:lnTo>
                  <a:lnTo>
                    <a:pt x="189" y="104"/>
                  </a:lnTo>
                  <a:lnTo>
                    <a:pt x="181" y="98"/>
                  </a:lnTo>
                  <a:lnTo>
                    <a:pt x="173" y="91"/>
                  </a:lnTo>
                  <a:lnTo>
                    <a:pt x="166" y="84"/>
                  </a:lnTo>
                  <a:lnTo>
                    <a:pt x="156" y="75"/>
                  </a:lnTo>
                  <a:lnTo>
                    <a:pt x="144" y="66"/>
                  </a:lnTo>
                  <a:lnTo>
                    <a:pt x="133" y="57"/>
                  </a:lnTo>
                  <a:lnTo>
                    <a:pt x="122" y="48"/>
                  </a:lnTo>
                  <a:lnTo>
                    <a:pt x="109" y="39"/>
                  </a:lnTo>
                  <a:lnTo>
                    <a:pt x="95" y="30"/>
                  </a:lnTo>
                  <a:lnTo>
                    <a:pt x="82" y="22"/>
                  </a:lnTo>
                  <a:lnTo>
                    <a:pt x="66" y="14"/>
                  </a:lnTo>
                  <a:lnTo>
                    <a:pt x="50" y="7"/>
                  </a:lnTo>
                  <a:lnTo>
                    <a:pt x="34" y="3"/>
                  </a:lnTo>
                  <a:lnTo>
                    <a:pt x="17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" y="10"/>
                  </a:lnTo>
                  <a:lnTo>
                    <a:pt x="34" y="12"/>
                  </a:lnTo>
                  <a:lnTo>
                    <a:pt x="48" y="16"/>
                  </a:lnTo>
                  <a:lnTo>
                    <a:pt x="64" y="23"/>
                  </a:lnTo>
                  <a:lnTo>
                    <a:pt x="77" y="29"/>
                  </a:lnTo>
                  <a:lnTo>
                    <a:pt x="91" y="37"/>
                  </a:lnTo>
                  <a:lnTo>
                    <a:pt x="104" y="46"/>
                  </a:lnTo>
                  <a:lnTo>
                    <a:pt x="118" y="54"/>
                  </a:lnTo>
                  <a:lnTo>
                    <a:pt x="129" y="63"/>
                  </a:lnTo>
                  <a:lnTo>
                    <a:pt x="140" y="72"/>
                  </a:lnTo>
                  <a:lnTo>
                    <a:pt x="151" y="81"/>
                  </a:lnTo>
                  <a:lnTo>
                    <a:pt x="159" y="90"/>
                  </a:lnTo>
                  <a:lnTo>
                    <a:pt x="169" y="98"/>
                  </a:lnTo>
                  <a:lnTo>
                    <a:pt x="177" y="105"/>
                  </a:lnTo>
                  <a:lnTo>
                    <a:pt x="185" y="110"/>
                  </a:lnTo>
                  <a:lnTo>
                    <a:pt x="190" y="115"/>
                  </a:lnTo>
                  <a:lnTo>
                    <a:pt x="190" y="108"/>
                  </a:lnTo>
                  <a:lnTo>
                    <a:pt x="195" y="115"/>
                  </a:lnTo>
                  <a:lnTo>
                    <a:pt x="201" y="112"/>
                  </a:lnTo>
                  <a:lnTo>
                    <a:pt x="195" y="108"/>
                  </a:lnTo>
                  <a:lnTo>
                    <a:pt x="195" y="1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Freeform 1133"/>
            <p:cNvSpPr/>
            <p:nvPr/>
          </p:nvSpPr>
          <p:spPr>
            <a:xfrm>
              <a:off x="4694" y="4135"/>
              <a:ext cx="45" cy="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34" h="194">
                  <a:moveTo>
                    <a:pt x="10" y="194"/>
                  </a:moveTo>
                  <a:lnTo>
                    <a:pt x="9" y="190"/>
                  </a:lnTo>
                  <a:lnTo>
                    <a:pt x="5" y="178"/>
                  </a:lnTo>
                  <a:lnTo>
                    <a:pt x="1" y="160"/>
                  </a:lnTo>
                  <a:lnTo>
                    <a:pt x="0" y="138"/>
                  </a:lnTo>
                  <a:lnTo>
                    <a:pt x="1" y="115"/>
                  </a:lnTo>
                  <a:lnTo>
                    <a:pt x="8" y="91"/>
                  </a:lnTo>
                  <a:lnTo>
                    <a:pt x="23" y="71"/>
                  </a:lnTo>
                  <a:lnTo>
                    <a:pt x="46" y="56"/>
                  </a:lnTo>
                  <a:lnTo>
                    <a:pt x="62" y="48"/>
                  </a:lnTo>
                  <a:lnTo>
                    <a:pt x="72" y="42"/>
                  </a:lnTo>
                  <a:lnTo>
                    <a:pt x="79" y="37"/>
                  </a:lnTo>
                  <a:lnTo>
                    <a:pt x="83" y="31"/>
                  </a:lnTo>
                  <a:lnTo>
                    <a:pt x="86" y="24"/>
                  </a:lnTo>
                  <a:lnTo>
                    <a:pt x="90" y="18"/>
                  </a:lnTo>
                  <a:lnTo>
                    <a:pt x="94" y="10"/>
                  </a:lnTo>
                  <a:lnTo>
                    <a:pt x="101" y="0"/>
                  </a:lnTo>
                  <a:lnTo>
                    <a:pt x="104" y="5"/>
                  </a:lnTo>
                  <a:lnTo>
                    <a:pt x="113" y="20"/>
                  </a:lnTo>
                  <a:lnTo>
                    <a:pt x="122" y="41"/>
                  </a:lnTo>
                  <a:lnTo>
                    <a:pt x="131" y="65"/>
                  </a:lnTo>
                  <a:lnTo>
                    <a:pt x="134" y="89"/>
                  </a:lnTo>
                  <a:lnTo>
                    <a:pt x="131" y="111"/>
                  </a:lnTo>
                  <a:lnTo>
                    <a:pt x="117" y="125"/>
                  </a:lnTo>
                  <a:lnTo>
                    <a:pt x="88" y="131"/>
                  </a:lnTo>
                  <a:lnTo>
                    <a:pt x="62" y="132"/>
                  </a:lnTo>
                  <a:lnTo>
                    <a:pt x="44" y="133"/>
                  </a:lnTo>
                  <a:lnTo>
                    <a:pt x="34" y="137"/>
                  </a:lnTo>
                  <a:lnTo>
                    <a:pt x="28" y="143"/>
                  </a:lnTo>
                  <a:lnTo>
                    <a:pt x="25" y="151"/>
                  </a:lnTo>
                  <a:lnTo>
                    <a:pt x="23" y="162"/>
                  </a:lnTo>
                  <a:lnTo>
                    <a:pt x="18" y="177"/>
                  </a:lnTo>
                  <a:lnTo>
                    <a:pt x="10" y="194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Freeform 1134"/>
            <p:cNvSpPr/>
            <p:nvPr/>
          </p:nvSpPr>
          <p:spPr>
            <a:xfrm>
              <a:off x="4693" y="4152"/>
              <a:ext cx="17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1" h="145">
                  <a:moveTo>
                    <a:pt x="49" y="0"/>
                  </a:moveTo>
                  <a:lnTo>
                    <a:pt x="49" y="0"/>
                  </a:lnTo>
                  <a:lnTo>
                    <a:pt x="23" y="17"/>
                  </a:lnTo>
                  <a:lnTo>
                    <a:pt x="8" y="39"/>
                  </a:lnTo>
                  <a:lnTo>
                    <a:pt x="1" y="64"/>
                  </a:lnTo>
                  <a:lnTo>
                    <a:pt x="0" y="87"/>
                  </a:lnTo>
                  <a:lnTo>
                    <a:pt x="1" y="109"/>
                  </a:lnTo>
                  <a:lnTo>
                    <a:pt x="4" y="128"/>
                  </a:lnTo>
                  <a:lnTo>
                    <a:pt x="9" y="140"/>
                  </a:lnTo>
                  <a:lnTo>
                    <a:pt x="10" y="145"/>
                  </a:lnTo>
                  <a:lnTo>
                    <a:pt x="19" y="142"/>
                  </a:lnTo>
                  <a:lnTo>
                    <a:pt x="18" y="138"/>
                  </a:lnTo>
                  <a:lnTo>
                    <a:pt x="13" y="126"/>
                  </a:lnTo>
                  <a:lnTo>
                    <a:pt x="10" y="109"/>
                  </a:lnTo>
                  <a:lnTo>
                    <a:pt x="9" y="87"/>
                  </a:lnTo>
                  <a:lnTo>
                    <a:pt x="10" y="64"/>
                  </a:lnTo>
                  <a:lnTo>
                    <a:pt x="17" y="42"/>
                  </a:lnTo>
                  <a:lnTo>
                    <a:pt x="30" y="24"/>
                  </a:lnTo>
                  <a:lnTo>
                    <a:pt x="51" y="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1135"/>
            <p:cNvSpPr/>
            <p:nvPr/>
          </p:nvSpPr>
          <p:spPr>
            <a:xfrm>
              <a:off x="4709" y="4134"/>
              <a:ext cx="20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9" h="63">
                  <a:moveTo>
                    <a:pt x="59" y="0"/>
                  </a:moveTo>
                  <a:lnTo>
                    <a:pt x="53" y="0"/>
                  </a:lnTo>
                  <a:lnTo>
                    <a:pt x="46" y="11"/>
                  </a:lnTo>
                  <a:lnTo>
                    <a:pt x="41" y="18"/>
                  </a:lnTo>
                  <a:lnTo>
                    <a:pt x="37" y="25"/>
                  </a:lnTo>
                  <a:lnTo>
                    <a:pt x="35" y="32"/>
                  </a:lnTo>
                  <a:lnTo>
                    <a:pt x="30" y="36"/>
                  </a:lnTo>
                  <a:lnTo>
                    <a:pt x="25" y="42"/>
                  </a:lnTo>
                  <a:lnTo>
                    <a:pt x="15" y="47"/>
                  </a:lnTo>
                  <a:lnTo>
                    <a:pt x="0" y="54"/>
                  </a:lnTo>
                  <a:lnTo>
                    <a:pt x="2" y="63"/>
                  </a:lnTo>
                  <a:lnTo>
                    <a:pt x="19" y="54"/>
                  </a:lnTo>
                  <a:lnTo>
                    <a:pt x="29" y="49"/>
                  </a:lnTo>
                  <a:lnTo>
                    <a:pt x="37" y="43"/>
                  </a:lnTo>
                  <a:lnTo>
                    <a:pt x="41" y="36"/>
                  </a:lnTo>
                  <a:lnTo>
                    <a:pt x="46" y="30"/>
                  </a:lnTo>
                  <a:lnTo>
                    <a:pt x="48" y="23"/>
                  </a:lnTo>
                  <a:lnTo>
                    <a:pt x="53" y="15"/>
                  </a:lnTo>
                  <a:lnTo>
                    <a:pt x="59" y="5"/>
                  </a:lnTo>
                  <a:lnTo>
                    <a:pt x="53" y="5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1136"/>
            <p:cNvSpPr/>
            <p:nvPr/>
          </p:nvSpPr>
          <p:spPr>
            <a:xfrm>
              <a:off x="4724" y="4134"/>
              <a:ext cx="17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1" h="138">
                  <a:moveTo>
                    <a:pt x="0" y="138"/>
                  </a:moveTo>
                  <a:lnTo>
                    <a:pt x="0" y="138"/>
                  </a:lnTo>
                  <a:lnTo>
                    <a:pt x="30" y="133"/>
                  </a:lnTo>
                  <a:lnTo>
                    <a:pt x="48" y="116"/>
                  </a:lnTo>
                  <a:lnTo>
                    <a:pt x="51" y="92"/>
                  </a:lnTo>
                  <a:lnTo>
                    <a:pt x="48" y="66"/>
                  </a:lnTo>
                  <a:lnTo>
                    <a:pt x="39" y="43"/>
                  </a:lnTo>
                  <a:lnTo>
                    <a:pt x="30" y="21"/>
                  </a:lnTo>
                  <a:lnTo>
                    <a:pt x="20" y="6"/>
                  </a:lnTo>
                  <a:lnTo>
                    <a:pt x="16" y="0"/>
                  </a:lnTo>
                  <a:lnTo>
                    <a:pt x="10" y="5"/>
                  </a:lnTo>
                  <a:lnTo>
                    <a:pt x="13" y="11"/>
                  </a:lnTo>
                  <a:lnTo>
                    <a:pt x="21" y="25"/>
                  </a:lnTo>
                  <a:lnTo>
                    <a:pt x="30" y="45"/>
                  </a:lnTo>
                  <a:lnTo>
                    <a:pt x="39" y="69"/>
                  </a:lnTo>
                  <a:lnTo>
                    <a:pt x="42" y="92"/>
                  </a:lnTo>
                  <a:lnTo>
                    <a:pt x="39" y="111"/>
                  </a:lnTo>
                  <a:lnTo>
                    <a:pt x="27" y="124"/>
                  </a:lnTo>
                  <a:lnTo>
                    <a:pt x="0" y="129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1137"/>
            <p:cNvSpPr/>
            <p:nvPr/>
          </p:nvSpPr>
          <p:spPr>
            <a:xfrm>
              <a:off x="4696" y="4177"/>
              <a:ext cx="28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2" h="71">
                  <a:moveTo>
                    <a:pt x="0" y="70"/>
                  </a:moveTo>
                  <a:lnTo>
                    <a:pt x="8" y="71"/>
                  </a:lnTo>
                  <a:lnTo>
                    <a:pt x="17" y="52"/>
                  </a:lnTo>
                  <a:lnTo>
                    <a:pt x="21" y="37"/>
                  </a:lnTo>
                  <a:lnTo>
                    <a:pt x="23" y="26"/>
                  </a:lnTo>
                  <a:lnTo>
                    <a:pt x="26" y="19"/>
                  </a:lnTo>
                  <a:lnTo>
                    <a:pt x="30" y="15"/>
                  </a:lnTo>
                  <a:lnTo>
                    <a:pt x="38" y="11"/>
                  </a:lnTo>
                  <a:lnTo>
                    <a:pt x="56" y="10"/>
                  </a:lnTo>
                  <a:lnTo>
                    <a:pt x="82" y="9"/>
                  </a:lnTo>
                  <a:lnTo>
                    <a:pt x="82" y="0"/>
                  </a:lnTo>
                  <a:lnTo>
                    <a:pt x="56" y="1"/>
                  </a:lnTo>
                  <a:lnTo>
                    <a:pt x="38" y="2"/>
                  </a:lnTo>
                  <a:lnTo>
                    <a:pt x="26" y="8"/>
                  </a:lnTo>
                  <a:lnTo>
                    <a:pt x="19" y="15"/>
                  </a:lnTo>
                  <a:lnTo>
                    <a:pt x="14" y="24"/>
                  </a:lnTo>
                  <a:lnTo>
                    <a:pt x="12" y="35"/>
                  </a:lnTo>
                  <a:lnTo>
                    <a:pt x="8" y="49"/>
                  </a:lnTo>
                  <a:lnTo>
                    <a:pt x="1" y="66"/>
                  </a:lnTo>
                  <a:lnTo>
                    <a:pt x="9" y="67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1138"/>
            <p:cNvSpPr/>
            <p:nvPr/>
          </p:nvSpPr>
          <p:spPr>
            <a:xfrm>
              <a:off x="4702" y="4172"/>
              <a:ext cx="68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6" h="90">
                  <a:moveTo>
                    <a:pt x="1" y="85"/>
                  </a:moveTo>
                  <a:lnTo>
                    <a:pt x="1" y="81"/>
                  </a:lnTo>
                  <a:lnTo>
                    <a:pt x="0" y="73"/>
                  </a:lnTo>
                  <a:lnTo>
                    <a:pt x="1" y="63"/>
                  </a:lnTo>
                  <a:lnTo>
                    <a:pt x="3" y="50"/>
                  </a:lnTo>
                  <a:lnTo>
                    <a:pt x="10" y="39"/>
                  </a:lnTo>
                  <a:lnTo>
                    <a:pt x="22" y="27"/>
                  </a:lnTo>
                  <a:lnTo>
                    <a:pt x="40" y="21"/>
                  </a:lnTo>
                  <a:lnTo>
                    <a:pt x="66" y="20"/>
                  </a:lnTo>
                  <a:lnTo>
                    <a:pt x="88" y="21"/>
                  </a:lnTo>
                  <a:lnTo>
                    <a:pt x="108" y="22"/>
                  </a:lnTo>
                  <a:lnTo>
                    <a:pt x="125" y="22"/>
                  </a:lnTo>
                  <a:lnTo>
                    <a:pt x="142" y="21"/>
                  </a:lnTo>
                  <a:lnTo>
                    <a:pt x="156" y="19"/>
                  </a:lnTo>
                  <a:lnTo>
                    <a:pt x="172" y="14"/>
                  </a:lnTo>
                  <a:lnTo>
                    <a:pt x="189" y="8"/>
                  </a:lnTo>
                  <a:lnTo>
                    <a:pt x="206" y="0"/>
                  </a:lnTo>
                  <a:lnTo>
                    <a:pt x="206" y="4"/>
                  </a:lnTo>
                  <a:lnTo>
                    <a:pt x="204" y="17"/>
                  </a:lnTo>
                  <a:lnTo>
                    <a:pt x="199" y="34"/>
                  </a:lnTo>
                  <a:lnTo>
                    <a:pt x="189" y="53"/>
                  </a:lnTo>
                  <a:lnTo>
                    <a:pt x="171" y="71"/>
                  </a:lnTo>
                  <a:lnTo>
                    <a:pt x="145" y="85"/>
                  </a:lnTo>
                  <a:lnTo>
                    <a:pt x="108" y="90"/>
                  </a:lnTo>
                  <a:lnTo>
                    <a:pt x="59" y="85"/>
                  </a:lnTo>
                  <a:lnTo>
                    <a:pt x="40" y="81"/>
                  </a:lnTo>
                  <a:lnTo>
                    <a:pt x="26" y="79"/>
                  </a:lnTo>
                  <a:lnTo>
                    <a:pt x="17" y="79"/>
                  </a:lnTo>
                  <a:lnTo>
                    <a:pt x="13" y="80"/>
                  </a:lnTo>
                  <a:lnTo>
                    <a:pt x="11" y="81"/>
                  </a:lnTo>
                  <a:lnTo>
                    <a:pt x="9" y="82"/>
                  </a:lnTo>
                  <a:lnTo>
                    <a:pt x="5" y="85"/>
                  </a:lnTo>
                  <a:lnTo>
                    <a:pt x="1" y="8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1139"/>
            <p:cNvSpPr/>
            <p:nvPr/>
          </p:nvSpPr>
          <p:spPr>
            <a:xfrm>
              <a:off x="4700" y="4177"/>
              <a:ext cx="2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1" h="70">
                  <a:moveTo>
                    <a:pt x="71" y="0"/>
                  </a:moveTo>
                  <a:lnTo>
                    <a:pt x="71" y="0"/>
                  </a:lnTo>
                  <a:lnTo>
                    <a:pt x="45" y="1"/>
                  </a:lnTo>
                  <a:lnTo>
                    <a:pt x="25" y="9"/>
                  </a:lnTo>
                  <a:lnTo>
                    <a:pt x="11" y="21"/>
                  </a:lnTo>
                  <a:lnTo>
                    <a:pt x="3" y="34"/>
                  </a:lnTo>
                  <a:lnTo>
                    <a:pt x="1" y="48"/>
                  </a:lnTo>
                  <a:lnTo>
                    <a:pt x="0" y="58"/>
                  </a:lnTo>
                  <a:lnTo>
                    <a:pt x="1" y="66"/>
                  </a:lnTo>
                  <a:lnTo>
                    <a:pt x="1" y="70"/>
                  </a:lnTo>
                  <a:lnTo>
                    <a:pt x="10" y="70"/>
                  </a:lnTo>
                  <a:lnTo>
                    <a:pt x="10" y="66"/>
                  </a:lnTo>
                  <a:lnTo>
                    <a:pt x="9" y="58"/>
                  </a:lnTo>
                  <a:lnTo>
                    <a:pt x="10" y="48"/>
                  </a:lnTo>
                  <a:lnTo>
                    <a:pt x="12" y="36"/>
                  </a:lnTo>
                  <a:lnTo>
                    <a:pt x="18" y="26"/>
                  </a:lnTo>
                  <a:lnTo>
                    <a:pt x="29" y="16"/>
                  </a:lnTo>
                  <a:lnTo>
                    <a:pt x="45" y="10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1140"/>
            <p:cNvSpPr/>
            <p:nvPr/>
          </p:nvSpPr>
          <p:spPr>
            <a:xfrm>
              <a:off x="4724" y="4171"/>
              <a:ext cx="4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5" h="31">
                  <a:moveTo>
                    <a:pt x="145" y="5"/>
                  </a:moveTo>
                  <a:lnTo>
                    <a:pt x="138" y="0"/>
                  </a:lnTo>
                  <a:lnTo>
                    <a:pt x="121" y="9"/>
                  </a:lnTo>
                  <a:lnTo>
                    <a:pt x="105" y="15"/>
                  </a:lnTo>
                  <a:lnTo>
                    <a:pt x="90" y="19"/>
                  </a:lnTo>
                  <a:lnTo>
                    <a:pt x="76" y="21"/>
                  </a:lnTo>
                  <a:lnTo>
                    <a:pt x="59" y="22"/>
                  </a:lnTo>
                  <a:lnTo>
                    <a:pt x="42" y="22"/>
                  </a:lnTo>
                  <a:lnTo>
                    <a:pt x="22" y="21"/>
                  </a:lnTo>
                  <a:lnTo>
                    <a:pt x="0" y="20"/>
                  </a:lnTo>
                  <a:lnTo>
                    <a:pt x="0" y="29"/>
                  </a:lnTo>
                  <a:lnTo>
                    <a:pt x="22" y="30"/>
                  </a:lnTo>
                  <a:lnTo>
                    <a:pt x="42" y="31"/>
                  </a:lnTo>
                  <a:lnTo>
                    <a:pt x="59" y="31"/>
                  </a:lnTo>
                  <a:lnTo>
                    <a:pt x="76" y="30"/>
                  </a:lnTo>
                  <a:lnTo>
                    <a:pt x="90" y="28"/>
                  </a:lnTo>
                  <a:lnTo>
                    <a:pt x="107" y="24"/>
                  </a:lnTo>
                  <a:lnTo>
                    <a:pt x="124" y="18"/>
                  </a:lnTo>
                  <a:lnTo>
                    <a:pt x="143" y="9"/>
                  </a:lnTo>
                  <a:lnTo>
                    <a:pt x="136" y="5"/>
                  </a:lnTo>
                  <a:lnTo>
                    <a:pt x="145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1141"/>
            <p:cNvSpPr/>
            <p:nvPr/>
          </p:nvSpPr>
          <p:spPr>
            <a:xfrm>
              <a:off x="4721" y="4172"/>
              <a:ext cx="51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2" h="95">
                  <a:moveTo>
                    <a:pt x="0" y="89"/>
                  </a:moveTo>
                  <a:lnTo>
                    <a:pt x="0" y="89"/>
                  </a:lnTo>
                  <a:lnTo>
                    <a:pt x="49" y="95"/>
                  </a:lnTo>
                  <a:lnTo>
                    <a:pt x="87" y="89"/>
                  </a:lnTo>
                  <a:lnTo>
                    <a:pt x="114" y="75"/>
                  </a:lnTo>
                  <a:lnTo>
                    <a:pt x="133" y="55"/>
                  </a:lnTo>
                  <a:lnTo>
                    <a:pt x="144" y="35"/>
                  </a:lnTo>
                  <a:lnTo>
                    <a:pt x="150" y="19"/>
                  </a:lnTo>
                  <a:lnTo>
                    <a:pt x="152" y="4"/>
                  </a:lnTo>
                  <a:lnTo>
                    <a:pt x="152" y="0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1" y="16"/>
                  </a:lnTo>
                  <a:lnTo>
                    <a:pt x="135" y="33"/>
                  </a:lnTo>
                  <a:lnTo>
                    <a:pt x="126" y="51"/>
                  </a:lnTo>
                  <a:lnTo>
                    <a:pt x="109" y="68"/>
                  </a:lnTo>
                  <a:lnTo>
                    <a:pt x="85" y="80"/>
                  </a:lnTo>
                  <a:lnTo>
                    <a:pt x="49" y="86"/>
                  </a:lnTo>
                  <a:lnTo>
                    <a:pt x="0" y="8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1142"/>
            <p:cNvSpPr/>
            <p:nvPr/>
          </p:nvSpPr>
          <p:spPr>
            <a:xfrm>
              <a:off x="4700" y="4197"/>
              <a:ext cx="2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3" h="14">
                  <a:moveTo>
                    <a:pt x="0" y="10"/>
                  </a:moveTo>
                  <a:lnTo>
                    <a:pt x="5" y="14"/>
                  </a:lnTo>
                  <a:lnTo>
                    <a:pt x="10" y="14"/>
                  </a:lnTo>
                  <a:lnTo>
                    <a:pt x="15" y="11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21" y="8"/>
                  </a:lnTo>
                  <a:lnTo>
                    <a:pt x="30" y="8"/>
                  </a:lnTo>
                  <a:lnTo>
                    <a:pt x="44" y="11"/>
                  </a:lnTo>
                  <a:lnTo>
                    <a:pt x="63" y="14"/>
                  </a:lnTo>
                  <a:lnTo>
                    <a:pt x="63" y="5"/>
                  </a:lnTo>
                  <a:lnTo>
                    <a:pt x="44" y="2"/>
                  </a:lnTo>
                  <a:lnTo>
                    <a:pt x="30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4" y="3"/>
                  </a:lnTo>
                  <a:lnTo>
                    <a:pt x="10" y="4"/>
                  </a:lnTo>
                  <a:lnTo>
                    <a:pt x="8" y="5"/>
                  </a:lnTo>
                  <a:lnTo>
                    <a:pt x="5" y="5"/>
                  </a:lnTo>
                  <a:lnTo>
                    <a:pt x="9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1143"/>
            <p:cNvSpPr/>
            <p:nvPr/>
          </p:nvSpPr>
          <p:spPr>
            <a:xfrm>
              <a:off x="4702" y="4201"/>
              <a:ext cx="68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6" h="89">
                  <a:moveTo>
                    <a:pt x="1" y="5"/>
                  </a:moveTo>
                  <a:lnTo>
                    <a:pt x="1" y="9"/>
                  </a:lnTo>
                  <a:lnTo>
                    <a:pt x="0" y="16"/>
                  </a:lnTo>
                  <a:lnTo>
                    <a:pt x="1" y="26"/>
                  </a:lnTo>
                  <a:lnTo>
                    <a:pt x="3" y="39"/>
                  </a:lnTo>
                  <a:lnTo>
                    <a:pt x="10" y="51"/>
                  </a:lnTo>
                  <a:lnTo>
                    <a:pt x="22" y="62"/>
                  </a:lnTo>
                  <a:lnTo>
                    <a:pt x="40" y="69"/>
                  </a:lnTo>
                  <a:lnTo>
                    <a:pt x="66" y="70"/>
                  </a:lnTo>
                  <a:lnTo>
                    <a:pt x="88" y="69"/>
                  </a:lnTo>
                  <a:lnTo>
                    <a:pt x="108" y="68"/>
                  </a:lnTo>
                  <a:lnTo>
                    <a:pt x="125" y="68"/>
                  </a:lnTo>
                  <a:lnTo>
                    <a:pt x="142" y="69"/>
                  </a:lnTo>
                  <a:lnTo>
                    <a:pt x="156" y="71"/>
                  </a:lnTo>
                  <a:lnTo>
                    <a:pt x="172" y="75"/>
                  </a:lnTo>
                  <a:lnTo>
                    <a:pt x="189" y="81"/>
                  </a:lnTo>
                  <a:lnTo>
                    <a:pt x="206" y="89"/>
                  </a:lnTo>
                  <a:lnTo>
                    <a:pt x="206" y="85"/>
                  </a:lnTo>
                  <a:lnTo>
                    <a:pt x="204" y="71"/>
                  </a:lnTo>
                  <a:lnTo>
                    <a:pt x="199" y="54"/>
                  </a:lnTo>
                  <a:lnTo>
                    <a:pt x="189" y="35"/>
                  </a:lnTo>
                  <a:lnTo>
                    <a:pt x="171" y="17"/>
                  </a:lnTo>
                  <a:lnTo>
                    <a:pt x="145" y="5"/>
                  </a:lnTo>
                  <a:lnTo>
                    <a:pt x="108" y="0"/>
                  </a:lnTo>
                  <a:lnTo>
                    <a:pt x="59" y="5"/>
                  </a:lnTo>
                  <a:lnTo>
                    <a:pt x="40" y="9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3" y="10"/>
                  </a:lnTo>
                  <a:lnTo>
                    <a:pt x="11" y="9"/>
                  </a:lnTo>
                  <a:lnTo>
                    <a:pt x="9" y="7"/>
                  </a:lnTo>
                  <a:lnTo>
                    <a:pt x="5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1144"/>
            <p:cNvSpPr/>
            <p:nvPr/>
          </p:nvSpPr>
          <p:spPr>
            <a:xfrm>
              <a:off x="4700" y="4202"/>
              <a:ext cx="24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1" h="70">
                  <a:moveTo>
                    <a:pt x="71" y="61"/>
                  </a:moveTo>
                  <a:lnTo>
                    <a:pt x="71" y="61"/>
                  </a:lnTo>
                  <a:lnTo>
                    <a:pt x="45" y="60"/>
                  </a:lnTo>
                  <a:lnTo>
                    <a:pt x="29" y="54"/>
                  </a:lnTo>
                  <a:lnTo>
                    <a:pt x="18" y="44"/>
                  </a:lnTo>
                  <a:lnTo>
                    <a:pt x="12" y="33"/>
                  </a:lnTo>
                  <a:lnTo>
                    <a:pt x="10" y="21"/>
                  </a:lnTo>
                  <a:lnTo>
                    <a:pt x="9" y="11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1" y="21"/>
                  </a:lnTo>
                  <a:lnTo>
                    <a:pt x="3" y="35"/>
                  </a:lnTo>
                  <a:lnTo>
                    <a:pt x="11" y="48"/>
                  </a:lnTo>
                  <a:lnTo>
                    <a:pt x="25" y="61"/>
                  </a:lnTo>
                  <a:lnTo>
                    <a:pt x="45" y="68"/>
                  </a:lnTo>
                  <a:lnTo>
                    <a:pt x="71" y="70"/>
                  </a:lnTo>
                  <a:lnTo>
                    <a:pt x="71" y="61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Freeform 1145"/>
            <p:cNvSpPr/>
            <p:nvPr/>
          </p:nvSpPr>
          <p:spPr>
            <a:xfrm>
              <a:off x="4724" y="4222"/>
              <a:ext cx="4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5" h="31">
                  <a:moveTo>
                    <a:pt x="136" y="26"/>
                  </a:moveTo>
                  <a:lnTo>
                    <a:pt x="142" y="22"/>
                  </a:lnTo>
                  <a:lnTo>
                    <a:pt x="124" y="14"/>
                  </a:lnTo>
                  <a:lnTo>
                    <a:pt x="107" y="7"/>
                  </a:lnTo>
                  <a:lnTo>
                    <a:pt x="90" y="4"/>
                  </a:lnTo>
                  <a:lnTo>
                    <a:pt x="76" y="2"/>
                  </a:lnTo>
                  <a:lnTo>
                    <a:pt x="59" y="0"/>
                  </a:lnTo>
                  <a:lnTo>
                    <a:pt x="42" y="0"/>
                  </a:lnTo>
                  <a:lnTo>
                    <a:pt x="22" y="2"/>
                  </a:lnTo>
                  <a:lnTo>
                    <a:pt x="0" y="3"/>
                  </a:lnTo>
                  <a:lnTo>
                    <a:pt x="0" y="12"/>
                  </a:lnTo>
                  <a:lnTo>
                    <a:pt x="22" y="10"/>
                  </a:lnTo>
                  <a:lnTo>
                    <a:pt x="42" y="9"/>
                  </a:lnTo>
                  <a:lnTo>
                    <a:pt x="59" y="9"/>
                  </a:lnTo>
                  <a:lnTo>
                    <a:pt x="76" y="10"/>
                  </a:lnTo>
                  <a:lnTo>
                    <a:pt x="90" y="13"/>
                  </a:lnTo>
                  <a:lnTo>
                    <a:pt x="105" y="16"/>
                  </a:lnTo>
                  <a:lnTo>
                    <a:pt x="121" y="23"/>
                  </a:lnTo>
                  <a:lnTo>
                    <a:pt x="139" y="31"/>
                  </a:lnTo>
                  <a:lnTo>
                    <a:pt x="145" y="26"/>
                  </a:lnTo>
                  <a:lnTo>
                    <a:pt x="136" y="26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3" name="Freeform 1146"/>
            <p:cNvSpPr/>
            <p:nvPr/>
          </p:nvSpPr>
          <p:spPr>
            <a:xfrm>
              <a:off x="4721" y="4199"/>
              <a:ext cx="51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2" h="94">
                  <a:moveTo>
                    <a:pt x="0" y="15"/>
                  </a:moveTo>
                  <a:lnTo>
                    <a:pt x="0" y="15"/>
                  </a:lnTo>
                  <a:lnTo>
                    <a:pt x="49" y="9"/>
                  </a:lnTo>
                  <a:lnTo>
                    <a:pt x="85" y="15"/>
                  </a:lnTo>
                  <a:lnTo>
                    <a:pt x="109" y="26"/>
                  </a:lnTo>
                  <a:lnTo>
                    <a:pt x="126" y="43"/>
                  </a:lnTo>
                  <a:lnTo>
                    <a:pt x="135" y="61"/>
                  </a:lnTo>
                  <a:lnTo>
                    <a:pt x="141" y="77"/>
                  </a:lnTo>
                  <a:lnTo>
                    <a:pt x="143" y="90"/>
                  </a:lnTo>
                  <a:lnTo>
                    <a:pt x="143" y="94"/>
                  </a:lnTo>
                  <a:lnTo>
                    <a:pt x="152" y="94"/>
                  </a:lnTo>
                  <a:lnTo>
                    <a:pt x="152" y="90"/>
                  </a:lnTo>
                  <a:lnTo>
                    <a:pt x="150" y="75"/>
                  </a:lnTo>
                  <a:lnTo>
                    <a:pt x="144" y="58"/>
                  </a:lnTo>
                  <a:lnTo>
                    <a:pt x="133" y="38"/>
                  </a:lnTo>
                  <a:lnTo>
                    <a:pt x="114" y="19"/>
                  </a:lnTo>
                  <a:lnTo>
                    <a:pt x="87" y="6"/>
                  </a:lnTo>
                  <a:lnTo>
                    <a:pt x="49" y="0"/>
                  </a:lnTo>
                  <a:lnTo>
                    <a:pt x="0" y="6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4" name="Freeform 1147"/>
            <p:cNvSpPr/>
            <p:nvPr/>
          </p:nvSpPr>
          <p:spPr>
            <a:xfrm>
              <a:off x="4700" y="4201"/>
              <a:ext cx="2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63" h="14">
                  <a:moveTo>
                    <a:pt x="9" y="4"/>
                  </a:moveTo>
                  <a:lnTo>
                    <a:pt x="5" y="9"/>
                  </a:lnTo>
                  <a:lnTo>
                    <a:pt x="8" y="9"/>
                  </a:lnTo>
                  <a:lnTo>
                    <a:pt x="10" y="10"/>
                  </a:lnTo>
                  <a:lnTo>
                    <a:pt x="14" y="11"/>
                  </a:lnTo>
                  <a:lnTo>
                    <a:pt x="16" y="13"/>
                  </a:lnTo>
                  <a:lnTo>
                    <a:pt x="21" y="14"/>
                  </a:lnTo>
                  <a:lnTo>
                    <a:pt x="30" y="14"/>
                  </a:lnTo>
                  <a:lnTo>
                    <a:pt x="44" y="12"/>
                  </a:lnTo>
                  <a:lnTo>
                    <a:pt x="63" y="9"/>
                  </a:lnTo>
                  <a:lnTo>
                    <a:pt x="63" y="0"/>
                  </a:lnTo>
                  <a:lnTo>
                    <a:pt x="44" y="3"/>
                  </a:lnTo>
                  <a:lnTo>
                    <a:pt x="30" y="5"/>
                  </a:lnTo>
                  <a:lnTo>
                    <a:pt x="21" y="5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5" y="3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5" name="Freeform 1148"/>
            <p:cNvSpPr/>
            <p:nvPr/>
          </p:nvSpPr>
          <p:spPr>
            <a:xfrm>
              <a:off x="4702" y="4185"/>
              <a:ext cx="42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28" h="91">
                  <a:moveTo>
                    <a:pt x="1" y="46"/>
                  </a:moveTo>
                  <a:lnTo>
                    <a:pt x="1" y="48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1" y="68"/>
                  </a:lnTo>
                  <a:lnTo>
                    <a:pt x="5" y="77"/>
                  </a:lnTo>
                  <a:lnTo>
                    <a:pt x="13" y="85"/>
                  </a:lnTo>
                  <a:lnTo>
                    <a:pt x="25" y="89"/>
                  </a:lnTo>
                  <a:lnTo>
                    <a:pt x="43" y="91"/>
                  </a:lnTo>
                  <a:lnTo>
                    <a:pt x="58" y="89"/>
                  </a:lnTo>
                  <a:lnTo>
                    <a:pt x="70" y="85"/>
                  </a:lnTo>
                  <a:lnTo>
                    <a:pt x="79" y="77"/>
                  </a:lnTo>
                  <a:lnTo>
                    <a:pt x="87" y="68"/>
                  </a:lnTo>
                  <a:lnTo>
                    <a:pt x="95" y="60"/>
                  </a:lnTo>
                  <a:lnTo>
                    <a:pt x="104" y="52"/>
                  </a:lnTo>
                  <a:lnTo>
                    <a:pt x="115" y="48"/>
                  </a:lnTo>
                  <a:lnTo>
                    <a:pt x="128" y="46"/>
                  </a:lnTo>
                  <a:lnTo>
                    <a:pt x="115" y="43"/>
                  </a:lnTo>
                  <a:lnTo>
                    <a:pt x="104" y="39"/>
                  </a:lnTo>
                  <a:lnTo>
                    <a:pt x="95" y="31"/>
                  </a:lnTo>
                  <a:lnTo>
                    <a:pt x="87" y="22"/>
                  </a:lnTo>
                  <a:lnTo>
                    <a:pt x="79" y="14"/>
                  </a:lnTo>
                  <a:lnTo>
                    <a:pt x="70" y="6"/>
                  </a:lnTo>
                  <a:lnTo>
                    <a:pt x="58" y="2"/>
                  </a:lnTo>
                  <a:lnTo>
                    <a:pt x="43" y="0"/>
                  </a:lnTo>
                  <a:lnTo>
                    <a:pt x="25" y="2"/>
                  </a:lnTo>
                  <a:lnTo>
                    <a:pt x="13" y="6"/>
                  </a:lnTo>
                  <a:lnTo>
                    <a:pt x="5" y="14"/>
                  </a:lnTo>
                  <a:lnTo>
                    <a:pt x="1" y="22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1" y="43"/>
                  </a:lnTo>
                  <a:lnTo>
                    <a:pt x="1" y="46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6" name="Freeform 1149"/>
            <p:cNvSpPr/>
            <p:nvPr/>
          </p:nvSpPr>
          <p:spPr>
            <a:xfrm>
              <a:off x="4700" y="4200"/>
              <a:ext cx="16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8" h="52">
                  <a:moveTo>
                    <a:pt x="48" y="43"/>
                  </a:moveTo>
                  <a:lnTo>
                    <a:pt x="48" y="43"/>
                  </a:lnTo>
                  <a:lnTo>
                    <a:pt x="30" y="41"/>
                  </a:lnTo>
                  <a:lnTo>
                    <a:pt x="20" y="37"/>
                  </a:lnTo>
                  <a:lnTo>
                    <a:pt x="14" y="31"/>
                  </a:lnTo>
                  <a:lnTo>
                    <a:pt x="10" y="23"/>
                  </a:lnTo>
                  <a:lnTo>
                    <a:pt x="9" y="16"/>
                  </a:lnTo>
                  <a:lnTo>
                    <a:pt x="9" y="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6"/>
                  </a:lnTo>
                  <a:lnTo>
                    <a:pt x="1" y="25"/>
                  </a:lnTo>
                  <a:lnTo>
                    <a:pt x="7" y="35"/>
                  </a:lnTo>
                  <a:lnTo>
                    <a:pt x="16" y="44"/>
                  </a:lnTo>
                  <a:lnTo>
                    <a:pt x="30" y="50"/>
                  </a:lnTo>
                  <a:lnTo>
                    <a:pt x="48" y="52"/>
                  </a:lnTo>
                  <a:lnTo>
                    <a:pt x="48" y="43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7" name="Freeform 1150"/>
            <p:cNvSpPr/>
            <p:nvPr/>
          </p:nvSpPr>
          <p:spPr>
            <a:xfrm>
              <a:off x="4716" y="4199"/>
              <a:ext cx="2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5" h="55">
                  <a:moveTo>
                    <a:pt x="85" y="9"/>
                  </a:moveTo>
                  <a:lnTo>
                    <a:pt x="85" y="0"/>
                  </a:lnTo>
                  <a:lnTo>
                    <a:pt x="71" y="2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40" y="24"/>
                  </a:lnTo>
                  <a:lnTo>
                    <a:pt x="33" y="33"/>
                  </a:lnTo>
                  <a:lnTo>
                    <a:pt x="25" y="40"/>
                  </a:lnTo>
                  <a:lnTo>
                    <a:pt x="14" y="44"/>
                  </a:lnTo>
                  <a:lnTo>
                    <a:pt x="0" y="46"/>
                  </a:lnTo>
                  <a:lnTo>
                    <a:pt x="0" y="55"/>
                  </a:lnTo>
                  <a:lnTo>
                    <a:pt x="16" y="53"/>
                  </a:lnTo>
                  <a:lnTo>
                    <a:pt x="29" y="47"/>
                  </a:lnTo>
                  <a:lnTo>
                    <a:pt x="39" y="39"/>
                  </a:lnTo>
                  <a:lnTo>
                    <a:pt x="47" y="30"/>
                  </a:lnTo>
                  <a:lnTo>
                    <a:pt x="55" y="22"/>
                  </a:lnTo>
                  <a:lnTo>
                    <a:pt x="63" y="15"/>
                  </a:lnTo>
                  <a:lnTo>
                    <a:pt x="73" y="11"/>
                  </a:lnTo>
                  <a:lnTo>
                    <a:pt x="85" y="9"/>
                  </a:lnTo>
                  <a:lnTo>
                    <a:pt x="85" y="0"/>
                  </a:lnTo>
                  <a:lnTo>
                    <a:pt x="85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8" name="Freeform 1151"/>
            <p:cNvSpPr/>
            <p:nvPr/>
          </p:nvSpPr>
          <p:spPr>
            <a:xfrm>
              <a:off x="4716" y="4184"/>
              <a:ext cx="28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5" h="55">
                  <a:moveTo>
                    <a:pt x="0" y="9"/>
                  </a:moveTo>
                  <a:lnTo>
                    <a:pt x="0" y="9"/>
                  </a:lnTo>
                  <a:lnTo>
                    <a:pt x="14" y="11"/>
                  </a:lnTo>
                  <a:lnTo>
                    <a:pt x="25" y="15"/>
                  </a:lnTo>
                  <a:lnTo>
                    <a:pt x="33" y="23"/>
                  </a:lnTo>
                  <a:lnTo>
                    <a:pt x="40" y="30"/>
                  </a:lnTo>
                  <a:lnTo>
                    <a:pt x="48" y="39"/>
                  </a:lnTo>
                  <a:lnTo>
                    <a:pt x="58" y="47"/>
                  </a:lnTo>
                  <a:lnTo>
                    <a:pt x="71" y="53"/>
                  </a:lnTo>
                  <a:lnTo>
                    <a:pt x="85" y="55"/>
                  </a:lnTo>
                  <a:lnTo>
                    <a:pt x="85" y="46"/>
                  </a:lnTo>
                  <a:lnTo>
                    <a:pt x="73" y="44"/>
                  </a:lnTo>
                  <a:lnTo>
                    <a:pt x="63" y="41"/>
                  </a:lnTo>
                  <a:lnTo>
                    <a:pt x="55" y="33"/>
                  </a:lnTo>
                  <a:lnTo>
                    <a:pt x="47" y="24"/>
                  </a:lnTo>
                  <a:lnTo>
                    <a:pt x="39" y="16"/>
                  </a:lnTo>
                  <a:lnTo>
                    <a:pt x="29" y="8"/>
                  </a:lnTo>
                  <a:lnTo>
                    <a:pt x="16" y="2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9" name="Freeform 1152"/>
            <p:cNvSpPr/>
            <p:nvPr/>
          </p:nvSpPr>
          <p:spPr>
            <a:xfrm>
              <a:off x="4700" y="4184"/>
              <a:ext cx="16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8" h="52">
                  <a:moveTo>
                    <a:pt x="10" y="52"/>
                  </a:moveTo>
                  <a:lnTo>
                    <a:pt x="10" y="49"/>
                  </a:lnTo>
                  <a:lnTo>
                    <a:pt x="10" y="48"/>
                  </a:lnTo>
                  <a:lnTo>
                    <a:pt x="9" y="44"/>
                  </a:lnTo>
                  <a:lnTo>
                    <a:pt x="9" y="36"/>
                  </a:lnTo>
                  <a:lnTo>
                    <a:pt x="10" y="28"/>
                  </a:lnTo>
                  <a:lnTo>
                    <a:pt x="14" y="21"/>
                  </a:lnTo>
                  <a:lnTo>
                    <a:pt x="20" y="15"/>
                  </a:lnTo>
                  <a:lnTo>
                    <a:pt x="30" y="11"/>
                  </a:lnTo>
                  <a:lnTo>
                    <a:pt x="48" y="9"/>
                  </a:lnTo>
                  <a:lnTo>
                    <a:pt x="48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7"/>
                  </a:lnTo>
                  <a:lnTo>
                    <a:pt x="1" y="2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1" y="52"/>
                  </a:lnTo>
                  <a:lnTo>
                    <a:pt x="1" y="49"/>
                  </a:lnTo>
                  <a:lnTo>
                    <a:pt x="10" y="52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52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0" name="Freeform 1153"/>
            <p:cNvSpPr/>
            <p:nvPr/>
          </p:nvSpPr>
          <p:spPr>
            <a:xfrm>
              <a:off x="5572" y="4199"/>
              <a:ext cx="26" cy="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0" h="169">
                  <a:moveTo>
                    <a:pt x="23" y="167"/>
                  </a:moveTo>
                  <a:lnTo>
                    <a:pt x="23" y="167"/>
                  </a:lnTo>
                  <a:lnTo>
                    <a:pt x="9" y="117"/>
                  </a:lnTo>
                  <a:lnTo>
                    <a:pt x="9" y="77"/>
                  </a:lnTo>
                  <a:lnTo>
                    <a:pt x="18" y="52"/>
                  </a:lnTo>
                  <a:lnTo>
                    <a:pt x="32" y="33"/>
                  </a:lnTo>
                  <a:lnTo>
                    <a:pt x="48" y="20"/>
                  </a:lnTo>
                  <a:lnTo>
                    <a:pt x="64" y="14"/>
                  </a:lnTo>
                  <a:lnTo>
                    <a:pt x="76" y="10"/>
                  </a:lnTo>
                  <a:lnTo>
                    <a:pt x="80" y="9"/>
                  </a:lnTo>
                  <a:lnTo>
                    <a:pt x="80" y="0"/>
                  </a:lnTo>
                  <a:lnTo>
                    <a:pt x="74" y="1"/>
                  </a:lnTo>
                  <a:lnTo>
                    <a:pt x="62" y="5"/>
                  </a:lnTo>
                  <a:lnTo>
                    <a:pt x="44" y="11"/>
                  </a:lnTo>
                  <a:lnTo>
                    <a:pt x="25" y="26"/>
                  </a:lnTo>
                  <a:lnTo>
                    <a:pt x="9" y="47"/>
                  </a:lnTo>
                  <a:lnTo>
                    <a:pt x="0" y="77"/>
                  </a:lnTo>
                  <a:lnTo>
                    <a:pt x="0" y="117"/>
                  </a:lnTo>
                  <a:lnTo>
                    <a:pt x="14" y="169"/>
                  </a:lnTo>
                  <a:lnTo>
                    <a:pt x="23" y="167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1" name="Freeform 1154"/>
            <p:cNvSpPr/>
            <p:nvPr/>
          </p:nvSpPr>
          <p:spPr>
            <a:xfrm>
              <a:off x="5576" y="4255"/>
              <a:ext cx="105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14" h="138">
                  <a:moveTo>
                    <a:pt x="314" y="120"/>
                  </a:moveTo>
                  <a:lnTo>
                    <a:pt x="314" y="120"/>
                  </a:lnTo>
                  <a:lnTo>
                    <a:pt x="301" y="121"/>
                  </a:lnTo>
                  <a:lnTo>
                    <a:pt x="286" y="122"/>
                  </a:lnTo>
                  <a:lnTo>
                    <a:pt x="268" y="124"/>
                  </a:lnTo>
                  <a:lnTo>
                    <a:pt x="248" y="125"/>
                  </a:lnTo>
                  <a:lnTo>
                    <a:pt x="227" y="126"/>
                  </a:lnTo>
                  <a:lnTo>
                    <a:pt x="206" y="126"/>
                  </a:lnTo>
                  <a:lnTo>
                    <a:pt x="182" y="126"/>
                  </a:lnTo>
                  <a:lnTo>
                    <a:pt x="160" y="123"/>
                  </a:lnTo>
                  <a:lnTo>
                    <a:pt x="137" y="119"/>
                  </a:lnTo>
                  <a:lnTo>
                    <a:pt x="114" y="111"/>
                  </a:lnTo>
                  <a:lnTo>
                    <a:pt x="94" y="101"/>
                  </a:lnTo>
                  <a:lnTo>
                    <a:pt x="72" y="88"/>
                  </a:lnTo>
                  <a:lnTo>
                    <a:pt x="53" y="73"/>
                  </a:lnTo>
                  <a:lnTo>
                    <a:pt x="37" y="53"/>
                  </a:lnTo>
                  <a:lnTo>
                    <a:pt x="22" y="28"/>
                  </a:lnTo>
                  <a:lnTo>
                    <a:pt x="9" y="0"/>
                  </a:lnTo>
                  <a:lnTo>
                    <a:pt x="0" y="2"/>
                  </a:lnTo>
                  <a:lnTo>
                    <a:pt x="13" y="32"/>
                  </a:lnTo>
                  <a:lnTo>
                    <a:pt x="28" y="57"/>
                  </a:lnTo>
                  <a:lnTo>
                    <a:pt x="47" y="79"/>
                  </a:lnTo>
                  <a:lnTo>
                    <a:pt x="68" y="97"/>
                  </a:lnTo>
                  <a:lnTo>
                    <a:pt x="89" y="110"/>
                  </a:lnTo>
                  <a:lnTo>
                    <a:pt x="112" y="120"/>
                  </a:lnTo>
                  <a:lnTo>
                    <a:pt x="135" y="128"/>
                  </a:lnTo>
                  <a:lnTo>
                    <a:pt x="160" y="132"/>
                  </a:lnTo>
                  <a:lnTo>
                    <a:pt x="182" y="135"/>
                  </a:lnTo>
                  <a:lnTo>
                    <a:pt x="206" y="138"/>
                  </a:lnTo>
                  <a:lnTo>
                    <a:pt x="227" y="135"/>
                  </a:lnTo>
                  <a:lnTo>
                    <a:pt x="248" y="134"/>
                  </a:lnTo>
                  <a:lnTo>
                    <a:pt x="268" y="133"/>
                  </a:lnTo>
                  <a:lnTo>
                    <a:pt x="286" y="131"/>
                  </a:lnTo>
                  <a:lnTo>
                    <a:pt x="301" y="130"/>
                  </a:lnTo>
                  <a:lnTo>
                    <a:pt x="314" y="129"/>
                  </a:lnTo>
                  <a:lnTo>
                    <a:pt x="314" y="12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" name="Freeform 1155"/>
            <p:cNvSpPr/>
            <p:nvPr/>
          </p:nvSpPr>
          <p:spPr>
            <a:xfrm>
              <a:off x="5681" y="4200"/>
              <a:ext cx="69" cy="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6" h="293">
                  <a:moveTo>
                    <a:pt x="190" y="3"/>
                  </a:moveTo>
                  <a:lnTo>
                    <a:pt x="190" y="3"/>
                  </a:lnTo>
                  <a:lnTo>
                    <a:pt x="196" y="35"/>
                  </a:lnTo>
                  <a:lnTo>
                    <a:pt x="197" y="68"/>
                  </a:lnTo>
                  <a:lnTo>
                    <a:pt x="193" y="97"/>
                  </a:lnTo>
                  <a:lnTo>
                    <a:pt x="187" y="124"/>
                  </a:lnTo>
                  <a:lnTo>
                    <a:pt x="177" y="148"/>
                  </a:lnTo>
                  <a:lnTo>
                    <a:pt x="163" y="171"/>
                  </a:lnTo>
                  <a:lnTo>
                    <a:pt x="150" y="191"/>
                  </a:lnTo>
                  <a:lnTo>
                    <a:pt x="133" y="210"/>
                  </a:lnTo>
                  <a:lnTo>
                    <a:pt x="115" y="228"/>
                  </a:lnTo>
                  <a:lnTo>
                    <a:pt x="97" y="241"/>
                  </a:lnTo>
                  <a:lnTo>
                    <a:pt x="78" y="253"/>
                  </a:lnTo>
                  <a:lnTo>
                    <a:pt x="60" y="264"/>
                  </a:lnTo>
                  <a:lnTo>
                    <a:pt x="44" y="272"/>
                  </a:lnTo>
                  <a:lnTo>
                    <a:pt x="27" y="278"/>
                  </a:lnTo>
                  <a:lnTo>
                    <a:pt x="12" y="283"/>
                  </a:lnTo>
                  <a:lnTo>
                    <a:pt x="0" y="284"/>
                  </a:lnTo>
                  <a:lnTo>
                    <a:pt x="0" y="293"/>
                  </a:lnTo>
                  <a:lnTo>
                    <a:pt x="12" y="292"/>
                  </a:lnTo>
                  <a:lnTo>
                    <a:pt x="29" y="287"/>
                  </a:lnTo>
                  <a:lnTo>
                    <a:pt x="46" y="281"/>
                  </a:lnTo>
                  <a:lnTo>
                    <a:pt x="65" y="272"/>
                  </a:lnTo>
                  <a:lnTo>
                    <a:pt x="83" y="262"/>
                  </a:lnTo>
                  <a:lnTo>
                    <a:pt x="102" y="250"/>
                  </a:lnTo>
                  <a:lnTo>
                    <a:pt x="122" y="234"/>
                  </a:lnTo>
                  <a:lnTo>
                    <a:pt x="140" y="217"/>
                  </a:lnTo>
                  <a:lnTo>
                    <a:pt x="156" y="197"/>
                  </a:lnTo>
                  <a:lnTo>
                    <a:pt x="172" y="175"/>
                  </a:lnTo>
                  <a:lnTo>
                    <a:pt x="186" y="153"/>
                  </a:lnTo>
                  <a:lnTo>
                    <a:pt x="196" y="126"/>
                  </a:lnTo>
                  <a:lnTo>
                    <a:pt x="202" y="97"/>
                  </a:lnTo>
                  <a:lnTo>
                    <a:pt x="206" y="68"/>
                  </a:lnTo>
                  <a:lnTo>
                    <a:pt x="205" y="35"/>
                  </a:lnTo>
                  <a:lnTo>
                    <a:pt x="199" y="0"/>
                  </a:lnTo>
                  <a:lnTo>
                    <a:pt x="190" y="3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3" name="Freeform 1156"/>
            <p:cNvSpPr/>
            <p:nvPr/>
          </p:nvSpPr>
          <p:spPr>
            <a:xfrm>
              <a:off x="5580" y="4105"/>
              <a:ext cx="167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03" h="289">
                  <a:moveTo>
                    <a:pt x="2" y="35"/>
                  </a:moveTo>
                  <a:lnTo>
                    <a:pt x="2" y="35"/>
                  </a:lnTo>
                  <a:lnTo>
                    <a:pt x="56" y="21"/>
                  </a:lnTo>
                  <a:lnTo>
                    <a:pt x="107" y="13"/>
                  </a:lnTo>
                  <a:lnTo>
                    <a:pt x="154" y="11"/>
                  </a:lnTo>
                  <a:lnTo>
                    <a:pt x="199" y="12"/>
                  </a:lnTo>
                  <a:lnTo>
                    <a:pt x="240" y="18"/>
                  </a:lnTo>
                  <a:lnTo>
                    <a:pt x="278" y="29"/>
                  </a:lnTo>
                  <a:lnTo>
                    <a:pt x="312" y="44"/>
                  </a:lnTo>
                  <a:lnTo>
                    <a:pt x="344" y="60"/>
                  </a:lnTo>
                  <a:lnTo>
                    <a:pt x="372" y="80"/>
                  </a:lnTo>
                  <a:lnTo>
                    <a:pt x="399" y="105"/>
                  </a:lnTo>
                  <a:lnTo>
                    <a:pt x="421" y="131"/>
                  </a:lnTo>
                  <a:lnTo>
                    <a:pt x="441" y="159"/>
                  </a:lnTo>
                  <a:lnTo>
                    <a:pt x="458" y="189"/>
                  </a:lnTo>
                  <a:lnTo>
                    <a:pt x="473" y="220"/>
                  </a:lnTo>
                  <a:lnTo>
                    <a:pt x="485" y="254"/>
                  </a:lnTo>
                  <a:lnTo>
                    <a:pt x="494" y="289"/>
                  </a:lnTo>
                  <a:lnTo>
                    <a:pt x="503" y="286"/>
                  </a:lnTo>
                  <a:lnTo>
                    <a:pt x="494" y="252"/>
                  </a:lnTo>
                  <a:lnTo>
                    <a:pt x="482" y="218"/>
                  </a:lnTo>
                  <a:lnTo>
                    <a:pt x="467" y="185"/>
                  </a:lnTo>
                  <a:lnTo>
                    <a:pt x="450" y="154"/>
                  </a:lnTo>
                  <a:lnTo>
                    <a:pt x="428" y="124"/>
                  </a:lnTo>
                  <a:lnTo>
                    <a:pt x="406" y="98"/>
                  </a:lnTo>
                  <a:lnTo>
                    <a:pt x="379" y="74"/>
                  </a:lnTo>
                  <a:lnTo>
                    <a:pt x="349" y="51"/>
                  </a:lnTo>
                  <a:lnTo>
                    <a:pt x="316" y="35"/>
                  </a:lnTo>
                  <a:lnTo>
                    <a:pt x="280" y="20"/>
                  </a:lnTo>
                  <a:lnTo>
                    <a:pt x="242" y="9"/>
                  </a:lnTo>
                  <a:lnTo>
                    <a:pt x="199" y="3"/>
                  </a:lnTo>
                  <a:lnTo>
                    <a:pt x="154" y="0"/>
                  </a:lnTo>
                  <a:lnTo>
                    <a:pt x="107" y="4"/>
                  </a:lnTo>
                  <a:lnTo>
                    <a:pt x="56" y="12"/>
                  </a:lnTo>
                  <a:lnTo>
                    <a:pt x="0" y="26"/>
                  </a:lnTo>
                  <a:lnTo>
                    <a:pt x="2" y="3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4" name="Freeform 1157"/>
            <p:cNvSpPr/>
            <p:nvPr/>
          </p:nvSpPr>
          <p:spPr>
            <a:xfrm>
              <a:off x="5453" y="4113"/>
              <a:ext cx="127" cy="1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82" h="389">
                  <a:moveTo>
                    <a:pt x="6" y="389"/>
                  </a:moveTo>
                  <a:lnTo>
                    <a:pt x="6" y="389"/>
                  </a:lnTo>
                  <a:lnTo>
                    <a:pt x="30" y="368"/>
                  </a:lnTo>
                  <a:lnTo>
                    <a:pt x="51" y="343"/>
                  </a:lnTo>
                  <a:lnTo>
                    <a:pt x="71" y="318"/>
                  </a:lnTo>
                  <a:lnTo>
                    <a:pt x="89" y="292"/>
                  </a:lnTo>
                  <a:lnTo>
                    <a:pt x="106" y="264"/>
                  </a:lnTo>
                  <a:lnTo>
                    <a:pt x="123" y="237"/>
                  </a:lnTo>
                  <a:lnTo>
                    <a:pt x="139" y="209"/>
                  </a:lnTo>
                  <a:lnTo>
                    <a:pt x="157" y="181"/>
                  </a:lnTo>
                  <a:lnTo>
                    <a:pt x="175" y="155"/>
                  </a:lnTo>
                  <a:lnTo>
                    <a:pt x="196" y="129"/>
                  </a:lnTo>
                  <a:lnTo>
                    <a:pt x="219" y="104"/>
                  </a:lnTo>
                  <a:lnTo>
                    <a:pt x="245" y="80"/>
                  </a:lnTo>
                  <a:lnTo>
                    <a:pt x="272" y="60"/>
                  </a:lnTo>
                  <a:lnTo>
                    <a:pt x="305" y="40"/>
                  </a:lnTo>
                  <a:lnTo>
                    <a:pt x="341" y="23"/>
                  </a:lnTo>
                  <a:lnTo>
                    <a:pt x="382" y="9"/>
                  </a:lnTo>
                  <a:lnTo>
                    <a:pt x="380" y="0"/>
                  </a:lnTo>
                  <a:lnTo>
                    <a:pt x="338" y="14"/>
                  </a:lnTo>
                  <a:lnTo>
                    <a:pt x="300" y="31"/>
                  </a:lnTo>
                  <a:lnTo>
                    <a:pt x="268" y="51"/>
                  </a:lnTo>
                  <a:lnTo>
                    <a:pt x="238" y="74"/>
                  </a:lnTo>
                  <a:lnTo>
                    <a:pt x="212" y="97"/>
                  </a:lnTo>
                  <a:lnTo>
                    <a:pt x="190" y="123"/>
                  </a:lnTo>
                  <a:lnTo>
                    <a:pt x="169" y="149"/>
                  </a:lnTo>
                  <a:lnTo>
                    <a:pt x="148" y="177"/>
                  </a:lnTo>
                  <a:lnTo>
                    <a:pt x="130" y="204"/>
                  </a:lnTo>
                  <a:lnTo>
                    <a:pt x="114" y="232"/>
                  </a:lnTo>
                  <a:lnTo>
                    <a:pt x="97" y="259"/>
                  </a:lnTo>
                  <a:lnTo>
                    <a:pt x="80" y="287"/>
                  </a:lnTo>
                  <a:lnTo>
                    <a:pt x="62" y="313"/>
                  </a:lnTo>
                  <a:lnTo>
                    <a:pt x="44" y="337"/>
                  </a:lnTo>
                  <a:lnTo>
                    <a:pt x="23" y="361"/>
                  </a:lnTo>
                  <a:lnTo>
                    <a:pt x="0" y="382"/>
                  </a:lnTo>
                  <a:lnTo>
                    <a:pt x="6" y="38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5" name="Freeform 1158"/>
            <p:cNvSpPr/>
            <p:nvPr/>
          </p:nvSpPr>
          <p:spPr>
            <a:xfrm>
              <a:off x="5112" y="4151"/>
              <a:ext cx="343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29" h="445">
                  <a:moveTo>
                    <a:pt x="0" y="4"/>
                  </a:moveTo>
                  <a:lnTo>
                    <a:pt x="42" y="67"/>
                  </a:lnTo>
                  <a:lnTo>
                    <a:pt x="86" y="124"/>
                  </a:lnTo>
                  <a:lnTo>
                    <a:pt x="128" y="175"/>
                  </a:lnTo>
                  <a:lnTo>
                    <a:pt x="171" y="220"/>
                  </a:lnTo>
                  <a:lnTo>
                    <a:pt x="212" y="262"/>
                  </a:lnTo>
                  <a:lnTo>
                    <a:pt x="253" y="297"/>
                  </a:lnTo>
                  <a:lnTo>
                    <a:pt x="295" y="330"/>
                  </a:lnTo>
                  <a:lnTo>
                    <a:pt x="336" y="357"/>
                  </a:lnTo>
                  <a:lnTo>
                    <a:pt x="375" y="380"/>
                  </a:lnTo>
                  <a:lnTo>
                    <a:pt x="414" y="399"/>
                  </a:lnTo>
                  <a:lnTo>
                    <a:pt x="455" y="415"/>
                  </a:lnTo>
                  <a:lnTo>
                    <a:pt x="493" y="426"/>
                  </a:lnTo>
                  <a:lnTo>
                    <a:pt x="531" y="435"/>
                  </a:lnTo>
                  <a:lnTo>
                    <a:pt x="568" y="441"/>
                  </a:lnTo>
                  <a:lnTo>
                    <a:pt x="603" y="443"/>
                  </a:lnTo>
                  <a:lnTo>
                    <a:pt x="638" y="445"/>
                  </a:lnTo>
                  <a:lnTo>
                    <a:pt x="672" y="442"/>
                  </a:lnTo>
                  <a:lnTo>
                    <a:pt x="704" y="437"/>
                  </a:lnTo>
                  <a:lnTo>
                    <a:pt x="736" y="431"/>
                  </a:lnTo>
                  <a:lnTo>
                    <a:pt x="767" y="423"/>
                  </a:lnTo>
                  <a:lnTo>
                    <a:pt x="797" y="414"/>
                  </a:lnTo>
                  <a:lnTo>
                    <a:pt x="825" y="404"/>
                  </a:lnTo>
                  <a:lnTo>
                    <a:pt x="853" y="392"/>
                  </a:lnTo>
                  <a:lnTo>
                    <a:pt x="878" y="379"/>
                  </a:lnTo>
                  <a:lnTo>
                    <a:pt x="902" y="367"/>
                  </a:lnTo>
                  <a:lnTo>
                    <a:pt x="925" y="353"/>
                  </a:lnTo>
                  <a:lnTo>
                    <a:pt x="947" y="339"/>
                  </a:lnTo>
                  <a:lnTo>
                    <a:pt x="966" y="325"/>
                  </a:lnTo>
                  <a:lnTo>
                    <a:pt x="984" y="313"/>
                  </a:lnTo>
                  <a:lnTo>
                    <a:pt x="1001" y="299"/>
                  </a:lnTo>
                  <a:lnTo>
                    <a:pt x="1016" y="287"/>
                  </a:lnTo>
                  <a:lnTo>
                    <a:pt x="1029" y="276"/>
                  </a:lnTo>
                  <a:lnTo>
                    <a:pt x="1023" y="269"/>
                  </a:lnTo>
                  <a:lnTo>
                    <a:pt x="1009" y="281"/>
                  </a:lnTo>
                  <a:lnTo>
                    <a:pt x="995" y="292"/>
                  </a:lnTo>
                  <a:lnTo>
                    <a:pt x="979" y="304"/>
                  </a:lnTo>
                  <a:lnTo>
                    <a:pt x="961" y="317"/>
                  </a:lnTo>
                  <a:lnTo>
                    <a:pt x="942" y="330"/>
                  </a:lnTo>
                  <a:lnTo>
                    <a:pt x="921" y="344"/>
                  </a:lnTo>
                  <a:lnTo>
                    <a:pt x="897" y="358"/>
                  </a:lnTo>
                  <a:lnTo>
                    <a:pt x="874" y="370"/>
                  </a:lnTo>
                  <a:lnTo>
                    <a:pt x="848" y="383"/>
                  </a:lnTo>
                  <a:lnTo>
                    <a:pt x="823" y="395"/>
                  </a:lnTo>
                  <a:lnTo>
                    <a:pt x="795" y="405"/>
                  </a:lnTo>
                  <a:lnTo>
                    <a:pt x="764" y="414"/>
                  </a:lnTo>
                  <a:lnTo>
                    <a:pt x="734" y="422"/>
                  </a:lnTo>
                  <a:lnTo>
                    <a:pt x="704" y="428"/>
                  </a:lnTo>
                  <a:lnTo>
                    <a:pt x="672" y="433"/>
                  </a:lnTo>
                  <a:lnTo>
                    <a:pt x="638" y="434"/>
                  </a:lnTo>
                  <a:lnTo>
                    <a:pt x="603" y="434"/>
                  </a:lnTo>
                  <a:lnTo>
                    <a:pt x="568" y="432"/>
                  </a:lnTo>
                  <a:lnTo>
                    <a:pt x="531" y="426"/>
                  </a:lnTo>
                  <a:lnTo>
                    <a:pt x="495" y="417"/>
                  </a:lnTo>
                  <a:lnTo>
                    <a:pt x="457" y="406"/>
                  </a:lnTo>
                  <a:lnTo>
                    <a:pt x="419" y="390"/>
                  </a:lnTo>
                  <a:lnTo>
                    <a:pt x="380" y="371"/>
                  </a:lnTo>
                  <a:lnTo>
                    <a:pt x="341" y="348"/>
                  </a:lnTo>
                  <a:lnTo>
                    <a:pt x="299" y="321"/>
                  </a:lnTo>
                  <a:lnTo>
                    <a:pt x="260" y="291"/>
                  </a:lnTo>
                  <a:lnTo>
                    <a:pt x="219" y="255"/>
                  </a:lnTo>
                  <a:lnTo>
                    <a:pt x="177" y="214"/>
                  </a:lnTo>
                  <a:lnTo>
                    <a:pt x="135" y="169"/>
                  </a:lnTo>
                  <a:lnTo>
                    <a:pt x="92" y="117"/>
                  </a:lnTo>
                  <a:lnTo>
                    <a:pt x="51" y="62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6" name="Freeform 1159"/>
            <p:cNvSpPr/>
            <p:nvPr/>
          </p:nvSpPr>
          <p:spPr>
            <a:xfrm>
              <a:off x="5360" y="4147"/>
              <a:ext cx="69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6" h="444">
                  <a:moveTo>
                    <a:pt x="133" y="5"/>
                  </a:moveTo>
                  <a:lnTo>
                    <a:pt x="133" y="5"/>
                  </a:lnTo>
                  <a:lnTo>
                    <a:pt x="165" y="64"/>
                  </a:lnTo>
                  <a:lnTo>
                    <a:pt x="186" y="118"/>
                  </a:lnTo>
                  <a:lnTo>
                    <a:pt x="196" y="166"/>
                  </a:lnTo>
                  <a:lnTo>
                    <a:pt x="197" y="211"/>
                  </a:lnTo>
                  <a:lnTo>
                    <a:pt x="192" y="250"/>
                  </a:lnTo>
                  <a:lnTo>
                    <a:pt x="179" y="286"/>
                  </a:lnTo>
                  <a:lnTo>
                    <a:pt x="163" y="316"/>
                  </a:lnTo>
                  <a:lnTo>
                    <a:pt x="142" y="342"/>
                  </a:lnTo>
                  <a:lnTo>
                    <a:pt x="119" y="365"/>
                  </a:lnTo>
                  <a:lnTo>
                    <a:pt x="95" y="384"/>
                  </a:lnTo>
                  <a:lnTo>
                    <a:pt x="72" y="400"/>
                  </a:lnTo>
                  <a:lnTo>
                    <a:pt x="50" y="413"/>
                  </a:lnTo>
                  <a:lnTo>
                    <a:pt x="31" y="422"/>
                  </a:lnTo>
                  <a:lnTo>
                    <a:pt x="15" y="429"/>
                  </a:lnTo>
                  <a:lnTo>
                    <a:pt x="4" y="434"/>
                  </a:lnTo>
                  <a:lnTo>
                    <a:pt x="0" y="435"/>
                  </a:lnTo>
                  <a:lnTo>
                    <a:pt x="3" y="444"/>
                  </a:lnTo>
                  <a:lnTo>
                    <a:pt x="6" y="443"/>
                  </a:lnTo>
                  <a:lnTo>
                    <a:pt x="17" y="438"/>
                  </a:lnTo>
                  <a:lnTo>
                    <a:pt x="33" y="431"/>
                  </a:lnTo>
                  <a:lnTo>
                    <a:pt x="54" y="422"/>
                  </a:lnTo>
                  <a:lnTo>
                    <a:pt x="76" y="409"/>
                  </a:lnTo>
                  <a:lnTo>
                    <a:pt x="100" y="393"/>
                  </a:lnTo>
                  <a:lnTo>
                    <a:pt x="126" y="372"/>
                  </a:lnTo>
                  <a:lnTo>
                    <a:pt x="149" y="349"/>
                  </a:lnTo>
                  <a:lnTo>
                    <a:pt x="171" y="321"/>
                  </a:lnTo>
                  <a:lnTo>
                    <a:pt x="188" y="288"/>
                  </a:lnTo>
                  <a:lnTo>
                    <a:pt x="201" y="252"/>
                  </a:lnTo>
                  <a:lnTo>
                    <a:pt x="206" y="211"/>
                  </a:lnTo>
                  <a:lnTo>
                    <a:pt x="205" y="166"/>
                  </a:lnTo>
                  <a:lnTo>
                    <a:pt x="195" y="116"/>
                  </a:lnTo>
                  <a:lnTo>
                    <a:pt x="174" y="60"/>
                  </a:lnTo>
                  <a:lnTo>
                    <a:pt x="142" y="0"/>
                  </a:lnTo>
                  <a:lnTo>
                    <a:pt x="133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7" name="Freeform 1160"/>
            <p:cNvSpPr/>
            <p:nvPr/>
          </p:nvSpPr>
          <p:spPr>
            <a:xfrm>
              <a:off x="5256" y="4107"/>
              <a:ext cx="152" cy="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56" h="160">
                  <a:moveTo>
                    <a:pt x="11" y="160"/>
                  </a:moveTo>
                  <a:lnTo>
                    <a:pt x="11" y="160"/>
                  </a:lnTo>
                  <a:lnTo>
                    <a:pt x="14" y="134"/>
                  </a:lnTo>
                  <a:lnTo>
                    <a:pt x="25" y="109"/>
                  </a:lnTo>
                  <a:lnTo>
                    <a:pt x="39" y="87"/>
                  </a:lnTo>
                  <a:lnTo>
                    <a:pt x="62" y="66"/>
                  </a:lnTo>
                  <a:lnTo>
                    <a:pt x="87" y="48"/>
                  </a:lnTo>
                  <a:lnTo>
                    <a:pt x="116" y="33"/>
                  </a:lnTo>
                  <a:lnTo>
                    <a:pt x="149" y="21"/>
                  </a:lnTo>
                  <a:lnTo>
                    <a:pt x="184" y="13"/>
                  </a:lnTo>
                  <a:lnTo>
                    <a:pt x="219" y="9"/>
                  </a:lnTo>
                  <a:lnTo>
                    <a:pt x="257" y="10"/>
                  </a:lnTo>
                  <a:lnTo>
                    <a:pt x="293" y="15"/>
                  </a:lnTo>
                  <a:lnTo>
                    <a:pt x="330" y="25"/>
                  </a:lnTo>
                  <a:lnTo>
                    <a:pt x="364" y="41"/>
                  </a:lnTo>
                  <a:lnTo>
                    <a:pt x="395" y="62"/>
                  </a:lnTo>
                  <a:lnTo>
                    <a:pt x="424" y="90"/>
                  </a:lnTo>
                  <a:lnTo>
                    <a:pt x="447" y="124"/>
                  </a:lnTo>
                  <a:lnTo>
                    <a:pt x="456" y="119"/>
                  </a:lnTo>
                  <a:lnTo>
                    <a:pt x="431" y="84"/>
                  </a:lnTo>
                  <a:lnTo>
                    <a:pt x="402" y="56"/>
                  </a:lnTo>
                  <a:lnTo>
                    <a:pt x="368" y="32"/>
                  </a:lnTo>
                  <a:lnTo>
                    <a:pt x="332" y="16"/>
                  </a:lnTo>
                  <a:lnTo>
                    <a:pt x="295" y="6"/>
                  </a:lnTo>
                  <a:lnTo>
                    <a:pt x="257" y="1"/>
                  </a:lnTo>
                  <a:lnTo>
                    <a:pt x="219" y="0"/>
                  </a:lnTo>
                  <a:lnTo>
                    <a:pt x="184" y="4"/>
                  </a:lnTo>
                  <a:lnTo>
                    <a:pt x="147" y="12"/>
                  </a:lnTo>
                  <a:lnTo>
                    <a:pt x="114" y="24"/>
                  </a:lnTo>
                  <a:lnTo>
                    <a:pt x="83" y="39"/>
                  </a:lnTo>
                  <a:lnTo>
                    <a:pt x="55" y="59"/>
                  </a:lnTo>
                  <a:lnTo>
                    <a:pt x="33" y="80"/>
                  </a:lnTo>
                  <a:lnTo>
                    <a:pt x="16" y="105"/>
                  </a:lnTo>
                  <a:lnTo>
                    <a:pt x="5" y="132"/>
                  </a:lnTo>
                  <a:lnTo>
                    <a:pt x="0" y="160"/>
                  </a:lnTo>
                  <a:lnTo>
                    <a:pt x="11" y="16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8" name="Freeform 1161"/>
            <p:cNvSpPr/>
            <p:nvPr/>
          </p:nvSpPr>
          <p:spPr>
            <a:xfrm>
              <a:off x="5256" y="4160"/>
              <a:ext cx="29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7" h="124">
                  <a:moveTo>
                    <a:pt x="87" y="115"/>
                  </a:moveTo>
                  <a:lnTo>
                    <a:pt x="68" y="113"/>
                  </a:lnTo>
                  <a:lnTo>
                    <a:pt x="55" y="108"/>
                  </a:lnTo>
                  <a:lnTo>
                    <a:pt x="42" y="100"/>
                  </a:lnTo>
                  <a:lnTo>
                    <a:pt x="30" y="90"/>
                  </a:lnTo>
                  <a:lnTo>
                    <a:pt x="23" y="76"/>
                  </a:lnTo>
                  <a:lnTo>
                    <a:pt x="16" y="56"/>
                  </a:lnTo>
                  <a:lnTo>
                    <a:pt x="11" y="3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2" y="31"/>
                  </a:lnTo>
                  <a:lnTo>
                    <a:pt x="7" y="58"/>
                  </a:lnTo>
                  <a:lnTo>
                    <a:pt x="14" y="78"/>
                  </a:lnTo>
                  <a:lnTo>
                    <a:pt x="24" y="95"/>
                  </a:lnTo>
                  <a:lnTo>
                    <a:pt x="35" y="107"/>
                  </a:lnTo>
                  <a:lnTo>
                    <a:pt x="51" y="117"/>
                  </a:lnTo>
                  <a:lnTo>
                    <a:pt x="68" y="122"/>
                  </a:lnTo>
                  <a:lnTo>
                    <a:pt x="87" y="124"/>
                  </a:lnTo>
                  <a:lnTo>
                    <a:pt x="87" y="1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9" name="Freeform 1162"/>
            <p:cNvSpPr/>
            <p:nvPr/>
          </p:nvSpPr>
          <p:spPr>
            <a:xfrm>
              <a:off x="4959" y="4199"/>
              <a:ext cx="26" cy="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79" h="169">
                  <a:moveTo>
                    <a:pt x="22" y="167"/>
                  </a:moveTo>
                  <a:lnTo>
                    <a:pt x="22" y="167"/>
                  </a:lnTo>
                  <a:lnTo>
                    <a:pt x="9" y="117"/>
                  </a:lnTo>
                  <a:lnTo>
                    <a:pt x="9" y="77"/>
                  </a:lnTo>
                  <a:lnTo>
                    <a:pt x="17" y="52"/>
                  </a:lnTo>
                  <a:lnTo>
                    <a:pt x="31" y="33"/>
                  </a:lnTo>
                  <a:lnTo>
                    <a:pt x="47" y="20"/>
                  </a:lnTo>
                  <a:lnTo>
                    <a:pt x="63" y="14"/>
                  </a:lnTo>
                  <a:lnTo>
                    <a:pt x="76" y="10"/>
                  </a:lnTo>
                  <a:lnTo>
                    <a:pt x="79" y="9"/>
                  </a:lnTo>
                  <a:lnTo>
                    <a:pt x="79" y="0"/>
                  </a:lnTo>
                  <a:lnTo>
                    <a:pt x="74" y="1"/>
                  </a:lnTo>
                  <a:lnTo>
                    <a:pt x="60" y="5"/>
                  </a:lnTo>
                  <a:lnTo>
                    <a:pt x="43" y="11"/>
                  </a:lnTo>
                  <a:lnTo>
                    <a:pt x="25" y="26"/>
                  </a:lnTo>
                  <a:lnTo>
                    <a:pt x="8" y="47"/>
                  </a:lnTo>
                  <a:lnTo>
                    <a:pt x="0" y="77"/>
                  </a:lnTo>
                  <a:lnTo>
                    <a:pt x="0" y="117"/>
                  </a:lnTo>
                  <a:lnTo>
                    <a:pt x="13" y="169"/>
                  </a:lnTo>
                  <a:lnTo>
                    <a:pt x="22" y="167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0" name="Freeform 1163"/>
            <p:cNvSpPr/>
            <p:nvPr/>
          </p:nvSpPr>
          <p:spPr>
            <a:xfrm>
              <a:off x="4963" y="4255"/>
              <a:ext cx="105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15" h="138">
                  <a:moveTo>
                    <a:pt x="315" y="120"/>
                  </a:moveTo>
                  <a:lnTo>
                    <a:pt x="315" y="120"/>
                  </a:lnTo>
                  <a:lnTo>
                    <a:pt x="301" y="121"/>
                  </a:lnTo>
                  <a:lnTo>
                    <a:pt x="286" y="122"/>
                  </a:lnTo>
                  <a:lnTo>
                    <a:pt x="268" y="124"/>
                  </a:lnTo>
                  <a:lnTo>
                    <a:pt x="249" y="125"/>
                  </a:lnTo>
                  <a:lnTo>
                    <a:pt x="227" y="126"/>
                  </a:lnTo>
                  <a:lnTo>
                    <a:pt x="205" y="126"/>
                  </a:lnTo>
                  <a:lnTo>
                    <a:pt x="183" y="126"/>
                  </a:lnTo>
                  <a:lnTo>
                    <a:pt x="159" y="123"/>
                  </a:lnTo>
                  <a:lnTo>
                    <a:pt x="137" y="119"/>
                  </a:lnTo>
                  <a:lnTo>
                    <a:pt x="115" y="111"/>
                  </a:lnTo>
                  <a:lnTo>
                    <a:pt x="93" y="101"/>
                  </a:lnTo>
                  <a:lnTo>
                    <a:pt x="73" y="88"/>
                  </a:lnTo>
                  <a:lnTo>
                    <a:pt x="54" y="73"/>
                  </a:lnTo>
                  <a:lnTo>
                    <a:pt x="37" y="53"/>
                  </a:lnTo>
                  <a:lnTo>
                    <a:pt x="23" y="28"/>
                  </a:lnTo>
                  <a:lnTo>
                    <a:pt x="9" y="0"/>
                  </a:lnTo>
                  <a:lnTo>
                    <a:pt x="0" y="2"/>
                  </a:lnTo>
                  <a:lnTo>
                    <a:pt x="14" y="32"/>
                  </a:lnTo>
                  <a:lnTo>
                    <a:pt x="28" y="57"/>
                  </a:lnTo>
                  <a:lnTo>
                    <a:pt x="47" y="79"/>
                  </a:lnTo>
                  <a:lnTo>
                    <a:pt x="69" y="97"/>
                  </a:lnTo>
                  <a:lnTo>
                    <a:pt x="89" y="110"/>
                  </a:lnTo>
                  <a:lnTo>
                    <a:pt x="112" y="120"/>
                  </a:lnTo>
                  <a:lnTo>
                    <a:pt x="135" y="128"/>
                  </a:lnTo>
                  <a:lnTo>
                    <a:pt x="159" y="132"/>
                  </a:lnTo>
                  <a:lnTo>
                    <a:pt x="183" y="135"/>
                  </a:lnTo>
                  <a:lnTo>
                    <a:pt x="205" y="138"/>
                  </a:lnTo>
                  <a:lnTo>
                    <a:pt x="227" y="135"/>
                  </a:lnTo>
                  <a:lnTo>
                    <a:pt x="249" y="134"/>
                  </a:lnTo>
                  <a:lnTo>
                    <a:pt x="268" y="133"/>
                  </a:lnTo>
                  <a:lnTo>
                    <a:pt x="286" y="131"/>
                  </a:lnTo>
                  <a:lnTo>
                    <a:pt x="301" y="130"/>
                  </a:lnTo>
                  <a:lnTo>
                    <a:pt x="315" y="129"/>
                  </a:lnTo>
                  <a:lnTo>
                    <a:pt x="315" y="12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1" name="Freeform 1164"/>
            <p:cNvSpPr/>
            <p:nvPr/>
          </p:nvSpPr>
          <p:spPr>
            <a:xfrm>
              <a:off x="5068" y="4200"/>
              <a:ext cx="68" cy="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5" h="293">
                  <a:moveTo>
                    <a:pt x="190" y="3"/>
                  </a:moveTo>
                  <a:lnTo>
                    <a:pt x="190" y="3"/>
                  </a:lnTo>
                  <a:lnTo>
                    <a:pt x="195" y="35"/>
                  </a:lnTo>
                  <a:lnTo>
                    <a:pt x="196" y="68"/>
                  </a:lnTo>
                  <a:lnTo>
                    <a:pt x="193" y="97"/>
                  </a:lnTo>
                  <a:lnTo>
                    <a:pt x="186" y="124"/>
                  </a:lnTo>
                  <a:lnTo>
                    <a:pt x="176" y="148"/>
                  </a:lnTo>
                  <a:lnTo>
                    <a:pt x="163" y="171"/>
                  </a:lnTo>
                  <a:lnTo>
                    <a:pt x="149" y="191"/>
                  </a:lnTo>
                  <a:lnTo>
                    <a:pt x="133" y="210"/>
                  </a:lnTo>
                  <a:lnTo>
                    <a:pt x="115" y="228"/>
                  </a:lnTo>
                  <a:lnTo>
                    <a:pt x="97" y="241"/>
                  </a:lnTo>
                  <a:lnTo>
                    <a:pt x="78" y="253"/>
                  </a:lnTo>
                  <a:lnTo>
                    <a:pt x="60" y="264"/>
                  </a:lnTo>
                  <a:lnTo>
                    <a:pt x="43" y="272"/>
                  </a:lnTo>
                  <a:lnTo>
                    <a:pt x="26" y="278"/>
                  </a:lnTo>
                  <a:lnTo>
                    <a:pt x="12" y="283"/>
                  </a:lnTo>
                  <a:lnTo>
                    <a:pt x="0" y="284"/>
                  </a:lnTo>
                  <a:lnTo>
                    <a:pt x="0" y="293"/>
                  </a:lnTo>
                  <a:lnTo>
                    <a:pt x="12" y="292"/>
                  </a:lnTo>
                  <a:lnTo>
                    <a:pt x="29" y="287"/>
                  </a:lnTo>
                  <a:lnTo>
                    <a:pt x="46" y="281"/>
                  </a:lnTo>
                  <a:lnTo>
                    <a:pt x="65" y="272"/>
                  </a:lnTo>
                  <a:lnTo>
                    <a:pt x="82" y="262"/>
                  </a:lnTo>
                  <a:lnTo>
                    <a:pt x="101" y="250"/>
                  </a:lnTo>
                  <a:lnTo>
                    <a:pt x="122" y="234"/>
                  </a:lnTo>
                  <a:lnTo>
                    <a:pt x="139" y="217"/>
                  </a:lnTo>
                  <a:lnTo>
                    <a:pt x="156" y="197"/>
                  </a:lnTo>
                  <a:lnTo>
                    <a:pt x="172" y="175"/>
                  </a:lnTo>
                  <a:lnTo>
                    <a:pt x="185" y="153"/>
                  </a:lnTo>
                  <a:lnTo>
                    <a:pt x="195" y="126"/>
                  </a:lnTo>
                  <a:lnTo>
                    <a:pt x="202" y="97"/>
                  </a:lnTo>
                  <a:lnTo>
                    <a:pt x="205" y="68"/>
                  </a:lnTo>
                  <a:lnTo>
                    <a:pt x="204" y="35"/>
                  </a:lnTo>
                  <a:lnTo>
                    <a:pt x="199" y="0"/>
                  </a:lnTo>
                  <a:lnTo>
                    <a:pt x="190" y="3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" name="Freeform 1165"/>
            <p:cNvSpPr/>
            <p:nvPr/>
          </p:nvSpPr>
          <p:spPr>
            <a:xfrm>
              <a:off x="4967" y="4105"/>
              <a:ext cx="167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03" h="289">
                  <a:moveTo>
                    <a:pt x="2" y="35"/>
                  </a:moveTo>
                  <a:lnTo>
                    <a:pt x="2" y="35"/>
                  </a:lnTo>
                  <a:lnTo>
                    <a:pt x="55" y="21"/>
                  </a:lnTo>
                  <a:lnTo>
                    <a:pt x="107" y="13"/>
                  </a:lnTo>
                  <a:lnTo>
                    <a:pt x="154" y="11"/>
                  </a:lnTo>
                  <a:lnTo>
                    <a:pt x="199" y="12"/>
                  </a:lnTo>
                  <a:lnTo>
                    <a:pt x="239" y="18"/>
                  </a:lnTo>
                  <a:lnTo>
                    <a:pt x="278" y="29"/>
                  </a:lnTo>
                  <a:lnTo>
                    <a:pt x="311" y="44"/>
                  </a:lnTo>
                  <a:lnTo>
                    <a:pt x="344" y="60"/>
                  </a:lnTo>
                  <a:lnTo>
                    <a:pt x="372" y="80"/>
                  </a:lnTo>
                  <a:lnTo>
                    <a:pt x="398" y="105"/>
                  </a:lnTo>
                  <a:lnTo>
                    <a:pt x="421" y="131"/>
                  </a:lnTo>
                  <a:lnTo>
                    <a:pt x="440" y="159"/>
                  </a:lnTo>
                  <a:lnTo>
                    <a:pt x="458" y="189"/>
                  </a:lnTo>
                  <a:lnTo>
                    <a:pt x="472" y="220"/>
                  </a:lnTo>
                  <a:lnTo>
                    <a:pt x="485" y="254"/>
                  </a:lnTo>
                  <a:lnTo>
                    <a:pt x="494" y="289"/>
                  </a:lnTo>
                  <a:lnTo>
                    <a:pt x="503" y="286"/>
                  </a:lnTo>
                  <a:lnTo>
                    <a:pt x="494" y="252"/>
                  </a:lnTo>
                  <a:lnTo>
                    <a:pt x="481" y="218"/>
                  </a:lnTo>
                  <a:lnTo>
                    <a:pt x="467" y="185"/>
                  </a:lnTo>
                  <a:lnTo>
                    <a:pt x="449" y="154"/>
                  </a:lnTo>
                  <a:lnTo>
                    <a:pt x="428" y="124"/>
                  </a:lnTo>
                  <a:lnTo>
                    <a:pt x="404" y="98"/>
                  </a:lnTo>
                  <a:lnTo>
                    <a:pt x="379" y="74"/>
                  </a:lnTo>
                  <a:lnTo>
                    <a:pt x="348" y="51"/>
                  </a:lnTo>
                  <a:lnTo>
                    <a:pt x="316" y="35"/>
                  </a:lnTo>
                  <a:lnTo>
                    <a:pt x="280" y="20"/>
                  </a:lnTo>
                  <a:lnTo>
                    <a:pt x="241" y="9"/>
                  </a:lnTo>
                  <a:lnTo>
                    <a:pt x="199" y="3"/>
                  </a:lnTo>
                  <a:lnTo>
                    <a:pt x="154" y="0"/>
                  </a:lnTo>
                  <a:lnTo>
                    <a:pt x="107" y="4"/>
                  </a:lnTo>
                  <a:lnTo>
                    <a:pt x="55" y="12"/>
                  </a:lnTo>
                  <a:lnTo>
                    <a:pt x="0" y="26"/>
                  </a:lnTo>
                  <a:lnTo>
                    <a:pt x="2" y="3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" name="Freeform 1166"/>
            <p:cNvSpPr/>
            <p:nvPr/>
          </p:nvSpPr>
          <p:spPr>
            <a:xfrm>
              <a:off x="4840" y="4113"/>
              <a:ext cx="127" cy="1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83" h="389">
                  <a:moveTo>
                    <a:pt x="7" y="389"/>
                  </a:moveTo>
                  <a:lnTo>
                    <a:pt x="7" y="389"/>
                  </a:lnTo>
                  <a:lnTo>
                    <a:pt x="31" y="368"/>
                  </a:lnTo>
                  <a:lnTo>
                    <a:pt x="51" y="343"/>
                  </a:lnTo>
                  <a:lnTo>
                    <a:pt x="71" y="318"/>
                  </a:lnTo>
                  <a:lnTo>
                    <a:pt x="89" y="292"/>
                  </a:lnTo>
                  <a:lnTo>
                    <a:pt x="105" y="264"/>
                  </a:lnTo>
                  <a:lnTo>
                    <a:pt x="123" y="237"/>
                  </a:lnTo>
                  <a:lnTo>
                    <a:pt x="140" y="209"/>
                  </a:lnTo>
                  <a:lnTo>
                    <a:pt x="158" y="181"/>
                  </a:lnTo>
                  <a:lnTo>
                    <a:pt x="177" y="154"/>
                  </a:lnTo>
                  <a:lnTo>
                    <a:pt x="196" y="129"/>
                  </a:lnTo>
                  <a:lnTo>
                    <a:pt x="220" y="104"/>
                  </a:lnTo>
                  <a:lnTo>
                    <a:pt x="245" y="80"/>
                  </a:lnTo>
                  <a:lnTo>
                    <a:pt x="273" y="60"/>
                  </a:lnTo>
                  <a:lnTo>
                    <a:pt x="306" y="40"/>
                  </a:lnTo>
                  <a:lnTo>
                    <a:pt x="341" y="23"/>
                  </a:lnTo>
                  <a:lnTo>
                    <a:pt x="383" y="9"/>
                  </a:lnTo>
                  <a:lnTo>
                    <a:pt x="381" y="0"/>
                  </a:lnTo>
                  <a:lnTo>
                    <a:pt x="339" y="14"/>
                  </a:lnTo>
                  <a:lnTo>
                    <a:pt x="301" y="31"/>
                  </a:lnTo>
                  <a:lnTo>
                    <a:pt x="269" y="51"/>
                  </a:lnTo>
                  <a:lnTo>
                    <a:pt x="239" y="74"/>
                  </a:lnTo>
                  <a:lnTo>
                    <a:pt x="213" y="97"/>
                  </a:lnTo>
                  <a:lnTo>
                    <a:pt x="189" y="123"/>
                  </a:lnTo>
                  <a:lnTo>
                    <a:pt x="168" y="150"/>
                  </a:lnTo>
                  <a:lnTo>
                    <a:pt x="149" y="177"/>
                  </a:lnTo>
                  <a:lnTo>
                    <a:pt x="131" y="204"/>
                  </a:lnTo>
                  <a:lnTo>
                    <a:pt x="114" y="232"/>
                  </a:lnTo>
                  <a:lnTo>
                    <a:pt x="97" y="259"/>
                  </a:lnTo>
                  <a:lnTo>
                    <a:pt x="80" y="287"/>
                  </a:lnTo>
                  <a:lnTo>
                    <a:pt x="62" y="313"/>
                  </a:lnTo>
                  <a:lnTo>
                    <a:pt x="44" y="337"/>
                  </a:lnTo>
                  <a:lnTo>
                    <a:pt x="24" y="361"/>
                  </a:lnTo>
                  <a:lnTo>
                    <a:pt x="0" y="382"/>
                  </a:lnTo>
                  <a:lnTo>
                    <a:pt x="7" y="389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4" name="Freeform 1167"/>
            <p:cNvSpPr/>
            <p:nvPr/>
          </p:nvSpPr>
          <p:spPr>
            <a:xfrm>
              <a:off x="4499" y="4151"/>
              <a:ext cx="343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29" h="445">
                  <a:moveTo>
                    <a:pt x="0" y="4"/>
                  </a:moveTo>
                  <a:lnTo>
                    <a:pt x="43" y="67"/>
                  </a:lnTo>
                  <a:lnTo>
                    <a:pt x="87" y="124"/>
                  </a:lnTo>
                  <a:lnTo>
                    <a:pt x="129" y="175"/>
                  </a:lnTo>
                  <a:lnTo>
                    <a:pt x="170" y="220"/>
                  </a:lnTo>
                  <a:lnTo>
                    <a:pt x="212" y="262"/>
                  </a:lnTo>
                  <a:lnTo>
                    <a:pt x="253" y="297"/>
                  </a:lnTo>
                  <a:lnTo>
                    <a:pt x="294" y="330"/>
                  </a:lnTo>
                  <a:lnTo>
                    <a:pt x="335" y="357"/>
                  </a:lnTo>
                  <a:lnTo>
                    <a:pt x="375" y="380"/>
                  </a:lnTo>
                  <a:lnTo>
                    <a:pt x="414" y="399"/>
                  </a:lnTo>
                  <a:lnTo>
                    <a:pt x="454" y="415"/>
                  </a:lnTo>
                  <a:lnTo>
                    <a:pt x="491" y="426"/>
                  </a:lnTo>
                  <a:lnTo>
                    <a:pt x="530" y="435"/>
                  </a:lnTo>
                  <a:lnTo>
                    <a:pt x="566" y="441"/>
                  </a:lnTo>
                  <a:lnTo>
                    <a:pt x="602" y="443"/>
                  </a:lnTo>
                  <a:lnTo>
                    <a:pt x="637" y="445"/>
                  </a:lnTo>
                  <a:lnTo>
                    <a:pt x="670" y="442"/>
                  </a:lnTo>
                  <a:lnTo>
                    <a:pt x="703" y="437"/>
                  </a:lnTo>
                  <a:lnTo>
                    <a:pt x="735" y="431"/>
                  </a:lnTo>
                  <a:lnTo>
                    <a:pt x="766" y="423"/>
                  </a:lnTo>
                  <a:lnTo>
                    <a:pt x="795" y="414"/>
                  </a:lnTo>
                  <a:lnTo>
                    <a:pt x="823" y="404"/>
                  </a:lnTo>
                  <a:lnTo>
                    <a:pt x="851" y="392"/>
                  </a:lnTo>
                  <a:lnTo>
                    <a:pt x="877" y="379"/>
                  </a:lnTo>
                  <a:lnTo>
                    <a:pt x="902" y="367"/>
                  </a:lnTo>
                  <a:lnTo>
                    <a:pt x="924" y="353"/>
                  </a:lnTo>
                  <a:lnTo>
                    <a:pt x="945" y="339"/>
                  </a:lnTo>
                  <a:lnTo>
                    <a:pt x="965" y="325"/>
                  </a:lnTo>
                  <a:lnTo>
                    <a:pt x="983" y="313"/>
                  </a:lnTo>
                  <a:lnTo>
                    <a:pt x="1001" y="299"/>
                  </a:lnTo>
                  <a:lnTo>
                    <a:pt x="1016" y="287"/>
                  </a:lnTo>
                  <a:lnTo>
                    <a:pt x="1029" y="276"/>
                  </a:lnTo>
                  <a:lnTo>
                    <a:pt x="1022" y="269"/>
                  </a:lnTo>
                  <a:lnTo>
                    <a:pt x="1009" y="281"/>
                  </a:lnTo>
                  <a:lnTo>
                    <a:pt x="994" y="292"/>
                  </a:lnTo>
                  <a:lnTo>
                    <a:pt x="979" y="304"/>
                  </a:lnTo>
                  <a:lnTo>
                    <a:pt x="961" y="317"/>
                  </a:lnTo>
                  <a:lnTo>
                    <a:pt x="941" y="330"/>
                  </a:lnTo>
                  <a:lnTo>
                    <a:pt x="920" y="344"/>
                  </a:lnTo>
                  <a:lnTo>
                    <a:pt x="897" y="358"/>
                  </a:lnTo>
                  <a:lnTo>
                    <a:pt x="873" y="370"/>
                  </a:lnTo>
                  <a:lnTo>
                    <a:pt x="847" y="383"/>
                  </a:lnTo>
                  <a:lnTo>
                    <a:pt x="821" y="395"/>
                  </a:lnTo>
                  <a:lnTo>
                    <a:pt x="793" y="405"/>
                  </a:lnTo>
                  <a:lnTo>
                    <a:pt x="764" y="414"/>
                  </a:lnTo>
                  <a:lnTo>
                    <a:pt x="733" y="422"/>
                  </a:lnTo>
                  <a:lnTo>
                    <a:pt x="703" y="428"/>
                  </a:lnTo>
                  <a:lnTo>
                    <a:pt x="670" y="433"/>
                  </a:lnTo>
                  <a:lnTo>
                    <a:pt x="637" y="434"/>
                  </a:lnTo>
                  <a:lnTo>
                    <a:pt x="602" y="434"/>
                  </a:lnTo>
                  <a:lnTo>
                    <a:pt x="566" y="432"/>
                  </a:lnTo>
                  <a:lnTo>
                    <a:pt x="530" y="426"/>
                  </a:lnTo>
                  <a:lnTo>
                    <a:pt x="494" y="417"/>
                  </a:lnTo>
                  <a:lnTo>
                    <a:pt x="457" y="406"/>
                  </a:lnTo>
                  <a:lnTo>
                    <a:pt x="419" y="390"/>
                  </a:lnTo>
                  <a:lnTo>
                    <a:pt x="379" y="371"/>
                  </a:lnTo>
                  <a:lnTo>
                    <a:pt x="339" y="348"/>
                  </a:lnTo>
                  <a:lnTo>
                    <a:pt x="299" y="321"/>
                  </a:lnTo>
                  <a:lnTo>
                    <a:pt x="260" y="291"/>
                  </a:lnTo>
                  <a:lnTo>
                    <a:pt x="218" y="255"/>
                  </a:lnTo>
                  <a:lnTo>
                    <a:pt x="177" y="214"/>
                  </a:lnTo>
                  <a:lnTo>
                    <a:pt x="136" y="169"/>
                  </a:lnTo>
                  <a:lnTo>
                    <a:pt x="93" y="117"/>
                  </a:lnTo>
                  <a:lnTo>
                    <a:pt x="52" y="62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5" name="Freeform 1168"/>
            <p:cNvSpPr/>
            <p:nvPr/>
          </p:nvSpPr>
          <p:spPr>
            <a:xfrm>
              <a:off x="4747" y="4147"/>
              <a:ext cx="69" cy="1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206" h="444">
                  <a:moveTo>
                    <a:pt x="133" y="5"/>
                  </a:moveTo>
                  <a:lnTo>
                    <a:pt x="133" y="5"/>
                  </a:lnTo>
                  <a:lnTo>
                    <a:pt x="164" y="64"/>
                  </a:lnTo>
                  <a:lnTo>
                    <a:pt x="185" y="118"/>
                  </a:lnTo>
                  <a:lnTo>
                    <a:pt x="196" y="166"/>
                  </a:lnTo>
                  <a:lnTo>
                    <a:pt x="197" y="211"/>
                  </a:lnTo>
                  <a:lnTo>
                    <a:pt x="190" y="250"/>
                  </a:lnTo>
                  <a:lnTo>
                    <a:pt x="179" y="286"/>
                  </a:lnTo>
                  <a:lnTo>
                    <a:pt x="161" y="316"/>
                  </a:lnTo>
                  <a:lnTo>
                    <a:pt x="142" y="342"/>
                  </a:lnTo>
                  <a:lnTo>
                    <a:pt x="119" y="365"/>
                  </a:lnTo>
                  <a:lnTo>
                    <a:pt x="95" y="384"/>
                  </a:lnTo>
                  <a:lnTo>
                    <a:pt x="72" y="400"/>
                  </a:lnTo>
                  <a:lnTo>
                    <a:pt x="48" y="413"/>
                  </a:lnTo>
                  <a:lnTo>
                    <a:pt x="29" y="422"/>
                  </a:lnTo>
                  <a:lnTo>
                    <a:pt x="15" y="429"/>
                  </a:lnTo>
                  <a:lnTo>
                    <a:pt x="3" y="434"/>
                  </a:lnTo>
                  <a:lnTo>
                    <a:pt x="0" y="435"/>
                  </a:lnTo>
                  <a:lnTo>
                    <a:pt x="2" y="444"/>
                  </a:lnTo>
                  <a:lnTo>
                    <a:pt x="6" y="443"/>
                  </a:lnTo>
                  <a:lnTo>
                    <a:pt x="17" y="438"/>
                  </a:lnTo>
                  <a:lnTo>
                    <a:pt x="34" y="431"/>
                  </a:lnTo>
                  <a:lnTo>
                    <a:pt x="53" y="422"/>
                  </a:lnTo>
                  <a:lnTo>
                    <a:pt x="76" y="409"/>
                  </a:lnTo>
                  <a:lnTo>
                    <a:pt x="100" y="393"/>
                  </a:lnTo>
                  <a:lnTo>
                    <a:pt x="125" y="372"/>
                  </a:lnTo>
                  <a:lnTo>
                    <a:pt x="149" y="349"/>
                  </a:lnTo>
                  <a:lnTo>
                    <a:pt x="170" y="321"/>
                  </a:lnTo>
                  <a:lnTo>
                    <a:pt x="188" y="288"/>
                  </a:lnTo>
                  <a:lnTo>
                    <a:pt x="199" y="252"/>
                  </a:lnTo>
                  <a:lnTo>
                    <a:pt x="206" y="211"/>
                  </a:lnTo>
                  <a:lnTo>
                    <a:pt x="205" y="166"/>
                  </a:lnTo>
                  <a:lnTo>
                    <a:pt x="194" y="116"/>
                  </a:lnTo>
                  <a:lnTo>
                    <a:pt x="173" y="60"/>
                  </a:lnTo>
                  <a:lnTo>
                    <a:pt x="142" y="0"/>
                  </a:lnTo>
                  <a:lnTo>
                    <a:pt x="133" y="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6" name="Freeform 1169"/>
            <p:cNvSpPr/>
            <p:nvPr/>
          </p:nvSpPr>
          <p:spPr>
            <a:xfrm>
              <a:off x="4643" y="4107"/>
              <a:ext cx="152" cy="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456" h="160">
                  <a:moveTo>
                    <a:pt x="11" y="160"/>
                  </a:moveTo>
                  <a:lnTo>
                    <a:pt x="11" y="160"/>
                  </a:lnTo>
                  <a:lnTo>
                    <a:pt x="13" y="134"/>
                  </a:lnTo>
                  <a:lnTo>
                    <a:pt x="24" y="109"/>
                  </a:lnTo>
                  <a:lnTo>
                    <a:pt x="39" y="87"/>
                  </a:lnTo>
                  <a:lnTo>
                    <a:pt x="61" y="66"/>
                  </a:lnTo>
                  <a:lnTo>
                    <a:pt x="86" y="48"/>
                  </a:lnTo>
                  <a:lnTo>
                    <a:pt x="115" y="33"/>
                  </a:lnTo>
                  <a:lnTo>
                    <a:pt x="149" y="21"/>
                  </a:lnTo>
                  <a:lnTo>
                    <a:pt x="182" y="13"/>
                  </a:lnTo>
                  <a:lnTo>
                    <a:pt x="219" y="9"/>
                  </a:lnTo>
                  <a:lnTo>
                    <a:pt x="256" y="10"/>
                  </a:lnTo>
                  <a:lnTo>
                    <a:pt x="293" y="15"/>
                  </a:lnTo>
                  <a:lnTo>
                    <a:pt x="329" y="25"/>
                  </a:lnTo>
                  <a:lnTo>
                    <a:pt x="362" y="41"/>
                  </a:lnTo>
                  <a:lnTo>
                    <a:pt x="393" y="62"/>
                  </a:lnTo>
                  <a:lnTo>
                    <a:pt x="423" y="90"/>
                  </a:lnTo>
                  <a:lnTo>
                    <a:pt x="447" y="124"/>
                  </a:lnTo>
                  <a:lnTo>
                    <a:pt x="456" y="119"/>
                  </a:lnTo>
                  <a:lnTo>
                    <a:pt x="429" y="84"/>
                  </a:lnTo>
                  <a:lnTo>
                    <a:pt x="400" y="56"/>
                  </a:lnTo>
                  <a:lnTo>
                    <a:pt x="367" y="32"/>
                  </a:lnTo>
                  <a:lnTo>
                    <a:pt x="331" y="16"/>
                  </a:lnTo>
                  <a:lnTo>
                    <a:pt x="295" y="6"/>
                  </a:lnTo>
                  <a:lnTo>
                    <a:pt x="256" y="1"/>
                  </a:lnTo>
                  <a:lnTo>
                    <a:pt x="219" y="0"/>
                  </a:lnTo>
                  <a:lnTo>
                    <a:pt x="182" y="4"/>
                  </a:lnTo>
                  <a:lnTo>
                    <a:pt x="146" y="12"/>
                  </a:lnTo>
                  <a:lnTo>
                    <a:pt x="113" y="24"/>
                  </a:lnTo>
                  <a:lnTo>
                    <a:pt x="82" y="39"/>
                  </a:lnTo>
                  <a:lnTo>
                    <a:pt x="55" y="59"/>
                  </a:lnTo>
                  <a:lnTo>
                    <a:pt x="32" y="80"/>
                  </a:lnTo>
                  <a:lnTo>
                    <a:pt x="16" y="105"/>
                  </a:lnTo>
                  <a:lnTo>
                    <a:pt x="4" y="132"/>
                  </a:lnTo>
                  <a:lnTo>
                    <a:pt x="0" y="160"/>
                  </a:lnTo>
                  <a:lnTo>
                    <a:pt x="11" y="160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7" name="Freeform 1170"/>
            <p:cNvSpPr/>
            <p:nvPr/>
          </p:nvSpPr>
          <p:spPr>
            <a:xfrm>
              <a:off x="4643" y="4160"/>
              <a:ext cx="29" cy="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87" h="124">
                  <a:moveTo>
                    <a:pt x="87" y="115"/>
                  </a:moveTo>
                  <a:lnTo>
                    <a:pt x="68" y="113"/>
                  </a:lnTo>
                  <a:lnTo>
                    <a:pt x="55" y="108"/>
                  </a:lnTo>
                  <a:lnTo>
                    <a:pt x="41" y="100"/>
                  </a:lnTo>
                  <a:lnTo>
                    <a:pt x="30" y="90"/>
                  </a:lnTo>
                  <a:lnTo>
                    <a:pt x="22" y="76"/>
                  </a:lnTo>
                  <a:lnTo>
                    <a:pt x="16" y="56"/>
                  </a:lnTo>
                  <a:lnTo>
                    <a:pt x="11" y="3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2" y="31"/>
                  </a:lnTo>
                  <a:lnTo>
                    <a:pt x="7" y="58"/>
                  </a:lnTo>
                  <a:lnTo>
                    <a:pt x="13" y="78"/>
                  </a:lnTo>
                  <a:lnTo>
                    <a:pt x="23" y="95"/>
                  </a:lnTo>
                  <a:lnTo>
                    <a:pt x="35" y="107"/>
                  </a:lnTo>
                  <a:lnTo>
                    <a:pt x="50" y="117"/>
                  </a:lnTo>
                  <a:lnTo>
                    <a:pt x="68" y="122"/>
                  </a:lnTo>
                  <a:lnTo>
                    <a:pt x="87" y="124"/>
                  </a:lnTo>
                  <a:lnTo>
                    <a:pt x="87" y="115"/>
                  </a:lnTo>
                  <a:close/>
                </a:path>
              </a:pathLst>
            </a:custGeom>
            <a:solidFill>
              <a:srgbClr val="FF00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8" name="Freeform 1171"/>
            <p:cNvSpPr/>
            <p:nvPr/>
          </p:nvSpPr>
          <p:spPr>
            <a:xfrm>
              <a:off x="5353" y="4269"/>
              <a:ext cx="53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8" h="72">
                  <a:moveTo>
                    <a:pt x="0" y="71"/>
                  </a:moveTo>
                  <a:lnTo>
                    <a:pt x="3" y="69"/>
                  </a:lnTo>
                  <a:lnTo>
                    <a:pt x="12" y="63"/>
                  </a:lnTo>
                  <a:lnTo>
                    <a:pt x="27" y="56"/>
                  </a:lnTo>
                  <a:lnTo>
                    <a:pt x="43" y="45"/>
                  </a:lnTo>
                  <a:lnTo>
                    <a:pt x="59" y="33"/>
                  </a:lnTo>
                  <a:lnTo>
                    <a:pt x="75" y="22"/>
                  </a:lnTo>
                  <a:lnTo>
                    <a:pt x="88" y="10"/>
                  </a:lnTo>
                  <a:lnTo>
                    <a:pt x="97" y="0"/>
                  </a:lnTo>
                  <a:lnTo>
                    <a:pt x="99" y="2"/>
                  </a:lnTo>
                  <a:lnTo>
                    <a:pt x="103" y="6"/>
                  </a:lnTo>
                  <a:lnTo>
                    <a:pt x="110" y="14"/>
                  </a:lnTo>
                  <a:lnTo>
                    <a:pt x="119" y="22"/>
                  </a:lnTo>
                  <a:lnTo>
                    <a:pt x="128" y="30"/>
                  </a:lnTo>
                  <a:lnTo>
                    <a:pt x="137" y="38"/>
                  </a:lnTo>
                  <a:lnTo>
                    <a:pt x="147" y="42"/>
                  </a:lnTo>
                  <a:lnTo>
                    <a:pt x="156" y="44"/>
                  </a:lnTo>
                  <a:lnTo>
                    <a:pt x="158" y="44"/>
                  </a:lnTo>
                  <a:lnTo>
                    <a:pt x="158" y="45"/>
                  </a:lnTo>
                  <a:lnTo>
                    <a:pt x="154" y="48"/>
                  </a:lnTo>
                  <a:lnTo>
                    <a:pt x="149" y="50"/>
                  </a:lnTo>
                  <a:lnTo>
                    <a:pt x="141" y="52"/>
                  </a:lnTo>
                  <a:lnTo>
                    <a:pt x="131" y="54"/>
                  </a:lnTo>
                  <a:lnTo>
                    <a:pt x="120" y="58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0" y="66"/>
                  </a:lnTo>
                  <a:lnTo>
                    <a:pt x="65" y="68"/>
                  </a:lnTo>
                  <a:lnTo>
                    <a:pt x="50" y="70"/>
                  </a:lnTo>
                  <a:lnTo>
                    <a:pt x="37" y="71"/>
                  </a:lnTo>
                  <a:lnTo>
                    <a:pt x="24" y="72"/>
                  </a:lnTo>
                  <a:lnTo>
                    <a:pt x="11" y="72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9" name="Freeform 1172"/>
            <p:cNvSpPr/>
            <p:nvPr/>
          </p:nvSpPr>
          <p:spPr>
            <a:xfrm>
              <a:off x="5353" y="4269"/>
              <a:ext cx="53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8" h="72">
                  <a:moveTo>
                    <a:pt x="0" y="71"/>
                  </a:moveTo>
                  <a:lnTo>
                    <a:pt x="0" y="71"/>
                  </a:lnTo>
                  <a:lnTo>
                    <a:pt x="3" y="69"/>
                  </a:lnTo>
                  <a:lnTo>
                    <a:pt x="12" y="63"/>
                  </a:lnTo>
                  <a:lnTo>
                    <a:pt x="27" y="56"/>
                  </a:lnTo>
                  <a:lnTo>
                    <a:pt x="43" y="45"/>
                  </a:lnTo>
                  <a:lnTo>
                    <a:pt x="59" y="33"/>
                  </a:lnTo>
                  <a:lnTo>
                    <a:pt x="75" y="22"/>
                  </a:lnTo>
                  <a:lnTo>
                    <a:pt x="88" y="10"/>
                  </a:lnTo>
                  <a:lnTo>
                    <a:pt x="97" y="0"/>
                  </a:lnTo>
                  <a:lnTo>
                    <a:pt x="99" y="2"/>
                  </a:lnTo>
                  <a:lnTo>
                    <a:pt x="103" y="6"/>
                  </a:lnTo>
                  <a:lnTo>
                    <a:pt x="110" y="14"/>
                  </a:lnTo>
                  <a:lnTo>
                    <a:pt x="119" y="22"/>
                  </a:lnTo>
                  <a:lnTo>
                    <a:pt x="128" y="30"/>
                  </a:lnTo>
                  <a:lnTo>
                    <a:pt x="137" y="38"/>
                  </a:lnTo>
                  <a:lnTo>
                    <a:pt x="147" y="42"/>
                  </a:lnTo>
                  <a:lnTo>
                    <a:pt x="156" y="44"/>
                  </a:lnTo>
                  <a:lnTo>
                    <a:pt x="158" y="44"/>
                  </a:lnTo>
                  <a:lnTo>
                    <a:pt x="158" y="45"/>
                  </a:lnTo>
                  <a:lnTo>
                    <a:pt x="154" y="48"/>
                  </a:lnTo>
                  <a:lnTo>
                    <a:pt x="149" y="50"/>
                  </a:lnTo>
                  <a:lnTo>
                    <a:pt x="141" y="52"/>
                  </a:lnTo>
                  <a:lnTo>
                    <a:pt x="131" y="54"/>
                  </a:lnTo>
                  <a:lnTo>
                    <a:pt x="120" y="58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0" y="66"/>
                  </a:lnTo>
                  <a:lnTo>
                    <a:pt x="65" y="68"/>
                  </a:lnTo>
                  <a:lnTo>
                    <a:pt x="50" y="70"/>
                  </a:lnTo>
                  <a:lnTo>
                    <a:pt x="37" y="71"/>
                  </a:lnTo>
                  <a:lnTo>
                    <a:pt x="24" y="72"/>
                  </a:lnTo>
                  <a:lnTo>
                    <a:pt x="11" y="72"/>
                  </a:lnTo>
                  <a:lnTo>
                    <a:pt x="0" y="71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0" name="Freeform 1173"/>
            <p:cNvSpPr/>
            <p:nvPr/>
          </p:nvSpPr>
          <p:spPr>
            <a:xfrm>
              <a:off x="5689" y="4120"/>
              <a:ext cx="4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0" h="117">
                  <a:moveTo>
                    <a:pt x="0" y="0"/>
                  </a:moveTo>
                  <a:lnTo>
                    <a:pt x="87" y="117"/>
                  </a:lnTo>
                  <a:lnTo>
                    <a:pt x="140" y="73"/>
                  </a:lnTo>
                  <a:lnTo>
                    <a:pt x="137" y="70"/>
                  </a:lnTo>
                  <a:lnTo>
                    <a:pt x="128" y="64"/>
                  </a:lnTo>
                  <a:lnTo>
                    <a:pt x="115" y="54"/>
                  </a:lnTo>
                  <a:lnTo>
                    <a:pt x="97" y="41"/>
                  </a:lnTo>
                  <a:lnTo>
                    <a:pt x="76" y="29"/>
                  </a:lnTo>
                  <a:lnTo>
                    <a:pt x="52" y="18"/>
                  </a:lnTo>
                  <a:lnTo>
                    <a:pt x="26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1" name="Freeform 1174"/>
            <p:cNvSpPr/>
            <p:nvPr/>
          </p:nvSpPr>
          <p:spPr>
            <a:xfrm>
              <a:off x="5689" y="4120"/>
              <a:ext cx="4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0" h="117">
                  <a:moveTo>
                    <a:pt x="0" y="0"/>
                  </a:moveTo>
                  <a:lnTo>
                    <a:pt x="87" y="117"/>
                  </a:lnTo>
                  <a:lnTo>
                    <a:pt x="140" y="73"/>
                  </a:lnTo>
                  <a:lnTo>
                    <a:pt x="137" y="70"/>
                  </a:lnTo>
                  <a:lnTo>
                    <a:pt x="128" y="64"/>
                  </a:lnTo>
                  <a:lnTo>
                    <a:pt x="115" y="54"/>
                  </a:lnTo>
                  <a:lnTo>
                    <a:pt x="97" y="41"/>
                  </a:lnTo>
                  <a:lnTo>
                    <a:pt x="76" y="29"/>
                  </a:lnTo>
                  <a:lnTo>
                    <a:pt x="52" y="18"/>
                  </a:lnTo>
                  <a:lnTo>
                    <a:pt x="26" y="8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2" name="Freeform 1175"/>
            <p:cNvSpPr/>
            <p:nvPr/>
          </p:nvSpPr>
          <p:spPr>
            <a:xfrm>
              <a:off x="4740" y="4269"/>
              <a:ext cx="53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8" h="72">
                  <a:moveTo>
                    <a:pt x="0" y="71"/>
                  </a:moveTo>
                  <a:lnTo>
                    <a:pt x="3" y="69"/>
                  </a:lnTo>
                  <a:lnTo>
                    <a:pt x="13" y="63"/>
                  </a:lnTo>
                  <a:lnTo>
                    <a:pt x="27" y="56"/>
                  </a:lnTo>
                  <a:lnTo>
                    <a:pt x="42" y="45"/>
                  </a:lnTo>
                  <a:lnTo>
                    <a:pt x="60" y="33"/>
                  </a:lnTo>
                  <a:lnTo>
                    <a:pt x="76" y="22"/>
                  </a:lnTo>
                  <a:lnTo>
                    <a:pt x="89" y="10"/>
                  </a:lnTo>
                  <a:lnTo>
                    <a:pt x="98" y="0"/>
                  </a:lnTo>
                  <a:lnTo>
                    <a:pt x="99" y="2"/>
                  </a:lnTo>
                  <a:lnTo>
                    <a:pt x="104" y="6"/>
                  </a:lnTo>
                  <a:lnTo>
                    <a:pt x="110" y="14"/>
                  </a:lnTo>
                  <a:lnTo>
                    <a:pt x="119" y="22"/>
                  </a:lnTo>
                  <a:lnTo>
                    <a:pt x="128" y="30"/>
                  </a:lnTo>
                  <a:lnTo>
                    <a:pt x="137" y="38"/>
                  </a:lnTo>
                  <a:lnTo>
                    <a:pt x="147" y="42"/>
                  </a:lnTo>
                  <a:lnTo>
                    <a:pt x="156" y="44"/>
                  </a:lnTo>
                  <a:lnTo>
                    <a:pt x="158" y="44"/>
                  </a:lnTo>
                  <a:lnTo>
                    <a:pt x="158" y="45"/>
                  </a:lnTo>
                  <a:lnTo>
                    <a:pt x="155" y="48"/>
                  </a:lnTo>
                  <a:lnTo>
                    <a:pt x="150" y="50"/>
                  </a:lnTo>
                  <a:lnTo>
                    <a:pt x="141" y="52"/>
                  </a:lnTo>
                  <a:lnTo>
                    <a:pt x="132" y="54"/>
                  </a:lnTo>
                  <a:lnTo>
                    <a:pt x="120" y="58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0" y="66"/>
                  </a:lnTo>
                  <a:lnTo>
                    <a:pt x="66" y="68"/>
                  </a:lnTo>
                  <a:lnTo>
                    <a:pt x="51" y="70"/>
                  </a:lnTo>
                  <a:lnTo>
                    <a:pt x="37" y="71"/>
                  </a:lnTo>
                  <a:lnTo>
                    <a:pt x="23" y="72"/>
                  </a:lnTo>
                  <a:lnTo>
                    <a:pt x="11" y="72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3" name="Freeform 1176"/>
            <p:cNvSpPr/>
            <p:nvPr/>
          </p:nvSpPr>
          <p:spPr>
            <a:xfrm>
              <a:off x="4740" y="4269"/>
              <a:ext cx="53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58" h="72">
                  <a:moveTo>
                    <a:pt x="0" y="71"/>
                  </a:moveTo>
                  <a:lnTo>
                    <a:pt x="0" y="71"/>
                  </a:lnTo>
                  <a:lnTo>
                    <a:pt x="3" y="69"/>
                  </a:lnTo>
                  <a:lnTo>
                    <a:pt x="13" y="63"/>
                  </a:lnTo>
                  <a:lnTo>
                    <a:pt x="27" y="56"/>
                  </a:lnTo>
                  <a:lnTo>
                    <a:pt x="42" y="45"/>
                  </a:lnTo>
                  <a:lnTo>
                    <a:pt x="60" y="33"/>
                  </a:lnTo>
                  <a:lnTo>
                    <a:pt x="76" y="22"/>
                  </a:lnTo>
                  <a:lnTo>
                    <a:pt x="89" y="10"/>
                  </a:lnTo>
                  <a:lnTo>
                    <a:pt x="98" y="0"/>
                  </a:lnTo>
                  <a:lnTo>
                    <a:pt x="99" y="2"/>
                  </a:lnTo>
                  <a:lnTo>
                    <a:pt x="104" y="6"/>
                  </a:lnTo>
                  <a:lnTo>
                    <a:pt x="110" y="14"/>
                  </a:lnTo>
                  <a:lnTo>
                    <a:pt x="119" y="22"/>
                  </a:lnTo>
                  <a:lnTo>
                    <a:pt x="128" y="30"/>
                  </a:lnTo>
                  <a:lnTo>
                    <a:pt x="137" y="38"/>
                  </a:lnTo>
                  <a:lnTo>
                    <a:pt x="147" y="42"/>
                  </a:lnTo>
                  <a:lnTo>
                    <a:pt x="156" y="44"/>
                  </a:lnTo>
                  <a:lnTo>
                    <a:pt x="158" y="44"/>
                  </a:lnTo>
                  <a:lnTo>
                    <a:pt x="158" y="45"/>
                  </a:lnTo>
                  <a:lnTo>
                    <a:pt x="155" y="48"/>
                  </a:lnTo>
                  <a:lnTo>
                    <a:pt x="150" y="50"/>
                  </a:lnTo>
                  <a:lnTo>
                    <a:pt x="141" y="52"/>
                  </a:lnTo>
                  <a:lnTo>
                    <a:pt x="132" y="54"/>
                  </a:lnTo>
                  <a:lnTo>
                    <a:pt x="120" y="58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0" y="66"/>
                  </a:lnTo>
                  <a:lnTo>
                    <a:pt x="66" y="68"/>
                  </a:lnTo>
                  <a:lnTo>
                    <a:pt x="51" y="70"/>
                  </a:lnTo>
                  <a:lnTo>
                    <a:pt x="37" y="71"/>
                  </a:lnTo>
                  <a:lnTo>
                    <a:pt x="23" y="72"/>
                  </a:lnTo>
                  <a:lnTo>
                    <a:pt x="11" y="72"/>
                  </a:lnTo>
                  <a:lnTo>
                    <a:pt x="0" y="71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4" name="Freeform 1177"/>
            <p:cNvSpPr/>
            <p:nvPr/>
          </p:nvSpPr>
          <p:spPr>
            <a:xfrm>
              <a:off x="5078" y="4120"/>
              <a:ext cx="4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1" h="117">
                  <a:moveTo>
                    <a:pt x="0" y="0"/>
                  </a:moveTo>
                  <a:lnTo>
                    <a:pt x="87" y="117"/>
                  </a:lnTo>
                  <a:lnTo>
                    <a:pt x="141" y="73"/>
                  </a:lnTo>
                  <a:lnTo>
                    <a:pt x="137" y="70"/>
                  </a:lnTo>
                  <a:lnTo>
                    <a:pt x="128" y="64"/>
                  </a:lnTo>
                  <a:lnTo>
                    <a:pt x="115" y="54"/>
                  </a:lnTo>
                  <a:lnTo>
                    <a:pt x="97" y="41"/>
                  </a:lnTo>
                  <a:lnTo>
                    <a:pt x="76" y="29"/>
                  </a:lnTo>
                  <a:lnTo>
                    <a:pt x="52" y="18"/>
                  </a:lnTo>
                  <a:lnTo>
                    <a:pt x="2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C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5" name="Freeform 1178"/>
            <p:cNvSpPr/>
            <p:nvPr/>
          </p:nvSpPr>
          <p:spPr>
            <a:xfrm>
              <a:off x="5078" y="4120"/>
              <a:ext cx="47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41" h="117">
                  <a:moveTo>
                    <a:pt x="0" y="0"/>
                  </a:moveTo>
                  <a:lnTo>
                    <a:pt x="87" y="117"/>
                  </a:lnTo>
                  <a:lnTo>
                    <a:pt x="141" y="73"/>
                  </a:lnTo>
                  <a:lnTo>
                    <a:pt x="137" y="70"/>
                  </a:lnTo>
                  <a:lnTo>
                    <a:pt x="128" y="64"/>
                  </a:lnTo>
                  <a:lnTo>
                    <a:pt x="115" y="54"/>
                  </a:lnTo>
                  <a:lnTo>
                    <a:pt x="97" y="41"/>
                  </a:lnTo>
                  <a:lnTo>
                    <a:pt x="76" y="29"/>
                  </a:lnTo>
                  <a:lnTo>
                    <a:pt x="52" y="18"/>
                  </a:lnTo>
                  <a:lnTo>
                    <a:pt x="27" y="8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FF0066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57" name="Picture 4" descr="F:\Hinh\Graph\la2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-1028540">
            <a:off x="7267575" y="6173788"/>
            <a:ext cx="873125" cy="6461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58" name="Group 1196"/>
          <p:cNvGrpSpPr/>
          <p:nvPr userDrawn="1"/>
        </p:nvGrpSpPr>
        <p:grpSpPr>
          <a:xfrm>
            <a:off x="7553325" y="5272088"/>
            <a:ext cx="1619250" cy="1593850"/>
            <a:chOff x="4758" y="3321"/>
            <a:chExt cx="1020" cy="1004"/>
          </a:xfrm>
        </p:grpSpPr>
        <p:pic>
          <p:nvPicPr>
            <p:cNvPr id="2059" name="Picture 4" descr="F:\Hinh\Graph\la2.png"/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 rot="-1399563">
              <a:off x="4758" y="3471"/>
              <a:ext cx="797" cy="5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0" name="Picture 4" descr="F:\Hinh\Graph\la2.png"/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 rot="-2761776">
              <a:off x="5305" y="3384"/>
              <a:ext cx="487" cy="3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1" name="Picture 2" descr="F:\Hinh\Graph\flower_3.png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5058" y="3624"/>
              <a:ext cx="720" cy="6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2" name="Picture 2" descr="F:\Hinh\Graph\flower_3.png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5442" y="3440"/>
              <a:ext cx="323" cy="2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3" name="Picture 2" descr="F:\Hinh\Graph\flower_3.png"/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4783" y="3936"/>
              <a:ext cx="448" cy="38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C04E4B-75C5-4DA4-B70D-97FC6A58D5F0}" type="datetime1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3/12/2023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UNI Chu truyen thong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077200" cy="4495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 bullet text</a:t>
            </a:r>
          </a:p>
          <a:p>
            <a:pPr lvl="2"/>
            <a:r>
              <a:rPr lang="en-US" altLang="en-US" dirty="0"/>
              <a:t>Third level bullet text</a:t>
            </a:r>
          </a:p>
          <a:p>
            <a:pPr lvl="3"/>
            <a:r>
              <a:rPr lang="en-US" altLang="en-US" dirty="0"/>
              <a:t> Fourth level bullet text</a:t>
            </a:r>
          </a:p>
          <a:p>
            <a:pPr lvl="4"/>
            <a:r>
              <a:rPr lang="en-US" altLang="en-US" dirty="0"/>
              <a:t>Fifth level bullet text</a:t>
            </a:r>
          </a:p>
          <a:p>
            <a:pPr lvl="1"/>
            <a:endParaRPr lang="en-US" altLang="en-US" dirty="0"/>
          </a:p>
          <a:p>
            <a:pPr lvl="2"/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685800"/>
            <a:ext cx="8077200" cy="914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NI Chu truyen thong" pitchFamily="66" charset="0"/>
              <a:ea typeface="+mn-ea"/>
              <a:cs typeface="+mn-cs"/>
            </a:endParaRP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 b="1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FFFFFF"/>
                  </a:outerShdw>
                </a:effectLst>
                <a:latin typeface="UNI Chu truyen thong" pitchFamily="66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FFFFFF"/>
                </a:outerShdw>
              </a:effectLst>
              <a:latin typeface="UNI Chu truyen thong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med">
    <p:circle/>
    <p:sndAc>
      <p:stSnd>
        <p:snd r:embed="rId14" name="chimes.wav._K_WPP_SOUND"/>
      </p:stSnd>
    </p:sndAc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284C6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rebuchet MS" panose="020B0603020202020204" pitchFamily="34" charset="0"/>
        <a:buChar char="−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rebuchet MS" panose="020B0603020202020204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audio" Target="../media/audio4.wav"/><Relationship Id="rId9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2" Type="http://schemas.openxmlformats.org/officeDocument/2006/relationships/audio" Target="file:///D:\RUNG_CHUONG_VANG\Rung%20Chuong%20Vang%20-%20Buc%20Tuong.mp3" TargetMode="External"/><Relationship Id="rId1" Type="http://schemas.microsoft.com/office/2007/relationships/media" Target="file:///D:\RUNG_CHUONG_VANG\Rung%20Chuong%20Vang%20-%20Buc%20Tuong.mp3" TargetMode="External"/><Relationship Id="rId6" Type="http://schemas.openxmlformats.org/officeDocument/2006/relationships/image" Target="../media/image34.GIF"/><Relationship Id="rId5" Type="http://schemas.openxmlformats.org/officeDocument/2006/relationships/image" Target="../media/image33.wmf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5" Type="http://schemas.openxmlformats.org/officeDocument/2006/relationships/image" Target="../media/image16.GIF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304800" y="235773"/>
            <a:ext cx="845820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sz="2000" dirty="0">
                <a:solidFill>
                  <a:schemeClr val="accent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DỤC &amp; ĐÀO TẠO </a:t>
            </a:r>
            <a:r>
              <a:rPr lang="vi-VN" sz="2000" dirty="0">
                <a:solidFill>
                  <a:schemeClr val="accent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 </a:t>
            </a:r>
            <a:r>
              <a:rPr lang="en-US" sz="2000" dirty="0" smtClean="0">
                <a:solidFill>
                  <a:schemeClr val="accent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VĨNH BẢO</a:t>
            </a:r>
            <a:endParaRPr sz="2000" dirty="0">
              <a:solidFill>
                <a:schemeClr val="accent2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sz="2000" b="1" dirty="0">
                <a:solidFill>
                  <a:schemeClr val="accent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HIỆP HOÀ</a:t>
            </a:r>
            <a:endParaRPr lang="vi-VN" sz="2000" b="1" dirty="0">
              <a:solidFill>
                <a:schemeClr val="accent2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WordArt 6"/>
          <p:cNvSpPr>
            <a:spLocks noTextEdit="1"/>
          </p:cNvSpPr>
          <p:nvPr/>
        </p:nvSpPr>
        <p:spPr>
          <a:xfrm>
            <a:off x="1295400" y="1635125"/>
            <a:ext cx="6705600" cy="6858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247583"/>
              </a:avLst>
            </a:prstTxWarp>
            <a:normAutofit/>
          </a:bodyPr>
          <a:lstStyle/>
          <a:p>
            <a:pPr algn="ctr"/>
            <a:r>
              <a:rPr lang="en-US" sz="4400" b="1" spc="-22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107763" dir="2699999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KÍNH CHÀO QUÝ THẦY CÔ VỀ DỰ GIỜ !</a:t>
            </a:r>
          </a:p>
        </p:txBody>
      </p:sp>
      <p:pic>
        <p:nvPicPr>
          <p:cNvPr id="8" name="Picture 3" descr="PALETTE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513" y="3022600"/>
            <a:ext cx="1998662" cy="2132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7" name="WordArt 4"/>
          <p:cNvSpPr>
            <a:spLocks noTextEdit="1"/>
          </p:cNvSpPr>
          <p:nvPr/>
        </p:nvSpPr>
        <p:spPr>
          <a:xfrm>
            <a:off x="2168525" y="6126163"/>
            <a:ext cx="5603875" cy="515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/>
            <a:r>
              <a:rPr lang="en-US" sz="2800" b="1" dirty="0" err="1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99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b="1" dirty="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99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99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dirty="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99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99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altLang="en-US" sz="2800" b="1" dirty="0" smtClean="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99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99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99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99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altLang="en-US" sz="2800" b="1" dirty="0" smtClean="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99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99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endParaRPr lang="vi-VN" altLang="en-US" sz="2800" b="1" dirty="0">
              <a:ln w="12700" cap="flat" cmpd="sng">
                <a:solidFill>
                  <a:srgbClr val="000099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99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438" name="WordArt 5"/>
          <p:cNvSpPr>
            <a:spLocks noTextEdit="1"/>
          </p:cNvSpPr>
          <p:nvPr/>
        </p:nvSpPr>
        <p:spPr>
          <a:xfrm rot="5194038">
            <a:off x="3129677" y="2356385"/>
            <a:ext cx="2952800" cy="2791961"/>
          </a:xfrm>
          <a:prstGeom prst="rect">
            <a:avLst/>
          </a:prstGeom>
        </p:spPr>
        <p:txBody>
          <a:bodyPr wrap="none" fromWordArt="1">
            <a:prstTxWarp prst="textCircle">
              <a:avLst>
                <a:gd name="adj" fmla="val 10824329"/>
              </a:avLst>
            </a:prstTxWarp>
            <a:normAutofit/>
          </a:bodyPr>
          <a:lstStyle/>
          <a:p>
            <a:pPr algn="ctr"/>
            <a:r>
              <a:rPr lang="en-US" sz="3600" b="1" dirty="0">
                <a:ln w="19050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MĨ </a:t>
            </a:r>
            <a:r>
              <a:rPr lang="en-US" sz="3600" b="1" dirty="0" smtClean="0">
                <a:ln w="19050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THUẬT *LỚP 5</a:t>
            </a:r>
            <a:r>
              <a:rPr lang="vi-VN" altLang="en-US" sz="3600" b="1" dirty="0" smtClean="0">
                <a:ln w="19050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600" b="1" dirty="0" smtClean="0">
                <a:ln w="19050" cap="flat" cmpd="sng">
                  <a:solidFill>
                    <a:srgbClr val="FF0066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endParaRPr lang="en-US" sz="3600" b="1" dirty="0">
              <a:ln w="19050" cap="flat" cmpd="sng">
                <a:solidFill>
                  <a:srgbClr val="FF0066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971800" y="887413"/>
            <a:ext cx="3268663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ircl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1814513" y="1143000"/>
            <a:ext cx="6110288" cy="121761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</a:t>
            </a:r>
            <a:r>
              <a:rPr lang="vi-VN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gì 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hái tặng b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Ăn rồi môi cứ như l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tô son</a:t>
            </a:r>
            <a:r>
              <a:rPr lang="vi-VN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b="1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8675" name="Group 51"/>
          <p:cNvGrpSpPr/>
          <p:nvPr/>
        </p:nvGrpSpPr>
        <p:grpSpPr>
          <a:xfrm>
            <a:off x="-12700" y="-85725"/>
            <a:ext cx="320675" cy="7162800"/>
            <a:chOff x="202295" y="-322943"/>
            <a:chExt cx="319314" cy="7180943"/>
          </a:xfrm>
        </p:grpSpPr>
        <p:sp>
          <p:nvSpPr>
            <p:cNvPr id="55" name="Rectangle 54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Time" panose="00000500000000020000" pitchFamily="34" charset="0"/>
                <a:ea typeface="+mn-ea"/>
                <a:cs typeface="+mn-cs"/>
              </a:endParaRPr>
            </a:p>
          </p:txBody>
        </p:sp>
        <p:sp>
          <p:nvSpPr>
            <p:cNvPr id="28705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en-US" altLang="en-US" sz="2000" dirty="0">
                <a:solidFill>
                  <a:schemeClr val="tx1"/>
                </a:solidFill>
                <a:latin typeface=".VnTime" panose="00000500000000020000" pitchFamily="34" charset="0"/>
              </a:endParaRPr>
            </a:p>
          </p:txBody>
        </p:sp>
        <p:sp>
          <p:nvSpPr>
            <p:cNvPr id="28706" name="Rectangle 56"/>
            <p:cNvSpPr/>
            <p:nvPr/>
          </p:nvSpPr>
          <p:spPr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en-US" altLang="en-US" sz="2000" dirty="0">
                <a:solidFill>
                  <a:schemeClr val="tx1"/>
                </a:solidFill>
                <a:latin typeface=".VnTime" panose="00000500000000020000" pitchFamily="34" charset="0"/>
              </a:endParaRPr>
            </a:p>
          </p:txBody>
        </p:sp>
      </p:grpSp>
      <p:sp>
        <p:nvSpPr>
          <p:cNvPr id="58" name="AutoShape 51"/>
          <p:cNvSpPr/>
          <p:nvPr/>
        </p:nvSpPr>
        <p:spPr>
          <a:xfrm>
            <a:off x="1985963" y="2647950"/>
            <a:ext cx="2967037" cy="7048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Lá tía tô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9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575" y="2924175"/>
            <a:ext cx="593725" cy="35083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0" name="Picture 5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2590800"/>
            <a:ext cx="1500188" cy="80168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1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428625" y="27749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.VnTime" panose="00000500000000020000" pitchFamily="34" charset="0"/>
            </a:endParaRPr>
          </a:p>
        </p:txBody>
      </p:sp>
      <p:sp>
        <p:nvSpPr>
          <p:cNvPr id="28680" name="WordArt 226"/>
          <p:cNvSpPr>
            <a:spLocks noTextEdit="1"/>
          </p:cNvSpPr>
          <p:nvPr/>
        </p:nvSpPr>
        <p:spPr>
          <a:xfrm>
            <a:off x="635000" y="28321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63" name="AutoShape 51"/>
          <p:cNvSpPr/>
          <p:nvPr/>
        </p:nvSpPr>
        <p:spPr>
          <a:xfrm>
            <a:off x="1998663" y="3698875"/>
            <a:ext cx="2954337" cy="720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Lá mồng tơi</a:t>
            </a:r>
            <a:endParaRPr lang="en-US" altLang="en-US" sz="1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4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625" y="3914775"/>
            <a:ext cx="593725" cy="35083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5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375" y="3692525"/>
            <a:ext cx="1500188" cy="80168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6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409575" y="37655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.VnTime" panose="00000500000000020000" pitchFamily="34" charset="0"/>
            </a:endParaRPr>
          </a:p>
        </p:txBody>
      </p:sp>
      <p:sp>
        <p:nvSpPr>
          <p:cNvPr id="28685" name="WordArt 226"/>
          <p:cNvSpPr>
            <a:spLocks noTextEdit="1"/>
          </p:cNvSpPr>
          <p:nvPr/>
        </p:nvSpPr>
        <p:spPr>
          <a:xfrm>
            <a:off x="615950" y="38782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</a:p>
        </p:txBody>
      </p:sp>
      <p:sp>
        <p:nvSpPr>
          <p:cNvPr id="68" name="AutoShape 51"/>
          <p:cNvSpPr/>
          <p:nvPr/>
        </p:nvSpPr>
        <p:spPr>
          <a:xfrm>
            <a:off x="1981200" y="4800600"/>
            <a:ext cx="2971800" cy="6842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Lá trầu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9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625" y="4905375"/>
            <a:ext cx="593725" cy="35083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375" y="4683125"/>
            <a:ext cx="1500188" cy="80168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409575" y="47561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.VnTime" panose="00000500000000020000" pitchFamily="34" charset="0"/>
            </a:endParaRPr>
          </a:p>
        </p:txBody>
      </p:sp>
      <p:sp>
        <p:nvSpPr>
          <p:cNvPr id="28690" name="WordArt 226"/>
          <p:cNvSpPr>
            <a:spLocks noTextEdit="1"/>
          </p:cNvSpPr>
          <p:nvPr/>
        </p:nvSpPr>
        <p:spPr>
          <a:xfrm>
            <a:off x="615950" y="48688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sp>
        <p:nvSpPr>
          <p:cNvPr id="73" name="AutoShape 51"/>
          <p:cNvSpPr/>
          <p:nvPr/>
        </p:nvSpPr>
        <p:spPr>
          <a:xfrm>
            <a:off x="1985963" y="5867400"/>
            <a:ext cx="2967037" cy="6080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Lá mít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4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625" y="5895975"/>
            <a:ext cx="593725" cy="35083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375" y="5673725"/>
            <a:ext cx="1500188" cy="80168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409575" y="57467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.VnTime" panose="00000500000000020000" pitchFamily="34" charset="0"/>
              </a:rPr>
              <a:t>D</a:t>
            </a:r>
          </a:p>
        </p:txBody>
      </p:sp>
      <p:sp>
        <p:nvSpPr>
          <p:cNvPr id="28695" name="WordArt 226"/>
          <p:cNvSpPr>
            <a:spLocks noTextEdit="1"/>
          </p:cNvSpPr>
          <p:nvPr/>
        </p:nvSpPr>
        <p:spPr>
          <a:xfrm>
            <a:off x="615950" y="58594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D</a:t>
            </a:r>
          </a:p>
        </p:txBody>
      </p:sp>
      <p:sp>
        <p:nvSpPr>
          <p:cNvPr id="78" name="AutoShape 27"/>
          <p:cNvSpPr/>
          <p:nvPr/>
        </p:nvSpPr>
        <p:spPr>
          <a:xfrm>
            <a:off x="7620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8697" name="WordArt 28"/>
          <p:cNvSpPr>
            <a:spLocks noTextEdit="1"/>
          </p:cNvSpPr>
          <p:nvPr/>
        </p:nvSpPr>
        <p:spPr>
          <a:xfrm>
            <a:off x="442913" y="1627188"/>
            <a:ext cx="776287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 4</a:t>
            </a:r>
          </a:p>
        </p:txBody>
      </p:sp>
      <p:pic>
        <p:nvPicPr>
          <p:cNvPr id="28698" name="Picture 29" descr="Picture1"/>
          <p:cNvPicPr/>
          <p:nvPr/>
        </p:nvPicPr>
        <p:blipFill>
          <a:blip r:embed="rId8"/>
          <a:stretch>
            <a:fillRect/>
          </a:stretch>
        </p:blipFill>
        <p:spPr>
          <a:xfrm>
            <a:off x="-4762" y="798513"/>
            <a:ext cx="9144000" cy="93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99" name="WordArt 30"/>
          <p:cNvSpPr>
            <a:spLocks noTextEdit="1"/>
          </p:cNvSpPr>
          <p:nvPr/>
        </p:nvSpPr>
        <p:spPr>
          <a:xfrm>
            <a:off x="1717675" y="76200"/>
            <a:ext cx="613092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AI NHANH HƠN </a:t>
            </a:r>
          </a:p>
        </p:txBody>
      </p:sp>
      <p:pic>
        <p:nvPicPr>
          <p:cNvPr id="28700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00025"/>
            <a:ext cx="1652588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701" name="Picture 53" descr="avatar320552_10431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3350" y="0"/>
            <a:ext cx="1390650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02" name="WordArt 33"/>
          <p:cNvSpPr>
            <a:spLocks noTextEdit="1"/>
          </p:cNvSpPr>
          <p:nvPr/>
        </p:nvSpPr>
        <p:spPr>
          <a:xfrm>
            <a:off x="7743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28703" name="WordArt 38"/>
          <p:cNvSpPr>
            <a:spLocks noTextEdit="1"/>
          </p:cNvSpPr>
          <p:nvPr/>
        </p:nvSpPr>
        <p:spPr>
          <a:xfrm>
            <a:off x="7758113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1" grpId="0" animBg="1"/>
      <p:bldP spid="66" grpId="0" animBg="1"/>
      <p:bldP spid="68" grpId="0" animBg="1"/>
      <p:bldP spid="68" grpId="1" animBg="1"/>
      <p:bldP spid="71" grpId="0" animBg="1"/>
      <p:bldP spid="76" grpId="0" animBg="1"/>
      <p:bldP spid="78" grpId="0" animBg="1"/>
      <p:bldP spid="7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2895600" y="5867400"/>
            <a:ext cx="3505200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4400" b="1" dirty="0">
                <a:solidFill>
                  <a:srgbClr val="00B05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4400" b="1" dirty="0">
                <a:solidFill>
                  <a:srgbClr val="00B05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>
                <a:solidFill>
                  <a:srgbClr val="00B05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 trầu</a:t>
            </a:r>
            <a:endParaRPr lang="en-US" altLang="en-US" sz="4400" b="1" dirty="0">
              <a:solidFill>
                <a:srgbClr val="00B05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699" name="AutoShape 7" descr="Maple leaf Stock Photos, Royalty Free Maple leaf Images | Depositphotos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UNI Chu truyen thong" pitchFamily="66" charset="0"/>
            </a:endParaRPr>
          </a:p>
        </p:txBody>
      </p:sp>
      <p:sp>
        <p:nvSpPr>
          <p:cNvPr id="29700" name="AutoShape 9" descr="Maple leaf Stock Photos, Royalty Free Maple leaf Images | Depositphotos"/>
          <p:cNvSpPr>
            <a:spLocks noChangeAspect="1"/>
          </p:cNvSpPr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UNI Chu truyen thong" pitchFamily="66" charset="0"/>
            </a:endParaRPr>
          </a:p>
        </p:txBody>
      </p:sp>
      <p:pic>
        <p:nvPicPr>
          <p:cNvPr id="29701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685800"/>
            <a:ext cx="7175500" cy="480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7"/>
          <p:cNvGrpSpPr/>
          <p:nvPr/>
        </p:nvGrpSpPr>
        <p:grpSpPr>
          <a:xfrm>
            <a:off x="2247900" y="2327275"/>
            <a:ext cx="4683125" cy="3944938"/>
            <a:chOff x="2133599" y="2466109"/>
            <a:chExt cx="4682837" cy="39442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219" t="13910" r="8198"/>
            <a:stretch>
              <a:fillRect/>
            </a:stretch>
          </p:blipFill>
          <p:spPr>
            <a:xfrm>
              <a:off x="2133599" y="2466109"/>
              <a:ext cx="4682837" cy="39442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2743200" y="4968949"/>
              <a:ext cx="1828799" cy="64504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0000CC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0000CC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</a:t>
              </a:r>
              <a:r>
                <a:rPr kumimoji="0" lang="vi-VN" altLang="en-US" sz="3600" b="1" i="0" u="none" strike="noStrike" kern="1200" cap="none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0000CC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+2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963738" y="185738"/>
            <a:ext cx="6283325" cy="798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2023</a:t>
            </a:r>
          </a:p>
          <a:p>
            <a:pPr marL="0" lvl="0" indent="0">
              <a:spcBef>
                <a:spcPct val="0"/>
              </a:spcBef>
              <a:buFontTx/>
              <a:buNone/>
            </a:pPr>
            <a:endParaRPr lang="en-US" altLang="en-US" sz="1800" dirty="0">
              <a:latin typeface="UNI Chu truyen thong" pitchFamily="66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267200" y="1141413"/>
            <a:ext cx="1219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660400"/>
            <a:ext cx="1981200" cy="953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</a:pPr>
            <a:r>
              <a:rPr lang="vi-VN" altLang="en-US" sz="2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  <a:p>
            <a:pPr>
              <a:buNone/>
            </a:pPr>
            <a:endParaRPr lang="vi-VN" altLang="en-US" sz="2800" b="1" dirty="0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588" y="1247775"/>
            <a:ext cx="88868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vi-VN" altLang="en-US" sz="32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</a:t>
            </a:r>
            <a:r>
              <a:rPr lang="vi-VN" altLang="en-US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 TẠO VỚI NHỮNG CHIẾC LÁ</a:t>
            </a:r>
            <a:endParaRPr lang="vi-VN" altLang="en-US" sz="32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0063"/>
            <a:ext cx="9144000" cy="5857875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7" name="Picture 2" descr="A picture containing clipart&#10;&#10;Description automatically generated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304800"/>
            <a:ext cx="6096000" cy="6053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TextBox 6"/>
          <p:cNvSpPr txBox="1"/>
          <p:nvPr/>
        </p:nvSpPr>
        <p:spPr>
          <a:xfrm rot="-442517">
            <a:off x="1300163" y="1220788"/>
            <a:ext cx="5324475" cy="1262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vi-VN" altLang="en-US" sz="7600" dirty="0">
                <a:solidFill>
                  <a:srgbClr val="9E6FBE"/>
                </a:solidFill>
                <a:latin typeface="Nunito Black" panose="00000A00000000000000" charset="0"/>
              </a:rPr>
              <a:t>Khám phá</a:t>
            </a:r>
            <a:endParaRPr lang="en-US" altLang="en-US" sz="7600" dirty="0">
              <a:solidFill>
                <a:srgbClr val="9E6FBE"/>
              </a:solidFill>
              <a:latin typeface="Nunito Black" panose="00000A00000000000000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/>
          <p:cNvSpPr/>
          <p:nvPr/>
        </p:nvSpPr>
        <p:spPr>
          <a:xfrm>
            <a:off x="182563" y="-19050"/>
            <a:ext cx="2476500" cy="10715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1" name="AutoShape 2" descr="Lá tía tô xanh Nhật Bản - Shiso | Facebook"/>
          <p:cNvSpPr>
            <a:spLocks noChangeAspect="1"/>
          </p:cNvSpPr>
          <p:nvPr/>
        </p:nvSpPr>
        <p:spPr>
          <a:xfrm>
            <a:off x="457200" y="-1209675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UNI Chu truyen thong" pitchFamily="66" charset="0"/>
            </a:endParaRPr>
          </a:p>
        </p:txBody>
      </p:sp>
      <p:sp>
        <p:nvSpPr>
          <p:cNvPr id="32772" name="AutoShape 4" descr="Lá tía tô xanh Nhật Bản - Shiso | Facebook"/>
          <p:cNvSpPr>
            <a:spLocks noChangeAspect="1"/>
          </p:cNvSpPr>
          <p:nvPr/>
        </p:nvSpPr>
        <p:spPr>
          <a:xfrm>
            <a:off x="609600" y="-1057275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UNI Chu truyen thong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68450" y="3384550"/>
            <a:ext cx="3514725" cy="2173288"/>
            <a:chOff x="1568468" y="3533977"/>
            <a:chExt cx="3514725" cy="2173287"/>
          </a:xfrm>
        </p:grpSpPr>
        <p:pic>
          <p:nvPicPr>
            <p:cNvPr id="32786" name="Picture 2" descr="Công dụng của lá bàng và lá... - Chăm Sóc Cá Cảnh &amp; Cây Cảnh | Facebook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8468" y="3533977"/>
              <a:ext cx="3514725" cy="2173287"/>
            </a:xfrm>
            <a:prstGeom prst="rect">
              <a:avLst/>
            </a:prstGeom>
            <a:noFill/>
            <a:ln w="9525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6" name="Rectangle 15"/>
            <p:cNvSpPr/>
            <p:nvPr/>
          </p:nvSpPr>
          <p:spPr bwMode="auto">
            <a:xfrm>
              <a:off x="4608548" y="3533977"/>
              <a:ext cx="457200" cy="52322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0000CC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30825" y="3384550"/>
            <a:ext cx="3514725" cy="2127250"/>
            <a:chOff x="5330824" y="3533977"/>
            <a:chExt cx="3514725" cy="2127048"/>
          </a:xfrm>
        </p:grpSpPr>
        <p:pic>
          <p:nvPicPr>
            <p:cNvPr id="32784" name="Picture 7" descr="Cách gọi sữa về sau khi sinh mổ theo dân gian - bibabo.vn - bibabo.v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0824" y="3533977"/>
              <a:ext cx="3514725" cy="2127048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7" name="Rectangle 16"/>
            <p:cNvSpPr/>
            <p:nvPr/>
          </p:nvSpPr>
          <p:spPr bwMode="auto">
            <a:xfrm>
              <a:off x="8370904" y="3539726"/>
              <a:ext cx="474645" cy="52322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0000CC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73213" y="977900"/>
            <a:ext cx="3505200" cy="2212975"/>
            <a:chOff x="1577993" y="1039794"/>
            <a:chExt cx="3505200" cy="2212664"/>
          </a:xfrm>
        </p:grpSpPr>
        <p:pic>
          <p:nvPicPr>
            <p:cNvPr id="32782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7993" y="1042658"/>
              <a:ext cx="3505200" cy="2209800"/>
            </a:xfrm>
            <a:prstGeom prst="rect">
              <a:avLst/>
            </a:prstGeom>
            <a:noFill/>
            <a:ln w="9525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1" name="Rectangle 20"/>
            <p:cNvSpPr/>
            <p:nvPr/>
          </p:nvSpPr>
          <p:spPr bwMode="auto">
            <a:xfrm>
              <a:off x="4608548" y="1039794"/>
              <a:ext cx="474645" cy="52322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0000CC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94313" y="981075"/>
            <a:ext cx="3514725" cy="2209800"/>
            <a:chOff x="5294311" y="1037517"/>
            <a:chExt cx="3514725" cy="2209800"/>
          </a:xfrm>
        </p:grpSpPr>
        <p:pic>
          <p:nvPicPr>
            <p:cNvPr id="32780" name="Picture 5" descr="Hình ảnh miễn phí: Thiên nhiên, lá đỏ, mùa thu, thực vật, thực vật, chi  nhánh, sinh thái học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4311" y="1037517"/>
              <a:ext cx="3514725" cy="2209800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2" name="Rectangle 21"/>
            <p:cNvSpPr/>
            <p:nvPr/>
          </p:nvSpPr>
          <p:spPr bwMode="auto">
            <a:xfrm>
              <a:off x="8366368" y="1037517"/>
              <a:ext cx="442668" cy="52322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0000CC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9400" y="5641975"/>
            <a:ext cx="5140325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hãy nêu tên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lá</a:t>
            </a:r>
            <a:r>
              <a:rPr lang="vi-VN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9400" y="6145213"/>
            <a:ext cx="9744075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vi-VN" altLang="en-US" sz="26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6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 l</a:t>
            </a:r>
            <a:r>
              <a:rPr lang="en-US" altLang="en-US" sz="26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 cây có hình dáng, cấu tạo v</a:t>
            </a:r>
            <a:r>
              <a:rPr lang="en-US" altLang="en-US" sz="26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6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altLang="en-US" sz="26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6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sắc như thế n</a:t>
            </a:r>
            <a:r>
              <a:rPr lang="en-US" altLang="en-US" sz="26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6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vi-VN" altLang="en-US" sz="2600" b="1" dirty="0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2425" y="180975"/>
            <a:ext cx="50673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</a:t>
            </a:r>
            <a:endParaRPr lang="vi-VN" altLang="en-US" sz="32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1333500" y="4051300"/>
            <a:ext cx="6477000" cy="2819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3795" name="Group 2"/>
          <p:cNvGrpSpPr/>
          <p:nvPr/>
        </p:nvGrpSpPr>
        <p:grpSpPr>
          <a:xfrm>
            <a:off x="1116013" y="836613"/>
            <a:ext cx="7162800" cy="4572000"/>
            <a:chOff x="1116013" y="685800"/>
            <a:chExt cx="7162800" cy="4572000"/>
          </a:xfrm>
        </p:grpSpPr>
        <p:pic>
          <p:nvPicPr>
            <p:cNvPr id="33796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6013" y="685800"/>
              <a:ext cx="7162800" cy="4572000"/>
            </a:xfrm>
            <a:prstGeom prst="rect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" name="Rectangle 1"/>
            <p:cNvSpPr/>
            <p:nvPr/>
          </p:nvSpPr>
          <p:spPr>
            <a:xfrm>
              <a:off x="7745413" y="685800"/>
              <a:ext cx="533400" cy="609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460375" y="5029200"/>
            <a:ext cx="8836025" cy="2057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vi-VN" altLang="en-US" sz="3600" b="1" dirty="0">
              <a:solidFill>
                <a:srgbClr val="2D2DB9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vi-VN" altLang="en-US" sz="3600" b="1" dirty="0">
              <a:solidFill>
                <a:srgbClr val="2D2DB9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vi-VN" altLang="en-US" sz="3600" b="1" dirty="0">
                <a:solidFill>
                  <a:srgbClr val="2D2DB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 </a:t>
            </a:r>
            <a:r>
              <a:rPr lang="en-US" altLang="en-US" sz="3600" b="1" dirty="0">
                <a:solidFill>
                  <a:srgbClr val="2D2DB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 đỏ</a:t>
            </a: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vi-VN" altLang="en-US" sz="4400" b="1" dirty="0">
              <a:solidFill>
                <a:srgbClr val="00B05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4400" b="1" dirty="0">
              <a:solidFill>
                <a:srgbClr val="00B05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4819" name="AutoShape 7" descr="Maple leaf Stock Photos, Royalty Free Maple leaf Images | Depositphotos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rgbClr val="000000"/>
              </a:solidFill>
              <a:latin typeface="UNI Chu truyen thong" pitchFamily="66" charset="0"/>
            </a:endParaRPr>
          </a:p>
        </p:txBody>
      </p:sp>
      <p:sp>
        <p:nvSpPr>
          <p:cNvPr id="34820" name="AutoShape 9" descr="Maple leaf Stock Photos, Royalty Free Maple leaf Images | Depositphotos"/>
          <p:cNvSpPr>
            <a:spLocks noChangeAspect="1"/>
          </p:cNvSpPr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rgbClr val="000000"/>
              </a:solidFill>
              <a:latin typeface="UNI Chu truyen thong" pitchFamily="66" charset="0"/>
            </a:endParaRPr>
          </a:p>
        </p:txBody>
      </p:sp>
      <p:grpSp>
        <p:nvGrpSpPr>
          <p:cNvPr id="34821" name="Group 1"/>
          <p:cNvGrpSpPr/>
          <p:nvPr/>
        </p:nvGrpSpPr>
        <p:grpSpPr>
          <a:xfrm>
            <a:off x="1155700" y="642938"/>
            <a:ext cx="6931025" cy="4619625"/>
            <a:chOff x="1156252" y="642524"/>
            <a:chExt cx="6931025" cy="4619625"/>
          </a:xfrm>
        </p:grpSpPr>
        <p:pic>
          <p:nvPicPr>
            <p:cNvPr id="3482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6252" y="642524"/>
              <a:ext cx="6931025" cy="46196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Flowchart: Alternate Process 3"/>
            <p:cNvSpPr/>
            <p:nvPr/>
          </p:nvSpPr>
          <p:spPr>
            <a:xfrm>
              <a:off x="7630077" y="642524"/>
              <a:ext cx="457200" cy="609600"/>
            </a:xfrm>
            <a:prstGeom prst="flowChartAlternateProcess">
              <a:avLst/>
            </a:prstGeom>
            <a:solidFill>
              <a:srgbClr val="FF0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17588" y="5181600"/>
            <a:ext cx="7620000" cy="2260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bàng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35843" name="Group 1"/>
          <p:cNvGrpSpPr/>
          <p:nvPr/>
        </p:nvGrpSpPr>
        <p:grpSpPr>
          <a:xfrm>
            <a:off x="990600" y="762000"/>
            <a:ext cx="7239000" cy="4724400"/>
            <a:chOff x="1257300" y="762000"/>
            <a:chExt cx="6629400" cy="4306888"/>
          </a:xfrm>
        </p:grpSpPr>
        <p:pic>
          <p:nvPicPr>
            <p:cNvPr id="35844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7300" y="762000"/>
              <a:ext cx="6629400" cy="43068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Flowchart: Process 4"/>
            <p:cNvSpPr/>
            <p:nvPr/>
          </p:nvSpPr>
          <p:spPr>
            <a:xfrm>
              <a:off x="7505800" y="762000"/>
              <a:ext cx="380900" cy="53402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3400" y="4648200"/>
            <a:ext cx="6629400" cy="1828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UNI Chu truyen thong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UNI Chu truyen thong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UNI Chu truyen thong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Chu truyen thong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229225"/>
            <a:ext cx="4572000" cy="23701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D2D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mít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6868" name="Group 1"/>
          <p:cNvGrpSpPr/>
          <p:nvPr/>
        </p:nvGrpSpPr>
        <p:grpSpPr>
          <a:xfrm>
            <a:off x="890588" y="444500"/>
            <a:ext cx="7467600" cy="5105400"/>
            <a:chOff x="890380" y="443948"/>
            <a:chExt cx="7467600" cy="5105400"/>
          </a:xfrm>
        </p:grpSpPr>
        <p:pic>
          <p:nvPicPr>
            <p:cNvPr id="36869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380" y="443948"/>
              <a:ext cx="7467600" cy="51054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Flowchart: Process 6"/>
            <p:cNvSpPr/>
            <p:nvPr/>
          </p:nvSpPr>
          <p:spPr>
            <a:xfrm>
              <a:off x="7900780" y="443948"/>
              <a:ext cx="457200" cy="6096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4985" y="265755"/>
            <a:ext cx="852624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1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MỘT SỐ SẢN PHẨM TỪ LÁ CÂY</a:t>
            </a:r>
            <a:endParaRPr kumimoji="0" lang="en-US" sz="31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 descr="E:\GIÁO AN PAUPOI MT 5\anh mt5\IMG-73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320800"/>
            <a:ext cx="7504113" cy="4832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916" name="Group 12"/>
          <p:cNvGrpSpPr/>
          <p:nvPr/>
        </p:nvGrpSpPr>
        <p:grpSpPr>
          <a:xfrm>
            <a:off x="-76200" y="257175"/>
            <a:ext cx="9144000" cy="1052513"/>
            <a:chOff x="80" y="192"/>
            <a:chExt cx="5759" cy="663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ltGray">
            <a:xfrm>
              <a:off x="263" y="260"/>
              <a:ext cx="276" cy="29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ltGray">
            <a:xfrm>
              <a:off x="504" y="260"/>
              <a:ext cx="207" cy="29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ltGray">
            <a:xfrm>
              <a:off x="341" y="526"/>
              <a:ext cx="266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ltGray">
            <a:xfrm>
              <a:off x="574" y="526"/>
              <a:ext cx="232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ltGray">
            <a:xfrm>
              <a:off x="80" y="480"/>
              <a:ext cx="353" cy="2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gray">
            <a:xfrm>
              <a:off x="480" y="192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gray">
            <a:xfrm>
              <a:off x="279" y="690"/>
              <a:ext cx="556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3388" y="6211888"/>
            <a:ext cx="89154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defTabSz="465455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 cây có thể tạo ra những sản phẩm gì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465455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GB" altLang="en-US" sz="24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0063"/>
            <a:ext cx="9144000" cy="5857875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3" name="Picture 2" descr="A picture containing clipart&#10;&#10;Description automatically generated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304800"/>
            <a:ext cx="6096000" cy="6053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Box 6"/>
          <p:cNvSpPr txBox="1"/>
          <p:nvPr/>
        </p:nvSpPr>
        <p:spPr>
          <a:xfrm rot="-442517">
            <a:off x="1300163" y="1220788"/>
            <a:ext cx="5324475" cy="1262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vi-VN" altLang="en-US" sz="7600" dirty="0">
                <a:solidFill>
                  <a:srgbClr val="9E6FBE"/>
                </a:solidFill>
                <a:latin typeface="Nunito Black" panose="00000A00000000000000" charset="0"/>
              </a:rPr>
              <a:t>Khởi động</a:t>
            </a:r>
            <a:endParaRPr lang="en-US" altLang="en-US" sz="7600" dirty="0">
              <a:solidFill>
                <a:srgbClr val="9E6FBE"/>
              </a:solidFill>
              <a:latin typeface="Nunito Black" panose="00000A00000000000000" charset="0"/>
            </a:endParaRP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4985" y="265755"/>
            <a:ext cx="852624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1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MỘT SỐ SẢN PHẨM TỪ LÁ CÂY</a:t>
            </a:r>
            <a:endParaRPr kumimoji="0" lang="en-US" sz="31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939" name="Picture 2" descr="E:\GIÁO AN PAUPOI MT 5\anh mt5\IMG-73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88" y="1144588"/>
            <a:ext cx="7504112" cy="4832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940" name="Group 12"/>
          <p:cNvGrpSpPr/>
          <p:nvPr/>
        </p:nvGrpSpPr>
        <p:grpSpPr>
          <a:xfrm>
            <a:off x="-76200" y="257175"/>
            <a:ext cx="9144000" cy="1052513"/>
            <a:chOff x="80" y="192"/>
            <a:chExt cx="5759" cy="663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ltGray">
            <a:xfrm>
              <a:off x="263" y="260"/>
              <a:ext cx="276" cy="29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ltGray">
            <a:xfrm>
              <a:off x="504" y="260"/>
              <a:ext cx="207" cy="29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ltGray">
            <a:xfrm>
              <a:off x="341" y="526"/>
              <a:ext cx="266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ltGray">
            <a:xfrm>
              <a:off x="574" y="526"/>
              <a:ext cx="232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ltGray">
            <a:xfrm>
              <a:off x="80" y="480"/>
              <a:ext cx="353" cy="2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gray">
            <a:xfrm>
              <a:off x="480" y="192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gray">
            <a:xfrm>
              <a:off x="279" y="690"/>
              <a:ext cx="556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20688" y="5976938"/>
            <a:ext cx="89154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defTabSz="465455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sản phẩm có thể sử dụng nhiều loại lá cây không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lá cây được kết hợp như thế n</a:t>
            </a:r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4985" y="265755"/>
            <a:ext cx="852624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1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MỘT SỐ SẢN PHẨM TỪ LÁ CÂY</a:t>
            </a:r>
            <a:endParaRPr kumimoji="0" lang="en-US" sz="31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63" name="Picture 2" descr="E:\GIÁO AN PAUPOI MT 5\anh mt5\IMG-73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88" y="1144588"/>
            <a:ext cx="7504112" cy="4832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0964" name="Group 12"/>
          <p:cNvGrpSpPr/>
          <p:nvPr/>
        </p:nvGrpSpPr>
        <p:grpSpPr>
          <a:xfrm>
            <a:off x="-76200" y="257175"/>
            <a:ext cx="9144000" cy="1052513"/>
            <a:chOff x="80" y="192"/>
            <a:chExt cx="5759" cy="663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ltGray">
            <a:xfrm>
              <a:off x="263" y="260"/>
              <a:ext cx="276" cy="29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ltGray">
            <a:xfrm>
              <a:off x="504" y="260"/>
              <a:ext cx="207" cy="29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ltGray">
            <a:xfrm>
              <a:off x="341" y="526"/>
              <a:ext cx="266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ltGray">
            <a:xfrm>
              <a:off x="574" y="526"/>
              <a:ext cx="232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ltGray">
            <a:xfrm>
              <a:off x="80" y="480"/>
              <a:ext cx="353" cy="2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gray">
            <a:xfrm>
              <a:off x="480" y="192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gray">
            <a:xfrm>
              <a:off x="279" y="690"/>
              <a:ext cx="556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8788" y="5964238"/>
            <a:ext cx="891540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defTabSz="465455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tạo hình từ lá cây có thể kết hợp với các chất liệu khác không? Vì sao?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839200" cy="5105400"/>
          </a:xfrm>
          <a:ln>
            <a:solidFill>
              <a:schemeClr val="tx1"/>
            </a:solidFill>
            <a:prstDash val="sysDash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59055" indent="-59055">
              <a:buNone/>
            </a:pP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chiếc lá đều có hình dáng, m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sắc v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vẻ đẹp riêng. Khi kết hợp chúng với nhau sẽ tạo ra nhiều sản phẩm phong phú như con vật, đồ vật,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thể kết hợp lá cây với các chất liệu khác như giấy m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vải, đất nặn</a:t>
            </a:r>
            <a:r>
              <a:rPr lang="vi-VN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vẽ thêm m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sắc để l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sản phẩm thêm sinh động.</a:t>
            </a:r>
            <a:b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sử dụng lá cây rụng hoặc lá khô, hạn chế sử dụng lá cây tươi để góp phần bảo vệ môi trường.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b="1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Arrow: Pentagon 3"/>
          <p:cNvSpPr/>
          <p:nvPr/>
        </p:nvSpPr>
        <p:spPr>
          <a:xfrm>
            <a:off x="3733800" y="914400"/>
            <a:ext cx="2432050" cy="685800"/>
          </a:xfrm>
          <a:prstGeom prst="homePlat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UNI Chu truyen thong" pitchFamily="66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UNI Chu truyen thong" pitchFamily="66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UNI Chu truyen thong" pitchFamily="66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UNI Chu truyen thong" pitchFamily="66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UNI Chu truyen thong" pitchFamily="66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sz="36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/>
          <p:cNvSpPr/>
          <p:nvPr/>
        </p:nvSpPr>
        <p:spPr>
          <a:xfrm>
            <a:off x="266700" y="106363"/>
            <a:ext cx="4000500" cy="14509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011" name="AutoShape 2" descr="Lá tía tô xanh Nhật Bản - Shiso | Facebook"/>
          <p:cNvSpPr>
            <a:spLocks noChangeAspect="1"/>
          </p:cNvSpPr>
          <p:nvPr/>
        </p:nvSpPr>
        <p:spPr>
          <a:xfrm>
            <a:off x="114300" y="-268287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UNI Chu truyen thong" pitchFamily="66" charset="0"/>
            </a:endParaRPr>
          </a:p>
        </p:txBody>
      </p:sp>
      <p:sp>
        <p:nvSpPr>
          <p:cNvPr id="43012" name="AutoShape 4" descr="Lá tía tô xanh Nhật Bản - Shiso | Facebook"/>
          <p:cNvSpPr>
            <a:spLocks noChangeAspect="1"/>
          </p:cNvSpPr>
          <p:nvPr/>
        </p:nvSpPr>
        <p:spPr>
          <a:xfrm>
            <a:off x="266700" y="-115887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UNI Chu truyen thong" pitchFamily="66" charset="0"/>
            </a:endParaRPr>
          </a:p>
        </p:txBody>
      </p:sp>
      <p:pic>
        <p:nvPicPr>
          <p:cNvPr id="4301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113" y="1828800"/>
            <a:ext cx="5311775" cy="396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5800" y="449263"/>
            <a:ext cx="457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vi-VN" altLang="en-US" sz="32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/>
          <p:nvPr/>
        </p:nvSpPr>
        <p:spPr>
          <a:xfrm>
            <a:off x="3851275" y="3357563"/>
            <a:ext cx="504825" cy="433387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CC6600"/>
              </a:gs>
              <a:gs pos="100000">
                <a:srgbClr val="5E2F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035" name="Group 4"/>
          <p:cNvGrpSpPr/>
          <p:nvPr/>
        </p:nvGrpSpPr>
        <p:grpSpPr>
          <a:xfrm>
            <a:off x="2743200" y="914400"/>
            <a:ext cx="3429000" cy="3429000"/>
            <a:chOff x="567" y="845"/>
            <a:chExt cx="1987" cy="1987"/>
          </a:xfrm>
        </p:grpSpPr>
        <p:sp>
          <p:nvSpPr>
            <p:cNvPr id="44046" name="Oval 5"/>
            <p:cNvSpPr/>
            <p:nvPr/>
          </p:nvSpPr>
          <p:spPr>
            <a:xfrm>
              <a:off x="567" y="845"/>
              <a:ext cx="1987" cy="1987"/>
            </a:xfrm>
            <a:prstGeom prst="ellipse">
              <a:avLst/>
            </a:prstGeom>
            <a:gradFill rotWithShape="1">
              <a:gsLst>
                <a:gs pos="0">
                  <a:srgbClr val="76762F"/>
                </a:gs>
                <a:gs pos="50000">
                  <a:srgbClr val="FFFF66"/>
                </a:gs>
                <a:gs pos="100000">
                  <a:srgbClr val="76762F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en-US" altLang="en-US" sz="24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47" name="Freeform 6"/>
            <p:cNvSpPr/>
            <p:nvPr/>
          </p:nvSpPr>
          <p:spPr>
            <a:xfrm rot="10800000">
              <a:off x="1375" y="1607"/>
              <a:ext cx="710" cy="66"/>
            </a:xfrm>
            <a:custGeom>
              <a:avLst/>
              <a:gdLst>
                <a:gd name="txL" fmla="*/ 0 w 1440"/>
                <a:gd name="txT" fmla="*/ 0 h 128"/>
                <a:gd name="txR" fmla="*/ 1440 w 1440"/>
                <a:gd name="txB" fmla="*/ 128 h 128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440" h="128">
                  <a:moveTo>
                    <a:pt x="0" y="0"/>
                  </a:moveTo>
                  <a:lnTo>
                    <a:pt x="162" y="44"/>
                  </a:lnTo>
                  <a:lnTo>
                    <a:pt x="408" y="95"/>
                  </a:lnTo>
                  <a:lnTo>
                    <a:pt x="687" y="128"/>
                  </a:lnTo>
                  <a:lnTo>
                    <a:pt x="975" y="103"/>
                  </a:lnTo>
                  <a:lnTo>
                    <a:pt x="1204" y="61"/>
                  </a:lnTo>
                  <a:lnTo>
                    <a:pt x="1440" y="1"/>
                  </a:lnTo>
                </a:path>
              </a:pathLst>
            </a:custGeom>
            <a:noFill/>
            <a:ln w="28575" cap="flat" cmpd="sng">
              <a:solidFill>
                <a:srgbClr val="0099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CurvedRibbon3"/>
            <p:cNvSpPr>
              <a:spLocks noEditPoints="1"/>
            </p:cNvSpPr>
            <p:nvPr/>
          </p:nvSpPr>
          <p:spPr>
            <a:xfrm>
              <a:off x="821" y="1135"/>
              <a:ext cx="1451" cy="1545"/>
            </a:xfrm>
            <a:custGeom>
              <a:avLst/>
              <a:gdLst>
                <a:gd name="txL" fmla="*/ 3156 w 21600"/>
                <a:gd name="txT" fmla="*/ 3160 h 21600"/>
                <a:gd name="txR" fmla="*/ 18444 w 21600"/>
                <a:gd name="txB" fmla="*/ 184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6877" y="16332"/>
                  </a:moveTo>
                  <a:lnTo>
                    <a:pt x="3445" y="15141"/>
                  </a:lnTo>
                  <a:lnTo>
                    <a:pt x="4842" y="19200"/>
                  </a:lnTo>
                  <a:cubicBezTo>
                    <a:pt x="2451" y="17503"/>
                    <a:pt x="895" y="14868"/>
                    <a:pt x="566" y="11955"/>
                  </a:cubicBezTo>
                  <a:lnTo>
                    <a:pt x="68" y="12010"/>
                  </a:lnTo>
                  <a:cubicBezTo>
                    <a:pt x="22" y="11608"/>
                    <a:pt x="0" y="1120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204"/>
                    <a:pt x="21577" y="11608"/>
                    <a:pt x="21531" y="12010"/>
                  </a:cubicBezTo>
                  <a:lnTo>
                    <a:pt x="21033" y="11955"/>
                  </a:lnTo>
                  <a:cubicBezTo>
                    <a:pt x="20704" y="14868"/>
                    <a:pt x="19148" y="17503"/>
                    <a:pt x="16757" y="19200"/>
                  </a:cubicBezTo>
                  <a:lnTo>
                    <a:pt x="18155" y="15141"/>
                  </a:lnTo>
                  <a:lnTo>
                    <a:pt x="14723" y="16332"/>
                  </a:lnTo>
                  <a:cubicBezTo>
                    <a:pt x="16516" y="15060"/>
                    <a:pt x="17582" y="12998"/>
                    <a:pt x="17582" y="10800"/>
                  </a:cubicBezTo>
                  <a:cubicBezTo>
                    <a:pt x="17582" y="10101"/>
                    <a:pt x="17474" y="9406"/>
                    <a:pt x="17261" y="8741"/>
                  </a:cubicBezTo>
                  <a:lnTo>
                    <a:pt x="17740" y="8589"/>
                  </a:lnTo>
                  <a:cubicBezTo>
                    <a:pt x="16777" y="5567"/>
                    <a:pt x="13971" y="3516"/>
                    <a:pt x="10800" y="3516"/>
                  </a:cubicBezTo>
                  <a:cubicBezTo>
                    <a:pt x="7628" y="3515"/>
                    <a:pt x="4822" y="5567"/>
                    <a:pt x="3859" y="8589"/>
                  </a:cubicBezTo>
                  <a:lnTo>
                    <a:pt x="4338" y="8741"/>
                  </a:lnTo>
                  <a:cubicBezTo>
                    <a:pt x="4125" y="9406"/>
                    <a:pt x="4018" y="10101"/>
                    <a:pt x="4018" y="10799"/>
                  </a:cubicBezTo>
                  <a:cubicBezTo>
                    <a:pt x="4017" y="12998"/>
                    <a:pt x="5083" y="15060"/>
                    <a:pt x="6876" y="16332"/>
                  </a:cubicBezTo>
                  <a:lnTo>
                    <a:pt x="6877" y="16332"/>
                  </a:lnTo>
                  <a:close/>
                </a:path>
                <a:path w="21600" h="21600" fill="none">
                  <a:moveTo>
                    <a:pt x="567" y="11955"/>
                  </a:moveTo>
                  <a:lnTo>
                    <a:pt x="3561" y="11616"/>
                  </a:lnTo>
                  <a:cubicBezTo>
                    <a:pt x="3531" y="11345"/>
                    <a:pt x="3516" y="11072"/>
                    <a:pt x="3516" y="10800"/>
                  </a:cubicBezTo>
                  <a:cubicBezTo>
                    <a:pt x="3515" y="10049"/>
                    <a:pt x="3631" y="9304"/>
                    <a:pt x="3859" y="8589"/>
                  </a:cubicBezTo>
                </a:path>
                <a:path w="21600" h="21600" fill="none">
                  <a:moveTo>
                    <a:pt x="3561" y="11617"/>
                  </a:moveTo>
                  <a:lnTo>
                    <a:pt x="4337" y="8741"/>
                  </a:lnTo>
                </a:path>
                <a:path w="21600" h="21600" fill="none">
                  <a:moveTo>
                    <a:pt x="21033" y="11955"/>
                  </a:moveTo>
                  <a:lnTo>
                    <a:pt x="18038" y="11616"/>
                  </a:lnTo>
                  <a:cubicBezTo>
                    <a:pt x="18068" y="11345"/>
                    <a:pt x="18084" y="11072"/>
                    <a:pt x="18084" y="10800"/>
                  </a:cubicBezTo>
                  <a:cubicBezTo>
                    <a:pt x="18084" y="10049"/>
                    <a:pt x="17968" y="9304"/>
                    <a:pt x="17740" y="8589"/>
                  </a:cubicBezTo>
                </a:path>
                <a:path w="21600" h="21600" fill="none">
                  <a:moveTo>
                    <a:pt x="18039" y="11617"/>
                  </a:moveTo>
                  <a:lnTo>
                    <a:pt x="17263" y="8741"/>
                  </a:lnTo>
                </a:path>
              </a:pathLst>
            </a:custGeom>
            <a:gradFill rotWithShape="1">
              <a:gsLst>
                <a:gs pos="0">
                  <a:srgbClr val="FF9900">
                    <a:alpha val="100000"/>
                  </a:srgbClr>
                </a:gs>
                <a:gs pos="50000">
                  <a:srgbClr val="FFFF66">
                    <a:alpha val="100000"/>
                  </a:srgbClr>
                </a:gs>
                <a:gs pos="100000">
                  <a:srgbClr val="FF9900">
                    <a:alpha val="100000"/>
                  </a:srgbClr>
                </a:gs>
              </a:gsLst>
              <a:lin ang="0" scaled="1"/>
              <a:tileRect/>
            </a:gradFill>
            <a:ln w="19050" cap="flat" cmpd="sng">
              <a:solidFill>
                <a:schemeClr val="bg1">
                  <a:alpha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9" name="WordArt 8"/>
            <p:cNvSpPr>
              <a:spLocks noTextEdit="1"/>
            </p:cNvSpPr>
            <p:nvPr/>
          </p:nvSpPr>
          <p:spPr>
            <a:xfrm>
              <a:off x="776" y="1045"/>
              <a:ext cx="1589" cy="1602"/>
            </a:xfrm>
            <a:prstGeom prst="rect">
              <a:avLst/>
            </a:prstGeom>
          </p:spPr>
          <p:txBody>
            <a:bodyPr wrap="none" fromWordArt="1">
              <a:prstTxWarp prst="textArchUp">
                <a:avLst>
                  <a:gd name="adj" fmla="val 9549195"/>
                </a:avLst>
              </a:prstTxWarp>
              <a:normAutofit/>
            </a:bodyPr>
            <a:lstStyle/>
            <a:p>
              <a:pPr algn="ctr"/>
              <a:endParaRPr lang="en-US" sz="2000" b="1">
                <a:ln w="1270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effectLst>
                  <a:outerShdw dist="107763" dir="2699999" algn="ctr" rotWithShape="0">
                    <a:srgbClr val="C0C0C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sp>
        <p:nvSpPr>
          <p:cNvPr id="44036" name="Oval 11"/>
          <p:cNvSpPr/>
          <p:nvPr/>
        </p:nvSpPr>
        <p:spPr>
          <a:xfrm>
            <a:off x="3779838" y="1874838"/>
            <a:ext cx="1538287" cy="1524000"/>
          </a:xfrm>
          <a:prstGeom prst="ellipse">
            <a:avLst/>
          </a:prstGeom>
          <a:gradFill rotWithShape="1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4037" name="Picture 12" descr="J01052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00" y="3429000"/>
            <a:ext cx="865188" cy="35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Picture 13" descr="GUEST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4333">
            <a:off x="4114800" y="2286000"/>
            <a:ext cx="1368425" cy="141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AutoShape 14"/>
          <p:cNvSpPr/>
          <p:nvPr/>
        </p:nvSpPr>
        <p:spPr>
          <a:xfrm>
            <a:off x="3938588" y="1930400"/>
            <a:ext cx="1079500" cy="1079500"/>
          </a:xfrm>
          <a:prstGeom prst="star32">
            <a:avLst>
              <a:gd name="adj" fmla="val 15278"/>
            </a:avLst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4040" name="Picture 15" descr="TORC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663" y="1844675"/>
            <a:ext cx="433387" cy="1655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AutoShape 16"/>
          <p:cNvSpPr/>
          <p:nvPr/>
        </p:nvSpPr>
        <p:spPr>
          <a:xfrm>
            <a:off x="-533400" y="4267200"/>
            <a:ext cx="9940925" cy="1890713"/>
          </a:xfrm>
          <a:prstGeom prst="ribbon">
            <a:avLst>
              <a:gd name="adj1" fmla="val 18236"/>
              <a:gd name="adj2" fmla="val 75000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44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  <a:endParaRPr lang="en-US" altLang="en-US" sz="4400" b="1" dirty="0">
              <a:solidFill>
                <a:srgbClr val="FFFF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AutoShape 17"/>
          <p:cNvSpPr/>
          <p:nvPr/>
        </p:nvSpPr>
        <p:spPr>
          <a:xfrm>
            <a:off x="-838200" y="-2362200"/>
            <a:ext cx="10583863" cy="10369550"/>
          </a:xfrm>
          <a:prstGeom prst="star32">
            <a:avLst>
              <a:gd name="adj" fmla="val 12005"/>
            </a:avLst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118" name="Rung Chuong Vang - Buc Tuong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4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652588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6375" y="0"/>
            <a:ext cx="1652588" cy="167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ircl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3065" fill="hold"/>
                                        <p:tgtEl>
                                          <p:spTgt spid="4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8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2088" y="909638"/>
            <a:ext cx="8305800" cy="523875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vi-VN" altLang="en-US" sz="2800" b="1" dirty="0">
                <a:solidFill>
                  <a:srgbClr val="006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</a:t>
            </a:r>
            <a:r>
              <a:rPr lang="en-US" altLang="en-US" sz="2800" b="1" dirty="0">
                <a:solidFill>
                  <a:srgbClr val="006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 sắp xếp </a:t>
            </a:r>
            <a:r>
              <a:rPr lang="vi-VN" altLang="en-US" sz="2800" b="1" dirty="0">
                <a:solidFill>
                  <a:srgbClr val="006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</a:t>
            </a:r>
            <a:r>
              <a:rPr lang="en-US" altLang="en-US" sz="2800" b="1" dirty="0">
                <a:solidFill>
                  <a:srgbClr val="006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thứ tự các bước thực hiện.</a:t>
            </a:r>
            <a:endParaRPr lang="vi-VN" altLang="en-US" sz="2800" b="1" dirty="0">
              <a:solidFill>
                <a:srgbClr val="00664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5059" name="AutoShape 2" descr="Lá tía tô xanh Nhật Bản - Shiso | Facebook"/>
          <p:cNvSpPr>
            <a:spLocks noChangeAspect="1"/>
          </p:cNvSpPr>
          <p:nvPr/>
        </p:nvSpPr>
        <p:spPr>
          <a:xfrm>
            <a:off x="152400" y="9525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UNI Chu truyen thong" pitchFamily="66" charset="0"/>
            </a:endParaRPr>
          </a:p>
        </p:txBody>
      </p:sp>
      <p:sp>
        <p:nvSpPr>
          <p:cNvPr id="45060" name="AutoShape 4" descr="Lá tía tô xanh Nhật Bản - Shiso | Facebook"/>
          <p:cNvSpPr>
            <a:spLocks noChangeAspect="1"/>
          </p:cNvSpPr>
          <p:nvPr/>
        </p:nvSpPr>
        <p:spPr>
          <a:xfrm>
            <a:off x="304800" y="161925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UNI Chu truyen thong" pitchFamily="66" charset="0"/>
            </a:endParaRPr>
          </a:p>
        </p:txBody>
      </p:sp>
      <p:grpSp>
        <p:nvGrpSpPr>
          <p:cNvPr id="45061" name="Group 2"/>
          <p:cNvGrpSpPr/>
          <p:nvPr/>
        </p:nvGrpSpPr>
        <p:grpSpPr>
          <a:xfrm>
            <a:off x="736600" y="1639888"/>
            <a:ext cx="3606800" cy="1941512"/>
            <a:chOff x="736600" y="1640129"/>
            <a:chExt cx="3236913" cy="1941271"/>
          </a:xfrm>
        </p:grpSpPr>
        <p:pic>
          <p:nvPicPr>
            <p:cNvPr id="13" name="Picture 4" descr="C:\Users\ADMIN\Desktop\DSC_0154 (2)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36600" y="1675050"/>
              <a:ext cx="3225515" cy="19063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5075" name="TextBox 14"/>
            <p:cNvSpPr txBox="1"/>
            <p:nvPr/>
          </p:nvSpPr>
          <p:spPr>
            <a:xfrm>
              <a:off x="3592513" y="1640129"/>
              <a:ext cx="381000" cy="5857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5062" name="Group 3"/>
          <p:cNvGrpSpPr/>
          <p:nvPr/>
        </p:nvGrpSpPr>
        <p:grpSpPr>
          <a:xfrm>
            <a:off x="5016500" y="1579563"/>
            <a:ext cx="3595688" cy="1985962"/>
            <a:chOff x="5278438" y="1578769"/>
            <a:chExt cx="3332956" cy="1986756"/>
          </a:xfrm>
        </p:grpSpPr>
        <p:pic>
          <p:nvPicPr>
            <p:cNvPr id="12" name="Picture 3" descr="C:\Users\ADMIN\Desktop\DSC_0155 (2)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78438" y="1658176"/>
              <a:ext cx="3112230" cy="190734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5073" name="TextBox 15"/>
            <p:cNvSpPr txBox="1"/>
            <p:nvPr/>
          </p:nvSpPr>
          <p:spPr>
            <a:xfrm>
              <a:off x="8035131" y="1578769"/>
              <a:ext cx="576263" cy="5857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5063" name="Group 1"/>
          <p:cNvGrpSpPr/>
          <p:nvPr/>
        </p:nvGrpSpPr>
        <p:grpSpPr>
          <a:xfrm>
            <a:off x="752475" y="3738563"/>
            <a:ext cx="3590925" cy="1968500"/>
            <a:chOff x="747713" y="3920424"/>
            <a:chExt cx="3276133" cy="1967614"/>
          </a:xfrm>
        </p:grpSpPr>
        <p:pic>
          <p:nvPicPr>
            <p:cNvPr id="14" name="Picture 5" descr="C:\Users\ADMIN\Desktop\DSC_0153 (2)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713" y="3980722"/>
              <a:ext cx="3225442" cy="190731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5071" name="TextBox 19"/>
            <p:cNvSpPr txBox="1"/>
            <p:nvPr/>
          </p:nvSpPr>
          <p:spPr>
            <a:xfrm flipH="1">
              <a:off x="3642846" y="3920424"/>
              <a:ext cx="381000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5064" name="Group 4"/>
          <p:cNvGrpSpPr/>
          <p:nvPr/>
        </p:nvGrpSpPr>
        <p:grpSpPr>
          <a:xfrm>
            <a:off x="5103813" y="3717925"/>
            <a:ext cx="3549650" cy="2051050"/>
            <a:chOff x="5257800" y="3898325"/>
            <a:chExt cx="3342499" cy="2051625"/>
          </a:xfrm>
        </p:grpSpPr>
        <p:pic>
          <p:nvPicPr>
            <p:cNvPr id="11" name="Picture 2" descr="C:\Users\ADMIN\Desktop\DSC_0156 (2)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57800" y="3984074"/>
              <a:ext cx="3154147" cy="196587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5069" name="TextBox 22"/>
            <p:cNvSpPr txBox="1"/>
            <p:nvPr/>
          </p:nvSpPr>
          <p:spPr>
            <a:xfrm>
              <a:off x="8024036" y="3898325"/>
              <a:ext cx="576263" cy="5857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4506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525" y="-228600"/>
            <a:ext cx="1482725" cy="150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730250" y="5767388"/>
            <a:ext cx="7570788" cy="954087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vi-VN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               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2,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        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5067" name="Rectangle 1"/>
          <p:cNvSpPr/>
          <p:nvPr/>
        </p:nvSpPr>
        <p:spPr>
          <a:xfrm>
            <a:off x="457200" y="209550"/>
            <a:ext cx="4646613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7"/>
          <p:cNvGrpSpPr/>
          <p:nvPr/>
        </p:nvGrpSpPr>
        <p:grpSpPr>
          <a:xfrm>
            <a:off x="835025" y="1016000"/>
            <a:ext cx="3081338" cy="1938338"/>
            <a:chOff x="835025" y="1252105"/>
            <a:chExt cx="3081338" cy="1780020"/>
          </a:xfrm>
        </p:grpSpPr>
        <p:pic>
          <p:nvPicPr>
            <p:cNvPr id="6" name="Picture 4" descr="C:\Users\ADMIN\Desktop\DSC_0154 (2)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5025" y="1335202"/>
              <a:ext cx="3081338" cy="169692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6096" name="TextBox 7"/>
            <p:cNvSpPr txBox="1"/>
            <p:nvPr/>
          </p:nvSpPr>
          <p:spPr>
            <a:xfrm>
              <a:off x="3576638" y="1252105"/>
              <a:ext cx="252413" cy="5857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6083" name="Group 1"/>
          <p:cNvGrpSpPr/>
          <p:nvPr/>
        </p:nvGrpSpPr>
        <p:grpSpPr>
          <a:xfrm>
            <a:off x="4953000" y="1039813"/>
            <a:ext cx="3098800" cy="1984375"/>
            <a:chOff x="4953000" y="1206430"/>
            <a:chExt cx="3098800" cy="1765370"/>
          </a:xfrm>
        </p:grpSpPr>
        <p:pic>
          <p:nvPicPr>
            <p:cNvPr id="5" name="Picture 3" descr="C:\Users\ADMIN\Desktop\DSC_0155 (2)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53000" y="1274220"/>
              <a:ext cx="2971800" cy="169758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6094" name="TextBox 8"/>
            <p:cNvSpPr txBox="1"/>
            <p:nvPr/>
          </p:nvSpPr>
          <p:spPr>
            <a:xfrm>
              <a:off x="7524750" y="1206430"/>
              <a:ext cx="527050" cy="5857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6084" name="Group 8"/>
          <p:cNvGrpSpPr/>
          <p:nvPr/>
        </p:nvGrpSpPr>
        <p:grpSpPr>
          <a:xfrm>
            <a:off x="835025" y="3436938"/>
            <a:ext cx="3081338" cy="1897062"/>
            <a:chOff x="835025" y="3436155"/>
            <a:chExt cx="3081338" cy="1897845"/>
          </a:xfrm>
        </p:grpSpPr>
        <p:pic>
          <p:nvPicPr>
            <p:cNvPr id="7" name="Picture 5" descr="C:\Users\ADMIN\Desktop\DSC_0153 (2)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5025" y="3498093"/>
              <a:ext cx="3081338" cy="183590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6092" name="TextBox 9"/>
            <p:cNvSpPr txBox="1"/>
            <p:nvPr/>
          </p:nvSpPr>
          <p:spPr>
            <a:xfrm>
              <a:off x="3601152" y="3436155"/>
              <a:ext cx="269875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6085" name="Group 2"/>
          <p:cNvGrpSpPr/>
          <p:nvPr/>
        </p:nvGrpSpPr>
        <p:grpSpPr>
          <a:xfrm>
            <a:off x="4953000" y="3409950"/>
            <a:ext cx="3135313" cy="1897063"/>
            <a:chOff x="4953000" y="3336657"/>
            <a:chExt cx="3135313" cy="1813193"/>
          </a:xfrm>
        </p:grpSpPr>
        <p:pic>
          <p:nvPicPr>
            <p:cNvPr id="4" name="Picture 2" descr="C:\Users\ADMIN\Desktop\DSC_0156 (2)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53000" y="3433765"/>
              <a:ext cx="2971800" cy="171608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6090" name="TextBox 10"/>
            <p:cNvSpPr txBox="1"/>
            <p:nvPr/>
          </p:nvSpPr>
          <p:spPr>
            <a:xfrm>
              <a:off x="7559675" y="3336657"/>
              <a:ext cx="5286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46086" name="TextBox 11"/>
          <p:cNvSpPr txBox="1"/>
          <p:nvPr/>
        </p:nvSpPr>
        <p:spPr>
          <a:xfrm>
            <a:off x="598488" y="4887913"/>
            <a:ext cx="7453312" cy="1538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None/>
            </a:pPr>
            <a:endParaRPr lang="vi-VN" altLang="en-US" sz="2400" b="1" dirty="0">
              <a:solidFill>
                <a:srgbClr val="0066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vi-VN" alt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4, 2, 1, 3</a:t>
            </a:r>
            <a:endParaRPr lang="vi-VN" altLang="en-US" sz="4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087" name="Rectangle 1"/>
          <p:cNvSpPr/>
          <p:nvPr/>
        </p:nvSpPr>
        <p:spPr>
          <a:xfrm>
            <a:off x="306388" y="300038"/>
            <a:ext cx="4646612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6088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6525" y="-169862"/>
            <a:ext cx="1482725" cy="1504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ircl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\Desktop\DSC_0156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413" y="1152525"/>
            <a:ext cx="3505200" cy="18684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Picture 3" descr="C:\Users\ADMIN\Desktop\DSC_0155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7625" y="1150938"/>
            <a:ext cx="3409950" cy="18684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Picture 4" descr="C:\Users\ADMIN\Desktop\DSC_0154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038600"/>
            <a:ext cx="3425825" cy="1900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" name="Picture 5" descr="C:\Users\ADMIN\Desktop\DSC_0153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7625" y="4038600"/>
            <a:ext cx="3482975" cy="1898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8134" name="TextBox 17"/>
          <p:cNvSpPr txBox="1"/>
          <p:nvPr/>
        </p:nvSpPr>
        <p:spPr>
          <a:xfrm>
            <a:off x="230188" y="3048000"/>
            <a:ext cx="5078412" cy="492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Tạo hình các bộ phận chính 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5" name="TextBox 18"/>
          <p:cNvSpPr txBox="1"/>
          <p:nvPr/>
        </p:nvSpPr>
        <p:spPr>
          <a:xfrm>
            <a:off x="4795838" y="3048000"/>
            <a:ext cx="4668837" cy="492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Tạo hình các bộ phận phụ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6" name="TextBox 19"/>
          <p:cNvSpPr txBox="1"/>
          <p:nvPr/>
        </p:nvSpPr>
        <p:spPr>
          <a:xfrm>
            <a:off x="688975" y="5943600"/>
            <a:ext cx="3814763" cy="492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Thêm các chi tiết khác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7" name="TextBox 20"/>
          <p:cNvSpPr txBox="1"/>
          <p:nvPr/>
        </p:nvSpPr>
        <p:spPr>
          <a:xfrm>
            <a:off x="5127625" y="5943600"/>
            <a:ext cx="3590925" cy="492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thiện sản phẩm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675" y="252413"/>
            <a:ext cx="8310563" cy="584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thực hiện sáng tạo</a:t>
            </a:r>
            <a:r>
              <a:rPr lang="vi-VN" altLang="en-US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vật từ lá cây</a:t>
            </a:r>
            <a:endParaRPr lang="en-US" altLang="en-US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15" name="AutoShape 2" descr="Lá tía tô xanh Nhật Bản - Shiso | Facebook"/>
          <p:cNvSpPr>
            <a:spLocks noChangeAspect="1"/>
          </p:cNvSpPr>
          <p:nvPr/>
        </p:nvSpPr>
        <p:spPr>
          <a:xfrm>
            <a:off x="114300" y="-268287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UNI Chu truyen thong" pitchFamily="66" charset="0"/>
            </a:endParaRPr>
          </a:p>
        </p:txBody>
      </p:sp>
      <p:sp>
        <p:nvSpPr>
          <p:cNvPr id="47116" name="AutoShape 4" descr="Lá tía tô xanh Nhật Bản - Shiso | Facebook"/>
          <p:cNvSpPr>
            <a:spLocks noChangeAspect="1"/>
          </p:cNvSpPr>
          <p:nvPr/>
        </p:nvSpPr>
        <p:spPr>
          <a:xfrm>
            <a:off x="266700" y="-115887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UNI Chu truyen thong" pitchFamily="66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  <p:bldP spid="48135" grpId="0"/>
      <p:bldP spid="48136" grpId="0"/>
      <p:bldP spid="481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\Desktop\DSC_0153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550" y="1711325"/>
            <a:ext cx="3349625" cy="2085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700213"/>
            <a:ext cx="3546475" cy="2109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58750" y="2355850"/>
            <a:ext cx="1214438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50" normalizeH="0" baseline="0" noProof="0" dirty="0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600" b="1" i="0" u="none" strike="noStrike" kern="1200" cap="none" spc="50" normalizeH="0" baseline="0" noProof="0" dirty="0" err="1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2600" b="1" i="0" u="none" strike="noStrike" kern="1200" cap="none" spc="50" normalizeH="0" baseline="0" noProof="0" dirty="0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50" normalizeH="0" baseline="0" noProof="0" dirty="0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50" y="4495800"/>
            <a:ext cx="3444875" cy="2097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 descr="C:\Users\ADMIN\Desktop\DSC_0153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4498975"/>
            <a:ext cx="3444875" cy="2097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Rectangle 9"/>
          <p:cNvSpPr/>
          <p:nvPr/>
        </p:nvSpPr>
        <p:spPr>
          <a:xfrm>
            <a:off x="158750" y="5051425"/>
            <a:ext cx="1214438" cy="493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50" normalizeH="0" baseline="0" noProof="0" dirty="0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600" b="1" i="0" u="none" strike="noStrike" kern="1200" cap="none" spc="50" normalizeH="0" baseline="0" noProof="0" dirty="0" err="1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2600" b="1" i="0" u="none" strike="noStrike" kern="1200" cap="none" spc="50" normalizeH="0" baseline="0" noProof="0" dirty="0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2600" b="1" i="0" u="none" strike="noStrike" kern="1200" cap="none" spc="50" normalizeH="0" baseline="0" noProof="0" dirty="0">
              <a:ln w="11430"/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hought Bubble: Cloud 14"/>
          <p:cNvSpPr/>
          <p:nvPr/>
        </p:nvSpPr>
        <p:spPr>
          <a:xfrm>
            <a:off x="266700" y="106363"/>
            <a:ext cx="4000500" cy="14509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449263"/>
            <a:ext cx="457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vi-VN" altLang="en-US" sz="32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\Desktop\DSC_0153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25" y="1933575"/>
            <a:ext cx="3349625" cy="25225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63" y="1939925"/>
            <a:ext cx="3578225" cy="2522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600200" y="4760913"/>
            <a:ext cx="77724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vi-VN" altLang="x-none" sz="2800" b="1" dirty="0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 tượng hình ảnh rồi tìm chọn lá rụng có hình dáng, m</a:t>
            </a:r>
            <a:r>
              <a:rPr lang="vi-VN" altLang="x-none" sz="2800" b="1" dirty="0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800" b="1" dirty="0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sắc phù hợp để tạo sản phẩm.</a:t>
            </a:r>
            <a:endParaRPr lang="vi-VN" altLang="x-none" sz="2800" b="1" dirty="0">
              <a:solidFill>
                <a:srgbClr val="00206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675" y="2701925"/>
            <a:ext cx="1214438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50" normalizeH="0" baseline="0" noProof="0" dirty="0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600" b="1" i="0" u="none" strike="noStrike" kern="1200" cap="none" spc="50" normalizeH="0" baseline="0" noProof="0" dirty="0" err="1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2600" b="1" i="0" u="none" strike="noStrike" kern="1200" cap="none" spc="50" normalizeH="0" baseline="0" noProof="0" dirty="0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50" normalizeH="0" baseline="0" noProof="0" dirty="0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hought Bubble: Cloud 8"/>
          <p:cNvSpPr/>
          <p:nvPr/>
        </p:nvSpPr>
        <p:spPr>
          <a:xfrm>
            <a:off x="266700" y="447675"/>
            <a:ext cx="4000500" cy="14509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790575"/>
            <a:ext cx="457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vi-VN" altLang="en-US" sz="32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0063"/>
            <a:ext cx="9144000" cy="5857875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507" name="Picture 2" descr="A picture containing clipart&#10;&#10;Description automatically generated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304800"/>
            <a:ext cx="6096000" cy="6053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TextBox 6"/>
          <p:cNvSpPr txBox="1"/>
          <p:nvPr/>
        </p:nvSpPr>
        <p:spPr>
          <a:xfrm rot="-325338">
            <a:off x="1217613" y="676275"/>
            <a:ext cx="5324475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vi-VN" altLang="en-US" sz="7200" dirty="0">
                <a:solidFill>
                  <a:srgbClr val="9E6FBE"/>
                </a:solidFill>
                <a:latin typeface="Nunito Black" panose="00000A00000000000000" charset="0"/>
              </a:rPr>
              <a:t>Khởi động</a:t>
            </a:r>
            <a:endParaRPr lang="en-US" altLang="en-US" sz="7200" dirty="0">
              <a:solidFill>
                <a:srgbClr val="9E6FBE"/>
              </a:solidFill>
              <a:latin typeface="Nunito Black" panose="00000A00000000000000" charset="0"/>
            </a:endParaRPr>
          </a:p>
        </p:txBody>
      </p:sp>
      <p:sp>
        <p:nvSpPr>
          <p:cNvPr id="5" name="WordArt 30"/>
          <p:cNvSpPr>
            <a:spLocks noChangeArrowheads="1" noChangeShapeType="1" noTextEdit="1"/>
          </p:cNvSpPr>
          <p:nvPr/>
        </p:nvSpPr>
        <p:spPr bwMode="auto">
          <a:xfrm rot="21347377">
            <a:off x="1653335" y="1777514"/>
            <a:ext cx="4861477" cy="85135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solidFill>
                  <a:srgbClr val="015AB4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HƠN?</a:t>
            </a:r>
            <a:r>
              <a:rPr kumimoji="0" lang="vi-VN" sz="2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solidFill>
                  <a:srgbClr val="015AB4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</a:ln>
              <a:solidFill>
                <a:srgbClr val="015AB4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1841500"/>
            <a:ext cx="3444875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 descr="C:\Users\ADMIN\Desktop\DSC_0153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3325" y="1841500"/>
            <a:ext cx="3349625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ectangle 1"/>
          <p:cNvSpPr/>
          <p:nvPr/>
        </p:nvSpPr>
        <p:spPr>
          <a:xfrm>
            <a:off x="1238250" y="4760913"/>
            <a:ext cx="72771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vi-VN" altLang="x-none" sz="2800" b="1" dirty="0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hình dáng của lá cây đã chọn, tưởng tượng ra hình ảnh sản phẩm v</a:t>
            </a:r>
            <a:r>
              <a:rPr lang="vi-VN" altLang="x-none" sz="2800" b="1" dirty="0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800" b="1" dirty="0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tạo hình.</a:t>
            </a:r>
            <a:endParaRPr lang="vi-VN" altLang="x-none" sz="2800" b="1" dirty="0">
              <a:solidFill>
                <a:srgbClr val="00206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750" y="2624138"/>
            <a:ext cx="1214438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1200" cap="none" spc="50" normalizeH="0" baseline="0" noProof="0" dirty="0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600" b="1" i="0" u="none" strike="noStrike" kern="1200" cap="none" spc="50" normalizeH="0" baseline="0" noProof="0" dirty="0" err="1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2600" b="1" i="0" u="none" strike="noStrike" kern="1200" cap="none" spc="50" normalizeH="0" baseline="0" noProof="0" dirty="0">
                <a:ln w="11430"/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2600" b="1" i="0" u="none" strike="noStrike" kern="1200" cap="none" spc="50" normalizeH="0" baseline="0" noProof="0" dirty="0">
              <a:ln w="11430"/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hought Bubble: Cloud 8"/>
          <p:cNvSpPr/>
          <p:nvPr/>
        </p:nvSpPr>
        <p:spPr>
          <a:xfrm>
            <a:off x="0" y="303213"/>
            <a:ext cx="4000500" cy="14525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" y="646113"/>
            <a:ext cx="45720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vi-VN" altLang="en-US" sz="32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581400" y="1066800"/>
            <a:ext cx="1752600" cy="609600"/>
          </a:xfrm>
          <a:solidFill>
            <a:schemeClr val="accent1">
              <a:alpha val="100000"/>
            </a:schemeClr>
          </a:solidFill>
          <a:ln>
            <a:solidFill>
              <a:schemeClr val="accent1">
                <a:alpha val="100000"/>
              </a:schemeClr>
            </a:solidFill>
            <a:prstDash val="sysDot"/>
            <a:miter lim="800000"/>
          </a:ln>
        </p:spPr>
        <p:txBody>
          <a:bodyPr vert="horz" wrap="square" lIns="91440" tIns="45720" rIns="91440" bIns="45720" anchor="ctr" anchorCtr="0"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/>
            </a:r>
            <a:br>
              <a:rPr lang="en-US" altLang="en-US" sz="3200" b="1" dirty="0">
                <a:solidFill>
                  <a:srgbClr val="FF0000"/>
                </a:solidFill>
              </a:rPr>
            </a:b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FF0000"/>
                </a:solidFill>
              </a:rPr>
              <a:t/>
            </a:r>
            <a:br>
              <a:rPr lang="en-US" altLang="en-US" sz="3200" b="1" dirty="0">
                <a:solidFill>
                  <a:srgbClr val="FF0000"/>
                </a:solidFill>
              </a:rPr>
            </a:b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781050" y="1752600"/>
            <a:ext cx="7581900" cy="4419600"/>
          </a:xfrm>
          <a:solidFill>
            <a:srgbClr val="99FF99">
              <a:alpha val="100000"/>
            </a:srgbClr>
          </a:solidFill>
          <a:ln>
            <a:solidFill>
              <a:schemeClr val="tx1">
                <a:alpha val="100000"/>
              </a:schemeClr>
            </a:solidFill>
            <a:prstDash val="sysDash"/>
            <a:miter lim="800000"/>
          </a:ln>
        </p:spPr>
        <p:txBody>
          <a:bodyPr vert="horz" wrap="square" lIns="91440" tIns="45720" rIns="91440" bIns="45720" anchor="t" anchorCtr="0"/>
          <a:lstStyle/>
          <a:p>
            <a:pPr marL="59055" indent="-59055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tạo hình sản phẩm từ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055" indent="-59055" algn="just"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Cách</a:t>
            </a:r>
            <a:r>
              <a:rPr lang="vi-VN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Tưởng tượng hình ảnh rồi tìm chọn lá rụng có hình dáng, m</a:t>
            </a:r>
            <a:r>
              <a:rPr lang="en-US" alt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sắc phù hợp để tạo sản phẩm.</a:t>
            </a:r>
          </a:p>
          <a:p>
            <a:pPr marL="59055" indent="-59055" algn="just"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Cách 2: Từ hình dáng của lá cây đã chọn, tưởng tượng ra hình ảnh sản phẩm v</a:t>
            </a:r>
            <a:r>
              <a:rPr lang="en-US" alt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tạo hình.</a:t>
            </a:r>
            <a:endParaRPr lang="en-US" alt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4957" y="94983"/>
            <a:ext cx="608269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SẢN PHẨM THAM KHẢO</a:t>
            </a:r>
          </a:p>
        </p:txBody>
      </p:sp>
      <p:pic>
        <p:nvPicPr>
          <p:cNvPr id="52227" name="Picture 5" descr="C:\Users\ADMIN\Desktop\14457489_525151754352231_232821419936467374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75" y="3968750"/>
            <a:ext cx="2909888" cy="24399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2228" name="Picture 6" descr="C:\Users\ADMIN\Desktop\14448918_525151751018898_269736206198572345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787400"/>
            <a:ext cx="2887663" cy="2489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2229" name="Picture 8" descr="C:\Users\ADMIN\Desktop\14563441_525151794352227_7684182666943723192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575" y="787400"/>
            <a:ext cx="2379663" cy="175418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2230" name="Picture 9" descr="C:\Users\ADMIN\Desktop\14469513_525151801018893_1920976657707844654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827088"/>
            <a:ext cx="2533650" cy="283051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2231" name="Picture 10" descr="C:\Users\ADMIN\Desktop\14433021_525151834352223_8700996759310422895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725" y="2725738"/>
            <a:ext cx="2265363" cy="18637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2232" name="Picture 11" descr="C:\Users\ADMIN\Desktop\14519947_525151837685556_4854555018736485648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" y="3794125"/>
            <a:ext cx="2887663" cy="261461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2233" name="Picture 12" descr="C:\Users\ADMIN\Desktop\14448844_525151864352220_2943517602913869156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875" y="4773613"/>
            <a:ext cx="2219325" cy="190817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52234" name="Group 12"/>
          <p:cNvGrpSpPr/>
          <p:nvPr/>
        </p:nvGrpSpPr>
        <p:grpSpPr>
          <a:xfrm>
            <a:off x="-76200" y="-257175"/>
            <a:ext cx="9144000" cy="1052513"/>
            <a:chOff x="80" y="192"/>
            <a:chExt cx="5759" cy="663"/>
          </a:xfrm>
        </p:grpSpPr>
        <p:sp>
          <p:nvSpPr>
            <p:cNvPr id="22" name="Rectangle 13"/>
            <p:cNvSpPr>
              <a:spLocks noChangeArrowheads="1"/>
            </p:cNvSpPr>
            <p:nvPr/>
          </p:nvSpPr>
          <p:spPr bwMode="ltGray">
            <a:xfrm>
              <a:off x="263" y="260"/>
              <a:ext cx="276" cy="29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ltGray">
            <a:xfrm>
              <a:off x="504" y="260"/>
              <a:ext cx="207" cy="29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ltGray">
            <a:xfrm>
              <a:off x="341" y="526"/>
              <a:ext cx="266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ltGray">
            <a:xfrm>
              <a:off x="574" y="526"/>
              <a:ext cx="232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ltGray">
            <a:xfrm>
              <a:off x="80" y="480"/>
              <a:ext cx="353" cy="2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18"/>
            <p:cNvSpPr>
              <a:spLocks noChangeArrowheads="1"/>
            </p:cNvSpPr>
            <p:nvPr/>
          </p:nvSpPr>
          <p:spPr bwMode="gray">
            <a:xfrm>
              <a:off x="480" y="192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gray">
            <a:xfrm>
              <a:off x="279" y="690"/>
              <a:ext cx="556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10" descr="tải xuố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895" y="4419600"/>
            <a:ext cx="3136265" cy="21621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3252" name="Picture 14" descr="FB_IMG_15376758145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981075"/>
            <a:ext cx="2513330" cy="318897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3254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066800"/>
            <a:ext cx="2967990" cy="220408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53255" name="Group 12"/>
          <p:cNvGrpSpPr/>
          <p:nvPr/>
        </p:nvGrpSpPr>
        <p:grpSpPr>
          <a:xfrm>
            <a:off x="0" y="-104775"/>
            <a:ext cx="9144000" cy="1052513"/>
            <a:chOff x="80" y="192"/>
            <a:chExt cx="5759" cy="663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ltGray">
            <a:xfrm>
              <a:off x="263" y="260"/>
              <a:ext cx="276" cy="29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ltGray">
            <a:xfrm>
              <a:off x="504" y="260"/>
              <a:ext cx="207" cy="29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ltGray">
            <a:xfrm>
              <a:off x="341" y="526"/>
              <a:ext cx="266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ltGray">
            <a:xfrm>
              <a:off x="574" y="526"/>
              <a:ext cx="232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ltGray">
            <a:xfrm>
              <a:off x="80" y="480"/>
              <a:ext cx="353" cy="2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gray">
            <a:xfrm>
              <a:off x="480" y="192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gray">
            <a:xfrm>
              <a:off x="279" y="690"/>
              <a:ext cx="556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3256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581400"/>
            <a:ext cx="2451735" cy="318960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1" name="Rectangle 20"/>
          <p:cNvSpPr/>
          <p:nvPr/>
        </p:nvSpPr>
        <p:spPr>
          <a:xfrm>
            <a:off x="1570341" y="204973"/>
            <a:ext cx="608269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SẢN PHẨM THAM KHẢO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2"/>
          <p:cNvGrpSpPr/>
          <p:nvPr/>
        </p:nvGrpSpPr>
        <p:grpSpPr>
          <a:xfrm>
            <a:off x="-152400" y="0"/>
            <a:ext cx="9144000" cy="1052513"/>
            <a:chOff x="80" y="192"/>
            <a:chExt cx="5759" cy="663"/>
          </a:xfrm>
        </p:grpSpPr>
        <p:sp>
          <p:nvSpPr>
            <p:cNvPr id="8" name="Rectangle 13"/>
            <p:cNvSpPr>
              <a:spLocks noChangeArrowheads="1"/>
            </p:cNvSpPr>
            <p:nvPr/>
          </p:nvSpPr>
          <p:spPr bwMode="ltGray">
            <a:xfrm>
              <a:off x="263" y="260"/>
              <a:ext cx="276" cy="29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ltGray">
            <a:xfrm>
              <a:off x="504" y="260"/>
              <a:ext cx="207" cy="29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ltGray">
            <a:xfrm>
              <a:off x="341" y="526"/>
              <a:ext cx="266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ltGray">
            <a:xfrm>
              <a:off x="574" y="526"/>
              <a:ext cx="232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ltGray">
            <a:xfrm>
              <a:off x="80" y="480"/>
              <a:ext cx="353" cy="2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gray">
            <a:xfrm>
              <a:off x="480" y="192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gray">
            <a:xfrm>
              <a:off x="279" y="690"/>
              <a:ext cx="556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676400" y="1371600"/>
            <a:ext cx="501650" cy="51435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</a:p>
        </p:txBody>
      </p:sp>
      <p:grpSp>
        <p:nvGrpSpPr>
          <p:cNvPr id="54277" name="Group 2"/>
          <p:cNvGrpSpPr/>
          <p:nvPr/>
        </p:nvGrpSpPr>
        <p:grpSpPr>
          <a:xfrm>
            <a:off x="6324600" y="1346835"/>
            <a:ext cx="2498090" cy="4100195"/>
            <a:chOff x="5995988" y="476755"/>
            <a:chExt cx="2344737" cy="3666620"/>
          </a:xfrm>
        </p:grpSpPr>
        <p:pic>
          <p:nvPicPr>
            <p:cNvPr id="54279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5988" y="1221105"/>
              <a:ext cx="2344737" cy="2922270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7052331" y="476755"/>
              <a:ext cx="501650" cy="5143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504950" y="290225"/>
            <a:ext cx="608269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SẢN PHẨM THAM KHẢO</a:t>
            </a:r>
          </a:p>
        </p:txBody>
      </p:sp>
      <p:pic>
        <p:nvPicPr>
          <p:cNvPr id="53253" name="Picture 13" descr="FB_IMG_15376757780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133283"/>
            <a:ext cx="2301875" cy="334486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3250" name="Picture 8" descr="FB_IMG_15376758248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630" y="2164715"/>
            <a:ext cx="2560955" cy="328231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Rectangle 18"/>
          <p:cNvSpPr/>
          <p:nvPr/>
        </p:nvSpPr>
        <p:spPr>
          <a:xfrm>
            <a:off x="4419283" y="1371600"/>
            <a:ext cx="501650" cy="51435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2"/>
          <p:cNvGrpSpPr/>
          <p:nvPr/>
        </p:nvGrpSpPr>
        <p:grpSpPr>
          <a:xfrm>
            <a:off x="-152400" y="0"/>
            <a:ext cx="9144000" cy="1052513"/>
            <a:chOff x="80" y="192"/>
            <a:chExt cx="5759" cy="663"/>
          </a:xfrm>
        </p:grpSpPr>
        <p:sp>
          <p:nvSpPr>
            <p:cNvPr id="8" name="Rectangle 13"/>
            <p:cNvSpPr>
              <a:spLocks noChangeArrowheads="1"/>
            </p:cNvSpPr>
            <p:nvPr/>
          </p:nvSpPr>
          <p:spPr bwMode="ltGray">
            <a:xfrm>
              <a:off x="263" y="260"/>
              <a:ext cx="276" cy="29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ltGray">
            <a:xfrm>
              <a:off x="504" y="260"/>
              <a:ext cx="207" cy="29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5"/>
            <p:cNvSpPr>
              <a:spLocks noChangeArrowheads="1"/>
            </p:cNvSpPr>
            <p:nvPr/>
          </p:nvSpPr>
          <p:spPr bwMode="ltGray">
            <a:xfrm>
              <a:off x="341" y="526"/>
              <a:ext cx="266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ltGray">
            <a:xfrm>
              <a:off x="574" y="526"/>
              <a:ext cx="232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ltGray">
            <a:xfrm>
              <a:off x="80" y="480"/>
              <a:ext cx="353" cy="2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gray">
            <a:xfrm>
              <a:off x="480" y="192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gray">
            <a:xfrm>
              <a:off x="279" y="690"/>
              <a:ext cx="556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4275" name="Group 4"/>
          <p:cNvGrpSpPr/>
          <p:nvPr/>
        </p:nvGrpSpPr>
        <p:grpSpPr>
          <a:xfrm>
            <a:off x="408305" y="1190625"/>
            <a:ext cx="3875088" cy="2901950"/>
            <a:chOff x="1000125" y="1212850"/>
            <a:chExt cx="3875088" cy="2901950"/>
          </a:xfrm>
        </p:grpSpPr>
        <p:pic>
          <p:nvPicPr>
            <p:cNvPr id="54283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25" y="1212850"/>
              <a:ext cx="3875088" cy="29019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4373563" y="1220788"/>
              <a:ext cx="501650" cy="5143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504950" y="290225"/>
            <a:ext cx="608269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SẢN PHẨM THAM KHẢO</a:t>
            </a:r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2857"/>
          <a:stretch>
            <a:fillRect/>
          </a:stretch>
        </p:blipFill>
        <p:spPr bwMode="auto">
          <a:xfrm>
            <a:off x="4572000" y="1227455"/>
            <a:ext cx="4327525" cy="280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Rectangle 14"/>
          <p:cNvSpPr/>
          <p:nvPr/>
        </p:nvSpPr>
        <p:spPr>
          <a:xfrm>
            <a:off x="8456613" y="1295083"/>
            <a:ext cx="501650" cy="51435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</p:txBody>
      </p:sp>
      <p:pic>
        <p:nvPicPr>
          <p:cNvPr id="108" name="Picture 2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" y="4230370"/>
            <a:ext cx="4224020" cy="232664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Rectangle 14"/>
          <p:cNvSpPr/>
          <p:nvPr/>
        </p:nvSpPr>
        <p:spPr>
          <a:xfrm>
            <a:off x="4130358" y="4277678"/>
            <a:ext cx="501650" cy="51435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</a:p>
        </p:txBody>
      </p:sp>
      <p:pic>
        <p:nvPicPr>
          <p:cNvPr id="10245" name="Picture 5" descr="C:\Users\ADMIN\Desktop\image-4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0455" y="4134485"/>
            <a:ext cx="3984625" cy="2333625"/>
          </a:xfrm>
          <a:prstGeom prst="rect">
            <a:avLst/>
          </a:prstGeom>
          <a:noFill/>
        </p:spPr>
      </p:pic>
      <p:sp>
        <p:nvSpPr>
          <p:cNvPr id="113" name="Rectangle 16"/>
          <p:cNvSpPr/>
          <p:nvPr/>
        </p:nvSpPr>
        <p:spPr>
          <a:xfrm>
            <a:off x="8305483" y="4190683"/>
            <a:ext cx="501650" cy="51435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6534" r="13302"/>
          <a:stretch>
            <a:fillRect/>
          </a:stretch>
        </p:blipFill>
        <p:spPr>
          <a:xfrm>
            <a:off x="4935220" y="1002030"/>
            <a:ext cx="4013200" cy="2817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1295400"/>
            <a:ext cx="3986530" cy="5107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1645" t="-1699" r="-343" b="-1911"/>
          <a:stretch>
            <a:fillRect/>
          </a:stretch>
        </p:blipFill>
        <p:spPr>
          <a:xfrm>
            <a:off x="4864735" y="3962400"/>
            <a:ext cx="4126865" cy="2797175"/>
          </a:xfrm>
          <a:prstGeom prst="rect">
            <a:avLst/>
          </a:prstGeom>
        </p:spPr>
      </p:pic>
      <p:grpSp>
        <p:nvGrpSpPr>
          <p:cNvPr id="30" name="Group 12"/>
          <p:cNvGrpSpPr/>
          <p:nvPr/>
        </p:nvGrpSpPr>
        <p:grpSpPr>
          <a:xfrm>
            <a:off x="-152400" y="0"/>
            <a:ext cx="9144000" cy="1052513"/>
            <a:chOff x="80" y="192"/>
            <a:chExt cx="5759" cy="663"/>
          </a:xfrm>
        </p:grpSpPr>
        <p:sp>
          <p:nvSpPr>
            <p:cNvPr id="31" name="Rectangle 13"/>
            <p:cNvSpPr>
              <a:spLocks noChangeArrowheads="1"/>
            </p:cNvSpPr>
            <p:nvPr/>
          </p:nvSpPr>
          <p:spPr bwMode="ltGray">
            <a:xfrm>
              <a:off x="263" y="260"/>
              <a:ext cx="276" cy="29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tangle 14"/>
            <p:cNvSpPr>
              <a:spLocks noChangeArrowheads="1"/>
            </p:cNvSpPr>
            <p:nvPr/>
          </p:nvSpPr>
          <p:spPr bwMode="ltGray">
            <a:xfrm>
              <a:off x="504" y="260"/>
              <a:ext cx="207" cy="29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Rectangle 15"/>
            <p:cNvSpPr>
              <a:spLocks noChangeArrowheads="1"/>
            </p:cNvSpPr>
            <p:nvPr/>
          </p:nvSpPr>
          <p:spPr bwMode="ltGray">
            <a:xfrm>
              <a:off x="341" y="526"/>
              <a:ext cx="266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4" name="Rectangle 16"/>
            <p:cNvSpPr>
              <a:spLocks noChangeArrowheads="1"/>
            </p:cNvSpPr>
            <p:nvPr/>
          </p:nvSpPr>
          <p:spPr bwMode="ltGray">
            <a:xfrm>
              <a:off x="574" y="526"/>
              <a:ext cx="232" cy="2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17"/>
            <p:cNvSpPr>
              <a:spLocks noChangeArrowheads="1"/>
            </p:cNvSpPr>
            <p:nvPr/>
          </p:nvSpPr>
          <p:spPr bwMode="ltGray">
            <a:xfrm>
              <a:off x="80" y="480"/>
              <a:ext cx="353" cy="26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6" name="Rectangle 18"/>
            <p:cNvSpPr>
              <a:spLocks noChangeArrowheads="1"/>
            </p:cNvSpPr>
            <p:nvPr/>
          </p:nvSpPr>
          <p:spPr bwMode="gray">
            <a:xfrm>
              <a:off x="480" y="192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7" name="Rectangle 19"/>
            <p:cNvSpPr>
              <a:spLocks noChangeArrowheads="1"/>
            </p:cNvSpPr>
            <p:nvPr/>
          </p:nvSpPr>
          <p:spPr bwMode="gray">
            <a:xfrm>
              <a:off x="279" y="690"/>
              <a:ext cx="5560" cy="2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/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9" name="Text Box 38"/>
          <p:cNvSpPr txBox="1"/>
          <p:nvPr/>
        </p:nvSpPr>
        <p:spPr>
          <a:xfrm>
            <a:off x="1371600" y="178435"/>
            <a:ext cx="737552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CAC SẢN PHẨM THAM KHẢO</a:t>
            </a:r>
          </a:p>
        </p:txBody>
      </p:sp>
      <p:sp>
        <p:nvSpPr>
          <p:cNvPr id="40" name="Rectangle 14"/>
          <p:cNvSpPr/>
          <p:nvPr/>
        </p:nvSpPr>
        <p:spPr>
          <a:xfrm>
            <a:off x="3962083" y="1371283"/>
            <a:ext cx="501650" cy="51435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14"/>
          <p:cNvSpPr/>
          <p:nvPr/>
        </p:nvSpPr>
        <p:spPr>
          <a:xfrm>
            <a:off x="8446453" y="1006158"/>
            <a:ext cx="501650" cy="51435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42" name="Rectangle 14"/>
          <p:cNvSpPr/>
          <p:nvPr/>
        </p:nvSpPr>
        <p:spPr>
          <a:xfrm>
            <a:off x="8489633" y="4059238"/>
            <a:ext cx="501650" cy="51435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</a:p>
        </p:txBody>
      </p:sp>
    </p:spTree>
  </p:cSld>
  <p:clrMapOvr>
    <a:masterClrMapping/>
  </p:clrMapOvr>
  <p:transition spd="med"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0063"/>
            <a:ext cx="9144000" cy="5857875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5299" name="Picture 2" descr="A picture containing clipart&#10;&#10;Description automatically generated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304800"/>
            <a:ext cx="6096000" cy="6053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0" name="TextBox 6"/>
          <p:cNvSpPr txBox="1"/>
          <p:nvPr/>
        </p:nvSpPr>
        <p:spPr>
          <a:xfrm rot="-442517">
            <a:off x="1300163" y="1220788"/>
            <a:ext cx="5324475" cy="12620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vi-VN" altLang="en-US" sz="7600" dirty="0">
                <a:solidFill>
                  <a:srgbClr val="9E6FBE"/>
                </a:solidFill>
                <a:latin typeface="Nunito Black" panose="00000A00000000000000" charset="0"/>
              </a:rPr>
              <a:t>Vận dụng</a:t>
            </a:r>
            <a:endParaRPr lang="en-US" altLang="en-US" sz="7600" dirty="0">
              <a:solidFill>
                <a:srgbClr val="9E6FBE"/>
              </a:solidFill>
              <a:latin typeface="Nunito Black" panose="00000A00000000000000" charset="0"/>
            </a:endParaRPr>
          </a:p>
        </p:txBody>
      </p:sp>
      <p:pic>
        <p:nvPicPr>
          <p:cNvPr id="2" name="Picture 2" descr="A picture containing clipart&#10;&#10;Description automatically generated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304800"/>
            <a:ext cx="6096000" cy="6053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A picture containing clipart&#10;&#10;Description automatically generated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304800"/>
            <a:ext cx="6096000" cy="6053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Theheavenway-Yiruma_dhsu.mp3">
            <a:hlinkClick r:id="" action="ppaction://media"/>
          </p:cNvPr>
          <p:cNvPicPr>
            <a:picLocks noGrp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083" y="3886200"/>
            <a:ext cx="1028065" cy="6197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ircl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52588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3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375" y="0"/>
            <a:ext cx="1652588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Theheavenway-Yiruma_dhsu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083" y="3886200"/>
            <a:ext cx="1028065" cy="619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Theheavenway-Yiruma_dhsu.mp3">
            <a:hlinkClick r:id="" action="ppaction://media"/>
          </p:cNvPr>
          <p:cNvPicPr>
            <a:picLocks noGrp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083" y="3886200"/>
            <a:ext cx="1028065" cy="6197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ircl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3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3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0063"/>
            <a:ext cx="9144000" cy="5857875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5299" name="Picture 2" descr="A picture containing clipart&#10;&#10;Description automatically generated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304800"/>
            <a:ext cx="6096000" cy="6053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0" name="TextBox 6"/>
          <p:cNvSpPr txBox="1"/>
          <p:nvPr/>
        </p:nvSpPr>
        <p:spPr>
          <a:xfrm rot="21157483">
            <a:off x="1590675" y="887095"/>
            <a:ext cx="441134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vi-VN" altLang="en-US" sz="5400" dirty="0">
                <a:solidFill>
                  <a:srgbClr val="9E6FBE"/>
                </a:solidFill>
                <a:latin typeface="Nunito Black" panose="00000A00000000000000" charset="0"/>
              </a:rPr>
              <a:t>Trưng bày sản phẩm</a:t>
            </a:r>
          </a:p>
        </p:txBody>
      </p:sp>
    </p:spTree>
  </p:cSld>
  <p:clrMapOvr>
    <a:masterClrMapping/>
  </p:clrMapOvr>
  <p:transition spd="med">
    <p:circle/>
    <p:sndAc>
      <p:stSnd>
        <p:snd r:embed="rId2" name="chimes.wav._K_WPP_SOUND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296988" y="1219200"/>
            <a:ext cx="7923213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</a:t>
            </a:r>
            <a:r>
              <a:rPr lang="vi-VN" altLang="x-none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 gì </a:t>
            </a:r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 chiếc lược xinh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 mây thường chải tóc mình sớm hôm?</a:t>
            </a:r>
            <a:endParaRPr lang="vi-VN" altLang="x-none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2531" name="Group 51"/>
          <p:cNvGrpSpPr/>
          <p:nvPr/>
        </p:nvGrpSpPr>
        <p:grpSpPr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Time" panose="00000500000000020000" pitchFamily="34" charset="0"/>
                <a:ea typeface="+mn-ea"/>
                <a:cs typeface="+mn-cs"/>
              </a:endParaRPr>
            </a:p>
          </p:txBody>
        </p:sp>
        <p:sp>
          <p:nvSpPr>
            <p:cNvPr id="22558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en-US" altLang="en-US" sz="2000" dirty="0">
                <a:solidFill>
                  <a:schemeClr val="tx1"/>
                </a:solidFill>
                <a:latin typeface=".VnTime" panose="00000500000000020000" pitchFamily="34" charset="0"/>
              </a:endParaRPr>
            </a:p>
          </p:txBody>
        </p:sp>
        <p:sp>
          <p:nvSpPr>
            <p:cNvPr id="22559" name="Rectangle 13"/>
            <p:cNvSpPr/>
            <p:nvPr/>
          </p:nvSpPr>
          <p:spPr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en-US" altLang="en-US" sz="2000" dirty="0">
                <a:solidFill>
                  <a:schemeClr val="tx1"/>
                </a:solidFill>
                <a:latin typeface=".VnTime" panose="00000500000000020000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828800" y="2755900"/>
            <a:ext cx="3657600" cy="74453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altLang="x-none" b="1" dirty="0">
                <a:solidFill>
                  <a:schemeClr val="tx2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b="1" dirty="0">
                <a:solidFill>
                  <a:schemeClr val="tx2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dừa</a:t>
            </a:r>
            <a:endParaRPr lang="vi-VN" altLang="x-none" b="1" dirty="0">
              <a:solidFill>
                <a:schemeClr val="tx2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013" y="29384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013" y="2716213"/>
            <a:ext cx="1500187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684213" y="2789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.VnTime" panose="00000500000000020000" pitchFamily="34" charset="0"/>
            </a:endParaRPr>
          </a:p>
        </p:txBody>
      </p:sp>
      <p:sp>
        <p:nvSpPr>
          <p:cNvPr id="22536" name="WordArt 226"/>
          <p:cNvSpPr>
            <a:spLocks noTextEdit="1"/>
          </p:cNvSpPr>
          <p:nvPr/>
        </p:nvSpPr>
        <p:spPr>
          <a:xfrm>
            <a:off x="890588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828800" y="3746500"/>
            <a:ext cx="3657600" cy="7493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vi-VN" sz="32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tía tô</a:t>
            </a: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3" y="39290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63" y="3706813"/>
            <a:ext cx="1500187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665163" y="37798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.VnTime" panose="00000500000000020000" pitchFamily="34" charset="0"/>
            </a:endParaRPr>
          </a:p>
        </p:txBody>
      </p:sp>
      <p:sp>
        <p:nvSpPr>
          <p:cNvPr id="22541" name="WordArt 226"/>
          <p:cNvSpPr>
            <a:spLocks noTextEdit="1"/>
          </p:cNvSpPr>
          <p:nvPr/>
        </p:nvSpPr>
        <p:spPr>
          <a:xfrm>
            <a:off x="871538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89113" y="4737100"/>
            <a:ext cx="3697288" cy="7493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b="1" dirty="0">
                <a:solidFill>
                  <a:schemeClr val="tx2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altLang="x-none" b="1" dirty="0">
                <a:solidFill>
                  <a:schemeClr val="tx2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b="1" dirty="0">
                <a:solidFill>
                  <a:schemeClr val="tx2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dền</a:t>
            </a:r>
            <a:endParaRPr lang="vi-VN" altLang="x-none" b="1" dirty="0">
              <a:solidFill>
                <a:schemeClr val="tx2"/>
              </a:solidFill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3" y="49196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63" y="4697413"/>
            <a:ext cx="1500187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665163" y="47704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.VnTime" panose="00000500000000020000" pitchFamily="34" charset="0"/>
            </a:endParaRPr>
          </a:p>
        </p:txBody>
      </p:sp>
      <p:sp>
        <p:nvSpPr>
          <p:cNvPr id="22546" name="WordArt 226"/>
          <p:cNvSpPr>
            <a:spLocks noTextEdit="1"/>
          </p:cNvSpPr>
          <p:nvPr/>
        </p:nvSpPr>
        <p:spPr>
          <a:xfrm>
            <a:off x="871538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676399" y="5727700"/>
            <a:ext cx="3809999" cy="7493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vi-VN" sz="32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mít</a:t>
            </a:r>
          </a:p>
        </p:txBody>
      </p:sp>
      <p:pic>
        <p:nvPicPr>
          <p:cNvPr id="17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3" y="59102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63" y="5688013"/>
            <a:ext cx="1500187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665163" y="57610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.VnTime" panose="00000500000000020000" pitchFamily="34" charset="0"/>
            </a:endParaRPr>
          </a:p>
        </p:txBody>
      </p:sp>
      <p:sp>
        <p:nvSpPr>
          <p:cNvPr id="22551" name="WordArt 226"/>
          <p:cNvSpPr>
            <a:spLocks noTextEdit="1"/>
          </p:cNvSpPr>
          <p:nvPr/>
        </p:nvSpPr>
        <p:spPr>
          <a:xfrm>
            <a:off x="871538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D</a:t>
            </a:r>
          </a:p>
        </p:txBody>
      </p:sp>
      <p:sp>
        <p:nvSpPr>
          <p:cNvPr id="6171" name="AutoShape 27"/>
          <p:cNvSpPr/>
          <p:nvPr/>
        </p:nvSpPr>
        <p:spPr>
          <a:xfrm>
            <a:off x="-7620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53" name="WordArt 28"/>
          <p:cNvSpPr>
            <a:spLocks noTextEdit="1"/>
          </p:cNvSpPr>
          <p:nvPr/>
        </p:nvSpPr>
        <p:spPr>
          <a:xfrm>
            <a:off x="34925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/>
            <a:r>
              <a:rPr lang="en-US" sz="36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</a:p>
        </p:txBody>
      </p:sp>
      <p:pic>
        <p:nvPicPr>
          <p:cNvPr id="22554" name="Picture 29" descr="Picture1"/>
          <p:cNvPicPr/>
          <p:nvPr/>
        </p:nvPicPr>
        <p:blipFill>
          <a:blip r:embed="rId10"/>
          <a:stretch>
            <a:fillRect/>
          </a:stretch>
        </p:blipFill>
        <p:spPr>
          <a:xfrm>
            <a:off x="-1587" y="769938"/>
            <a:ext cx="9144000" cy="93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5" name="WordArt 30"/>
          <p:cNvSpPr>
            <a:spLocks noTextEdit="1"/>
          </p:cNvSpPr>
          <p:nvPr/>
        </p:nvSpPr>
        <p:spPr>
          <a:xfrm>
            <a:off x="1798638" y="93663"/>
            <a:ext cx="55546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AI NHANH HƠN? </a:t>
            </a:r>
          </a:p>
        </p:txBody>
      </p:sp>
      <p:pic>
        <p:nvPicPr>
          <p:cNvPr id="22556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5412" y="-212725"/>
            <a:ext cx="1482725" cy="15049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split orient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75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75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75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75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75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48148E-6 L 0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/>
          <p:cNvSpPr txBox="1">
            <a:spLocks noGrp="1"/>
          </p:cNvSpPr>
          <p:nvPr>
            <p:ph type="sldNum" sz="quarter" idx="12"/>
          </p:nvPr>
        </p:nvSpPr>
        <p:spPr/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UNI Chu truyen thong" pitchFamily="66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UNI Chu truyen thong" pitchFamily="66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UNI Chu truyen thong" pitchFamily="66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UNI Chu truyen thong" pitchFamily="66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UNI Chu truyen thong" pitchFamily="66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40</a:t>
            </a:fld>
            <a:endParaRPr lang="en-US" altLang="en-US" sz="1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7347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90600"/>
            <a:ext cx="7467600" cy="4598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8" name="TextBox 11"/>
          <p:cNvSpPr txBox="1"/>
          <p:nvPr/>
        </p:nvSpPr>
        <p:spPr>
          <a:xfrm rot="-289932">
            <a:off x="2470150" y="3824288"/>
            <a:ext cx="4002088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685800" eaLnBrk="1" hangingPunct="1"/>
            <a:r>
              <a:rPr lang="en-US" altLang="en-US" sz="5400" b="1" dirty="0">
                <a:solidFill>
                  <a:srgbClr val="A554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</a:t>
            </a:r>
            <a:r>
              <a:rPr lang="vi-VN" altLang="en-US" sz="5400" b="1" dirty="0">
                <a:solidFill>
                  <a:srgbClr val="A554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lại!</a:t>
            </a:r>
            <a:endParaRPr lang="en-US" altLang="en-US" sz="3600" b="1" dirty="0">
              <a:solidFill>
                <a:srgbClr val="A5543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3276600" y="6172200"/>
            <a:ext cx="2895600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4400" b="1" dirty="0">
                <a:solidFill>
                  <a:srgbClr val="00B05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sz="4400" b="1" dirty="0">
                <a:solidFill>
                  <a:srgbClr val="00B05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>
                <a:solidFill>
                  <a:srgbClr val="00B05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 dừa</a:t>
            </a:r>
            <a:endParaRPr lang="en-US" altLang="en-US" sz="4400" b="1" dirty="0">
              <a:solidFill>
                <a:srgbClr val="00B05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55" name="Picture 5" descr="Cây Dừa - Cây xanh Quảng Nin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325" y="304800"/>
            <a:ext cx="5213350" cy="5705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276350" y="1169988"/>
            <a:ext cx="7715250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sz="30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 gì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chiếc nón hứng sương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vi-VN" altLang="en-US" sz="30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Hứng mưa, hứng nắng dâng hương</a:t>
            </a:r>
            <a:r>
              <a:rPr lang="vi-VN" altLang="en-US" sz="30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trời?</a:t>
            </a:r>
            <a:endParaRPr lang="vi-VN" altLang="x-none" sz="30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4579" name="Group 51"/>
          <p:cNvGrpSpPr/>
          <p:nvPr/>
        </p:nvGrpSpPr>
        <p:grpSpPr>
          <a:xfrm>
            <a:off x="236538" y="-34925"/>
            <a:ext cx="336550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607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4608" name="Rectangle 13"/>
            <p:cNvSpPr/>
            <p:nvPr/>
          </p:nvSpPr>
          <p:spPr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808163" y="2706688"/>
            <a:ext cx="3678238" cy="7493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vi-VN" sz="3200" b="1" i="0" u="none" strike="noStrike" kern="1200" cap="none" spc="0" normalizeH="0" baseline="0" noProof="0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</a:t>
            </a:r>
            <a:endParaRPr kumimoji="0" lang="vi-VN" sz="3200" b="1" i="0" u="none" strike="noStrike" kern="1200" cap="none" spc="0" normalizeH="0" baseline="0" noProof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75" y="2889250"/>
            <a:ext cx="623888" cy="35083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375" y="2667000"/>
            <a:ext cx="1576388" cy="80168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663575" y="2740025"/>
            <a:ext cx="85883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84" name="WordArt 226"/>
          <p:cNvSpPr>
            <a:spLocks noTextEdit="1"/>
          </p:cNvSpPr>
          <p:nvPr/>
        </p:nvSpPr>
        <p:spPr>
          <a:xfrm>
            <a:off x="869950" y="2852738"/>
            <a:ext cx="48418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808163" y="3697288"/>
            <a:ext cx="3678238" cy="7493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vi-VN" sz="32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endParaRPr kumimoji="0" lang="vi-VN" sz="32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325" y="3879850"/>
            <a:ext cx="623888" cy="35083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325" y="3657600"/>
            <a:ext cx="1576388" cy="80168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644525" y="3730625"/>
            <a:ext cx="85883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89" name="WordArt 226"/>
          <p:cNvSpPr>
            <a:spLocks noTextEdit="1"/>
          </p:cNvSpPr>
          <p:nvPr/>
        </p:nvSpPr>
        <p:spPr>
          <a:xfrm>
            <a:off x="850900" y="3843338"/>
            <a:ext cx="48418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68475" y="4687888"/>
            <a:ext cx="3678238" cy="7493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vi-VN" sz="3200" b="1" i="0" u="none" strike="noStrike" kern="1200" cap="none" spc="0" normalizeH="0" baseline="0" noProof="0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xoài</a:t>
            </a:r>
            <a:endParaRPr kumimoji="0" lang="vi-VN" sz="3200" b="1" i="0" u="none" strike="noStrike" kern="1200" cap="none" spc="0" normalizeH="0" baseline="0" noProof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325" y="4870450"/>
            <a:ext cx="623888" cy="35083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325" y="4648200"/>
            <a:ext cx="1576388" cy="80168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644525" y="4721225"/>
            <a:ext cx="85883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94" name="WordArt 226"/>
          <p:cNvSpPr>
            <a:spLocks noTextEdit="1"/>
          </p:cNvSpPr>
          <p:nvPr/>
        </p:nvSpPr>
        <p:spPr>
          <a:xfrm>
            <a:off x="850900" y="4833938"/>
            <a:ext cx="48418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655617" y="5678776"/>
            <a:ext cx="3791092" cy="7493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vi-VN" sz="32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endParaRPr kumimoji="0" lang="vi-VN" sz="32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325" y="5861050"/>
            <a:ext cx="623888" cy="35083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325" y="5638800"/>
            <a:ext cx="1576388" cy="80168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644525" y="5711825"/>
            <a:ext cx="85883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99" name="WordArt 226"/>
          <p:cNvSpPr>
            <a:spLocks noTextEdit="1"/>
          </p:cNvSpPr>
          <p:nvPr/>
        </p:nvSpPr>
        <p:spPr>
          <a:xfrm>
            <a:off x="850900" y="5824538"/>
            <a:ext cx="484188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D</a:t>
            </a:r>
          </a:p>
        </p:txBody>
      </p:sp>
      <p:sp>
        <p:nvSpPr>
          <p:cNvPr id="6171" name="AutoShape 27"/>
          <p:cNvSpPr/>
          <p:nvPr/>
        </p:nvSpPr>
        <p:spPr>
          <a:xfrm>
            <a:off x="-96837" y="1182688"/>
            <a:ext cx="1620837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601" name="WordArt 28"/>
          <p:cNvSpPr>
            <a:spLocks noTextEdit="1"/>
          </p:cNvSpPr>
          <p:nvPr/>
        </p:nvSpPr>
        <p:spPr>
          <a:xfrm>
            <a:off x="328613" y="1570038"/>
            <a:ext cx="7080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/>
            <a:r>
              <a:rPr lang="en-US" sz="36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</a:p>
        </p:txBody>
      </p:sp>
      <p:pic>
        <p:nvPicPr>
          <p:cNvPr id="24602" name="Picture 29" descr="Picture1"/>
          <p:cNvPicPr/>
          <p:nvPr/>
        </p:nvPicPr>
        <p:blipFill>
          <a:blip r:embed="rId10"/>
          <a:stretch>
            <a:fillRect/>
          </a:stretch>
        </p:blipFill>
        <p:spPr>
          <a:xfrm>
            <a:off x="-22225" y="720725"/>
            <a:ext cx="9607550" cy="93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03" name="Picture 53" descr="avatar320552_10431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2713" y="-49212"/>
            <a:ext cx="1460500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604" name="WordArt 30"/>
          <p:cNvSpPr>
            <a:spLocks noTextEdit="1"/>
          </p:cNvSpPr>
          <p:nvPr/>
        </p:nvSpPr>
        <p:spPr>
          <a:xfrm>
            <a:off x="1778000" y="44450"/>
            <a:ext cx="58356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AI NHANH HƠN? </a:t>
            </a:r>
          </a:p>
        </p:txBody>
      </p:sp>
      <p:pic>
        <p:nvPicPr>
          <p:cNvPr id="2460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0" y="-261937"/>
            <a:ext cx="1557338" cy="15049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med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75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75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75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75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75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4.44444E-6 L -4.72222E-6 -0.07223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48000" y="6096000"/>
            <a:ext cx="3276600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Lá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533400"/>
            <a:ext cx="7112000" cy="533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600200" y="1379538"/>
            <a:ext cx="7467600" cy="10668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b="1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altLang="x-none" b="1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 gì </a:t>
            </a:r>
            <a:r>
              <a:rPr b="1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 vẫn gội đầu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b="1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Thịt g</a:t>
            </a:r>
            <a:r>
              <a:rPr b="1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thiếu nó ăn n</a:t>
            </a:r>
            <a:r>
              <a:rPr b="1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có ngon ?.</a:t>
            </a:r>
            <a:endParaRPr lang="vi-VN" altLang="x-none" b="1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6627" name="Group 51"/>
          <p:cNvGrpSpPr/>
          <p:nvPr/>
        </p:nvGrpSpPr>
        <p:grpSpPr>
          <a:xfrm>
            <a:off x="-3175" y="-4762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Time" panose="00000500000000020000" pitchFamily="34" charset="0"/>
                <a:ea typeface="+mn-ea"/>
                <a:cs typeface="+mn-cs"/>
              </a:endParaRPr>
            </a:p>
          </p:txBody>
        </p:sp>
        <p:sp>
          <p:nvSpPr>
            <p:cNvPr id="26657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en-US" altLang="en-US" sz="2000" dirty="0">
                <a:solidFill>
                  <a:schemeClr val="tx1"/>
                </a:solidFill>
                <a:latin typeface=".VnTime" panose="00000500000000020000" pitchFamily="34" charset="0"/>
              </a:endParaRPr>
            </a:p>
          </p:txBody>
        </p:sp>
        <p:sp>
          <p:nvSpPr>
            <p:cNvPr id="26658" name="Rectangle 13"/>
            <p:cNvSpPr/>
            <p:nvPr/>
          </p:nvSpPr>
          <p:spPr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endParaRPr lang="en-US" altLang="en-US" sz="2000" dirty="0">
                <a:solidFill>
                  <a:schemeClr val="tx1"/>
                </a:solidFill>
                <a:latin typeface=".VnTime" panose="00000500000000020000" pitchFamily="34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1905000" y="2667000"/>
            <a:ext cx="35814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514350" lvl="0" indent="-51435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dừa</a:t>
            </a:r>
            <a:endParaRPr lang="en-US" altLang="en-US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912" y="29384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088" y="2716213"/>
            <a:ext cx="1500187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395288" y="2789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.VnTime" panose="00000500000000020000" pitchFamily="34" charset="0"/>
            </a:endParaRPr>
          </a:p>
        </p:txBody>
      </p:sp>
      <p:sp>
        <p:nvSpPr>
          <p:cNvPr id="26632" name="WordArt 226"/>
          <p:cNvSpPr>
            <a:spLocks noTextEdit="1"/>
          </p:cNvSpPr>
          <p:nvPr/>
        </p:nvSpPr>
        <p:spPr>
          <a:xfrm>
            <a:off x="601663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A</a:t>
            </a:r>
          </a:p>
        </p:txBody>
      </p:sp>
      <p:sp>
        <p:nvSpPr>
          <p:cNvPr id="4" name="AutoShape 51"/>
          <p:cNvSpPr/>
          <p:nvPr/>
        </p:nvSpPr>
        <p:spPr>
          <a:xfrm>
            <a:off x="1906588" y="3656013"/>
            <a:ext cx="3579812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mít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0962" y="39290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038" y="3706813"/>
            <a:ext cx="1500187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376238" y="37798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.VnTime" panose="00000500000000020000" pitchFamily="34" charset="0"/>
            </a:endParaRPr>
          </a:p>
        </p:txBody>
      </p:sp>
      <p:sp>
        <p:nvSpPr>
          <p:cNvPr id="26637" name="WordArt 226"/>
          <p:cNvSpPr>
            <a:spLocks noTextEdit="1"/>
          </p:cNvSpPr>
          <p:nvPr/>
        </p:nvSpPr>
        <p:spPr>
          <a:xfrm>
            <a:off x="582613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B</a:t>
            </a:r>
          </a:p>
        </p:txBody>
      </p:sp>
      <p:sp>
        <p:nvSpPr>
          <p:cNvPr id="9" name="AutoShape 51"/>
          <p:cNvSpPr/>
          <p:nvPr/>
        </p:nvSpPr>
        <p:spPr>
          <a:xfrm>
            <a:off x="1939925" y="4646613"/>
            <a:ext cx="354647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trầu 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0962" y="49196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038" y="4697413"/>
            <a:ext cx="1500187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376238" y="47704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.VnTime" panose="00000500000000020000" pitchFamily="34" charset="0"/>
            </a:endParaRPr>
          </a:p>
        </p:txBody>
      </p:sp>
      <p:sp>
        <p:nvSpPr>
          <p:cNvPr id="26642" name="WordArt 226"/>
          <p:cNvSpPr>
            <a:spLocks noTextEdit="1"/>
          </p:cNvSpPr>
          <p:nvPr/>
        </p:nvSpPr>
        <p:spPr>
          <a:xfrm>
            <a:off x="582613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c</a:t>
            </a:r>
          </a:p>
        </p:txBody>
      </p:sp>
      <p:sp>
        <p:nvSpPr>
          <p:cNvPr id="16" name="AutoShape 51"/>
          <p:cNvSpPr/>
          <p:nvPr/>
        </p:nvSpPr>
        <p:spPr>
          <a:xfrm>
            <a:off x="1905000" y="5637213"/>
            <a:ext cx="3546475" cy="8524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chanh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0962" y="5910263"/>
            <a:ext cx="593725" cy="3508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038" y="5688013"/>
            <a:ext cx="1500187" cy="8016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376238" y="57610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.VnTime" panose="00000500000000020000" pitchFamily="34" charset="0"/>
            </a:endParaRPr>
          </a:p>
        </p:txBody>
      </p:sp>
      <p:sp>
        <p:nvSpPr>
          <p:cNvPr id="26647" name="WordArt 226"/>
          <p:cNvSpPr>
            <a:spLocks noTextEdit="1"/>
          </p:cNvSpPr>
          <p:nvPr/>
        </p:nvSpPr>
        <p:spPr>
          <a:xfrm>
            <a:off x="582613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charset="0"/>
                <a:ea typeface=".VnTimeH" charset="0"/>
              </a:rPr>
              <a:t>D</a:t>
            </a:r>
          </a:p>
        </p:txBody>
      </p:sp>
      <p:sp>
        <p:nvSpPr>
          <p:cNvPr id="8219" name="AutoShape 27"/>
          <p:cNvSpPr/>
          <p:nvPr/>
        </p:nvSpPr>
        <p:spPr>
          <a:xfrm>
            <a:off x="0" y="12192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649" name="WordArt 28"/>
          <p:cNvSpPr>
            <a:spLocks noTextEdit="1"/>
          </p:cNvSpPr>
          <p:nvPr/>
        </p:nvSpPr>
        <p:spPr>
          <a:xfrm>
            <a:off x="366713" y="1614488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/>
            <a:r>
              <a:rPr lang="en-US" sz="3600" b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 3</a:t>
            </a:r>
          </a:p>
        </p:txBody>
      </p:sp>
      <p:pic>
        <p:nvPicPr>
          <p:cNvPr id="26650" name="Picture 29" descr="Picture1"/>
          <p:cNvPicPr/>
          <p:nvPr/>
        </p:nvPicPr>
        <p:blipFill>
          <a:blip r:embed="rId10"/>
          <a:stretch>
            <a:fillRect/>
          </a:stretch>
        </p:blipFill>
        <p:spPr>
          <a:xfrm>
            <a:off x="-4762" y="741363"/>
            <a:ext cx="9144000" cy="93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51" name="WordArt 30"/>
          <p:cNvSpPr>
            <a:spLocks noTextEdit="1"/>
          </p:cNvSpPr>
          <p:nvPr/>
        </p:nvSpPr>
        <p:spPr>
          <a:xfrm>
            <a:off x="2038350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AI NHANH HƠN </a:t>
            </a:r>
          </a:p>
        </p:txBody>
      </p:sp>
      <p:pic>
        <p:nvPicPr>
          <p:cNvPr id="26652" name="Picture 31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275" y="-142875"/>
            <a:ext cx="1652588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53" name="Picture 53" descr="avatar320552_10431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53350" y="0"/>
            <a:ext cx="1390650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54" name="WordArt 33"/>
          <p:cNvSpPr>
            <a:spLocks noTextEdit="1"/>
          </p:cNvSpPr>
          <p:nvPr/>
        </p:nvSpPr>
        <p:spPr>
          <a:xfrm>
            <a:off x="7743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  <p:sp>
        <p:nvSpPr>
          <p:cNvPr id="26655" name="WordArt 38"/>
          <p:cNvSpPr>
            <a:spLocks noTextEdit="1"/>
          </p:cNvSpPr>
          <p:nvPr/>
        </p:nvSpPr>
        <p:spPr>
          <a:xfrm>
            <a:off x="6481763" y="35179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Impact" panose="020B0806030902050204" charset="0"/>
              <a:ea typeface="Impact" panose="020B080603090205020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circl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75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75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75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75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75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5556E-6 2.22222E-6 L 3.05556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7" grpId="0" animBg="1"/>
      <p:bldP spid="13" grpId="0" animBg="1"/>
      <p:bldP spid="16" grpId="0" animBg="1"/>
      <p:bldP spid="16" grpId="1" animBg="1"/>
      <p:bldP spid="19" grpId="0" animBg="1"/>
      <p:bldP spid="8219" grpId="0" animBg="1"/>
      <p:bldP spid="82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352800" y="5943600"/>
            <a:ext cx="2286000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09600"/>
            <a:ext cx="7696200" cy="5067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Theme2">
  <a:themeElements>
    <a:clrScheme name="Training seminar presenta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raining seminar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aining seminar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seminar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seminar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seminar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seminar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seminar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seminar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ends">
  <a:themeElements>
    <a:clrScheme name="1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AutoNum type="arabicPeriod"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>
        <a:spAutoFit/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AutoNum type="arabicPeriod"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1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heme2">
  <a:themeElements>
    <a:clrScheme name="Training seminar presenta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raining seminar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aining seminar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seminar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seminar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seminar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seminar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seminar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seminar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576</Words>
  <Application>Microsoft Office PowerPoint</Application>
  <PresentationFormat>On-screen Show (4:3)</PresentationFormat>
  <Paragraphs>159</Paragraphs>
  <Slides>40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Calibri</vt:lpstr>
      <vt:lpstr>Wingdings</vt:lpstr>
      <vt:lpstr>Arial</vt:lpstr>
      <vt:lpstr>UNI Chu truyen thong</vt:lpstr>
      <vt:lpstr>Times New Roman</vt:lpstr>
      <vt:lpstr>Tahoma</vt:lpstr>
      <vt:lpstr>Nunito Black</vt:lpstr>
      <vt:lpstr>.VnTime</vt:lpstr>
      <vt:lpstr>Impact</vt:lpstr>
      <vt:lpstr>.VnTimeH</vt:lpstr>
      <vt:lpstr>Trebuchet MS</vt:lpstr>
      <vt:lpstr>Theme2</vt:lpstr>
      <vt:lpstr>1_Blends</vt:lpstr>
      <vt:lpstr>2_Office Theme</vt:lpstr>
      <vt:lpstr>1_Theme2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Ghi nhớ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</dc:creator>
  <cp:lastModifiedBy>Admin</cp:lastModifiedBy>
  <cp:revision>425</cp:revision>
  <dcterms:created xsi:type="dcterms:W3CDTF">2023-10-23T09:26:57Z</dcterms:created>
  <dcterms:modified xsi:type="dcterms:W3CDTF">2023-12-03T13:06:57Z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1033-5.5.1.8075</vt:lpwstr>
  </property>
</Properties>
</file>