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79" r:id="rId3"/>
    <p:sldId id="280" r:id="rId4"/>
    <p:sldId id="281" r:id="rId5"/>
    <p:sldId id="282" r:id="rId6"/>
    <p:sldId id="297" r:id="rId7"/>
    <p:sldId id="298" r:id="rId8"/>
    <p:sldId id="300" r:id="rId9"/>
    <p:sldId id="299" r:id="rId10"/>
    <p:sldId id="3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04" autoAdjust="0"/>
  </p:normalViewPr>
  <p:slideViewPr>
    <p:cSldViewPr snapToGrid="0">
      <p:cViewPr varScale="1">
        <p:scale>
          <a:sx n="77" d="100"/>
          <a:sy n="77" d="100"/>
        </p:scale>
        <p:origin x="91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EDCA2-3191-43F2-A00C-84E5C1884EE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2272C-3C2E-4ADF-8E3E-72646558D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2272C-3C2E-4ADF-8E3E-72646558DE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9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1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9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1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8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EA286AE-744F-2D4D-5717-2138D79EC8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286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push.wav"/>
          </p:stSnd>
        </p:sndAc>
      </p:transition>
    </mc:Choice>
    <mc:Fallback xmlns="">
      <p:transition spd="slow">
        <p:fade/>
        <p:sndAc>
          <p:stSnd>
            <p:snd r:embed="rId15" name="push.wav"/>
          </p:stSnd>
        </p:sndAc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27" y="302103"/>
            <a:ext cx="11684746" cy="6253794"/>
            <a:chOff x="0" y="0"/>
            <a:chExt cx="4616196" cy="2470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6196" cy="2470635"/>
            </a:xfrm>
            <a:custGeom>
              <a:avLst/>
              <a:gdLst/>
              <a:ahLst/>
              <a:cxnLst/>
              <a:rect l="l" t="t" r="r" b="b"/>
              <a:pathLst>
                <a:path w="4616196" h="2470635">
                  <a:moveTo>
                    <a:pt x="0" y="0"/>
                  </a:moveTo>
                  <a:lnTo>
                    <a:pt x="4616196" y="0"/>
                  </a:lnTo>
                  <a:lnTo>
                    <a:pt x="4616196" y="2470635"/>
                  </a:lnTo>
                  <a:lnTo>
                    <a:pt x="0" y="2470635"/>
                  </a:lnTo>
                  <a:close/>
                </a:path>
              </a:pathLst>
            </a:custGeom>
            <a:solidFill>
              <a:srgbClr val="FBDB90">
                <a:alpha val="6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7882" y="1285740"/>
            <a:ext cx="10976237" cy="4949051"/>
            <a:chOff x="0" y="-114300"/>
            <a:chExt cx="21952475" cy="989810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4" r="14"/>
            <a:stretch>
              <a:fillRect/>
            </a:stretch>
          </p:blipFill>
          <p:spPr>
            <a:xfrm>
              <a:off x="0" y="0"/>
              <a:ext cx="21952475" cy="8344440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8652136" y="5086618"/>
              <a:ext cx="11232767" cy="46971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2352"/>
                </a:lnSpc>
              </a:pPr>
              <a:endParaRPr lang="en-US" sz="5400" dirty="0">
                <a:solidFill>
                  <a:srgbClr val="FFFF00"/>
                </a:solidFill>
                <a:latin typeface="SVN-Pyes Pa Headline" panose="00000500000000000000" pitchFamily="50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31316" y="-114300"/>
              <a:ext cx="18005787" cy="102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94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6787" y="0"/>
            <a:ext cx="12585573" cy="791225"/>
            <a:chOff x="0" y="0"/>
            <a:chExt cx="25171147" cy="158244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12585574" y="0"/>
              <a:ext cx="6292787" cy="14908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18878360" y="0"/>
              <a:ext cx="6292787" cy="14908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91580"/>
              <a:ext cx="6292787" cy="14908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6292787" y="91580"/>
              <a:ext cx="6292787" cy="1490870"/>
            </a:xfrm>
            <a:prstGeom prst="rect">
              <a:avLst/>
            </a:prstGeom>
          </p:spPr>
        </p:pic>
      </p:grpSp>
      <p:pic>
        <p:nvPicPr>
          <p:cNvPr id="20" name="Picture 1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B3E9857B-9B42-47B3-3385-9E77CA2B0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38" y="2514600"/>
            <a:ext cx="3265090" cy="4343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98E33E-7B64-924B-D569-364E6BDC4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025" y="3283784"/>
            <a:ext cx="9394750" cy="12619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5BD6CB-C46C-7107-9283-E26CE2DFD06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7566" y="1633245"/>
            <a:ext cx="3304318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8396980" y="0"/>
            <a:ext cx="3795021" cy="6858000"/>
            <a:chOff x="0" y="0"/>
            <a:chExt cx="1499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267" cy="2709333"/>
            </a:xfrm>
            <a:custGeom>
              <a:avLst/>
              <a:gdLst/>
              <a:ahLst/>
              <a:cxnLst/>
              <a:rect l="l" t="t" r="r" b="b"/>
              <a:pathLst>
                <a:path w="1499267" h="2709333">
                  <a:moveTo>
                    <a:pt x="0" y="0"/>
                  </a:moveTo>
                  <a:lnTo>
                    <a:pt x="1499267" y="0"/>
                  </a:lnTo>
                  <a:lnTo>
                    <a:pt x="14992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F1A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" y="0"/>
            <a:ext cx="11506200" cy="6858000"/>
            <a:chOff x="0" y="0"/>
            <a:chExt cx="204224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243" cy="2709333"/>
            </a:xfrm>
            <a:custGeom>
              <a:avLst/>
              <a:gdLst/>
              <a:ahLst/>
              <a:cxnLst/>
              <a:rect l="l" t="t" r="r" b="b"/>
              <a:pathLst>
                <a:path w="2042243" h="2709333">
                  <a:moveTo>
                    <a:pt x="0" y="0"/>
                  </a:moveTo>
                  <a:lnTo>
                    <a:pt x="2042243" y="0"/>
                  </a:lnTo>
                  <a:lnTo>
                    <a:pt x="2042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BDB9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F78C1-6631-BAC0-F459-BAED50310F11}"/>
              </a:ext>
            </a:extLst>
          </p:cNvPr>
          <p:cNvSpPr/>
          <p:nvPr/>
        </p:nvSpPr>
        <p:spPr>
          <a:xfrm>
            <a:off x="491115" y="483604"/>
            <a:ext cx="10992047" cy="1444207"/>
          </a:xfrm>
          <a:custGeom>
            <a:avLst/>
            <a:gdLst>
              <a:gd name="connsiteX0" fmla="*/ 0 w 10992047"/>
              <a:gd name="connsiteY0" fmla="*/ 352690 h 1444207"/>
              <a:gd name="connsiteX1" fmla="*/ 352690 w 10992047"/>
              <a:gd name="connsiteY1" fmla="*/ 0 h 1444207"/>
              <a:gd name="connsiteX2" fmla="*/ 10639357 w 10992047"/>
              <a:gd name="connsiteY2" fmla="*/ 0 h 1444207"/>
              <a:gd name="connsiteX3" fmla="*/ 10992047 w 10992047"/>
              <a:gd name="connsiteY3" fmla="*/ 352690 h 1444207"/>
              <a:gd name="connsiteX4" fmla="*/ 10992047 w 10992047"/>
              <a:gd name="connsiteY4" fmla="*/ 1091517 h 1444207"/>
              <a:gd name="connsiteX5" fmla="*/ 10639357 w 10992047"/>
              <a:gd name="connsiteY5" fmla="*/ 1444207 h 1444207"/>
              <a:gd name="connsiteX6" fmla="*/ 352690 w 10992047"/>
              <a:gd name="connsiteY6" fmla="*/ 1444207 h 1444207"/>
              <a:gd name="connsiteX7" fmla="*/ 0 w 10992047"/>
              <a:gd name="connsiteY7" fmla="*/ 1091517 h 1444207"/>
              <a:gd name="connsiteX8" fmla="*/ 0 w 10992047"/>
              <a:gd name="connsiteY8" fmla="*/ 352690 h 144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92047" h="1444207" fill="none" extrusionOk="0">
                <a:moveTo>
                  <a:pt x="0" y="352690"/>
                </a:moveTo>
                <a:cubicBezTo>
                  <a:pt x="-7234" y="183256"/>
                  <a:pt x="139493" y="-12373"/>
                  <a:pt x="352690" y="0"/>
                </a:cubicBezTo>
                <a:cubicBezTo>
                  <a:pt x="2918859" y="-35273"/>
                  <a:pt x="7910487" y="-144294"/>
                  <a:pt x="10639357" y="0"/>
                </a:cubicBezTo>
                <a:cubicBezTo>
                  <a:pt x="10846124" y="3647"/>
                  <a:pt x="10980025" y="147768"/>
                  <a:pt x="10992047" y="352690"/>
                </a:cubicBezTo>
                <a:cubicBezTo>
                  <a:pt x="11051570" y="703060"/>
                  <a:pt x="10968600" y="871745"/>
                  <a:pt x="10992047" y="1091517"/>
                </a:cubicBezTo>
                <a:cubicBezTo>
                  <a:pt x="11000655" y="1279793"/>
                  <a:pt x="10854035" y="1422641"/>
                  <a:pt x="10639357" y="1444207"/>
                </a:cubicBezTo>
                <a:cubicBezTo>
                  <a:pt x="5902666" y="1521732"/>
                  <a:pt x="4367313" y="1400504"/>
                  <a:pt x="352690" y="1444207"/>
                </a:cubicBezTo>
                <a:cubicBezTo>
                  <a:pt x="129259" y="1436270"/>
                  <a:pt x="-25553" y="1285953"/>
                  <a:pt x="0" y="1091517"/>
                </a:cubicBezTo>
                <a:cubicBezTo>
                  <a:pt x="-52136" y="896682"/>
                  <a:pt x="-65416" y="453854"/>
                  <a:pt x="0" y="352690"/>
                </a:cubicBezTo>
                <a:close/>
              </a:path>
              <a:path w="10992047" h="1444207" stroke="0" extrusionOk="0">
                <a:moveTo>
                  <a:pt x="0" y="352690"/>
                </a:moveTo>
                <a:cubicBezTo>
                  <a:pt x="-7303" y="132673"/>
                  <a:pt x="155865" y="1652"/>
                  <a:pt x="352690" y="0"/>
                </a:cubicBezTo>
                <a:cubicBezTo>
                  <a:pt x="4595352" y="-95379"/>
                  <a:pt x="7550412" y="58096"/>
                  <a:pt x="10639357" y="0"/>
                </a:cubicBezTo>
                <a:cubicBezTo>
                  <a:pt x="10817329" y="-11835"/>
                  <a:pt x="10982312" y="150909"/>
                  <a:pt x="10992047" y="352690"/>
                </a:cubicBezTo>
                <a:cubicBezTo>
                  <a:pt x="10987859" y="696301"/>
                  <a:pt x="11020034" y="995977"/>
                  <a:pt x="10992047" y="1091517"/>
                </a:cubicBezTo>
                <a:cubicBezTo>
                  <a:pt x="11008230" y="1267066"/>
                  <a:pt x="10807831" y="1417998"/>
                  <a:pt x="10639357" y="1444207"/>
                </a:cubicBezTo>
                <a:cubicBezTo>
                  <a:pt x="9170472" y="1384301"/>
                  <a:pt x="2400414" y="1526721"/>
                  <a:pt x="352690" y="1444207"/>
                </a:cubicBezTo>
                <a:cubicBezTo>
                  <a:pt x="131244" y="1450798"/>
                  <a:pt x="-9330" y="1295772"/>
                  <a:pt x="0" y="1091517"/>
                </a:cubicBezTo>
                <a:cubicBezTo>
                  <a:pt x="55710" y="907572"/>
                  <a:pt x="49081" y="569368"/>
                  <a:pt x="0" y="35269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 phục: đồ bằng da (hoặc kim loại) mặc khi ra trận để che đỡ, bảo vệ thân thể.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26B8-309D-0E0E-C276-B525DC6D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5" y="1813137"/>
            <a:ext cx="3681941" cy="4707506"/>
          </a:xfrm>
          <a:prstGeom prst="rect">
            <a:avLst/>
          </a:prstGeom>
        </p:spPr>
      </p:pic>
      <p:pic>
        <p:nvPicPr>
          <p:cNvPr id="4098" name="Picture 2" descr="Trang Phục Áo Giáp Tướng Quân - Đồ chơi hóa trang | CuaHangBimSua.com">
            <a:extLst>
              <a:ext uri="{FF2B5EF4-FFF2-40B4-BE49-F238E27FC236}">
                <a16:creationId xmlns:a16="http://schemas.microsoft.com/office/drawing/2014/main" id="{FD1539AC-979C-2595-DBCC-E14DB851A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2352675"/>
            <a:ext cx="438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60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A TRUNG- Võ Hạ Trâm">
            <a:hlinkClick r:id="" action="ppaction://media"/>
            <a:extLst>
              <a:ext uri="{FF2B5EF4-FFF2-40B4-BE49-F238E27FC236}">
                <a16:creationId xmlns:a16="http://schemas.microsoft.com/office/drawing/2014/main" id="{B30D7ABF-1B52-D3E4-1D82-23A717F83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0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27" y="302103"/>
            <a:ext cx="11684746" cy="6253794"/>
            <a:chOff x="0" y="0"/>
            <a:chExt cx="4616196" cy="2470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6196" cy="2470635"/>
            </a:xfrm>
            <a:custGeom>
              <a:avLst/>
              <a:gdLst/>
              <a:ahLst/>
              <a:cxnLst/>
              <a:rect l="l" t="t" r="r" b="b"/>
              <a:pathLst>
                <a:path w="4616196" h="2470635">
                  <a:moveTo>
                    <a:pt x="0" y="0"/>
                  </a:moveTo>
                  <a:lnTo>
                    <a:pt x="4616196" y="0"/>
                  </a:lnTo>
                  <a:lnTo>
                    <a:pt x="4616196" y="2470635"/>
                  </a:lnTo>
                  <a:lnTo>
                    <a:pt x="0" y="2470635"/>
                  </a:lnTo>
                  <a:close/>
                </a:path>
              </a:pathLst>
            </a:custGeom>
            <a:solidFill>
              <a:srgbClr val="FBDB90">
                <a:alpha val="6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6787" y="0"/>
            <a:ext cx="12585573" cy="791225"/>
            <a:chOff x="0" y="0"/>
            <a:chExt cx="25171147" cy="158244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12585574" y="0"/>
              <a:ext cx="6292787" cy="14908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18878360" y="0"/>
              <a:ext cx="6292787" cy="14908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91580"/>
              <a:ext cx="6292787" cy="14908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6292787" y="91580"/>
              <a:ext cx="6292787" cy="149087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800FA9-8663-9059-94A0-8FBB6EAD3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674" y="689997"/>
            <a:ext cx="2593874" cy="1603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A2E56-5D58-200A-D226-AD71EEF75B03}"/>
              </a:ext>
            </a:extLst>
          </p:cNvPr>
          <p:cNvSpPr txBox="1"/>
          <p:nvPr/>
        </p:nvSpPr>
        <p:spPr>
          <a:xfrm>
            <a:off x="2412447" y="906846"/>
            <a:ext cx="739568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3ED715-C872-E689-EF22-995BC8F71712}"/>
              </a:ext>
            </a:extLst>
          </p:cNvPr>
          <p:cNvGrpSpPr/>
          <p:nvPr/>
        </p:nvGrpSpPr>
        <p:grpSpPr>
          <a:xfrm>
            <a:off x="1062718" y="1548130"/>
            <a:ext cx="3481700" cy="1594774"/>
            <a:chOff x="1436916" y="1638283"/>
            <a:chExt cx="3481700" cy="159477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159F6218-BFE6-3BF4-5D90-3E4E41BE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01F7AD-79A5-51BE-D728-320F773BB214}"/>
                </a:ext>
              </a:extLst>
            </p:cNvPr>
            <p:cNvSpPr txBox="1"/>
            <p:nvPr/>
          </p:nvSpPr>
          <p:spPr>
            <a:xfrm>
              <a:off x="1878989" y="2065483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thuở</a:t>
              </a:r>
              <a:r>
                <a:rPr lang="en-US" altLang="zh-CN" sz="36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xưa</a:t>
              </a:r>
              <a:endParaRPr lang="zh-CN" alt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E6608D-6E8E-0413-480C-D160DED04F74}"/>
              </a:ext>
            </a:extLst>
          </p:cNvPr>
          <p:cNvGrpSpPr/>
          <p:nvPr/>
        </p:nvGrpSpPr>
        <p:grpSpPr>
          <a:xfrm>
            <a:off x="1062718" y="3171187"/>
            <a:ext cx="4036088" cy="1594774"/>
            <a:chOff x="1436916" y="1638283"/>
            <a:chExt cx="3481700" cy="1594774"/>
          </a:xfrm>
        </p:grpSpPr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CCB4D3E6-5376-783E-009C-713DFEFF1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D41172-B8B9-5634-2254-844A90DD2C68}"/>
                </a:ext>
              </a:extLst>
            </p:cNvPr>
            <p:cNvSpPr txBox="1"/>
            <p:nvPr/>
          </p:nvSpPr>
          <p:spPr>
            <a:xfrm>
              <a:off x="1741761" y="20369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008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ngoại</a:t>
              </a:r>
              <a:r>
                <a:rPr lang="en-US" altLang="zh-CN" sz="3600" b="1" dirty="0">
                  <a:solidFill>
                    <a:srgbClr val="008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8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xâm</a:t>
              </a:r>
              <a:endParaRPr lang="zh-CN" alt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CBE48F-0DFC-DB6B-399D-6ABC01522BDB}"/>
              </a:ext>
            </a:extLst>
          </p:cNvPr>
          <p:cNvGrpSpPr/>
          <p:nvPr/>
        </p:nvGrpSpPr>
        <p:grpSpPr>
          <a:xfrm>
            <a:off x="1256442" y="4695621"/>
            <a:ext cx="5019935" cy="1594774"/>
            <a:chOff x="1436916" y="1638283"/>
            <a:chExt cx="3481700" cy="1594774"/>
          </a:xfrm>
        </p:grpSpPr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0E07AE4F-C7DA-1FC9-5428-272459AE4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17B652-7D64-A7B3-63B6-4D552548BB83}"/>
                </a:ext>
              </a:extLst>
            </p:cNvPr>
            <p:cNvSpPr txBox="1"/>
            <p:nvPr/>
          </p:nvSpPr>
          <p:spPr>
            <a:xfrm>
              <a:off x="1832687" y="2113108"/>
              <a:ext cx="27434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E53B8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ngút</a:t>
              </a:r>
              <a:r>
                <a:rPr lang="en-US" altLang="zh-CN" sz="3600" b="1" dirty="0">
                  <a:solidFill>
                    <a:srgbClr val="E53B8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53B8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trời</a:t>
              </a:r>
              <a:endParaRPr lang="zh-CN" altLang="en-US" sz="3600" b="1" dirty="0">
                <a:solidFill>
                  <a:srgbClr val="E53B8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20BBE1-AD04-F07E-B54C-C31D22664EE4}"/>
              </a:ext>
            </a:extLst>
          </p:cNvPr>
          <p:cNvGrpSpPr/>
          <p:nvPr/>
        </p:nvGrpSpPr>
        <p:grpSpPr>
          <a:xfrm>
            <a:off x="6276378" y="1698376"/>
            <a:ext cx="3481700" cy="1594774"/>
            <a:chOff x="1436916" y="1638283"/>
            <a:chExt cx="3481700" cy="1594774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F2238BB-4B88-220D-489A-31E80B461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B92601-2560-7D78-370B-31791C182936}"/>
                </a:ext>
              </a:extLst>
            </p:cNvPr>
            <p:cNvSpPr txBox="1"/>
            <p:nvPr/>
          </p:nvSpPr>
          <p:spPr>
            <a:xfrm>
              <a:off x="197643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accent1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võ</a:t>
              </a:r>
              <a:r>
                <a:rPr lang="en-US" altLang="zh-CN" sz="3600" b="1" dirty="0">
                  <a:solidFill>
                    <a:schemeClr val="accent1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nghệ</a:t>
              </a:r>
              <a:endParaRPr lang="zh-CN" altLang="en-US" sz="36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00289C-E3E2-5343-5A06-B7E8C14D6802}"/>
              </a:ext>
            </a:extLst>
          </p:cNvPr>
          <p:cNvGrpSpPr/>
          <p:nvPr/>
        </p:nvGrpSpPr>
        <p:grpSpPr>
          <a:xfrm>
            <a:off x="6437906" y="3110594"/>
            <a:ext cx="4497743" cy="1594774"/>
            <a:chOff x="1436916" y="1638283"/>
            <a:chExt cx="3481700" cy="1594774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47BE63D7-7B62-EFC4-438B-8C79AF500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258B77-3BD5-8883-F225-06ED36B72955}"/>
                </a:ext>
              </a:extLst>
            </p:cNvPr>
            <p:cNvSpPr txBox="1"/>
            <p:nvPr/>
          </p:nvSpPr>
          <p:spPr>
            <a:xfrm>
              <a:off x="1847099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5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trẩy</a:t>
              </a:r>
              <a:r>
                <a:rPr lang="en-US" altLang="zh-CN" sz="3600" b="1" dirty="0">
                  <a:solidFill>
                    <a:srgbClr val="FF5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F5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quân</a:t>
              </a:r>
              <a:endParaRPr lang="zh-CN" altLang="en-US" sz="36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DB80C1-A0F2-C7DB-E822-B1B213B8DF0E}"/>
              </a:ext>
            </a:extLst>
          </p:cNvPr>
          <p:cNvGrpSpPr/>
          <p:nvPr/>
        </p:nvGrpSpPr>
        <p:grpSpPr>
          <a:xfrm>
            <a:off x="6752231" y="4558394"/>
            <a:ext cx="4497743" cy="1594774"/>
            <a:chOff x="1436916" y="1638283"/>
            <a:chExt cx="3481700" cy="1594774"/>
          </a:xfrm>
        </p:grpSpPr>
        <p:pic>
          <p:nvPicPr>
            <p:cNvPr id="32" name="图片 4">
              <a:extLst>
                <a:ext uri="{FF2B5EF4-FFF2-40B4-BE49-F238E27FC236}">
                  <a16:creationId xmlns:a16="http://schemas.microsoft.com/office/drawing/2014/main" id="{1D2F2FEE-4B43-7EB0-D4F2-FF3AB625D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5C6235-BB4A-FF2F-0720-660C1FE7B5CE}"/>
                </a:ext>
              </a:extLst>
            </p:cNvPr>
            <p:cNvSpPr txBox="1"/>
            <p:nvPr/>
          </p:nvSpPr>
          <p:spPr>
            <a:xfrm>
              <a:off x="1847099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giáp</a:t>
              </a:r>
              <a:r>
                <a:rPr lang="en-US" altLang="zh-CN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phục</a:t>
              </a:r>
              <a:endParaRPr lang="zh-CN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963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27" y="302103"/>
            <a:ext cx="11684746" cy="6253794"/>
            <a:chOff x="0" y="0"/>
            <a:chExt cx="4616196" cy="2470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6196" cy="2470635"/>
            </a:xfrm>
            <a:custGeom>
              <a:avLst/>
              <a:gdLst/>
              <a:ahLst/>
              <a:cxnLst/>
              <a:rect l="l" t="t" r="r" b="b"/>
              <a:pathLst>
                <a:path w="4616196" h="2470635">
                  <a:moveTo>
                    <a:pt x="0" y="0"/>
                  </a:moveTo>
                  <a:lnTo>
                    <a:pt x="4616196" y="0"/>
                  </a:lnTo>
                  <a:lnTo>
                    <a:pt x="4616196" y="2470635"/>
                  </a:lnTo>
                  <a:lnTo>
                    <a:pt x="0" y="2470635"/>
                  </a:lnTo>
                  <a:close/>
                </a:path>
              </a:pathLst>
            </a:custGeom>
            <a:solidFill>
              <a:srgbClr val="FBDB90">
                <a:alpha val="6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6787" y="0"/>
            <a:ext cx="12585573" cy="791225"/>
            <a:chOff x="0" y="0"/>
            <a:chExt cx="25171147" cy="158244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12585574" y="0"/>
              <a:ext cx="6292787" cy="14908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18878360" y="0"/>
              <a:ext cx="6292787" cy="14908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91580"/>
              <a:ext cx="6292787" cy="14908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6292787" y="91580"/>
              <a:ext cx="6292787" cy="149087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4FBFDF-A754-B30F-3701-65E3A1A7E849}"/>
              </a:ext>
            </a:extLst>
          </p:cNvPr>
          <p:cNvSpPr/>
          <p:nvPr/>
        </p:nvSpPr>
        <p:spPr>
          <a:xfrm>
            <a:off x="457934" y="2305049"/>
            <a:ext cx="11371382" cy="1581151"/>
          </a:xfrm>
          <a:custGeom>
            <a:avLst/>
            <a:gdLst>
              <a:gd name="connsiteX0" fmla="*/ 0 w 11371382"/>
              <a:gd name="connsiteY0" fmla="*/ 198134 h 1581151"/>
              <a:gd name="connsiteX1" fmla="*/ 198134 w 11371382"/>
              <a:gd name="connsiteY1" fmla="*/ 0 h 1581151"/>
              <a:gd name="connsiteX2" fmla="*/ 884079 w 11371382"/>
              <a:gd name="connsiteY2" fmla="*/ 0 h 1581151"/>
              <a:gd name="connsiteX3" fmla="*/ 1460272 w 11371382"/>
              <a:gd name="connsiteY3" fmla="*/ 0 h 1581151"/>
              <a:gd name="connsiteX4" fmla="*/ 1816963 w 11371382"/>
              <a:gd name="connsiteY4" fmla="*/ 0 h 1581151"/>
              <a:gd name="connsiteX5" fmla="*/ 2393157 w 11371382"/>
              <a:gd name="connsiteY5" fmla="*/ 0 h 1581151"/>
              <a:gd name="connsiteX6" fmla="*/ 2859599 w 11371382"/>
              <a:gd name="connsiteY6" fmla="*/ 0 h 1581151"/>
              <a:gd name="connsiteX7" fmla="*/ 3216290 w 11371382"/>
              <a:gd name="connsiteY7" fmla="*/ 0 h 1581151"/>
              <a:gd name="connsiteX8" fmla="*/ 4121737 w 11371382"/>
              <a:gd name="connsiteY8" fmla="*/ 0 h 1581151"/>
              <a:gd name="connsiteX9" fmla="*/ 4807682 w 11371382"/>
              <a:gd name="connsiteY9" fmla="*/ 0 h 1581151"/>
              <a:gd name="connsiteX10" fmla="*/ 5383875 w 11371382"/>
              <a:gd name="connsiteY10" fmla="*/ 0 h 1581151"/>
              <a:gd name="connsiteX11" fmla="*/ 6179571 w 11371382"/>
              <a:gd name="connsiteY11" fmla="*/ 0 h 1581151"/>
              <a:gd name="connsiteX12" fmla="*/ 6865516 w 11371382"/>
              <a:gd name="connsiteY12" fmla="*/ 0 h 1581151"/>
              <a:gd name="connsiteX13" fmla="*/ 7441709 w 11371382"/>
              <a:gd name="connsiteY13" fmla="*/ 0 h 1581151"/>
              <a:gd name="connsiteX14" fmla="*/ 7798400 w 11371382"/>
              <a:gd name="connsiteY14" fmla="*/ 0 h 1581151"/>
              <a:gd name="connsiteX15" fmla="*/ 8374594 w 11371382"/>
              <a:gd name="connsiteY15" fmla="*/ 0 h 1581151"/>
              <a:gd name="connsiteX16" fmla="*/ 8950787 w 11371382"/>
              <a:gd name="connsiteY16" fmla="*/ 0 h 1581151"/>
              <a:gd name="connsiteX17" fmla="*/ 9307479 w 11371382"/>
              <a:gd name="connsiteY17" fmla="*/ 0 h 1581151"/>
              <a:gd name="connsiteX18" fmla="*/ 9773921 w 11371382"/>
              <a:gd name="connsiteY18" fmla="*/ 0 h 1581151"/>
              <a:gd name="connsiteX19" fmla="*/ 10130612 w 11371382"/>
              <a:gd name="connsiteY19" fmla="*/ 0 h 1581151"/>
              <a:gd name="connsiteX20" fmla="*/ 11173248 w 11371382"/>
              <a:gd name="connsiteY20" fmla="*/ 0 h 1581151"/>
              <a:gd name="connsiteX21" fmla="*/ 11371382 w 11371382"/>
              <a:gd name="connsiteY21" fmla="*/ 198134 h 1581151"/>
              <a:gd name="connsiteX22" fmla="*/ 11371382 w 11371382"/>
              <a:gd name="connsiteY22" fmla="*/ 814273 h 1581151"/>
              <a:gd name="connsiteX23" fmla="*/ 11371382 w 11371382"/>
              <a:gd name="connsiteY23" fmla="*/ 1383017 h 1581151"/>
              <a:gd name="connsiteX24" fmla="*/ 11173248 w 11371382"/>
              <a:gd name="connsiteY24" fmla="*/ 1581151 h 1581151"/>
              <a:gd name="connsiteX25" fmla="*/ 10377552 w 11371382"/>
              <a:gd name="connsiteY25" fmla="*/ 1581151 h 1581151"/>
              <a:gd name="connsiteX26" fmla="*/ 9581856 w 11371382"/>
              <a:gd name="connsiteY26" fmla="*/ 1581151 h 1581151"/>
              <a:gd name="connsiteX27" fmla="*/ 9115414 w 11371382"/>
              <a:gd name="connsiteY27" fmla="*/ 1581151 h 1581151"/>
              <a:gd name="connsiteX28" fmla="*/ 8758723 w 11371382"/>
              <a:gd name="connsiteY28" fmla="*/ 1581151 h 1581151"/>
              <a:gd name="connsiteX29" fmla="*/ 7853276 w 11371382"/>
              <a:gd name="connsiteY29" fmla="*/ 1581151 h 1581151"/>
              <a:gd name="connsiteX30" fmla="*/ 7277083 w 11371382"/>
              <a:gd name="connsiteY30" fmla="*/ 1581151 h 1581151"/>
              <a:gd name="connsiteX31" fmla="*/ 6700889 w 11371382"/>
              <a:gd name="connsiteY31" fmla="*/ 1581151 h 1581151"/>
              <a:gd name="connsiteX32" fmla="*/ 6014944 w 11371382"/>
              <a:gd name="connsiteY32" fmla="*/ 1581151 h 1581151"/>
              <a:gd name="connsiteX33" fmla="*/ 5109498 w 11371382"/>
              <a:gd name="connsiteY33" fmla="*/ 1581151 h 1581151"/>
              <a:gd name="connsiteX34" fmla="*/ 4533304 w 11371382"/>
              <a:gd name="connsiteY34" fmla="*/ 1581151 h 1581151"/>
              <a:gd name="connsiteX35" fmla="*/ 3847359 w 11371382"/>
              <a:gd name="connsiteY35" fmla="*/ 1581151 h 1581151"/>
              <a:gd name="connsiteX36" fmla="*/ 3271166 w 11371382"/>
              <a:gd name="connsiteY36" fmla="*/ 1581151 h 1581151"/>
              <a:gd name="connsiteX37" fmla="*/ 2585221 w 11371382"/>
              <a:gd name="connsiteY37" fmla="*/ 1581151 h 1581151"/>
              <a:gd name="connsiteX38" fmla="*/ 1789526 w 11371382"/>
              <a:gd name="connsiteY38" fmla="*/ 1581151 h 1581151"/>
              <a:gd name="connsiteX39" fmla="*/ 1213332 w 11371382"/>
              <a:gd name="connsiteY39" fmla="*/ 1581151 h 1581151"/>
              <a:gd name="connsiteX40" fmla="*/ 198134 w 11371382"/>
              <a:gd name="connsiteY40" fmla="*/ 1581151 h 1581151"/>
              <a:gd name="connsiteX41" fmla="*/ 0 w 11371382"/>
              <a:gd name="connsiteY41" fmla="*/ 1383017 h 1581151"/>
              <a:gd name="connsiteX42" fmla="*/ 0 w 11371382"/>
              <a:gd name="connsiteY42" fmla="*/ 778727 h 1581151"/>
              <a:gd name="connsiteX43" fmla="*/ 0 w 11371382"/>
              <a:gd name="connsiteY43" fmla="*/ 198134 h 15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371382" h="1581151" fill="none" extrusionOk="0">
                <a:moveTo>
                  <a:pt x="0" y="198134"/>
                </a:moveTo>
                <a:cubicBezTo>
                  <a:pt x="-6760" y="74431"/>
                  <a:pt x="76834" y="9343"/>
                  <a:pt x="198134" y="0"/>
                </a:cubicBezTo>
                <a:cubicBezTo>
                  <a:pt x="487548" y="33967"/>
                  <a:pt x="658469" y="-4477"/>
                  <a:pt x="884079" y="0"/>
                </a:cubicBezTo>
                <a:cubicBezTo>
                  <a:pt x="1109689" y="4477"/>
                  <a:pt x="1215706" y="-28797"/>
                  <a:pt x="1460272" y="0"/>
                </a:cubicBezTo>
                <a:cubicBezTo>
                  <a:pt x="1704838" y="28797"/>
                  <a:pt x="1650874" y="462"/>
                  <a:pt x="1816963" y="0"/>
                </a:cubicBezTo>
                <a:cubicBezTo>
                  <a:pt x="1983052" y="-462"/>
                  <a:pt x="2241967" y="7167"/>
                  <a:pt x="2393157" y="0"/>
                </a:cubicBezTo>
                <a:cubicBezTo>
                  <a:pt x="2544347" y="-7167"/>
                  <a:pt x="2711075" y="14046"/>
                  <a:pt x="2859599" y="0"/>
                </a:cubicBezTo>
                <a:cubicBezTo>
                  <a:pt x="3008123" y="-14046"/>
                  <a:pt x="3111439" y="5305"/>
                  <a:pt x="3216290" y="0"/>
                </a:cubicBezTo>
                <a:cubicBezTo>
                  <a:pt x="3321141" y="-5305"/>
                  <a:pt x="3743621" y="-10081"/>
                  <a:pt x="4121737" y="0"/>
                </a:cubicBezTo>
                <a:cubicBezTo>
                  <a:pt x="4499853" y="10081"/>
                  <a:pt x="4486598" y="-7741"/>
                  <a:pt x="4807682" y="0"/>
                </a:cubicBezTo>
                <a:cubicBezTo>
                  <a:pt x="5128766" y="7741"/>
                  <a:pt x="5153098" y="3121"/>
                  <a:pt x="5383875" y="0"/>
                </a:cubicBezTo>
                <a:cubicBezTo>
                  <a:pt x="5614652" y="-3121"/>
                  <a:pt x="5820638" y="-30247"/>
                  <a:pt x="6179571" y="0"/>
                </a:cubicBezTo>
                <a:cubicBezTo>
                  <a:pt x="6538504" y="30247"/>
                  <a:pt x="6589849" y="6384"/>
                  <a:pt x="6865516" y="0"/>
                </a:cubicBezTo>
                <a:cubicBezTo>
                  <a:pt x="7141184" y="-6384"/>
                  <a:pt x="7309631" y="-2307"/>
                  <a:pt x="7441709" y="0"/>
                </a:cubicBezTo>
                <a:cubicBezTo>
                  <a:pt x="7573787" y="2307"/>
                  <a:pt x="7639087" y="-8734"/>
                  <a:pt x="7798400" y="0"/>
                </a:cubicBezTo>
                <a:cubicBezTo>
                  <a:pt x="7957713" y="8734"/>
                  <a:pt x="8124748" y="-4964"/>
                  <a:pt x="8374594" y="0"/>
                </a:cubicBezTo>
                <a:cubicBezTo>
                  <a:pt x="8624440" y="4964"/>
                  <a:pt x="8681548" y="-28057"/>
                  <a:pt x="8950787" y="0"/>
                </a:cubicBezTo>
                <a:cubicBezTo>
                  <a:pt x="9220026" y="28057"/>
                  <a:pt x="9229538" y="11730"/>
                  <a:pt x="9307479" y="0"/>
                </a:cubicBezTo>
                <a:cubicBezTo>
                  <a:pt x="9385420" y="-11730"/>
                  <a:pt x="9668062" y="18973"/>
                  <a:pt x="9773921" y="0"/>
                </a:cubicBezTo>
                <a:cubicBezTo>
                  <a:pt x="9879780" y="-18973"/>
                  <a:pt x="9975145" y="11967"/>
                  <a:pt x="10130612" y="0"/>
                </a:cubicBezTo>
                <a:cubicBezTo>
                  <a:pt x="10286079" y="-11967"/>
                  <a:pt x="10782177" y="7577"/>
                  <a:pt x="11173248" y="0"/>
                </a:cubicBezTo>
                <a:cubicBezTo>
                  <a:pt x="11288867" y="10542"/>
                  <a:pt x="11355137" y="97321"/>
                  <a:pt x="11371382" y="198134"/>
                </a:cubicBezTo>
                <a:cubicBezTo>
                  <a:pt x="11388771" y="348461"/>
                  <a:pt x="11345079" y="543605"/>
                  <a:pt x="11371382" y="814273"/>
                </a:cubicBezTo>
                <a:cubicBezTo>
                  <a:pt x="11397685" y="1084941"/>
                  <a:pt x="11374908" y="1181254"/>
                  <a:pt x="11371382" y="1383017"/>
                </a:cubicBezTo>
                <a:cubicBezTo>
                  <a:pt x="11360837" y="1471736"/>
                  <a:pt x="11299689" y="1588731"/>
                  <a:pt x="11173248" y="1581151"/>
                </a:cubicBezTo>
                <a:cubicBezTo>
                  <a:pt x="10924501" y="1587466"/>
                  <a:pt x="10762701" y="1605136"/>
                  <a:pt x="10377552" y="1581151"/>
                </a:cubicBezTo>
                <a:cubicBezTo>
                  <a:pt x="9992403" y="1557166"/>
                  <a:pt x="9872198" y="1604647"/>
                  <a:pt x="9581856" y="1581151"/>
                </a:cubicBezTo>
                <a:cubicBezTo>
                  <a:pt x="9291514" y="1557655"/>
                  <a:pt x="9273441" y="1571488"/>
                  <a:pt x="9115414" y="1581151"/>
                </a:cubicBezTo>
                <a:cubicBezTo>
                  <a:pt x="8957387" y="1590814"/>
                  <a:pt x="8882714" y="1584968"/>
                  <a:pt x="8758723" y="1581151"/>
                </a:cubicBezTo>
                <a:cubicBezTo>
                  <a:pt x="8634732" y="1577334"/>
                  <a:pt x="8303096" y="1572785"/>
                  <a:pt x="7853276" y="1581151"/>
                </a:cubicBezTo>
                <a:cubicBezTo>
                  <a:pt x="7403456" y="1589517"/>
                  <a:pt x="7519918" y="1602714"/>
                  <a:pt x="7277083" y="1581151"/>
                </a:cubicBezTo>
                <a:cubicBezTo>
                  <a:pt x="7034248" y="1559588"/>
                  <a:pt x="6890435" y="1561717"/>
                  <a:pt x="6700889" y="1581151"/>
                </a:cubicBezTo>
                <a:cubicBezTo>
                  <a:pt x="6511343" y="1600585"/>
                  <a:pt x="6183258" y="1611898"/>
                  <a:pt x="6014944" y="1581151"/>
                </a:cubicBezTo>
                <a:cubicBezTo>
                  <a:pt x="5846630" y="1550404"/>
                  <a:pt x="5486155" y="1616865"/>
                  <a:pt x="5109498" y="1581151"/>
                </a:cubicBezTo>
                <a:cubicBezTo>
                  <a:pt x="4732841" y="1545437"/>
                  <a:pt x="4746905" y="1604899"/>
                  <a:pt x="4533304" y="1581151"/>
                </a:cubicBezTo>
                <a:cubicBezTo>
                  <a:pt x="4319703" y="1557403"/>
                  <a:pt x="4091265" y="1595707"/>
                  <a:pt x="3847359" y="1581151"/>
                </a:cubicBezTo>
                <a:cubicBezTo>
                  <a:pt x="3603454" y="1566595"/>
                  <a:pt x="3521929" y="1555192"/>
                  <a:pt x="3271166" y="1581151"/>
                </a:cubicBezTo>
                <a:cubicBezTo>
                  <a:pt x="3020403" y="1607110"/>
                  <a:pt x="2749819" y="1591958"/>
                  <a:pt x="2585221" y="1581151"/>
                </a:cubicBezTo>
                <a:cubicBezTo>
                  <a:pt x="2420623" y="1570344"/>
                  <a:pt x="2075909" y="1602848"/>
                  <a:pt x="1789526" y="1581151"/>
                </a:cubicBezTo>
                <a:cubicBezTo>
                  <a:pt x="1503144" y="1559454"/>
                  <a:pt x="1422344" y="1587022"/>
                  <a:pt x="1213332" y="1581151"/>
                </a:cubicBezTo>
                <a:cubicBezTo>
                  <a:pt x="1004320" y="1575280"/>
                  <a:pt x="481231" y="1586912"/>
                  <a:pt x="198134" y="1581151"/>
                </a:cubicBezTo>
                <a:cubicBezTo>
                  <a:pt x="76817" y="1595563"/>
                  <a:pt x="-20937" y="1476077"/>
                  <a:pt x="0" y="1383017"/>
                </a:cubicBezTo>
                <a:cubicBezTo>
                  <a:pt x="3592" y="1219351"/>
                  <a:pt x="-16929" y="1045559"/>
                  <a:pt x="0" y="778727"/>
                </a:cubicBezTo>
                <a:cubicBezTo>
                  <a:pt x="16929" y="511895"/>
                  <a:pt x="25550" y="472399"/>
                  <a:pt x="0" y="198134"/>
                </a:cubicBezTo>
                <a:close/>
              </a:path>
              <a:path w="11371382" h="1581151" stroke="0" extrusionOk="0">
                <a:moveTo>
                  <a:pt x="0" y="198134"/>
                </a:moveTo>
                <a:cubicBezTo>
                  <a:pt x="891" y="115969"/>
                  <a:pt x="91379" y="4772"/>
                  <a:pt x="198134" y="0"/>
                </a:cubicBezTo>
                <a:cubicBezTo>
                  <a:pt x="430898" y="21789"/>
                  <a:pt x="663234" y="30715"/>
                  <a:pt x="993830" y="0"/>
                </a:cubicBezTo>
                <a:cubicBezTo>
                  <a:pt x="1324426" y="-30715"/>
                  <a:pt x="1308332" y="21133"/>
                  <a:pt x="1460272" y="0"/>
                </a:cubicBezTo>
                <a:cubicBezTo>
                  <a:pt x="1612212" y="-21133"/>
                  <a:pt x="1721124" y="13218"/>
                  <a:pt x="1926714" y="0"/>
                </a:cubicBezTo>
                <a:cubicBezTo>
                  <a:pt x="2132304" y="-13218"/>
                  <a:pt x="2398594" y="1520"/>
                  <a:pt x="2722410" y="0"/>
                </a:cubicBezTo>
                <a:cubicBezTo>
                  <a:pt x="3046226" y="-1520"/>
                  <a:pt x="3078996" y="-9069"/>
                  <a:pt x="3298604" y="0"/>
                </a:cubicBezTo>
                <a:cubicBezTo>
                  <a:pt x="3518212" y="9069"/>
                  <a:pt x="3811030" y="30678"/>
                  <a:pt x="4204051" y="0"/>
                </a:cubicBezTo>
                <a:cubicBezTo>
                  <a:pt x="4597072" y="-30678"/>
                  <a:pt x="4707704" y="-42861"/>
                  <a:pt x="5109498" y="0"/>
                </a:cubicBezTo>
                <a:cubicBezTo>
                  <a:pt x="5511292" y="42861"/>
                  <a:pt x="5566566" y="-34709"/>
                  <a:pt x="5905193" y="0"/>
                </a:cubicBezTo>
                <a:cubicBezTo>
                  <a:pt x="6243820" y="34709"/>
                  <a:pt x="6257101" y="-4350"/>
                  <a:pt x="6371636" y="0"/>
                </a:cubicBezTo>
                <a:cubicBezTo>
                  <a:pt x="6486171" y="4350"/>
                  <a:pt x="6588091" y="3865"/>
                  <a:pt x="6728327" y="0"/>
                </a:cubicBezTo>
                <a:cubicBezTo>
                  <a:pt x="6868563" y="-3865"/>
                  <a:pt x="7394766" y="11506"/>
                  <a:pt x="7633774" y="0"/>
                </a:cubicBezTo>
                <a:cubicBezTo>
                  <a:pt x="7872782" y="-11506"/>
                  <a:pt x="8015257" y="6622"/>
                  <a:pt x="8319718" y="0"/>
                </a:cubicBezTo>
                <a:cubicBezTo>
                  <a:pt x="8624179" y="-6622"/>
                  <a:pt x="8722792" y="758"/>
                  <a:pt x="9005663" y="0"/>
                </a:cubicBezTo>
                <a:cubicBezTo>
                  <a:pt x="9288534" y="-758"/>
                  <a:pt x="9362558" y="8846"/>
                  <a:pt x="9472105" y="0"/>
                </a:cubicBezTo>
                <a:cubicBezTo>
                  <a:pt x="9581652" y="-8846"/>
                  <a:pt x="9910428" y="16529"/>
                  <a:pt x="10267801" y="0"/>
                </a:cubicBezTo>
                <a:cubicBezTo>
                  <a:pt x="10625174" y="-16529"/>
                  <a:pt x="10775578" y="14725"/>
                  <a:pt x="11173248" y="0"/>
                </a:cubicBezTo>
                <a:cubicBezTo>
                  <a:pt x="11294463" y="-24450"/>
                  <a:pt x="11383831" y="105025"/>
                  <a:pt x="11371382" y="198134"/>
                </a:cubicBezTo>
                <a:cubicBezTo>
                  <a:pt x="11382392" y="429559"/>
                  <a:pt x="11389302" y="533940"/>
                  <a:pt x="11371382" y="755029"/>
                </a:cubicBezTo>
                <a:cubicBezTo>
                  <a:pt x="11353462" y="976119"/>
                  <a:pt x="11377961" y="1231808"/>
                  <a:pt x="11371382" y="1383017"/>
                </a:cubicBezTo>
                <a:cubicBezTo>
                  <a:pt x="11377383" y="1490811"/>
                  <a:pt x="11288557" y="1584146"/>
                  <a:pt x="11173248" y="1581151"/>
                </a:cubicBezTo>
                <a:cubicBezTo>
                  <a:pt x="10974356" y="1597828"/>
                  <a:pt x="10803730" y="1573853"/>
                  <a:pt x="10706806" y="1581151"/>
                </a:cubicBezTo>
                <a:cubicBezTo>
                  <a:pt x="10609882" y="1588449"/>
                  <a:pt x="10184458" y="1542953"/>
                  <a:pt x="9801359" y="1581151"/>
                </a:cubicBezTo>
                <a:cubicBezTo>
                  <a:pt x="9418260" y="1619349"/>
                  <a:pt x="9448544" y="1574646"/>
                  <a:pt x="9225165" y="1581151"/>
                </a:cubicBezTo>
                <a:cubicBezTo>
                  <a:pt x="9001786" y="1587656"/>
                  <a:pt x="8766162" y="1604867"/>
                  <a:pt x="8319718" y="1581151"/>
                </a:cubicBezTo>
                <a:cubicBezTo>
                  <a:pt x="7873274" y="1557435"/>
                  <a:pt x="7747633" y="1561145"/>
                  <a:pt x="7414271" y="1581151"/>
                </a:cubicBezTo>
                <a:cubicBezTo>
                  <a:pt x="7080909" y="1601157"/>
                  <a:pt x="7078658" y="1556414"/>
                  <a:pt x="6838078" y="1581151"/>
                </a:cubicBezTo>
                <a:cubicBezTo>
                  <a:pt x="6597498" y="1605888"/>
                  <a:pt x="6638353" y="1569333"/>
                  <a:pt x="6481387" y="1581151"/>
                </a:cubicBezTo>
                <a:cubicBezTo>
                  <a:pt x="6324421" y="1592969"/>
                  <a:pt x="6183705" y="1593465"/>
                  <a:pt x="6014944" y="1581151"/>
                </a:cubicBezTo>
                <a:cubicBezTo>
                  <a:pt x="5846183" y="1568837"/>
                  <a:pt x="5656834" y="1570800"/>
                  <a:pt x="5548502" y="1581151"/>
                </a:cubicBezTo>
                <a:cubicBezTo>
                  <a:pt x="5440170" y="1591502"/>
                  <a:pt x="5132622" y="1620108"/>
                  <a:pt x="4752806" y="1581151"/>
                </a:cubicBezTo>
                <a:cubicBezTo>
                  <a:pt x="4372990" y="1542194"/>
                  <a:pt x="4557197" y="1586434"/>
                  <a:pt x="4396115" y="1581151"/>
                </a:cubicBezTo>
                <a:cubicBezTo>
                  <a:pt x="4235033" y="1575868"/>
                  <a:pt x="4067878" y="1590619"/>
                  <a:pt x="3929673" y="1581151"/>
                </a:cubicBezTo>
                <a:cubicBezTo>
                  <a:pt x="3791468" y="1571683"/>
                  <a:pt x="3272226" y="1583460"/>
                  <a:pt x="3024226" y="1581151"/>
                </a:cubicBezTo>
                <a:cubicBezTo>
                  <a:pt x="2776226" y="1578842"/>
                  <a:pt x="2793648" y="1586648"/>
                  <a:pt x="2667535" y="1581151"/>
                </a:cubicBezTo>
                <a:cubicBezTo>
                  <a:pt x="2541422" y="1575654"/>
                  <a:pt x="2390449" y="1580555"/>
                  <a:pt x="2310843" y="1581151"/>
                </a:cubicBezTo>
                <a:cubicBezTo>
                  <a:pt x="2231237" y="1581747"/>
                  <a:pt x="2049779" y="1586193"/>
                  <a:pt x="1954152" y="1581151"/>
                </a:cubicBezTo>
                <a:cubicBezTo>
                  <a:pt x="1858525" y="1576109"/>
                  <a:pt x="1575551" y="1576284"/>
                  <a:pt x="1268208" y="1581151"/>
                </a:cubicBezTo>
                <a:cubicBezTo>
                  <a:pt x="960865" y="1586018"/>
                  <a:pt x="582787" y="1599179"/>
                  <a:pt x="198134" y="1581151"/>
                </a:cubicBezTo>
                <a:cubicBezTo>
                  <a:pt x="100707" y="1579023"/>
                  <a:pt x="-7530" y="1484540"/>
                  <a:pt x="0" y="1383017"/>
                </a:cubicBezTo>
                <a:cubicBezTo>
                  <a:pt x="-22013" y="1087689"/>
                  <a:pt x="-27811" y="1060515"/>
                  <a:pt x="0" y="790576"/>
                </a:cubicBezTo>
                <a:cubicBezTo>
                  <a:pt x="27811" y="520637"/>
                  <a:pt x="9768" y="337925"/>
                  <a:pt x="0" y="19813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sẽ mặc giáp phục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 đẹp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dân chúng thêm phấn khích,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giặc trông thấy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 kinh hồn.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89485-53E0-4BC7-8194-989E05F94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176737"/>
            <a:ext cx="6862892" cy="7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0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627" y="302103"/>
            <a:ext cx="11684746" cy="6253794"/>
            <a:chOff x="0" y="0"/>
            <a:chExt cx="4616196" cy="2470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6196" cy="2470635"/>
            </a:xfrm>
            <a:custGeom>
              <a:avLst/>
              <a:gdLst/>
              <a:ahLst/>
              <a:cxnLst/>
              <a:rect l="l" t="t" r="r" b="b"/>
              <a:pathLst>
                <a:path w="4616196" h="2470635">
                  <a:moveTo>
                    <a:pt x="0" y="0"/>
                  </a:moveTo>
                  <a:lnTo>
                    <a:pt x="4616196" y="0"/>
                  </a:lnTo>
                  <a:lnTo>
                    <a:pt x="4616196" y="2470635"/>
                  </a:lnTo>
                  <a:lnTo>
                    <a:pt x="0" y="2470635"/>
                  </a:lnTo>
                  <a:close/>
                </a:path>
              </a:pathLst>
            </a:custGeom>
            <a:solidFill>
              <a:srgbClr val="FBDB90">
                <a:alpha val="6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6787" y="0"/>
            <a:ext cx="12585573" cy="791225"/>
            <a:chOff x="0" y="0"/>
            <a:chExt cx="25171147" cy="158244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12585574" y="0"/>
              <a:ext cx="6292787" cy="14908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18878360" y="0"/>
              <a:ext cx="6292787" cy="14908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91580"/>
              <a:ext cx="6292787" cy="149087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V="1">
              <a:off x="6292787" y="91580"/>
              <a:ext cx="6292787" cy="149087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4FBFDF-A754-B30F-3701-65E3A1A7E849}"/>
              </a:ext>
            </a:extLst>
          </p:cNvPr>
          <p:cNvSpPr/>
          <p:nvPr/>
        </p:nvSpPr>
        <p:spPr>
          <a:xfrm>
            <a:off x="457934" y="2305049"/>
            <a:ext cx="11371382" cy="2152651"/>
          </a:xfrm>
          <a:custGeom>
            <a:avLst/>
            <a:gdLst>
              <a:gd name="connsiteX0" fmla="*/ 0 w 11371382"/>
              <a:gd name="connsiteY0" fmla="*/ 269749 h 2152651"/>
              <a:gd name="connsiteX1" fmla="*/ 269749 w 11371382"/>
              <a:gd name="connsiteY1" fmla="*/ 0 h 2152651"/>
              <a:gd name="connsiteX2" fmla="*/ 1055061 w 11371382"/>
              <a:gd name="connsiteY2" fmla="*/ 0 h 2152651"/>
              <a:gd name="connsiteX3" fmla="*/ 1623735 w 11371382"/>
              <a:gd name="connsiteY3" fmla="*/ 0 h 2152651"/>
              <a:gd name="connsiteX4" fmla="*/ 2084090 w 11371382"/>
              <a:gd name="connsiteY4" fmla="*/ 0 h 2152651"/>
              <a:gd name="connsiteX5" fmla="*/ 2436126 w 11371382"/>
              <a:gd name="connsiteY5" fmla="*/ 0 h 2152651"/>
              <a:gd name="connsiteX6" fmla="*/ 3329756 w 11371382"/>
              <a:gd name="connsiteY6" fmla="*/ 0 h 2152651"/>
              <a:gd name="connsiteX7" fmla="*/ 4006749 w 11371382"/>
              <a:gd name="connsiteY7" fmla="*/ 0 h 2152651"/>
              <a:gd name="connsiteX8" fmla="*/ 4575423 w 11371382"/>
              <a:gd name="connsiteY8" fmla="*/ 0 h 2152651"/>
              <a:gd name="connsiteX9" fmla="*/ 5360734 w 11371382"/>
              <a:gd name="connsiteY9" fmla="*/ 0 h 2152651"/>
              <a:gd name="connsiteX10" fmla="*/ 6037727 w 11371382"/>
              <a:gd name="connsiteY10" fmla="*/ 0 h 2152651"/>
              <a:gd name="connsiteX11" fmla="*/ 6606401 w 11371382"/>
              <a:gd name="connsiteY11" fmla="*/ 0 h 2152651"/>
              <a:gd name="connsiteX12" fmla="*/ 6958437 w 11371382"/>
              <a:gd name="connsiteY12" fmla="*/ 0 h 2152651"/>
              <a:gd name="connsiteX13" fmla="*/ 7527111 w 11371382"/>
              <a:gd name="connsiteY13" fmla="*/ 0 h 2152651"/>
              <a:gd name="connsiteX14" fmla="*/ 8095785 w 11371382"/>
              <a:gd name="connsiteY14" fmla="*/ 0 h 2152651"/>
              <a:gd name="connsiteX15" fmla="*/ 8447821 w 11371382"/>
              <a:gd name="connsiteY15" fmla="*/ 0 h 2152651"/>
              <a:gd name="connsiteX16" fmla="*/ 8908176 w 11371382"/>
              <a:gd name="connsiteY16" fmla="*/ 0 h 2152651"/>
              <a:gd name="connsiteX17" fmla="*/ 9260213 w 11371382"/>
              <a:gd name="connsiteY17" fmla="*/ 0 h 2152651"/>
              <a:gd name="connsiteX18" fmla="*/ 10153843 w 11371382"/>
              <a:gd name="connsiteY18" fmla="*/ 0 h 2152651"/>
              <a:gd name="connsiteX19" fmla="*/ 11101633 w 11371382"/>
              <a:gd name="connsiteY19" fmla="*/ 0 h 2152651"/>
              <a:gd name="connsiteX20" fmla="*/ 11371382 w 11371382"/>
              <a:gd name="connsiteY20" fmla="*/ 269749 h 2152651"/>
              <a:gd name="connsiteX21" fmla="*/ 11371382 w 11371382"/>
              <a:gd name="connsiteY21" fmla="*/ 823598 h 2152651"/>
              <a:gd name="connsiteX22" fmla="*/ 11371382 w 11371382"/>
              <a:gd name="connsiteY22" fmla="*/ 1377447 h 2152651"/>
              <a:gd name="connsiteX23" fmla="*/ 11371382 w 11371382"/>
              <a:gd name="connsiteY23" fmla="*/ 1882902 h 2152651"/>
              <a:gd name="connsiteX24" fmla="*/ 11101633 w 11371382"/>
              <a:gd name="connsiteY24" fmla="*/ 2152651 h 2152651"/>
              <a:gd name="connsiteX25" fmla="*/ 10316321 w 11371382"/>
              <a:gd name="connsiteY25" fmla="*/ 2152651 h 2152651"/>
              <a:gd name="connsiteX26" fmla="*/ 9964285 w 11371382"/>
              <a:gd name="connsiteY26" fmla="*/ 2152651 h 2152651"/>
              <a:gd name="connsiteX27" fmla="*/ 9070655 w 11371382"/>
              <a:gd name="connsiteY27" fmla="*/ 2152651 h 2152651"/>
              <a:gd name="connsiteX28" fmla="*/ 8501981 w 11371382"/>
              <a:gd name="connsiteY28" fmla="*/ 2152651 h 2152651"/>
              <a:gd name="connsiteX29" fmla="*/ 7933307 w 11371382"/>
              <a:gd name="connsiteY29" fmla="*/ 2152651 h 2152651"/>
              <a:gd name="connsiteX30" fmla="*/ 7256314 w 11371382"/>
              <a:gd name="connsiteY30" fmla="*/ 2152651 h 2152651"/>
              <a:gd name="connsiteX31" fmla="*/ 6362684 w 11371382"/>
              <a:gd name="connsiteY31" fmla="*/ 2152651 h 2152651"/>
              <a:gd name="connsiteX32" fmla="*/ 5794010 w 11371382"/>
              <a:gd name="connsiteY32" fmla="*/ 2152651 h 2152651"/>
              <a:gd name="connsiteX33" fmla="*/ 5117017 w 11371382"/>
              <a:gd name="connsiteY33" fmla="*/ 2152651 h 2152651"/>
              <a:gd name="connsiteX34" fmla="*/ 4548343 w 11371382"/>
              <a:gd name="connsiteY34" fmla="*/ 2152651 h 2152651"/>
              <a:gd name="connsiteX35" fmla="*/ 3871350 w 11371382"/>
              <a:gd name="connsiteY35" fmla="*/ 2152651 h 2152651"/>
              <a:gd name="connsiteX36" fmla="*/ 3086039 w 11371382"/>
              <a:gd name="connsiteY36" fmla="*/ 2152651 h 2152651"/>
              <a:gd name="connsiteX37" fmla="*/ 2517365 w 11371382"/>
              <a:gd name="connsiteY37" fmla="*/ 2152651 h 2152651"/>
              <a:gd name="connsiteX38" fmla="*/ 1623735 w 11371382"/>
              <a:gd name="connsiteY38" fmla="*/ 2152651 h 2152651"/>
              <a:gd name="connsiteX39" fmla="*/ 946742 w 11371382"/>
              <a:gd name="connsiteY39" fmla="*/ 2152651 h 2152651"/>
              <a:gd name="connsiteX40" fmla="*/ 269749 w 11371382"/>
              <a:gd name="connsiteY40" fmla="*/ 2152651 h 2152651"/>
              <a:gd name="connsiteX41" fmla="*/ 0 w 11371382"/>
              <a:gd name="connsiteY41" fmla="*/ 1882902 h 2152651"/>
              <a:gd name="connsiteX42" fmla="*/ 0 w 11371382"/>
              <a:gd name="connsiteY42" fmla="*/ 1312921 h 2152651"/>
              <a:gd name="connsiteX43" fmla="*/ 0 w 11371382"/>
              <a:gd name="connsiteY43" fmla="*/ 791335 h 2152651"/>
              <a:gd name="connsiteX44" fmla="*/ 0 w 11371382"/>
              <a:gd name="connsiteY44" fmla="*/ 269749 h 21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71382" h="2152651" fill="none" extrusionOk="0">
                <a:moveTo>
                  <a:pt x="0" y="269749"/>
                </a:moveTo>
                <a:cubicBezTo>
                  <a:pt x="-15687" y="123291"/>
                  <a:pt x="138342" y="-1126"/>
                  <a:pt x="269749" y="0"/>
                </a:cubicBezTo>
                <a:cubicBezTo>
                  <a:pt x="627415" y="-28807"/>
                  <a:pt x="795610" y="-10311"/>
                  <a:pt x="1055061" y="0"/>
                </a:cubicBezTo>
                <a:cubicBezTo>
                  <a:pt x="1314512" y="10311"/>
                  <a:pt x="1370580" y="-13838"/>
                  <a:pt x="1623735" y="0"/>
                </a:cubicBezTo>
                <a:cubicBezTo>
                  <a:pt x="1876890" y="13838"/>
                  <a:pt x="1909709" y="-4368"/>
                  <a:pt x="2084090" y="0"/>
                </a:cubicBezTo>
                <a:cubicBezTo>
                  <a:pt x="2258472" y="4368"/>
                  <a:pt x="2295069" y="7784"/>
                  <a:pt x="2436126" y="0"/>
                </a:cubicBezTo>
                <a:cubicBezTo>
                  <a:pt x="2577183" y="-7784"/>
                  <a:pt x="2967417" y="43932"/>
                  <a:pt x="3329756" y="0"/>
                </a:cubicBezTo>
                <a:cubicBezTo>
                  <a:pt x="3692095" y="-43932"/>
                  <a:pt x="3807864" y="-13300"/>
                  <a:pt x="4006749" y="0"/>
                </a:cubicBezTo>
                <a:cubicBezTo>
                  <a:pt x="4205634" y="13300"/>
                  <a:pt x="4301914" y="23119"/>
                  <a:pt x="4575423" y="0"/>
                </a:cubicBezTo>
                <a:cubicBezTo>
                  <a:pt x="4848932" y="-23119"/>
                  <a:pt x="5075061" y="-173"/>
                  <a:pt x="5360734" y="0"/>
                </a:cubicBezTo>
                <a:cubicBezTo>
                  <a:pt x="5646407" y="173"/>
                  <a:pt x="5876922" y="4081"/>
                  <a:pt x="6037727" y="0"/>
                </a:cubicBezTo>
                <a:cubicBezTo>
                  <a:pt x="6198532" y="-4081"/>
                  <a:pt x="6424040" y="-3527"/>
                  <a:pt x="6606401" y="0"/>
                </a:cubicBezTo>
                <a:cubicBezTo>
                  <a:pt x="6788762" y="3527"/>
                  <a:pt x="6844234" y="16924"/>
                  <a:pt x="6958437" y="0"/>
                </a:cubicBezTo>
                <a:cubicBezTo>
                  <a:pt x="7072640" y="-16924"/>
                  <a:pt x="7334999" y="575"/>
                  <a:pt x="7527111" y="0"/>
                </a:cubicBezTo>
                <a:cubicBezTo>
                  <a:pt x="7719223" y="-575"/>
                  <a:pt x="7900935" y="15680"/>
                  <a:pt x="8095785" y="0"/>
                </a:cubicBezTo>
                <a:cubicBezTo>
                  <a:pt x="8290635" y="-15680"/>
                  <a:pt x="8363109" y="-16107"/>
                  <a:pt x="8447821" y="0"/>
                </a:cubicBezTo>
                <a:cubicBezTo>
                  <a:pt x="8532533" y="16107"/>
                  <a:pt x="8805576" y="-3940"/>
                  <a:pt x="8908176" y="0"/>
                </a:cubicBezTo>
                <a:cubicBezTo>
                  <a:pt x="9010777" y="3940"/>
                  <a:pt x="9181877" y="-17460"/>
                  <a:pt x="9260213" y="0"/>
                </a:cubicBezTo>
                <a:cubicBezTo>
                  <a:pt x="9338549" y="17460"/>
                  <a:pt x="9835066" y="-22780"/>
                  <a:pt x="10153843" y="0"/>
                </a:cubicBezTo>
                <a:cubicBezTo>
                  <a:pt x="10472620" y="22780"/>
                  <a:pt x="10740258" y="45288"/>
                  <a:pt x="11101633" y="0"/>
                </a:cubicBezTo>
                <a:cubicBezTo>
                  <a:pt x="11247109" y="19676"/>
                  <a:pt x="11399246" y="133327"/>
                  <a:pt x="11371382" y="269749"/>
                </a:cubicBezTo>
                <a:cubicBezTo>
                  <a:pt x="11388694" y="471402"/>
                  <a:pt x="11370970" y="583495"/>
                  <a:pt x="11371382" y="823598"/>
                </a:cubicBezTo>
                <a:cubicBezTo>
                  <a:pt x="11371794" y="1063701"/>
                  <a:pt x="11344206" y="1203293"/>
                  <a:pt x="11371382" y="1377447"/>
                </a:cubicBezTo>
                <a:cubicBezTo>
                  <a:pt x="11398558" y="1551601"/>
                  <a:pt x="11372490" y="1656738"/>
                  <a:pt x="11371382" y="1882902"/>
                </a:cubicBezTo>
                <a:cubicBezTo>
                  <a:pt x="11403551" y="2016852"/>
                  <a:pt x="11250622" y="2158274"/>
                  <a:pt x="11101633" y="2152651"/>
                </a:cubicBezTo>
                <a:cubicBezTo>
                  <a:pt x="10827027" y="2134722"/>
                  <a:pt x="10683448" y="2165190"/>
                  <a:pt x="10316321" y="2152651"/>
                </a:cubicBezTo>
                <a:cubicBezTo>
                  <a:pt x="9949194" y="2140112"/>
                  <a:pt x="10035312" y="2168029"/>
                  <a:pt x="9964285" y="2152651"/>
                </a:cubicBezTo>
                <a:cubicBezTo>
                  <a:pt x="9893258" y="2137273"/>
                  <a:pt x="9313852" y="2123180"/>
                  <a:pt x="9070655" y="2152651"/>
                </a:cubicBezTo>
                <a:cubicBezTo>
                  <a:pt x="8827458" y="2182123"/>
                  <a:pt x="8765841" y="2178401"/>
                  <a:pt x="8501981" y="2152651"/>
                </a:cubicBezTo>
                <a:cubicBezTo>
                  <a:pt x="8238121" y="2126901"/>
                  <a:pt x="8091054" y="2151861"/>
                  <a:pt x="7933307" y="2152651"/>
                </a:cubicBezTo>
                <a:cubicBezTo>
                  <a:pt x="7775560" y="2153441"/>
                  <a:pt x="7512900" y="2180326"/>
                  <a:pt x="7256314" y="2152651"/>
                </a:cubicBezTo>
                <a:cubicBezTo>
                  <a:pt x="6999728" y="2124976"/>
                  <a:pt x="6711107" y="2164997"/>
                  <a:pt x="6362684" y="2152651"/>
                </a:cubicBezTo>
                <a:cubicBezTo>
                  <a:pt x="6014261" y="2140306"/>
                  <a:pt x="6058093" y="2151956"/>
                  <a:pt x="5794010" y="2152651"/>
                </a:cubicBezTo>
                <a:cubicBezTo>
                  <a:pt x="5529927" y="2153346"/>
                  <a:pt x="5398493" y="2176618"/>
                  <a:pt x="5117017" y="2152651"/>
                </a:cubicBezTo>
                <a:cubicBezTo>
                  <a:pt x="4835541" y="2128684"/>
                  <a:pt x="4811859" y="2132095"/>
                  <a:pt x="4548343" y="2152651"/>
                </a:cubicBezTo>
                <a:cubicBezTo>
                  <a:pt x="4284827" y="2173207"/>
                  <a:pt x="4115777" y="2121460"/>
                  <a:pt x="3871350" y="2152651"/>
                </a:cubicBezTo>
                <a:cubicBezTo>
                  <a:pt x="3626923" y="2183842"/>
                  <a:pt x="3250288" y="2125623"/>
                  <a:pt x="3086039" y="2152651"/>
                </a:cubicBezTo>
                <a:cubicBezTo>
                  <a:pt x="2921790" y="2179679"/>
                  <a:pt x="2760449" y="2144522"/>
                  <a:pt x="2517365" y="2152651"/>
                </a:cubicBezTo>
                <a:cubicBezTo>
                  <a:pt x="2274281" y="2160780"/>
                  <a:pt x="1878281" y="2192827"/>
                  <a:pt x="1623735" y="2152651"/>
                </a:cubicBezTo>
                <a:cubicBezTo>
                  <a:pt x="1369189" y="2112476"/>
                  <a:pt x="1206373" y="2147235"/>
                  <a:pt x="946742" y="2152651"/>
                </a:cubicBezTo>
                <a:cubicBezTo>
                  <a:pt x="687111" y="2158067"/>
                  <a:pt x="472680" y="2133510"/>
                  <a:pt x="269749" y="2152651"/>
                </a:cubicBezTo>
                <a:cubicBezTo>
                  <a:pt x="98000" y="2167991"/>
                  <a:pt x="1066" y="2035528"/>
                  <a:pt x="0" y="1882902"/>
                </a:cubicBezTo>
                <a:cubicBezTo>
                  <a:pt x="20600" y="1644998"/>
                  <a:pt x="-22436" y="1556124"/>
                  <a:pt x="0" y="1312921"/>
                </a:cubicBezTo>
                <a:cubicBezTo>
                  <a:pt x="22436" y="1069718"/>
                  <a:pt x="-20322" y="996001"/>
                  <a:pt x="0" y="791335"/>
                </a:cubicBezTo>
                <a:cubicBezTo>
                  <a:pt x="20322" y="586669"/>
                  <a:pt x="25268" y="492971"/>
                  <a:pt x="0" y="269749"/>
                </a:cubicBezTo>
                <a:close/>
              </a:path>
              <a:path w="11371382" h="2152651" stroke="0" extrusionOk="0">
                <a:moveTo>
                  <a:pt x="0" y="269749"/>
                </a:moveTo>
                <a:cubicBezTo>
                  <a:pt x="312" y="130316"/>
                  <a:pt x="136944" y="28900"/>
                  <a:pt x="269749" y="0"/>
                </a:cubicBezTo>
                <a:cubicBezTo>
                  <a:pt x="494391" y="-10762"/>
                  <a:pt x="687087" y="-26986"/>
                  <a:pt x="1055061" y="0"/>
                </a:cubicBezTo>
                <a:cubicBezTo>
                  <a:pt x="1423035" y="26986"/>
                  <a:pt x="1377862" y="22082"/>
                  <a:pt x="1515416" y="0"/>
                </a:cubicBezTo>
                <a:cubicBezTo>
                  <a:pt x="1652970" y="-22082"/>
                  <a:pt x="1755836" y="-17274"/>
                  <a:pt x="1975771" y="0"/>
                </a:cubicBezTo>
                <a:cubicBezTo>
                  <a:pt x="2195707" y="17274"/>
                  <a:pt x="2509901" y="-29742"/>
                  <a:pt x="2761082" y="0"/>
                </a:cubicBezTo>
                <a:cubicBezTo>
                  <a:pt x="3012263" y="29742"/>
                  <a:pt x="3059823" y="-1668"/>
                  <a:pt x="3329756" y="0"/>
                </a:cubicBezTo>
                <a:cubicBezTo>
                  <a:pt x="3599689" y="1668"/>
                  <a:pt x="4014087" y="-38234"/>
                  <a:pt x="4223387" y="0"/>
                </a:cubicBezTo>
                <a:cubicBezTo>
                  <a:pt x="4432687" y="38234"/>
                  <a:pt x="4685325" y="33755"/>
                  <a:pt x="5117017" y="0"/>
                </a:cubicBezTo>
                <a:cubicBezTo>
                  <a:pt x="5548709" y="-33755"/>
                  <a:pt x="5654696" y="-11423"/>
                  <a:pt x="5902329" y="0"/>
                </a:cubicBezTo>
                <a:cubicBezTo>
                  <a:pt x="6149962" y="11423"/>
                  <a:pt x="6162441" y="19001"/>
                  <a:pt x="6362684" y="0"/>
                </a:cubicBezTo>
                <a:cubicBezTo>
                  <a:pt x="6562927" y="-19001"/>
                  <a:pt x="6559903" y="-14543"/>
                  <a:pt x="6714720" y="0"/>
                </a:cubicBezTo>
                <a:cubicBezTo>
                  <a:pt x="6869537" y="14543"/>
                  <a:pt x="7239059" y="17927"/>
                  <a:pt x="7608350" y="0"/>
                </a:cubicBezTo>
                <a:cubicBezTo>
                  <a:pt x="7977641" y="-17927"/>
                  <a:pt x="8121199" y="-29652"/>
                  <a:pt x="8285343" y="0"/>
                </a:cubicBezTo>
                <a:cubicBezTo>
                  <a:pt x="8449487" y="29652"/>
                  <a:pt x="8637241" y="-30019"/>
                  <a:pt x="8962336" y="0"/>
                </a:cubicBezTo>
                <a:cubicBezTo>
                  <a:pt x="9287431" y="30019"/>
                  <a:pt x="9252603" y="-13507"/>
                  <a:pt x="9422691" y="0"/>
                </a:cubicBezTo>
                <a:cubicBezTo>
                  <a:pt x="9592779" y="13507"/>
                  <a:pt x="9921981" y="-2734"/>
                  <a:pt x="10208003" y="0"/>
                </a:cubicBezTo>
                <a:cubicBezTo>
                  <a:pt x="10494025" y="2734"/>
                  <a:pt x="10835615" y="-36685"/>
                  <a:pt x="11101633" y="0"/>
                </a:cubicBezTo>
                <a:cubicBezTo>
                  <a:pt x="11259531" y="-18499"/>
                  <a:pt x="11392888" y="148959"/>
                  <a:pt x="11371382" y="269749"/>
                </a:cubicBezTo>
                <a:cubicBezTo>
                  <a:pt x="11347337" y="486517"/>
                  <a:pt x="11388253" y="533168"/>
                  <a:pt x="11371382" y="759072"/>
                </a:cubicBezTo>
                <a:cubicBezTo>
                  <a:pt x="11354511" y="984976"/>
                  <a:pt x="11386192" y="1177088"/>
                  <a:pt x="11371382" y="1312921"/>
                </a:cubicBezTo>
                <a:cubicBezTo>
                  <a:pt x="11356572" y="1448754"/>
                  <a:pt x="11384784" y="1731367"/>
                  <a:pt x="11371382" y="1882902"/>
                </a:cubicBezTo>
                <a:cubicBezTo>
                  <a:pt x="11368079" y="2025652"/>
                  <a:pt x="11254427" y="2163278"/>
                  <a:pt x="11101633" y="2152651"/>
                </a:cubicBezTo>
                <a:cubicBezTo>
                  <a:pt x="10793073" y="2147348"/>
                  <a:pt x="10758207" y="2149610"/>
                  <a:pt x="10424640" y="2152651"/>
                </a:cubicBezTo>
                <a:cubicBezTo>
                  <a:pt x="10091073" y="2155692"/>
                  <a:pt x="10014414" y="2156064"/>
                  <a:pt x="9855966" y="2152651"/>
                </a:cubicBezTo>
                <a:cubicBezTo>
                  <a:pt x="9697518" y="2149238"/>
                  <a:pt x="9195525" y="2113078"/>
                  <a:pt x="8962336" y="2152651"/>
                </a:cubicBezTo>
                <a:cubicBezTo>
                  <a:pt x="8729147" y="2192225"/>
                  <a:pt x="8334365" y="2136224"/>
                  <a:pt x="8068705" y="2152651"/>
                </a:cubicBezTo>
                <a:cubicBezTo>
                  <a:pt x="7803045" y="2169078"/>
                  <a:pt x="7659124" y="2143527"/>
                  <a:pt x="7500032" y="2152651"/>
                </a:cubicBezTo>
                <a:cubicBezTo>
                  <a:pt x="7340940" y="2161775"/>
                  <a:pt x="7299820" y="2168644"/>
                  <a:pt x="7147995" y="2152651"/>
                </a:cubicBezTo>
                <a:cubicBezTo>
                  <a:pt x="6996170" y="2136658"/>
                  <a:pt x="6836657" y="2175554"/>
                  <a:pt x="6687640" y="2152651"/>
                </a:cubicBezTo>
                <a:cubicBezTo>
                  <a:pt x="6538623" y="2129748"/>
                  <a:pt x="6410148" y="2137404"/>
                  <a:pt x="6227285" y="2152651"/>
                </a:cubicBezTo>
                <a:cubicBezTo>
                  <a:pt x="6044422" y="2167898"/>
                  <a:pt x="5627053" y="2173553"/>
                  <a:pt x="5441974" y="2152651"/>
                </a:cubicBezTo>
                <a:cubicBezTo>
                  <a:pt x="5256895" y="2131749"/>
                  <a:pt x="5252052" y="2152080"/>
                  <a:pt x="5089937" y="2152651"/>
                </a:cubicBezTo>
                <a:cubicBezTo>
                  <a:pt x="4927822" y="2153222"/>
                  <a:pt x="4782669" y="2169981"/>
                  <a:pt x="4629582" y="2152651"/>
                </a:cubicBezTo>
                <a:cubicBezTo>
                  <a:pt x="4476495" y="2135321"/>
                  <a:pt x="4045419" y="2147952"/>
                  <a:pt x="3735952" y="2152651"/>
                </a:cubicBezTo>
                <a:cubicBezTo>
                  <a:pt x="3426485" y="2157351"/>
                  <a:pt x="3511406" y="2161401"/>
                  <a:pt x="3383916" y="2152651"/>
                </a:cubicBezTo>
                <a:cubicBezTo>
                  <a:pt x="3256426" y="2143901"/>
                  <a:pt x="3110101" y="2155428"/>
                  <a:pt x="3031879" y="2152651"/>
                </a:cubicBezTo>
                <a:cubicBezTo>
                  <a:pt x="2953657" y="2149874"/>
                  <a:pt x="2778235" y="2138339"/>
                  <a:pt x="2679843" y="2152651"/>
                </a:cubicBezTo>
                <a:cubicBezTo>
                  <a:pt x="2581451" y="2166963"/>
                  <a:pt x="2164405" y="2158847"/>
                  <a:pt x="2002850" y="2152651"/>
                </a:cubicBezTo>
                <a:cubicBezTo>
                  <a:pt x="1841295" y="2146455"/>
                  <a:pt x="1606249" y="2184913"/>
                  <a:pt x="1325858" y="2152651"/>
                </a:cubicBezTo>
                <a:cubicBezTo>
                  <a:pt x="1045467" y="2120389"/>
                  <a:pt x="555476" y="2189418"/>
                  <a:pt x="269749" y="2152651"/>
                </a:cubicBezTo>
                <a:cubicBezTo>
                  <a:pt x="130246" y="2132266"/>
                  <a:pt x="4091" y="2002581"/>
                  <a:pt x="0" y="1882902"/>
                </a:cubicBezTo>
                <a:cubicBezTo>
                  <a:pt x="23071" y="1740208"/>
                  <a:pt x="10780" y="1494233"/>
                  <a:pt x="0" y="1377447"/>
                </a:cubicBezTo>
                <a:cubicBezTo>
                  <a:pt x="-10780" y="1260661"/>
                  <a:pt x="16848" y="1098951"/>
                  <a:pt x="0" y="823598"/>
                </a:cubicBezTo>
                <a:cubicBezTo>
                  <a:pt x="-16848" y="548245"/>
                  <a:pt x="-93" y="485612"/>
                  <a:pt x="0" y="26974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“Không! Ta sẽ mặc giáp phục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 đẹp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dân chúng thêm phấn khích,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giặc trông thấy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 kinh hồn.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73AA6-5B1A-46D1-F703-703090363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52" y="942975"/>
            <a:ext cx="895745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8396980" y="0"/>
            <a:ext cx="3795021" cy="6858000"/>
            <a:chOff x="0" y="0"/>
            <a:chExt cx="1499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267" cy="2709333"/>
            </a:xfrm>
            <a:custGeom>
              <a:avLst/>
              <a:gdLst/>
              <a:ahLst/>
              <a:cxnLst/>
              <a:rect l="l" t="t" r="r" b="b"/>
              <a:pathLst>
                <a:path w="1499267" h="2709333">
                  <a:moveTo>
                    <a:pt x="0" y="0"/>
                  </a:moveTo>
                  <a:lnTo>
                    <a:pt x="1499267" y="0"/>
                  </a:lnTo>
                  <a:lnTo>
                    <a:pt x="14992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F1A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" y="0"/>
            <a:ext cx="11506200" cy="6858000"/>
            <a:chOff x="0" y="0"/>
            <a:chExt cx="204224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243" cy="2709333"/>
            </a:xfrm>
            <a:custGeom>
              <a:avLst/>
              <a:gdLst/>
              <a:ahLst/>
              <a:cxnLst/>
              <a:rect l="l" t="t" r="r" b="b"/>
              <a:pathLst>
                <a:path w="2042243" h="2709333">
                  <a:moveTo>
                    <a:pt x="0" y="0"/>
                  </a:moveTo>
                  <a:lnTo>
                    <a:pt x="2042243" y="0"/>
                  </a:lnTo>
                  <a:lnTo>
                    <a:pt x="2042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BDB9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F78C1-6631-BAC0-F459-BAED50310F11}"/>
              </a:ext>
            </a:extLst>
          </p:cNvPr>
          <p:cNvSpPr/>
          <p:nvPr/>
        </p:nvSpPr>
        <p:spPr>
          <a:xfrm>
            <a:off x="491115" y="483604"/>
            <a:ext cx="10992047" cy="1444207"/>
          </a:xfrm>
          <a:custGeom>
            <a:avLst/>
            <a:gdLst>
              <a:gd name="connsiteX0" fmla="*/ 0 w 10992047"/>
              <a:gd name="connsiteY0" fmla="*/ 352690 h 1444207"/>
              <a:gd name="connsiteX1" fmla="*/ 352690 w 10992047"/>
              <a:gd name="connsiteY1" fmla="*/ 0 h 1444207"/>
              <a:gd name="connsiteX2" fmla="*/ 10639357 w 10992047"/>
              <a:gd name="connsiteY2" fmla="*/ 0 h 1444207"/>
              <a:gd name="connsiteX3" fmla="*/ 10992047 w 10992047"/>
              <a:gd name="connsiteY3" fmla="*/ 352690 h 1444207"/>
              <a:gd name="connsiteX4" fmla="*/ 10992047 w 10992047"/>
              <a:gd name="connsiteY4" fmla="*/ 1091517 h 1444207"/>
              <a:gd name="connsiteX5" fmla="*/ 10639357 w 10992047"/>
              <a:gd name="connsiteY5" fmla="*/ 1444207 h 1444207"/>
              <a:gd name="connsiteX6" fmla="*/ 352690 w 10992047"/>
              <a:gd name="connsiteY6" fmla="*/ 1444207 h 1444207"/>
              <a:gd name="connsiteX7" fmla="*/ 0 w 10992047"/>
              <a:gd name="connsiteY7" fmla="*/ 1091517 h 1444207"/>
              <a:gd name="connsiteX8" fmla="*/ 0 w 10992047"/>
              <a:gd name="connsiteY8" fmla="*/ 352690 h 144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92047" h="1444207" fill="none" extrusionOk="0">
                <a:moveTo>
                  <a:pt x="0" y="352690"/>
                </a:moveTo>
                <a:cubicBezTo>
                  <a:pt x="-7234" y="183256"/>
                  <a:pt x="139493" y="-12373"/>
                  <a:pt x="352690" y="0"/>
                </a:cubicBezTo>
                <a:cubicBezTo>
                  <a:pt x="2918859" y="-35273"/>
                  <a:pt x="7910487" y="-144294"/>
                  <a:pt x="10639357" y="0"/>
                </a:cubicBezTo>
                <a:cubicBezTo>
                  <a:pt x="10846124" y="3647"/>
                  <a:pt x="10980025" y="147768"/>
                  <a:pt x="10992047" y="352690"/>
                </a:cubicBezTo>
                <a:cubicBezTo>
                  <a:pt x="11051570" y="703060"/>
                  <a:pt x="10968600" y="871745"/>
                  <a:pt x="10992047" y="1091517"/>
                </a:cubicBezTo>
                <a:cubicBezTo>
                  <a:pt x="11000655" y="1279793"/>
                  <a:pt x="10854035" y="1422641"/>
                  <a:pt x="10639357" y="1444207"/>
                </a:cubicBezTo>
                <a:cubicBezTo>
                  <a:pt x="5902666" y="1521732"/>
                  <a:pt x="4367313" y="1400504"/>
                  <a:pt x="352690" y="1444207"/>
                </a:cubicBezTo>
                <a:cubicBezTo>
                  <a:pt x="129259" y="1436270"/>
                  <a:pt x="-25553" y="1285953"/>
                  <a:pt x="0" y="1091517"/>
                </a:cubicBezTo>
                <a:cubicBezTo>
                  <a:pt x="-52136" y="896682"/>
                  <a:pt x="-65416" y="453854"/>
                  <a:pt x="0" y="352690"/>
                </a:cubicBezTo>
                <a:close/>
              </a:path>
              <a:path w="10992047" h="1444207" stroke="0" extrusionOk="0">
                <a:moveTo>
                  <a:pt x="0" y="352690"/>
                </a:moveTo>
                <a:cubicBezTo>
                  <a:pt x="-7303" y="132673"/>
                  <a:pt x="155865" y="1652"/>
                  <a:pt x="352690" y="0"/>
                </a:cubicBezTo>
                <a:cubicBezTo>
                  <a:pt x="4595352" y="-95379"/>
                  <a:pt x="7550412" y="58096"/>
                  <a:pt x="10639357" y="0"/>
                </a:cubicBezTo>
                <a:cubicBezTo>
                  <a:pt x="10817329" y="-11835"/>
                  <a:pt x="10982312" y="150909"/>
                  <a:pt x="10992047" y="352690"/>
                </a:cubicBezTo>
                <a:cubicBezTo>
                  <a:pt x="10987859" y="696301"/>
                  <a:pt x="11020034" y="995977"/>
                  <a:pt x="10992047" y="1091517"/>
                </a:cubicBezTo>
                <a:cubicBezTo>
                  <a:pt x="11008230" y="1267066"/>
                  <a:pt x="10807831" y="1417998"/>
                  <a:pt x="10639357" y="1444207"/>
                </a:cubicBezTo>
                <a:cubicBezTo>
                  <a:pt x="9170472" y="1384301"/>
                  <a:pt x="2400414" y="1526721"/>
                  <a:pt x="352690" y="1444207"/>
                </a:cubicBezTo>
                <a:cubicBezTo>
                  <a:pt x="131244" y="1450798"/>
                  <a:pt x="-9330" y="1295772"/>
                  <a:pt x="0" y="1091517"/>
                </a:cubicBezTo>
                <a:cubicBezTo>
                  <a:pt x="55710" y="907572"/>
                  <a:pt x="49081" y="569368"/>
                  <a:pt x="0" y="35269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Hán: triều đại ở Trung Quốc, cách đây hơn 2000 năm.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26B8-309D-0E0E-C276-B525DC6D3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975" y="1813137"/>
            <a:ext cx="3681941" cy="4707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2D015-F645-B83E-28A0-A255C6143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362200"/>
            <a:ext cx="5715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8396980" y="0"/>
            <a:ext cx="3795021" cy="6858000"/>
            <a:chOff x="0" y="0"/>
            <a:chExt cx="1499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267" cy="2709333"/>
            </a:xfrm>
            <a:custGeom>
              <a:avLst/>
              <a:gdLst/>
              <a:ahLst/>
              <a:cxnLst/>
              <a:rect l="l" t="t" r="r" b="b"/>
              <a:pathLst>
                <a:path w="1499267" h="2709333">
                  <a:moveTo>
                    <a:pt x="0" y="0"/>
                  </a:moveTo>
                  <a:lnTo>
                    <a:pt x="1499267" y="0"/>
                  </a:lnTo>
                  <a:lnTo>
                    <a:pt x="14992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F1A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" y="0"/>
            <a:ext cx="11506200" cy="6858000"/>
            <a:chOff x="0" y="0"/>
            <a:chExt cx="204224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243" cy="2709333"/>
            </a:xfrm>
            <a:custGeom>
              <a:avLst/>
              <a:gdLst/>
              <a:ahLst/>
              <a:cxnLst/>
              <a:rect l="l" t="t" r="r" b="b"/>
              <a:pathLst>
                <a:path w="2042243" h="2709333">
                  <a:moveTo>
                    <a:pt x="0" y="0"/>
                  </a:moveTo>
                  <a:lnTo>
                    <a:pt x="2042243" y="0"/>
                  </a:lnTo>
                  <a:lnTo>
                    <a:pt x="2042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BDB9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F78C1-6631-BAC0-F459-BAED50310F11}"/>
              </a:ext>
            </a:extLst>
          </p:cNvPr>
          <p:cNvSpPr/>
          <p:nvPr/>
        </p:nvSpPr>
        <p:spPr>
          <a:xfrm>
            <a:off x="2714625" y="1236079"/>
            <a:ext cx="6111062" cy="1444207"/>
          </a:xfrm>
          <a:custGeom>
            <a:avLst/>
            <a:gdLst>
              <a:gd name="connsiteX0" fmla="*/ 0 w 6111062"/>
              <a:gd name="connsiteY0" fmla="*/ 352690 h 1444207"/>
              <a:gd name="connsiteX1" fmla="*/ 352690 w 6111062"/>
              <a:gd name="connsiteY1" fmla="*/ 0 h 1444207"/>
              <a:gd name="connsiteX2" fmla="*/ 5758372 w 6111062"/>
              <a:gd name="connsiteY2" fmla="*/ 0 h 1444207"/>
              <a:gd name="connsiteX3" fmla="*/ 6111062 w 6111062"/>
              <a:gd name="connsiteY3" fmla="*/ 352690 h 1444207"/>
              <a:gd name="connsiteX4" fmla="*/ 6111062 w 6111062"/>
              <a:gd name="connsiteY4" fmla="*/ 1091517 h 1444207"/>
              <a:gd name="connsiteX5" fmla="*/ 5758372 w 6111062"/>
              <a:gd name="connsiteY5" fmla="*/ 1444207 h 1444207"/>
              <a:gd name="connsiteX6" fmla="*/ 352690 w 6111062"/>
              <a:gd name="connsiteY6" fmla="*/ 1444207 h 1444207"/>
              <a:gd name="connsiteX7" fmla="*/ 0 w 6111062"/>
              <a:gd name="connsiteY7" fmla="*/ 1091517 h 1444207"/>
              <a:gd name="connsiteX8" fmla="*/ 0 w 6111062"/>
              <a:gd name="connsiteY8" fmla="*/ 352690 h 144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062" h="1444207" fill="none" extrusionOk="0">
                <a:moveTo>
                  <a:pt x="0" y="352690"/>
                </a:moveTo>
                <a:cubicBezTo>
                  <a:pt x="-7234" y="183256"/>
                  <a:pt x="139493" y="-12373"/>
                  <a:pt x="352690" y="0"/>
                </a:cubicBezTo>
                <a:cubicBezTo>
                  <a:pt x="1342457" y="-35273"/>
                  <a:pt x="3557527" y="-144294"/>
                  <a:pt x="5758372" y="0"/>
                </a:cubicBezTo>
                <a:cubicBezTo>
                  <a:pt x="5965139" y="3647"/>
                  <a:pt x="6099040" y="147768"/>
                  <a:pt x="6111062" y="352690"/>
                </a:cubicBezTo>
                <a:cubicBezTo>
                  <a:pt x="6170585" y="703060"/>
                  <a:pt x="6087615" y="871745"/>
                  <a:pt x="6111062" y="1091517"/>
                </a:cubicBezTo>
                <a:cubicBezTo>
                  <a:pt x="6119670" y="1279793"/>
                  <a:pt x="5973050" y="1422641"/>
                  <a:pt x="5758372" y="1444207"/>
                </a:cubicBezTo>
                <a:cubicBezTo>
                  <a:pt x="3374127" y="1521732"/>
                  <a:pt x="2383441" y="1400504"/>
                  <a:pt x="352690" y="1444207"/>
                </a:cubicBezTo>
                <a:cubicBezTo>
                  <a:pt x="129259" y="1436270"/>
                  <a:pt x="-25553" y="1285953"/>
                  <a:pt x="0" y="1091517"/>
                </a:cubicBezTo>
                <a:cubicBezTo>
                  <a:pt x="-52136" y="896682"/>
                  <a:pt x="-65416" y="453854"/>
                  <a:pt x="0" y="352690"/>
                </a:cubicBezTo>
                <a:close/>
              </a:path>
              <a:path w="6111062" h="1444207" stroke="0" extrusionOk="0">
                <a:moveTo>
                  <a:pt x="0" y="352690"/>
                </a:moveTo>
                <a:cubicBezTo>
                  <a:pt x="-7303" y="132673"/>
                  <a:pt x="155865" y="1652"/>
                  <a:pt x="352690" y="0"/>
                </a:cubicBezTo>
                <a:cubicBezTo>
                  <a:pt x="1438196" y="-95379"/>
                  <a:pt x="3172881" y="58096"/>
                  <a:pt x="5758372" y="0"/>
                </a:cubicBezTo>
                <a:cubicBezTo>
                  <a:pt x="5936344" y="-11835"/>
                  <a:pt x="6101327" y="150909"/>
                  <a:pt x="6111062" y="352690"/>
                </a:cubicBezTo>
                <a:cubicBezTo>
                  <a:pt x="6106874" y="696301"/>
                  <a:pt x="6139049" y="995977"/>
                  <a:pt x="6111062" y="1091517"/>
                </a:cubicBezTo>
                <a:cubicBezTo>
                  <a:pt x="6127245" y="1267066"/>
                  <a:pt x="5926846" y="1417998"/>
                  <a:pt x="5758372" y="1444207"/>
                </a:cubicBezTo>
                <a:cubicBezTo>
                  <a:pt x="3175335" y="1384301"/>
                  <a:pt x="1715748" y="1526721"/>
                  <a:pt x="352690" y="1444207"/>
                </a:cubicBezTo>
                <a:cubicBezTo>
                  <a:pt x="131244" y="1450798"/>
                  <a:pt x="-9330" y="1295772"/>
                  <a:pt x="0" y="1091517"/>
                </a:cubicBezTo>
                <a:cubicBezTo>
                  <a:pt x="55710" y="907572"/>
                  <a:pt x="49081" y="569368"/>
                  <a:pt x="0" y="35269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 hộ: thống trị nước khác.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26B8-309D-0E0E-C276-B525DC6D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5" y="1813137"/>
            <a:ext cx="3681941" cy="47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42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8396980" y="0"/>
            <a:ext cx="3795021" cy="6858000"/>
            <a:chOff x="0" y="0"/>
            <a:chExt cx="1499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267" cy="2709333"/>
            </a:xfrm>
            <a:custGeom>
              <a:avLst/>
              <a:gdLst/>
              <a:ahLst/>
              <a:cxnLst/>
              <a:rect l="l" t="t" r="r" b="b"/>
              <a:pathLst>
                <a:path w="1499267" h="2709333">
                  <a:moveTo>
                    <a:pt x="0" y="0"/>
                  </a:moveTo>
                  <a:lnTo>
                    <a:pt x="1499267" y="0"/>
                  </a:lnTo>
                  <a:lnTo>
                    <a:pt x="14992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F1A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" y="0"/>
            <a:ext cx="11506200" cy="6858000"/>
            <a:chOff x="0" y="0"/>
            <a:chExt cx="204224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243" cy="2709333"/>
            </a:xfrm>
            <a:custGeom>
              <a:avLst/>
              <a:gdLst/>
              <a:ahLst/>
              <a:cxnLst/>
              <a:rect l="l" t="t" r="r" b="b"/>
              <a:pathLst>
                <a:path w="2042243" h="2709333">
                  <a:moveTo>
                    <a:pt x="0" y="0"/>
                  </a:moveTo>
                  <a:lnTo>
                    <a:pt x="2042243" y="0"/>
                  </a:lnTo>
                  <a:lnTo>
                    <a:pt x="2042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BDB9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F78C1-6631-BAC0-F459-BAED50310F11}"/>
              </a:ext>
            </a:extLst>
          </p:cNvPr>
          <p:cNvSpPr/>
          <p:nvPr/>
        </p:nvSpPr>
        <p:spPr>
          <a:xfrm>
            <a:off x="491115" y="483604"/>
            <a:ext cx="10992047" cy="1444207"/>
          </a:xfrm>
          <a:custGeom>
            <a:avLst/>
            <a:gdLst>
              <a:gd name="connsiteX0" fmla="*/ 0 w 10992047"/>
              <a:gd name="connsiteY0" fmla="*/ 352690 h 1444207"/>
              <a:gd name="connsiteX1" fmla="*/ 352690 w 10992047"/>
              <a:gd name="connsiteY1" fmla="*/ 0 h 1444207"/>
              <a:gd name="connsiteX2" fmla="*/ 10639357 w 10992047"/>
              <a:gd name="connsiteY2" fmla="*/ 0 h 1444207"/>
              <a:gd name="connsiteX3" fmla="*/ 10992047 w 10992047"/>
              <a:gd name="connsiteY3" fmla="*/ 352690 h 1444207"/>
              <a:gd name="connsiteX4" fmla="*/ 10992047 w 10992047"/>
              <a:gd name="connsiteY4" fmla="*/ 1091517 h 1444207"/>
              <a:gd name="connsiteX5" fmla="*/ 10639357 w 10992047"/>
              <a:gd name="connsiteY5" fmla="*/ 1444207 h 1444207"/>
              <a:gd name="connsiteX6" fmla="*/ 352690 w 10992047"/>
              <a:gd name="connsiteY6" fmla="*/ 1444207 h 1444207"/>
              <a:gd name="connsiteX7" fmla="*/ 0 w 10992047"/>
              <a:gd name="connsiteY7" fmla="*/ 1091517 h 1444207"/>
              <a:gd name="connsiteX8" fmla="*/ 0 w 10992047"/>
              <a:gd name="connsiteY8" fmla="*/ 352690 h 144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92047" h="1444207" fill="none" extrusionOk="0">
                <a:moveTo>
                  <a:pt x="0" y="352690"/>
                </a:moveTo>
                <a:cubicBezTo>
                  <a:pt x="-7234" y="183256"/>
                  <a:pt x="139493" y="-12373"/>
                  <a:pt x="352690" y="0"/>
                </a:cubicBezTo>
                <a:cubicBezTo>
                  <a:pt x="2918859" y="-35273"/>
                  <a:pt x="7910487" y="-144294"/>
                  <a:pt x="10639357" y="0"/>
                </a:cubicBezTo>
                <a:cubicBezTo>
                  <a:pt x="10846124" y="3647"/>
                  <a:pt x="10980025" y="147768"/>
                  <a:pt x="10992047" y="352690"/>
                </a:cubicBezTo>
                <a:cubicBezTo>
                  <a:pt x="11051570" y="703060"/>
                  <a:pt x="10968600" y="871745"/>
                  <a:pt x="10992047" y="1091517"/>
                </a:cubicBezTo>
                <a:cubicBezTo>
                  <a:pt x="11000655" y="1279793"/>
                  <a:pt x="10854035" y="1422641"/>
                  <a:pt x="10639357" y="1444207"/>
                </a:cubicBezTo>
                <a:cubicBezTo>
                  <a:pt x="5902666" y="1521732"/>
                  <a:pt x="4367313" y="1400504"/>
                  <a:pt x="352690" y="1444207"/>
                </a:cubicBezTo>
                <a:cubicBezTo>
                  <a:pt x="129259" y="1436270"/>
                  <a:pt x="-25553" y="1285953"/>
                  <a:pt x="0" y="1091517"/>
                </a:cubicBezTo>
                <a:cubicBezTo>
                  <a:pt x="-52136" y="896682"/>
                  <a:pt x="-65416" y="453854"/>
                  <a:pt x="0" y="352690"/>
                </a:cubicBezTo>
                <a:close/>
              </a:path>
              <a:path w="10992047" h="1444207" stroke="0" extrusionOk="0">
                <a:moveTo>
                  <a:pt x="0" y="352690"/>
                </a:moveTo>
                <a:cubicBezTo>
                  <a:pt x="-7303" y="132673"/>
                  <a:pt x="155865" y="1652"/>
                  <a:pt x="352690" y="0"/>
                </a:cubicBezTo>
                <a:cubicBezTo>
                  <a:pt x="4595352" y="-95379"/>
                  <a:pt x="7550412" y="58096"/>
                  <a:pt x="10639357" y="0"/>
                </a:cubicBezTo>
                <a:cubicBezTo>
                  <a:pt x="10817329" y="-11835"/>
                  <a:pt x="10982312" y="150909"/>
                  <a:pt x="10992047" y="352690"/>
                </a:cubicBezTo>
                <a:cubicBezTo>
                  <a:pt x="10987859" y="696301"/>
                  <a:pt x="11020034" y="995977"/>
                  <a:pt x="10992047" y="1091517"/>
                </a:cubicBezTo>
                <a:cubicBezTo>
                  <a:pt x="11008230" y="1267066"/>
                  <a:pt x="10807831" y="1417998"/>
                  <a:pt x="10639357" y="1444207"/>
                </a:cubicBezTo>
                <a:cubicBezTo>
                  <a:pt x="9170472" y="1384301"/>
                  <a:pt x="2400414" y="1526721"/>
                  <a:pt x="352690" y="1444207"/>
                </a:cubicBezTo>
                <a:cubicBezTo>
                  <a:pt x="131244" y="1450798"/>
                  <a:pt x="-9330" y="1295772"/>
                  <a:pt x="0" y="1091517"/>
                </a:cubicBezTo>
                <a:cubicBezTo>
                  <a:pt x="55710" y="907572"/>
                  <a:pt x="49081" y="569368"/>
                  <a:pt x="0" y="35269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 Lâu: vùng đất thuộc huyện Thuận Thành, tỉnh Bắc Ninh ngày nay.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26B8-309D-0E0E-C276-B525DC6D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5" y="1813137"/>
            <a:ext cx="3681941" cy="4707506"/>
          </a:xfrm>
          <a:prstGeom prst="rect">
            <a:avLst/>
          </a:prstGeom>
        </p:spPr>
      </p:pic>
      <p:pic>
        <p:nvPicPr>
          <p:cNvPr id="2050" name="Picture 2" descr="Tôn tạo và tu bổ di tích thành cổ Luy Lâu">
            <a:extLst>
              <a:ext uri="{FF2B5EF4-FFF2-40B4-BE49-F238E27FC236}">
                <a16:creationId xmlns:a16="http://schemas.microsoft.com/office/drawing/2014/main" id="{5BD9F72E-65C9-AEF0-27AE-57F6EA88E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2271711"/>
            <a:ext cx="5391150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7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8396980" y="0"/>
            <a:ext cx="3795021" cy="6858000"/>
            <a:chOff x="0" y="0"/>
            <a:chExt cx="1499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99267" cy="2709333"/>
            </a:xfrm>
            <a:custGeom>
              <a:avLst/>
              <a:gdLst/>
              <a:ahLst/>
              <a:cxnLst/>
              <a:rect l="l" t="t" r="r" b="b"/>
              <a:pathLst>
                <a:path w="1499267" h="2709333">
                  <a:moveTo>
                    <a:pt x="0" y="0"/>
                  </a:moveTo>
                  <a:lnTo>
                    <a:pt x="1499267" y="0"/>
                  </a:lnTo>
                  <a:lnTo>
                    <a:pt x="14992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F1A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" y="0"/>
            <a:ext cx="11506200" cy="6858000"/>
            <a:chOff x="0" y="0"/>
            <a:chExt cx="2042243" cy="2709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2243" cy="2709333"/>
            </a:xfrm>
            <a:custGeom>
              <a:avLst/>
              <a:gdLst/>
              <a:ahLst/>
              <a:cxnLst/>
              <a:rect l="l" t="t" r="r" b="b"/>
              <a:pathLst>
                <a:path w="2042243" h="2709333">
                  <a:moveTo>
                    <a:pt x="0" y="0"/>
                  </a:moveTo>
                  <a:lnTo>
                    <a:pt x="2042243" y="0"/>
                  </a:lnTo>
                  <a:lnTo>
                    <a:pt x="2042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BDB9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F78C1-6631-BAC0-F459-BAED50310F11}"/>
              </a:ext>
            </a:extLst>
          </p:cNvPr>
          <p:cNvSpPr/>
          <p:nvPr/>
        </p:nvSpPr>
        <p:spPr>
          <a:xfrm>
            <a:off x="1619250" y="407404"/>
            <a:ext cx="6892112" cy="1030871"/>
          </a:xfrm>
          <a:custGeom>
            <a:avLst/>
            <a:gdLst>
              <a:gd name="connsiteX0" fmla="*/ 0 w 6892112"/>
              <a:gd name="connsiteY0" fmla="*/ 251749 h 1030871"/>
              <a:gd name="connsiteX1" fmla="*/ 251749 w 6892112"/>
              <a:gd name="connsiteY1" fmla="*/ 0 h 1030871"/>
              <a:gd name="connsiteX2" fmla="*/ 6640363 w 6892112"/>
              <a:gd name="connsiteY2" fmla="*/ 0 h 1030871"/>
              <a:gd name="connsiteX3" fmla="*/ 6892112 w 6892112"/>
              <a:gd name="connsiteY3" fmla="*/ 251749 h 1030871"/>
              <a:gd name="connsiteX4" fmla="*/ 6892112 w 6892112"/>
              <a:gd name="connsiteY4" fmla="*/ 779122 h 1030871"/>
              <a:gd name="connsiteX5" fmla="*/ 6640363 w 6892112"/>
              <a:gd name="connsiteY5" fmla="*/ 1030871 h 1030871"/>
              <a:gd name="connsiteX6" fmla="*/ 251749 w 6892112"/>
              <a:gd name="connsiteY6" fmla="*/ 1030871 h 1030871"/>
              <a:gd name="connsiteX7" fmla="*/ 0 w 6892112"/>
              <a:gd name="connsiteY7" fmla="*/ 779122 h 1030871"/>
              <a:gd name="connsiteX8" fmla="*/ 0 w 6892112"/>
              <a:gd name="connsiteY8" fmla="*/ 251749 h 103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112" h="1030871" fill="none" extrusionOk="0">
                <a:moveTo>
                  <a:pt x="0" y="251749"/>
                </a:moveTo>
                <a:cubicBezTo>
                  <a:pt x="-3299" y="124272"/>
                  <a:pt x="97083" y="-10503"/>
                  <a:pt x="251749" y="0"/>
                </a:cubicBezTo>
                <a:cubicBezTo>
                  <a:pt x="2122623" y="-35273"/>
                  <a:pt x="5500964" y="-144294"/>
                  <a:pt x="6640363" y="0"/>
                </a:cubicBezTo>
                <a:cubicBezTo>
                  <a:pt x="6789073" y="2944"/>
                  <a:pt x="6878397" y="101149"/>
                  <a:pt x="6892112" y="251749"/>
                </a:cubicBezTo>
                <a:cubicBezTo>
                  <a:pt x="6854658" y="338079"/>
                  <a:pt x="6871782" y="519005"/>
                  <a:pt x="6892112" y="779122"/>
                </a:cubicBezTo>
                <a:cubicBezTo>
                  <a:pt x="6898731" y="913153"/>
                  <a:pt x="6788794" y="1020687"/>
                  <a:pt x="6640363" y="1030871"/>
                </a:cubicBezTo>
                <a:cubicBezTo>
                  <a:pt x="3768890" y="1108396"/>
                  <a:pt x="3216234" y="987168"/>
                  <a:pt x="251749" y="1030871"/>
                </a:cubicBezTo>
                <a:cubicBezTo>
                  <a:pt x="109686" y="1030032"/>
                  <a:pt x="-10127" y="918021"/>
                  <a:pt x="0" y="779122"/>
                </a:cubicBezTo>
                <a:cubicBezTo>
                  <a:pt x="-17320" y="605801"/>
                  <a:pt x="-9203" y="486675"/>
                  <a:pt x="0" y="251749"/>
                </a:cubicBezTo>
                <a:close/>
              </a:path>
              <a:path w="6892112" h="1030871" stroke="0" extrusionOk="0">
                <a:moveTo>
                  <a:pt x="0" y="251749"/>
                </a:moveTo>
                <a:cubicBezTo>
                  <a:pt x="-7237" y="87708"/>
                  <a:pt x="92364" y="16480"/>
                  <a:pt x="251749" y="0"/>
                </a:cubicBezTo>
                <a:cubicBezTo>
                  <a:pt x="2792756" y="-95379"/>
                  <a:pt x="5316613" y="58096"/>
                  <a:pt x="6640363" y="0"/>
                </a:cubicBezTo>
                <a:cubicBezTo>
                  <a:pt x="6775634" y="-2651"/>
                  <a:pt x="6884559" y="107284"/>
                  <a:pt x="6892112" y="251749"/>
                </a:cubicBezTo>
                <a:cubicBezTo>
                  <a:pt x="6915727" y="469822"/>
                  <a:pt x="6886320" y="679935"/>
                  <a:pt x="6892112" y="779122"/>
                </a:cubicBezTo>
                <a:cubicBezTo>
                  <a:pt x="6895119" y="914584"/>
                  <a:pt x="6773728" y="1025221"/>
                  <a:pt x="6640363" y="1030871"/>
                </a:cubicBezTo>
                <a:cubicBezTo>
                  <a:pt x="5363924" y="970965"/>
                  <a:pt x="3315460" y="1113385"/>
                  <a:pt x="251749" y="1030871"/>
                </a:cubicBezTo>
                <a:cubicBezTo>
                  <a:pt x="90330" y="1036404"/>
                  <a:pt x="-15831" y="934227"/>
                  <a:pt x="0" y="779122"/>
                </a:cubicBezTo>
                <a:cubicBezTo>
                  <a:pt x="36085" y="623304"/>
                  <a:pt x="-15721" y="429208"/>
                  <a:pt x="0" y="251749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Trẩy quân: đoàn quân lên đường.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26B8-309D-0E0E-C276-B525DC6D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946362"/>
            <a:ext cx="3681941" cy="4707506"/>
          </a:xfrm>
          <a:prstGeom prst="rect">
            <a:avLst/>
          </a:prstGeom>
        </p:spPr>
      </p:pic>
      <p:pic>
        <p:nvPicPr>
          <p:cNvPr id="3074" name="Picture 2" descr="Nội dung của bài &quot;Hai Bà Trưng&quot; là gì ? Đọc truyện Hai Bà T">
            <a:extLst>
              <a:ext uri="{FF2B5EF4-FFF2-40B4-BE49-F238E27FC236}">
                <a16:creationId xmlns:a16="http://schemas.microsoft.com/office/drawing/2014/main" id="{8E2ACB46-F90B-14DE-2382-DD1C11C9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4" y="1643063"/>
            <a:ext cx="5324475" cy="417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6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205</Words>
  <Application>Microsoft Office PowerPoint</Application>
  <PresentationFormat>Widescreen</PresentationFormat>
  <Paragraphs>16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Arial-Rounded</vt:lpstr>
      <vt:lpstr>Calibri</vt:lpstr>
      <vt:lpstr>SVN-Pyes Pa Headline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33</cp:revision>
  <dcterms:created xsi:type="dcterms:W3CDTF">2023-01-31T09:31:32Z</dcterms:created>
  <dcterms:modified xsi:type="dcterms:W3CDTF">2024-04-17T08:09:37Z</dcterms:modified>
</cp:coreProperties>
</file>