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84" r:id="rId2"/>
    <p:sldId id="256" r:id="rId3"/>
    <p:sldId id="280" r:id="rId4"/>
    <p:sldId id="277" r:id="rId5"/>
    <p:sldId id="258" r:id="rId6"/>
    <p:sldId id="259" r:id="rId7"/>
    <p:sldId id="281" r:id="rId8"/>
    <p:sldId id="260" r:id="rId9"/>
    <p:sldId id="262" r:id="rId10"/>
    <p:sldId id="265" r:id="rId11"/>
    <p:sldId id="266" r:id="rId12"/>
    <p:sldId id="267" r:id="rId13"/>
    <p:sldId id="275" r:id="rId14"/>
    <p:sldId id="282" r:id="rId15"/>
    <p:sldId id="271" r:id="rId16"/>
    <p:sldId id="272" r:id="rId17"/>
    <p:sldId id="273" r:id="rId18"/>
    <p:sldId id="274" r:id="rId19"/>
    <p:sldId id="283" r:id="rId20"/>
    <p:sldId id="285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-16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59E6DF3B-EE0D-492D-A836-1BBDF8E49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331347FC-FF9B-4727-92E9-FC22814ED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CB26A0-3F5E-4A02-BE7A-76B62C5D7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EECB57A-3DB7-4C57-9496-50474815190F}" type="slidenum">
              <a: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57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16/01/2023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jpg"/><Relationship Id="rId5" Type="http://schemas.openxmlformats.org/officeDocument/2006/relationships/image" Target="../media/image53.svg"/><Relationship Id="rId10" Type="http://schemas.openxmlformats.org/officeDocument/2006/relationships/image" Target="../media/image58.sv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">
            <a:extLst>
              <a:ext uri="{FF2B5EF4-FFF2-40B4-BE49-F238E27FC236}">
                <a16:creationId xmlns:a16="http://schemas.microsoft.com/office/drawing/2014/main" id="{DAC4B2CD-C17D-4588-B00E-4965148E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0"/>
            <a:ext cx="91440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9">
            <a:extLst>
              <a:ext uri="{FF2B5EF4-FFF2-40B4-BE49-F238E27FC236}">
                <a16:creationId xmlns:a16="http://schemas.microsoft.com/office/drawing/2014/main" id="{80C47695-4072-4D98-B7DF-4329A8C9541C}"/>
              </a:ext>
            </a:extLst>
          </p:cNvPr>
          <p:cNvSpPr/>
          <p:nvPr/>
        </p:nvSpPr>
        <p:spPr bwMode="auto">
          <a:xfrm>
            <a:off x="2346723" y="940594"/>
            <a:ext cx="4563665" cy="2309813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48701" tIns="24350" rIns="48701" bIns="24350"/>
          <a:lstStyle/>
          <a:p>
            <a:pPr defTabSz="487019">
              <a:defRPr/>
            </a:pPr>
            <a:endParaRPr lang="zh-CN" altLang="en-US" sz="959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4100" name="图片 5">
            <a:extLst>
              <a:ext uri="{FF2B5EF4-FFF2-40B4-BE49-F238E27FC236}">
                <a16:creationId xmlns:a16="http://schemas.microsoft.com/office/drawing/2014/main" id="{F2C97780-3FA7-4D77-AD8F-A2100148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2183607" y="1029891"/>
            <a:ext cx="5818585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3">
            <a:extLst>
              <a:ext uri="{FF2B5EF4-FFF2-40B4-BE49-F238E27FC236}">
                <a16:creationId xmlns:a16="http://schemas.microsoft.com/office/drawing/2014/main" id="{BCAD3813-FCCF-4E6B-97D7-9D604694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6522244" y="972741"/>
            <a:ext cx="77509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8">
            <a:extLst>
              <a:ext uri="{FF2B5EF4-FFF2-40B4-BE49-F238E27FC236}">
                <a16:creationId xmlns:a16="http://schemas.microsoft.com/office/drawing/2014/main" id="{979FAB80-DCA1-4E08-8DA8-CABF6CAD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3701654" y="2883694"/>
            <a:ext cx="96083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">
            <a:extLst>
              <a:ext uri="{FF2B5EF4-FFF2-40B4-BE49-F238E27FC236}">
                <a16:creationId xmlns:a16="http://schemas.microsoft.com/office/drawing/2014/main" id="{A96506D1-ADD5-4BCC-B79A-5808EBB2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6430566" y="2411016"/>
            <a:ext cx="608409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">
            <a:extLst>
              <a:ext uri="{FF2B5EF4-FFF2-40B4-BE49-F238E27FC236}">
                <a16:creationId xmlns:a16="http://schemas.microsoft.com/office/drawing/2014/main" id="{7F6DEF52-AB78-41DF-8AF0-87275633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48" y="3670880"/>
            <a:ext cx="1887139" cy="126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8D0B-0296-4322-8F17-0B1DCB638752}"/>
              </a:ext>
            </a:extLst>
          </p:cNvPr>
          <p:cNvSpPr txBox="1"/>
          <p:nvPr/>
        </p:nvSpPr>
        <p:spPr>
          <a:xfrm>
            <a:off x="2243551" y="1746646"/>
            <a:ext cx="4883944" cy="13551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16">
              <a:defRPr/>
            </a:pPr>
            <a:endParaRPr lang="en-US" sz="410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514316">
              <a:defRPr/>
            </a:pPr>
            <a:r>
              <a:rPr lang="en-US" sz="410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 MĨ THUẬT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B60E2-8E7C-4B23-9983-C4BE6099995E}"/>
              </a:ext>
            </a:extLst>
          </p:cNvPr>
          <p:cNvSpPr txBox="1"/>
          <p:nvPr/>
        </p:nvSpPr>
        <p:spPr>
          <a:xfrm>
            <a:off x="76200" y="759802"/>
            <a:ext cx="9067800" cy="1750219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CHÀO MỪNG CÁC THẦY CÔ GIÁO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VỀ DỰ GIỜ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F640D4F-2322-446E-BD40-26148AAC4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206" y="153682"/>
            <a:ext cx="6807993" cy="5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vi-VN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</a:t>
            </a:r>
            <a:r>
              <a:rPr lang="en-US" altLang="vi-VN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 BẢO</a:t>
            </a:r>
            <a:endParaRPr lang="en-US" altLang="vi-VN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vi-VN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vi-VN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HOÀ</a:t>
            </a:r>
            <a:endParaRPr lang="vi-VN" altLang="vi-VN" sz="1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BBC6CFC-0A66-4EF3-9DA5-5F035C48C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47" y="4433888"/>
            <a:ext cx="68008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vi-VN" sz="225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2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2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25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25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25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25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altLang="vi-VN" sz="225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vi-VN" sz="225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2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2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2022 -2023</a:t>
            </a:r>
            <a:endParaRPr lang="vi-VN" altLang="vi-VN" sz="225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126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0550"/>
            <a:ext cx="471679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0550"/>
            <a:ext cx="5362039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14350"/>
            <a:ext cx="2895600" cy="456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18" y="742950"/>
            <a:ext cx="3879963" cy="4102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42950"/>
            <a:ext cx="3810000" cy="407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24560"/>
            <a:ext cx="612060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5" y="590550"/>
            <a:ext cx="7333428" cy="2080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62922"/>
            <a:ext cx="7421405" cy="2147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58146"/>
            <a:ext cx="5042381" cy="2211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04352"/>
            <a:ext cx="4901321" cy="2105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5130"/>
            <a:ext cx="4775438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52750"/>
            <a:ext cx="4038600" cy="209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90550"/>
            <a:ext cx="4343400" cy="4329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8150"/>
            <a:ext cx="7724775" cy="43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8318408" y="-1143000"/>
            <a:ext cx="1363958" cy="16633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8229012" y="4228512"/>
            <a:ext cx="436771" cy="3645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53615" y="4861034"/>
            <a:ext cx="436771" cy="364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48192" y="-299967"/>
            <a:ext cx="447618" cy="5483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895600" y="477383"/>
            <a:ext cx="3200401" cy="16752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0" y="2419350"/>
            <a:ext cx="9144000" cy="907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HẾT.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CHÀO CÁC EM, HẸN GẶP LẠI CÁC EM GIỜ HỌC SAU</a:t>
            </a:r>
          </a:p>
        </p:txBody>
      </p:sp>
      <p:grpSp>
        <p:nvGrpSpPr>
          <p:cNvPr id="10" name="Group 4"/>
          <p:cNvGrpSpPr/>
          <p:nvPr/>
        </p:nvGrpSpPr>
        <p:grpSpPr>
          <a:xfrm>
            <a:off x="7086600" y="3448050"/>
            <a:ext cx="2209620" cy="4901956"/>
            <a:chOff x="0" y="0"/>
            <a:chExt cx="5892320" cy="13071882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92320" cy="8977218"/>
            </a:xfrm>
            <a:prstGeom prst="rect">
              <a:avLst/>
            </a:prstGeom>
          </p:spPr>
        </p:pic>
        <p:grpSp>
          <p:nvGrpSpPr>
            <p:cNvPr id="12" name="Group 6"/>
            <p:cNvGrpSpPr/>
            <p:nvPr/>
          </p:nvGrpSpPr>
          <p:grpSpPr>
            <a:xfrm>
              <a:off x="0" y="5528082"/>
              <a:ext cx="5892320" cy="7543800"/>
              <a:chOff x="0" y="0"/>
              <a:chExt cx="1494903" cy="1913890"/>
            </a:xfrm>
          </p:grpSpPr>
          <p:sp>
            <p:nvSpPr>
              <p:cNvPr id="13" name="Freeform 7"/>
              <p:cNvSpPr/>
              <p:nvPr/>
            </p:nvSpPr>
            <p:spPr>
              <a:xfrm>
                <a:off x="0" y="0"/>
                <a:ext cx="149490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94903" h="1913890">
                    <a:moveTo>
                      <a:pt x="0" y="0"/>
                    </a:moveTo>
                    <a:lnTo>
                      <a:pt x="1494903" y="0"/>
                    </a:lnTo>
                    <a:lnTo>
                      <a:pt x="1494903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2BCD6"/>
              </a:solidFill>
            </p:spPr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0" y="0"/>
            <a:ext cx="9321830" cy="5657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6693" y="1161821"/>
            <a:ext cx="93728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MẠNH KHỎE</a:t>
            </a:r>
            <a:endParaRPr lang="en-US" sz="25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TỐT, HẸN GẶP LẠI CÁC EM GIỜ HỌC SAU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590550"/>
            <a:ext cx="561243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6750"/>
            <a:ext cx="5641258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0" y="977621"/>
            <a:ext cx="8382714" cy="388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741" y="666750"/>
            <a:ext cx="6724553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590550"/>
            <a:ext cx="6963893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4170"/>
            <a:ext cx="464294" cy="6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5357216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87</Words>
  <Application>Microsoft Office PowerPoint</Application>
  <PresentationFormat>On-screen Show (16:9)</PresentationFormat>
  <Paragraphs>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47</cp:revision>
  <dcterms:created xsi:type="dcterms:W3CDTF">2021-10-03T03:45:32Z</dcterms:created>
  <dcterms:modified xsi:type="dcterms:W3CDTF">2023-01-16T01:46:36Z</dcterms:modified>
</cp:coreProperties>
</file>