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8" r:id="rId4"/>
    <p:sldId id="260"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8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67" d="100"/>
          <a:sy n="67" d="100"/>
        </p:scale>
        <p:origin x="7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7A92C2-CBF3-9F75-CBEA-88D9D33D36A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19656" y="469392"/>
            <a:ext cx="1427226" cy="1427226"/>
          </a:xfrm>
          <a:prstGeom prst="rect">
            <a:avLst/>
          </a:prstGeom>
        </p:spPr>
      </p:pic>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tags" Target="../tags/tag3.xm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6.png"/><Relationship Id="rId5" Type="http://schemas.openxmlformats.org/officeDocument/2006/relationships/tags" Target="../tags/tag11.xml"/><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sp>
        <p:nvSpPr>
          <p:cNvPr id="11" name="文本框 21">
            <a:extLst>
              <a:ext uri="{FF2B5EF4-FFF2-40B4-BE49-F238E27FC236}">
                <a16:creationId xmlns:a16="http://schemas.microsoft.com/office/drawing/2014/main" id="{6F8D9392-0144-58A0-6F14-40983654076C}"/>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15">
            <a:extLst>
              <a:ext uri="{FF2B5EF4-FFF2-40B4-BE49-F238E27FC236}">
                <a16:creationId xmlns:a16="http://schemas.microsoft.com/office/drawing/2014/main"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par>
                                <p:cTn id="32" presetID="50" presetClass="entr" presetSubtype="0" decel="10000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3"/>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9"/>
                </p:tgtEl>
              </p:cMediaNode>
            </p:audio>
          </p:childTnLst>
        </p:cTn>
      </p:par>
    </p:tnLst>
    <p:bldLst>
      <p:bldP spid="1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Calibri" panose="020F0502020204030204" pitchFamily="34" charset="0"/>
                  <a:ea typeface="Times New Roman" panose="02020603050405020304" pitchFamily="18" charset="0"/>
                  <a:cs typeface="Calibri" panose="020F0502020204030204" pitchFamily="34" charset="0"/>
                </a:rPr>
                <a:t>Nêu thêm một số loại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giá</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cây</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chậu</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đang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sử</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ở:</a:t>
              </a:r>
              <a:endParaRPr lang="en-US" sz="3200" b="1"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Gia đình</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Nhà trường</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indent="-457200">
                <a:buFont typeface="Arial" panose="020B0604020202020204" pitchFamily="34" charset="0"/>
                <a:buChar char="•"/>
              </a:pPr>
              <a:r>
                <a:rPr lang="pt-BR" sz="3200" dirty="0">
                  <a:effectLst/>
                  <a:latin typeface="Calibri" panose="020F0502020204030204" pitchFamily="34" charset="0"/>
                  <a:ea typeface="Times New Roman" panose="02020603050405020304" pitchFamily="18" charset="0"/>
                  <a:cs typeface="Calibri" panose="020F0502020204030204" pitchFamily="34" charset="0"/>
                </a:rPr>
                <a:t>Địa phương</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a:t>
            </a:r>
            <a:r>
              <a:rPr lang="en-US" sz="4400" b="1" dirty="0" err="1">
                <a:ln w="0"/>
                <a:solidFill>
                  <a:prstClr val="black"/>
                </a:solidFill>
                <a:latin typeface="Calibri" panose="020F0502020204030204" pitchFamily="34" charset="0"/>
                <a:cs typeface="Calibri" panose="020F0502020204030204" pitchFamily="34" charset="0"/>
              </a:rPr>
              <a:t>cát</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sỏi</a:t>
            </a:r>
            <a:endParaRPr lang="vi-VN" sz="4400" b="1" dirty="0">
              <a:ln w="0"/>
              <a:solidFill>
                <a:prstClr val="black"/>
              </a:solidFill>
              <a:latin typeface="Calibri" panose="020F0502020204030204" pitchFamily="34" charset="0"/>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Calibri" panose="020F0502020204030204" pitchFamily="34" charset="0"/>
                <a:cs typeface="Calibri" panose="020F0502020204030204" pitchFamily="34" charset="0"/>
              </a:rPr>
              <a:t>Đây</a:t>
            </a:r>
            <a:r>
              <a:rPr lang="en-US" sz="2800" b="1" dirty="0">
                <a:solidFill>
                  <a:srgbClr val="002060"/>
                </a:solidFill>
                <a:latin typeface="Calibri" panose="020F0502020204030204" pitchFamily="34" charset="0"/>
                <a:cs typeface="Calibri" panose="020F0502020204030204" pitchFamily="34" charset="0"/>
              </a:rPr>
              <a:t> l</a:t>
            </a:r>
            <a:r>
              <a:rPr lang="vi-VN" sz="2800" b="1" dirty="0">
                <a:solidFill>
                  <a:srgbClr val="002060"/>
                </a:solidFill>
                <a:latin typeface="Calibri" panose="020F0502020204030204" pitchFamily="34" charset="0"/>
                <a:cs typeface="Calibri" panose="020F0502020204030204" pitchFamily="34"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Calibri" panose="020F0502020204030204" pitchFamily="34" charset="0"/>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Calibri" panose="020F0502020204030204" pitchFamily="34" charset="0"/>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effectLst/>
                  <a:latin typeface="Calibri" panose="020F0502020204030204" pitchFamily="34" charset="0"/>
                  <a:ea typeface="Times New Roman" panose="02020603050405020304" pitchFamily="18" charset="0"/>
                  <a:cs typeface="Calibri" panose="020F0502020204030204" pitchFamily="34" charset="0"/>
                </a:rPr>
                <a:t>hia sẻ về những giá thể mà gia đình các em sử dụng ở nhà để trồng hoa, cây 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iá thể được sử dụng để trồng cây, hoa gì</a:t>
              </a:r>
              <a:r>
                <a:rPr lang="en-US" sz="3200" b="1"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ợi ích của những loại giá thể đó đối với chậu hoa, cây cảnh.</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39EB309-3CE8-9DA4-1465-4F15C813499E}"/>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C181BA7C-73F6-D28B-DF8F-857B46DE4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D6BA2007-2EF8-D109-D8E7-ED074E35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F1F8DE0A-981A-C0D3-7A30-C2ADAD45F8D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A2963A29-C906-CA6A-5776-A663C62BA180}"/>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96FD7032-9E17-E4F3-9BA5-7CB417BB4107}"/>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5220CB30-8FE4-A588-F7EB-589866120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0DEFD50-C162-F4CD-F635-ED344EB1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id="{993E4F2A-3550-2142-044B-CE781BE852D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a:extLst>
              <a:ext uri="{FF2B5EF4-FFF2-40B4-BE49-F238E27FC236}">
                <a16:creationId xmlns:a16="http://schemas.microsoft.com/office/drawing/2014/main" id="{EE6123EA-D35F-D8C7-44B8-18354302C22F}"/>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04244EA7-1AB2-7405-BC5C-833310591C3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C585C8D7-A0FA-CD6F-0D67-B8DA5F88E7E9}"/>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BCF7C14B-C377-B28A-CDC5-DBEB5638F10D}"/>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C7B0F25F-9CD7-E4B5-00BD-B47F3DCBB5F8}"/>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32419DC-0B0F-7E7C-7A4D-62D8775888CD}"/>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C4399CAA-4C44-7122-9B57-79F9126BFFBB}"/>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0A9F2802-8994-DF28-71B1-819910C56234}"/>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19" name="Picture 18">
            <a:extLst>
              <a:ext uri="{FF2B5EF4-FFF2-40B4-BE49-F238E27FC236}">
                <a16:creationId xmlns:a16="http://schemas.microsoft.com/office/drawing/2014/main" id="{2D480DAE-BAC8-391F-2E15-7D989645E49D}"/>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191335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Calibri" panose="020F0502020204030204" pitchFamily="34" charset="0"/>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Calibri" panose="020F0502020204030204" pitchFamily="34" charset="0"/>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dừa</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trấu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hun</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60997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372225" y="2295526"/>
            <a:ext cx="3609975"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hỗn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hợp</a:t>
            </a:r>
            <a:endParaRPr lang="en-US" sz="28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rPr>
              <a:t>Giá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thể</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xơ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dừ</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a</a:t>
            </a:r>
            <a:endParaRPr kumimoji="0" lang="en-US" sz="4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Calibri" panose="020F0502020204030204" pitchFamily="34" charset="0"/>
                <a:cs typeface="Calibri" panose="020F0502020204030204" pitchFamily="34" charset="0"/>
              </a:rPr>
              <a:t>Giá</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thể</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trấu</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hun</a:t>
            </a:r>
            <a:endParaRPr lang="en-US" sz="4400" b="1" dirty="0">
              <a:ln w="0"/>
              <a:solidFill>
                <a:prstClr val="black"/>
              </a:solidFill>
              <a:latin typeface="Calibri" panose="020F0502020204030204" pitchFamily="34" charset="0"/>
              <a:cs typeface="Calibri" panose="020F0502020204030204" pitchFamily="34"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355</Words>
  <Application>Microsoft Office PowerPoint</Application>
  <PresentationFormat>Widescreen</PresentationFormat>
  <Paragraphs>31</Paragraphs>
  <Slides>20</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等线</vt:lpstr>
      <vt:lpstr>思源黑体 CN Bold</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2023-08-07T23:31:29Z</dcterms:created>
  <dcterms:modified xsi:type="dcterms:W3CDTF">2023-08-08T13:33:21Z</dcterms:modified>
</cp:coreProperties>
</file>