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sldIdLst>
    <p:sldId id="257" r:id="rId3"/>
    <p:sldId id="269" r:id="rId4"/>
    <p:sldId id="357" r:id="rId5"/>
    <p:sldId id="311" r:id="rId6"/>
    <p:sldId id="369" r:id="rId7"/>
    <p:sldId id="370" r:id="rId8"/>
    <p:sldId id="371" r:id="rId9"/>
    <p:sldId id="320" r:id="rId10"/>
    <p:sldId id="334" r:id="rId11"/>
    <p:sldId id="372" r:id="rId12"/>
    <p:sldId id="373" r:id="rId13"/>
    <p:sldId id="379" r:id="rId14"/>
    <p:sldId id="380" r:id="rId15"/>
    <p:sldId id="381" r:id="rId16"/>
    <p:sldId id="382" r:id="rId17"/>
    <p:sldId id="383" r:id="rId18"/>
    <p:sldId id="384"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1155"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ABC16-08E9-404B-ACA4-CA7BA44FDDF2}"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F1E36-15A6-43EC-88F2-6279279C9D83}" type="slidenum">
              <a:rPr lang="en-US" smtClean="0"/>
              <a:t>‹#›</a:t>
            </a:fld>
            <a:endParaRPr lang="en-US"/>
          </a:p>
        </p:txBody>
      </p:sp>
    </p:spTree>
    <p:extLst>
      <p:ext uri="{BB962C8B-B14F-4D97-AF65-F5344CB8AC3E}">
        <p14:creationId xmlns:p14="http://schemas.microsoft.com/office/powerpoint/2010/main" val="314627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4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1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41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7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3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30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9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4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45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89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81631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51116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02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24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417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33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065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53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192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0421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846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58322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155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422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85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935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657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576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74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17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40E2-36BE-486F-A9B7-0B76B9FD3A34}"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6294821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4568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292167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1360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424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5171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538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5292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2773336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A31C406A-EFFD-4353-8EE8-0005D78C7BFD}"/>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1191">
                <a:solidFill>
                  <a:schemeClr val="tx1">
                    <a:tint val="75000"/>
                  </a:schemeClr>
                </a:solidFill>
              </a:defRPr>
            </a:lvl1pPr>
          </a:lstStyle>
          <a:p>
            <a:fld id="{808040E2-36BE-486F-A9B7-0B76B9FD3A34}" type="datetimeFigureOut">
              <a:rPr lang="en-US" smtClean="0"/>
              <a:t>4/29/2024</a:t>
            </a:fld>
            <a:endParaRPr lang="en-US"/>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11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1191">
                <a:solidFill>
                  <a:schemeClr val="tx1">
                    <a:tint val="75000"/>
                  </a:schemeClr>
                </a:solidFill>
              </a:defRPr>
            </a:lvl1pPr>
          </a:lstStyle>
          <a:p>
            <a:fld id="{59DF92AE-AAB1-4310-A344-6D9A8305FC71}" type="slidenum">
              <a:rPr lang="en-US" smtClean="0"/>
              <a:t>‹#›</a:t>
            </a:fld>
            <a:endParaRPr lang="en-US"/>
          </a:p>
        </p:txBody>
      </p:sp>
    </p:spTree>
    <p:extLst>
      <p:ext uri="{BB962C8B-B14F-4D97-AF65-F5344CB8AC3E}">
        <p14:creationId xmlns:p14="http://schemas.microsoft.com/office/powerpoint/2010/main" val="126776019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 name="Google Shape;642;p33"/>
          <p:cNvGrpSpPr/>
          <p:nvPr/>
        </p:nvGrpSpPr>
        <p:grpSpPr>
          <a:xfrm>
            <a:off x="-800895" y="3483755"/>
            <a:ext cx="2885248" cy="2946343"/>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a16="http://schemas.microsoft.com/office/drawing/2014/main" id="{97FBECB4-4014-49E4-A08C-C0BE29A6072A}"/>
              </a:ext>
            </a:extLst>
          </p:cNvPr>
          <p:cNvSpPr/>
          <p:nvPr/>
        </p:nvSpPr>
        <p:spPr>
          <a:xfrm flipH="1">
            <a:off x="1752687" y="413693"/>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D618EA33-FEA5-F58D-F59C-503CBAC2F2C3}"/>
              </a:ext>
            </a:extLst>
          </p:cNvPr>
          <p:cNvPicPr>
            <a:picLocks noChangeAspect="1"/>
          </p:cNvPicPr>
          <p:nvPr/>
        </p:nvPicPr>
        <p:blipFill>
          <a:blip r:embed="rId3"/>
          <a:stretch>
            <a:fillRect/>
          </a:stretch>
        </p:blipFill>
        <p:spPr>
          <a:xfrm>
            <a:off x="4467449" y="1388261"/>
            <a:ext cx="3060457" cy="1249788"/>
          </a:xfrm>
          <a:prstGeom prst="rect">
            <a:avLst/>
          </a:prstGeom>
        </p:spPr>
      </p:pic>
      <p:pic>
        <p:nvPicPr>
          <p:cNvPr id="3" name="Picture 2">
            <a:extLst>
              <a:ext uri="{FF2B5EF4-FFF2-40B4-BE49-F238E27FC236}">
                <a16:creationId xmlns:a16="http://schemas.microsoft.com/office/drawing/2014/main" id="{1655F6FC-070C-880F-C689-3FBA46E7DD47}"/>
              </a:ext>
            </a:extLst>
          </p:cNvPr>
          <p:cNvPicPr>
            <a:picLocks noChangeAspect="1"/>
          </p:cNvPicPr>
          <p:nvPr/>
        </p:nvPicPr>
        <p:blipFill>
          <a:blip r:embed="rId4"/>
          <a:stretch>
            <a:fillRect/>
          </a:stretch>
        </p:blipFill>
        <p:spPr>
          <a:xfrm>
            <a:off x="1990043" y="2702911"/>
            <a:ext cx="7534627" cy="1224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3" name="组合 8">
            <a:extLst>
              <a:ext uri="{FF2B5EF4-FFF2-40B4-BE49-F238E27FC236}">
                <a16:creationId xmlns:a16="http://schemas.microsoft.com/office/drawing/2014/main" id="{772D2554-B2F9-09F6-C342-25EABDB6AAAE}"/>
              </a:ext>
            </a:extLst>
          </p:cNvPr>
          <p:cNvGrpSpPr/>
          <p:nvPr/>
        </p:nvGrpSpPr>
        <p:grpSpPr>
          <a:xfrm>
            <a:off x="739414" y="1775926"/>
            <a:ext cx="4066246" cy="2025487"/>
            <a:chOff x="-773" y="0"/>
            <a:chExt cx="7189" cy="3581"/>
          </a:xfrm>
        </p:grpSpPr>
        <p:sp>
          <p:nvSpPr>
            <p:cNvPr id="6" name="圆角矩形 7">
              <a:extLst>
                <a:ext uri="{FF2B5EF4-FFF2-40B4-BE49-F238E27FC236}">
                  <a16:creationId xmlns:a16="http://schemas.microsoft.com/office/drawing/2014/main" id="{758CC1F0-6FD5-CB3C-93D9-893686ED5CE1}"/>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id="{5AAFE344-DD40-4DA7-56DD-375BACF4DFC4}"/>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phiêu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8" name="图片 25" descr="卡通人物&#10;&#10;中度可信度描述已自动生成">
              <a:extLst>
                <a:ext uri="{FF2B5EF4-FFF2-40B4-BE49-F238E27FC236}">
                  <a16:creationId xmlns:a16="http://schemas.microsoft.com/office/drawing/2014/main" id="{3BAE8A08-144C-8FA9-936A-B5CF709A1943}"/>
                </a:ext>
              </a:extLst>
            </p:cNvPr>
            <p:cNvPicPr>
              <a:picLocks noChangeAspect="1"/>
            </p:cNvPicPr>
            <p:nvPr>
              <p:custDataLst>
                <p:tags r:id="rId3"/>
              </p:custDataLst>
            </p:nvPr>
          </p:nvPicPr>
          <p:blipFill>
            <a:blip r:embed="rId6" cstate="email"/>
            <a:stretch>
              <a:fillRect/>
            </a:stretch>
          </p:blipFill>
          <p:spPr>
            <a:xfrm rot="840000">
              <a:off x="-773" y="0"/>
              <a:ext cx="3581" cy="3581"/>
            </a:xfrm>
            <a:prstGeom prst="rect">
              <a:avLst/>
            </a:prstGeom>
          </p:spPr>
        </p:pic>
      </p:grpSp>
      <p:grpSp>
        <p:nvGrpSpPr>
          <p:cNvPr id="9" name="组合 16">
            <a:extLst>
              <a:ext uri="{FF2B5EF4-FFF2-40B4-BE49-F238E27FC236}">
                <a16:creationId xmlns:a16="http://schemas.microsoft.com/office/drawing/2014/main" id="{603CD735-F71E-891B-405D-37F0A90153D7}"/>
              </a:ext>
            </a:extLst>
          </p:cNvPr>
          <p:cNvGrpSpPr/>
          <p:nvPr/>
        </p:nvGrpSpPr>
        <p:grpSpPr>
          <a:xfrm>
            <a:off x="5901009" y="1844055"/>
            <a:ext cx="3881854" cy="2025487"/>
            <a:chOff x="-447" y="-50"/>
            <a:chExt cx="6863" cy="3581"/>
          </a:xfrm>
        </p:grpSpPr>
        <p:sp>
          <p:nvSpPr>
            <p:cNvPr id="10" name="圆角矩形 17">
              <a:extLst>
                <a:ext uri="{FF2B5EF4-FFF2-40B4-BE49-F238E27FC236}">
                  <a16:creationId xmlns:a16="http://schemas.microsoft.com/office/drawing/2014/main" id="{A6E38A93-0B6C-6D75-8CDC-BFC7F6751998}"/>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1" name="圆角矩形 18">
              <a:extLst>
                <a:ext uri="{FF2B5EF4-FFF2-40B4-BE49-F238E27FC236}">
                  <a16:creationId xmlns:a16="http://schemas.microsoft.com/office/drawing/2014/main" id="{E0142477-0263-3142-FAC2-EB46BA8C8E99}"/>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lưu</a:t>
              </a: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 </a:t>
              </a: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kí</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2" name="图片 19" descr="卡通人物&#10;&#10;中度可信度描述已自动生成">
              <a:extLst>
                <a:ext uri="{FF2B5EF4-FFF2-40B4-BE49-F238E27FC236}">
                  <a16:creationId xmlns:a16="http://schemas.microsoft.com/office/drawing/2014/main" id="{AF954DBD-73DD-6D9B-437C-AAC9C6C4BC55}"/>
                </a:ext>
              </a:extLst>
            </p:cNvPr>
            <p:cNvPicPr>
              <a:picLocks noChangeAspect="1"/>
            </p:cNvPicPr>
            <p:nvPr>
              <p:custDataLst>
                <p:tags r:id="rId2"/>
              </p:custDataLst>
            </p:nvPr>
          </p:nvPicPr>
          <p:blipFill>
            <a:blip r:embed="rId6" cstate="email"/>
            <a:stretch>
              <a:fillRect/>
            </a:stretch>
          </p:blipFill>
          <p:spPr>
            <a:xfrm rot="840000">
              <a:off x="-447" y="-50"/>
              <a:ext cx="3166" cy="3581"/>
            </a:xfrm>
            <a:prstGeom prst="rect">
              <a:avLst/>
            </a:prstGeom>
          </p:spPr>
        </p:pic>
      </p:grpSp>
      <p:grpSp>
        <p:nvGrpSpPr>
          <p:cNvPr id="13" name="组合 20">
            <a:extLst>
              <a:ext uri="{FF2B5EF4-FFF2-40B4-BE49-F238E27FC236}">
                <a16:creationId xmlns:a16="http://schemas.microsoft.com/office/drawing/2014/main" id="{A61A8B21-DFA7-B450-C4E0-9020DF5EA406}"/>
              </a:ext>
            </a:extLst>
          </p:cNvPr>
          <p:cNvGrpSpPr/>
          <p:nvPr/>
        </p:nvGrpSpPr>
        <p:grpSpPr>
          <a:xfrm>
            <a:off x="3812206" y="4217240"/>
            <a:ext cx="4712362" cy="1399911"/>
            <a:chOff x="428" y="892"/>
            <a:chExt cx="5988" cy="2475"/>
          </a:xfrm>
        </p:grpSpPr>
        <p:sp>
          <p:nvSpPr>
            <p:cNvPr id="14" name="圆角矩形 21">
              <a:extLst>
                <a:ext uri="{FF2B5EF4-FFF2-40B4-BE49-F238E27FC236}">
                  <a16:creationId xmlns:a16="http://schemas.microsoft.com/office/drawing/2014/main" id="{8D1E0C0E-5981-5185-492C-FCD38AC13EEE}"/>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6" name="圆角矩形 22">
              <a:extLst>
                <a:ext uri="{FF2B5EF4-FFF2-40B4-BE49-F238E27FC236}">
                  <a16:creationId xmlns:a16="http://schemas.microsoft.com/office/drawing/2014/main" id="{486F05D8-921E-1C42-58B3-737A109832E1}"/>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nghệ</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thuật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8" name="图片 23" descr="卡通人物&#10;&#10;中度可信度描述已自动生成">
              <a:extLst>
                <a:ext uri="{FF2B5EF4-FFF2-40B4-BE49-F238E27FC236}">
                  <a16:creationId xmlns:a16="http://schemas.microsoft.com/office/drawing/2014/main" id="{E1E19D9E-C3A7-8B97-ADFE-055839339B7D}"/>
                </a:ext>
              </a:extLst>
            </p:cNvPr>
            <p:cNvPicPr>
              <a:picLocks noChangeAspect="1"/>
            </p:cNvPicPr>
            <p:nvPr>
              <p:custDataLst>
                <p:tags r:id="rId1"/>
              </p:custDataLst>
            </p:nvPr>
          </p:nvPicPr>
          <p:blipFill>
            <a:blip r:embed="rId6" cstate="email"/>
            <a:stretch>
              <a:fillRect/>
            </a:stretch>
          </p:blipFill>
          <p:spPr>
            <a:xfrm rot="840000">
              <a:off x="428" y="892"/>
              <a:ext cx="2051" cy="2475"/>
            </a:xfrm>
            <a:prstGeom prst="rect">
              <a:avLst/>
            </a:prstGeom>
          </p:spPr>
        </p:pic>
      </p:grpSp>
      <p:grpSp>
        <p:nvGrpSpPr>
          <p:cNvPr id="23" name="Group 22">
            <a:extLst>
              <a:ext uri="{FF2B5EF4-FFF2-40B4-BE49-F238E27FC236}">
                <a16:creationId xmlns:a16="http://schemas.microsoft.com/office/drawing/2014/main" id="{BDF33580-00A9-A470-855A-A5C7DAFB6E5F}"/>
              </a:ext>
            </a:extLst>
          </p:cNvPr>
          <p:cNvGrpSpPr/>
          <p:nvPr/>
        </p:nvGrpSpPr>
        <p:grpSpPr>
          <a:xfrm>
            <a:off x="265471" y="1060333"/>
            <a:ext cx="11572567" cy="783365"/>
            <a:chOff x="718343" y="288470"/>
            <a:chExt cx="9735405" cy="783607"/>
          </a:xfrm>
        </p:grpSpPr>
        <p:sp>
          <p:nvSpPr>
            <p:cNvPr id="24" name="îṥḷíďê">
              <a:extLst>
                <a:ext uri="{FF2B5EF4-FFF2-40B4-BE49-F238E27FC236}">
                  <a16:creationId xmlns:a16="http://schemas.microsoft.com/office/drawing/2014/main" id="{36B255CE-280E-300E-1211-11F8D5C95203}"/>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25" name="Google Shape;5317;p41">
              <a:extLst>
                <a:ext uri="{FF2B5EF4-FFF2-40B4-BE49-F238E27FC236}">
                  <a16:creationId xmlns:a16="http://schemas.microsoft.com/office/drawing/2014/main" id="{CF9AD554-D349-C4C8-E0AD-82C8B5C83798}"/>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lang="en-US" sz="3999" dirty="0" err="1">
                  <a:solidFill>
                    <a:srgbClr val="EA4618"/>
                  </a:solidFill>
                  <a:latin typeface="Calibri" panose="020F0502020204030204" pitchFamily="34" charset="0"/>
                  <a:cs typeface="Calibri" panose="020F0502020204030204" pitchFamily="34" charset="0"/>
                </a:rPr>
                <a:t>Những</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từ</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dễ</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viết</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sai</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250837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defRP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707886"/>
          </a:xfrm>
          <a:prstGeom prst="rect">
            <a:avLst/>
          </a:prstGeom>
          <a:noFill/>
        </p:spPr>
        <p:txBody>
          <a:bodyPr wrap="square" rtlCol="0">
            <a:spAutoFit/>
          </a:bodyPr>
          <a:lstStyle/>
          <a:p>
            <a:pPr algn="ctr"/>
            <a:r>
              <a:rPr lang="en-US" sz="4000" b="1" i="0" dirty="0">
                <a:solidFill>
                  <a:srgbClr val="002060"/>
                </a:solidFill>
                <a:effectLst/>
              </a:rPr>
              <a:t>2. </a:t>
            </a:r>
            <a:r>
              <a:rPr lang="en-US" sz="4000" b="1" i="0" dirty="0" err="1">
                <a:solidFill>
                  <a:srgbClr val="002060"/>
                </a:solidFill>
                <a:effectLst/>
              </a:rPr>
              <a:t>Tìm</a:t>
            </a:r>
            <a:r>
              <a:rPr lang="en-US" sz="4000" b="1" i="0" dirty="0">
                <a:solidFill>
                  <a:srgbClr val="002060"/>
                </a:solidFill>
                <a:effectLst/>
              </a:rPr>
              <a:t> </a:t>
            </a:r>
            <a:r>
              <a:rPr lang="en-US" sz="4000" b="1" i="0" dirty="0" err="1">
                <a:solidFill>
                  <a:srgbClr val="002060"/>
                </a:solidFill>
                <a:effectLst/>
              </a:rPr>
              <a:t>công</a:t>
            </a:r>
            <a:r>
              <a:rPr lang="en-US" sz="4000" b="1" i="0" dirty="0">
                <a:solidFill>
                  <a:srgbClr val="002060"/>
                </a:solidFill>
                <a:effectLst/>
              </a:rPr>
              <a:t> </a:t>
            </a:r>
            <a:r>
              <a:rPr lang="en-US" sz="4000" b="1" i="0" dirty="0" err="1">
                <a:solidFill>
                  <a:srgbClr val="002060"/>
                </a:solidFill>
                <a:effectLst/>
              </a:rPr>
              <a:t>dụng</a:t>
            </a:r>
            <a:r>
              <a:rPr lang="en-US" sz="4000" b="1" i="0" dirty="0">
                <a:solidFill>
                  <a:srgbClr val="002060"/>
                </a:solidFill>
                <a:effectLst/>
              </a:rPr>
              <a:t> </a:t>
            </a:r>
            <a:r>
              <a:rPr lang="en-US" sz="4000" b="1" i="0" dirty="0" err="1">
                <a:solidFill>
                  <a:srgbClr val="002060"/>
                </a:solidFill>
                <a:effectLst/>
              </a:rPr>
              <a:t>của</a:t>
            </a:r>
            <a:r>
              <a:rPr lang="en-US" sz="4000" b="1" i="0" dirty="0">
                <a:solidFill>
                  <a:srgbClr val="002060"/>
                </a:solidFill>
                <a:effectLst/>
              </a:rPr>
              <a:t> </a:t>
            </a:r>
            <a:r>
              <a:rPr lang="en-US" sz="4000" b="1" i="0" dirty="0" err="1">
                <a:solidFill>
                  <a:srgbClr val="002060"/>
                </a:solidFill>
                <a:effectLst/>
              </a:rPr>
              <a:t>mỗi</a:t>
            </a:r>
            <a:r>
              <a:rPr lang="en-US" sz="4000" b="1" i="0" dirty="0">
                <a:solidFill>
                  <a:srgbClr val="002060"/>
                </a:solidFill>
                <a:effectLst/>
              </a:rPr>
              <a:t> </a:t>
            </a:r>
            <a:r>
              <a:rPr lang="en-US" sz="4000" b="1" i="0" dirty="0" err="1">
                <a:solidFill>
                  <a:srgbClr val="002060"/>
                </a:solidFill>
                <a:effectLst/>
              </a:rPr>
              <a:t>dấu</a:t>
            </a:r>
            <a:r>
              <a:rPr lang="en-US" sz="4000" b="1" i="0" dirty="0">
                <a:solidFill>
                  <a:srgbClr val="002060"/>
                </a:solidFill>
                <a:effectLst/>
              </a:rPr>
              <a:t> </a:t>
            </a:r>
            <a:r>
              <a:rPr lang="en-US" sz="4000" b="1" i="0" dirty="0" err="1">
                <a:solidFill>
                  <a:srgbClr val="002060"/>
                </a:solidFill>
                <a:effectLst/>
              </a:rPr>
              <a:t>câu</a:t>
            </a:r>
            <a:r>
              <a:rPr lang="en-US" sz="4000" b="1" i="0" dirty="0">
                <a:solidFill>
                  <a:srgbClr val="002060"/>
                </a:solidFill>
                <a:effectLst/>
              </a:rPr>
              <a:t>.</a:t>
            </a:r>
            <a:endParaRPr lang="en-US" sz="4000" b="1" dirty="0">
              <a:solidFill>
                <a:srgbClr val="002060"/>
              </a:solidFill>
            </a:endParaRPr>
          </a:p>
        </p:txBody>
      </p:sp>
      <p:pic>
        <p:nvPicPr>
          <p:cNvPr id="7" name="Picture 6">
            <a:extLst>
              <a:ext uri="{FF2B5EF4-FFF2-40B4-BE49-F238E27FC236}">
                <a16:creationId xmlns:a16="http://schemas.microsoft.com/office/drawing/2014/main" id="{354A026F-1FCC-0117-9CD2-6A4EC9E1D692}"/>
              </a:ext>
            </a:extLst>
          </p:cNvPr>
          <p:cNvPicPr>
            <a:picLocks noChangeAspect="1"/>
          </p:cNvPicPr>
          <p:nvPr/>
        </p:nvPicPr>
        <p:blipFill>
          <a:blip r:embed="rId3"/>
          <a:stretch>
            <a:fillRect/>
          </a:stretch>
        </p:blipFill>
        <p:spPr>
          <a:xfrm>
            <a:off x="2818478" y="1573007"/>
            <a:ext cx="6620489" cy="4385775"/>
          </a:xfrm>
          <a:prstGeom prst="rect">
            <a:avLst/>
          </a:prstGeom>
        </p:spPr>
      </p:pic>
      <p:cxnSp>
        <p:nvCxnSpPr>
          <p:cNvPr id="9" name="Straight Arrow Connector 8">
            <a:extLst>
              <a:ext uri="{FF2B5EF4-FFF2-40B4-BE49-F238E27FC236}">
                <a16:creationId xmlns:a16="http://schemas.microsoft.com/office/drawing/2014/main" id="{E399DB0A-9C5F-1380-1094-9EA2F20A4712}"/>
              </a:ext>
            </a:extLst>
          </p:cNvPr>
          <p:cNvCxnSpPr/>
          <p:nvPr/>
        </p:nvCxnSpPr>
        <p:spPr>
          <a:xfrm flipH="1">
            <a:off x="4483510" y="2821858"/>
            <a:ext cx="314632" cy="1809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104BDA-A5D5-D41B-6C9A-1185516A5182}"/>
              </a:ext>
            </a:extLst>
          </p:cNvPr>
          <p:cNvCxnSpPr>
            <a:cxnSpLocks/>
          </p:cNvCxnSpPr>
          <p:nvPr/>
        </p:nvCxnSpPr>
        <p:spPr>
          <a:xfrm flipH="1">
            <a:off x="4503174" y="2802194"/>
            <a:ext cx="2133600" cy="23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4C6FB3-F866-D83D-2646-DF50AF4D876D}"/>
              </a:ext>
            </a:extLst>
          </p:cNvPr>
          <p:cNvCxnSpPr>
            <a:cxnSpLocks/>
          </p:cNvCxnSpPr>
          <p:nvPr/>
        </p:nvCxnSpPr>
        <p:spPr>
          <a:xfrm flipV="1">
            <a:off x="5692878" y="3608439"/>
            <a:ext cx="1386348" cy="79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0DC9EB-9348-7A50-5332-B167761962F1}"/>
              </a:ext>
            </a:extLst>
          </p:cNvPr>
          <p:cNvCxnSpPr>
            <a:cxnSpLocks/>
          </p:cNvCxnSpPr>
          <p:nvPr/>
        </p:nvCxnSpPr>
        <p:spPr>
          <a:xfrm>
            <a:off x="6833419" y="4532671"/>
            <a:ext cx="137652"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9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3. </a:t>
            </a:r>
            <a:r>
              <a:rPr lang="vi-VN" sz="3200" b="1" dirty="0">
                <a:solidFill>
                  <a:srgbClr val="002060"/>
                </a:solidFill>
              </a:rPr>
              <a:t>Chọn dấu ngoặc kép, dấu hai chấm hoặc dấu gạch ngang thay cho bông hoa trong đoạn văn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sp>
        <p:nvSpPr>
          <p:cNvPr id="2" name="TextBox 1">
            <a:extLst>
              <a:ext uri="{FF2B5EF4-FFF2-40B4-BE49-F238E27FC236}">
                <a16:creationId xmlns:a16="http://schemas.microsoft.com/office/drawing/2014/main" id="{A6843523-9967-0DA4-02C5-2C5010109403}"/>
              </a:ext>
            </a:extLst>
          </p:cNvPr>
          <p:cNvSpPr txBox="1"/>
          <p:nvPr/>
        </p:nvSpPr>
        <p:spPr>
          <a:xfrm>
            <a:off x="845574" y="1956619"/>
            <a:ext cx="1071716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Những bức thư giải Nhất Việt Nam     , có nhiều bức thư xúc động về những chủ đề khác nhau như       </a:t>
            </a: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nhỏ không nhà.</a:t>
            </a:r>
            <a:endParaRPr lang="en-US" sz="3200" dirty="0">
              <a:solidFill>
                <a:srgbClr val="002060"/>
              </a:solidFill>
            </a:endParaRPr>
          </a:p>
        </p:txBody>
      </p:sp>
      <p:pic>
        <p:nvPicPr>
          <p:cNvPr id="4" name="Picture 3">
            <a:extLst>
              <a:ext uri="{FF2B5EF4-FFF2-40B4-BE49-F238E27FC236}">
                <a16:creationId xmlns:a16="http://schemas.microsoft.com/office/drawing/2014/main" id="{C7DE5C75-F642-37C3-3D77-4A36DFEFCFF4}"/>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3795251" y="2073453"/>
            <a:ext cx="388890" cy="460321"/>
          </a:xfrm>
          <a:prstGeom prst="rect">
            <a:avLst/>
          </a:prstGeom>
          <a:solidFill>
            <a:schemeClr val="accent5">
              <a:lumMod val="20000"/>
              <a:lumOff val="80000"/>
            </a:schemeClr>
          </a:solidFill>
          <a:ln>
            <a:noFill/>
          </a:ln>
        </p:spPr>
      </p:pic>
      <p:pic>
        <p:nvPicPr>
          <p:cNvPr id="5" name="Picture 4">
            <a:extLst>
              <a:ext uri="{FF2B5EF4-FFF2-40B4-BE49-F238E27FC236}">
                <a16:creationId xmlns:a16="http://schemas.microsoft.com/office/drawing/2014/main" id="{05E70E66-7CCF-E78F-863C-CAD4A3BA1560}"/>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337049" y="2015612"/>
            <a:ext cx="454369" cy="537827"/>
          </a:xfrm>
          <a:prstGeom prst="rect">
            <a:avLst/>
          </a:prstGeom>
          <a:solidFill>
            <a:schemeClr val="accent5">
              <a:lumMod val="20000"/>
              <a:lumOff val="80000"/>
            </a:schemeClr>
          </a:solidFill>
          <a:ln>
            <a:noFill/>
          </a:ln>
        </p:spPr>
      </p:pic>
      <p:pic>
        <p:nvPicPr>
          <p:cNvPr id="6" name="Picture 5">
            <a:extLst>
              <a:ext uri="{FF2B5EF4-FFF2-40B4-BE49-F238E27FC236}">
                <a16:creationId xmlns:a16="http://schemas.microsoft.com/office/drawing/2014/main" id="{5C1ADAD6-051B-41F3-37CE-79A61245F018}"/>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202881" y="3195483"/>
            <a:ext cx="454369" cy="537827"/>
          </a:xfrm>
          <a:prstGeom prst="rect">
            <a:avLst/>
          </a:prstGeom>
          <a:solidFill>
            <a:schemeClr val="accent5">
              <a:lumMod val="20000"/>
              <a:lumOff val="80000"/>
            </a:schemeClr>
          </a:solidFill>
          <a:ln>
            <a:noFill/>
          </a:ln>
        </p:spPr>
      </p:pic>
      <p:pic>
        <p:nvPicPr>
          <p:cNvPr id="8" name="Picture 7">
            <a:extLst>
              <a:ext uri="{FF2B5EF4-FFF2-40B4-BE49-F238E27FC236}">
                <a16:creationId xmlns:a16="http://schemas.microsoft.com/office/drawing/2014/main" id="{4B0B404E-210D-2FE4-5FB1-11A1652D00CB}"/>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124223" y="3765754"/>
            <a:ext cx="454369" cy="537827"/>
          </a:xfrm>
          <a:prstGeom prst="rect">
            <a:avLst/>
          </a:prstGeom>
          <a:solidFill>
            <a:schemeClr val="accent5">
              <a:lumMod val="20000"/>
              <a:lumOff val="80000"/>
            </a:schemeClr>
          </a:solidFill>
          <a:ln>
            <a:noFill/>
          </a:ln>
        </p:spPr>
      </p:pic>
      <p:pic>
        <p:nvPicPr>
          <p:cNvPr id="11" name="Picture 10">
            <a:extLst>
              <a:ext uri="{FF2B5EF4-FFF2-40B4-BE49-F238E27FC236}">
                <a16:creationId xmlns:a16="http://schemas.microsoft.com/office/drawing/2014/main" id="{E2E221FA-5FEC-1DE1-CB0E-FEA74C824439}"/>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75062" y="4365522"/>
            <a:ext cx="454369" cy="537827"/>
          </a:xfrm>
          <a:prstGeom prst="rect">
            <a:avLst/>
          </a:prstGeom>
          <a:solidFill>
            <a:schemeClr val="accent5">
              <a:lumMod val="20000"/>
              <a:lumOff val="80000"/>
            </a:schemeClr>
          </a:solidFill>
          <a:ln>
            <a:noFill/>
          </a:ln>
        </p:spPr>
      </p:pic>
      <p:pic>
        <p:nvPicPr>
          <p:cNvPr id="13" name="Picture 12">
            <a:extLst>
              <a:ext uri="{FF2B5EF4-FFF2-40B4-BE49-F238E27FC236}">
                <a16:creationId xmlns:a16="http://schemas.microsoft.com/office/drawing/2014/main" id="{A817C53A-EFD4-B411-498A-17FFEAF8F55F}"/>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278055" y="2644876"/>
            <a:ext cx="454369" cy="537827"/>
          </a:xfrm>
          <a:prstGeom prst="rect">
            <a:avLst/>
          </a:prstGeom>
          <a:solidFill>
            <a:schemeClr val="accent5">
              <a:lumMod val="20000"/>
              <a:lumOff val="80000"/>
            </a:schemeClr>
          </a:solidFill>
          <a:ln>
            <a:noFill/>
          </a:ln>
        </p:spPr>
      </p:pic>
    </p:spTree>
    <p:extLst>
      <p:ext uri="{BB962C8B-B14F-4D97-AF65-F5344CB8AC3E}">
        <p14:creationId xmlns:p14="http://schemas.microsoft.com/office/powerpoint/2010/main" val="19520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Những bức thư giải Nhất Việt Nam</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có nhiều bức thư xúc động về những chủ đề khác nhau như</a:t>
            </a:r>
            <a:r>
              <a:rPr lang="nl-NL" sz="3200" b="1" i="1" dirty="0">
                <a:solidFill>
                  <a:srgbClr val="FF0000"/>
                </a:solidFill>
                <a:effectLst/>
                <a:ea typeface="Calibri" panose="020F0502020204030204" pitchFamily="34" charset="0"/>
              </a:rPr>
              <a:t>:</a:t>
            </a:r>
            <a:endParaRPr lang="en-US" sz="3200" b="1" dirty="0">
              <a:solidFill>
                <a:srgbClr val="FF000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nhỏ không nhà.</a:t>
            </a:r>
            <a:endParaRPr lang="en-US" sz="3200" dirty="0">
              <a:solidFill>
                <a:srgbClr val="002060"/>
              </a:solidFill>
            </a:endParaRPr>
          </a:p>
        </p:txBody>
      </p:sp>
    </p:spTree>
    <p:extLst>
      <p:ext uri="{BB962C8B-B14F-4D97-AF65-F5344CB8AC3E}">
        <p14:creationId xmlns:p14="http://schemas.microsoft.com/office/powerpoint/2010/main" val="69063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170174 w 11479349"/>
              <a:gd name="connsiteY11" fmla="*/ 0 h 5147723"/>
              <a:gd name="connsiteX12" fmla="*/ 8564234 w 11479349"/>
              <a:gd name="connsiteY12" fmla="*/ 0 h 5147723"/>
              <a:gd name="connsiteX13" fmla="*/ 9218706 w 11479349"/>
              <a:gd name="connsiteY13" fmla="*/ 0 h 5147723"/>
              <a:gd name="connsiteX14" fmla="*/ 9769839 w 11479349"/>
              <a:gd name="connsiteY14" fmla="*/ 0 h 5147723"/>
              <a:gd name="connsiteX15" fmla="*/ 10906553 w 11479349"/>
              <a:gd name="connsiteY15" fmla="*/ 0 h 5147723"/>
              <a:gd name="connsiteX16" fmla="*/ 11479349 w 11479349"/>
              <a:gd name="connsiteY16" fmla="*/ 645061 h 5147723"/>
              <a:gd name="connsiteX17" fmla="*/ 11479349 w 11479349"/>
              <a:gd name="connsiteY17" fmla="*/ 1570885 h 5147723"/>
              <a:gd name="connsiteX18" fmla="*/ 11479349 w 11479349"/>
              <a:gd name="connsiteY18" fmla="*/ 2535285 h 5147723"/>
              <a:gd name="connsiteX19" fmla="*/ 11479349 w 11479349"/>
              <a:gd name="connsiteY19" fmla="*/ 3461109 h 5147723"/>
              <a:gd name="connsiteX20" fmla="*/ 11479349 w 11479349"/>
              <a:gd name="connsiteY20" fmla="*/ 4502661 h 5147723"/>
              <a:gd name="connsiteX21" fmla="*/ 10906553 w 11479349"/>
              <a:gd name="connsiteY21" fmla="*/ 5147723 h 5147723"/>
              <a:gd name="connsiteX22" fmla="*/ 10148743 w 11479349"/>
              <a:gd name="connsiteY22" fmla="*/ 5147723 h 5147723"/>
              <a:gd name="connsiteX23" fmla="*/ 9494273 w 11479349"/>
              <a:gd name="connsiteY23" fmla="*/ 5147723 h 5147723"/>
              <a:gd name="connsiteX24" fmla="*/ 8943139 w 11479349"/>
              <a:gd name="connsiteY24" fmla="*/ 5147723 h 5147723"/>
              <a:gd name="connsiteX25" fmla="*/ 7875317 w 11479349"/>
              <a:gd name="connsiteY25" fmla="*/ 5147723 h 5147723"/>
              <a:gd name="connsiteX26" fmla="*/ 7220846 w 11479349"/>
              <a:gd name="connsiteY26" fmla="*/ 5147723 h 5147723"/>
              <a:gd name="connsiteX27" fmla="*/ 6566374 w 11479349"/>
              <a:gd name="connsiteY27" fmla="*/ 5147723 h 5147723"/>
              <a:gd name="connsiteX28" fmla="*/ 5498553 w 11479349"/>
              <a:gd name="connsiteY28" fmla="*/ 5147723 h 5147723"/>
              <a:gd name="connsiteX29" fmla="*/ 4947419 w 11479349"/>
              <a:gd name="connsiteY29" fmla="*/ 5147723 h 5147723"/>
              <a:gd name="connsiteX30" fmla="*/ 3982935 w 11479349"/>
              <a:gd name="connsiteY30" fmla="*/ 5147723 h 5147723"/>
              <a:gd name="connsiteX31" fmla="*/ 3121789 w 11479349"/>
              <a:gd name="connsiteY31" fmla="*/ 5147723 h 5147723"/>
              <a:gd name="connsiteX32" fmla="*/ 2157305 w 11479349"/>
              <a:gd name="connsiteY32" fmla="*/ 5147723 h 5147723"/>
              <a:gd name="connsiteX33" fmla="*/ 572795 w 11479349"/>
              <a:gd name="connsiteY33" fmla="*/ 5147723 h 5147723"/>
              <a:gd name="connsiteX34" fmla="*/ 0 w 11479349"/>
              <a:gd name="connsiteY34" fmla="*/ 4502661 h 5147723"/>
              <a:gd name="connsiteX35" fmla="*/ 0 w 11479349"/>
              <a:gd name="connsiteY35" fmla="*/ 3615414 h 5147723"/>
              <a:gd name="connsiteX36" fmla="*/ 0 w 11479349"/>
              <a:gd name="connsiteY36" fmla="*/ 2689588 h 5147723"/>
              <a:gd name="connsiteX37" fmla="*/ 0 w 11479349"/>
              <a:gd name="connsiteY37" fmla="*/ 1763765 h 5147723"/>
              <a:gd name="connsiteX38" fmla="*/ 0 w 11479349"/>
              <a:gd name="connsiteY38"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55047" y="257561"/>
                  <a:pt x="247228" y="-67627"/>
                  <a:pt x="572795" y="0"/>
                </a:cubicBezTo>
                <a:cubicBezTo>
                  <a:pt x="755026" y="15088"/>
                  <a:pt x="925618" y="-33215"/>
                  <a:pt x="1123929" y="0"/>
                </a:cubicBezTo>
                <a:cubicBezTo>
                  <a:pt x="1284520" y="33853"/>
                  <a:pt x="1981862" y="-8155"/>
                  <a:pt x="2191750" y="0"/>
                </a:cubicBezTo>
                <a:cubicBezTo>
                  <a:pt x="2431732" y="64567"/>
                  <a:pt x="2803048" y="-23019"/>
                  <a:pt x="3052897" y="0"/>
                </a:cubicBezTo>
                <a:cubicBezTo>
                  <a:pt x="3297616" y="21730"/>
                  <a:pt x="3559675" y="-59855"/>
                  <a:pt x="3914043" y="0"/>
                </a:cubicBezTo>
                <a:cubicBezTo>
                  <a:pt x="4237694" y="-17616"/>
                  <a:pt x="4611901" y="97544"/>
                  <a:pt x="4878527" y="0"/>
                </a:cubicBezTo>
                <a:cubicBezTo>
                  <a:pt x="5188606" y="-75889"/>
                  <a:pt x="5562332" y="21682"/>
                  <a:pt x="5739674" y="0"/>
                </a:cubicBezTo>
                <a:cubicBezTo>
                  <a:pt x="5961570" y="-8121"/>
                  <a:pt x="6144500" y="-12325"/>
                  <a:pt x="6497483" y="0"/>
                </a:cubicBezTo>
                <a:cubicBezTo>
                  <a:pt x="6888500" y="21815"/>
                  <a:pt x="7001850" y="15894"/>
                  <a:pt x="7255291" y="0"/>
                </a:cubicBezTo>
                <a:cubicBezTo>
                  <a:pt x="7496264" y="20332"/>
                  <a:pt x="7575148" y="45234"/>
                  <a:pt x="7806426" y="0"/>
                </a:cubicBezTo>
                <a:cubicBezTo>
                  <a:pt x="7978855" y="-6921"/>
                  <a:pt x="8045735" y="-435"/>
                  <a:pt x="8170174" y="0"/>
                </a:cubicBezTo>
                <a:cubicBezTo>
                  <a:pt x="8294613" y="435"/>
                  <a:pt x="8475578" y="-13113"/>
                  <a:pt x="8564234" y="0"/>
                </a:cubicBezTo>
                <a:cubicBezTo>
                  <a:pt x="8778838" y="7928"/>
                  <a:pt x="8892012" y="-49375"/>
                  <a:pt x="9218706" y="0"/>
                </a:cubicBezTo>
                <a:cubicBezTo>
                  <a:pt x="9546870" y="27766"/>
                  <a:pt x="9571862" y="-7983"/>
                  <a:pt x="9769839" y="0"/>
                </a:cubicBezTo>
                <a:cubicBezTo>
                  <a:pt x="9864696" y="-58669"/>
                  <a:pt x="10419016" y="3088"/>
                  <a:pt x="10906553" y="0"/>
                </a:cubicBezTo>
                <a:cubicBezTo>
                  <a:pt x="11147837" y="60330"/>
                  <a:pt x="11514064" y="288149"/>
                  <a:pt x="11479349" y="645061"/>
                </a:cubicBezTo>
                <a:cubicBezTo>
                  <a:pt x="11488926" y="865759"/>
                  <a:pt x="11433701" y="1167996"/>
                  <a:pt x="11479349" y="1570885"/>
                </a:cubicBezTo>
                <a:cubicBezTo>
                  <a:pt x="11532105" y="2009793"/>
                  <a:pt x="11454622" y="2087977"/>
                  <a:pt x="11479349" y="2535285"/>
                </a:cubicBezTo>
                <a:cubicBezTo>
                  <a:pt x="11474912" y="3003490"/>
                  <a:pt x="11520625" y="3161852"/>
                  <a:pt x="11479349" y="3461109"/>
                </a:cubicBezTo>
                <a:cubicBezTo>
                  <a:pt x="11408168" y="3774711"/>
                  <a:pt x="11524381" y="4203163"/>
                  <a:pt x="11479349" y="4502661"/>
                </a:cubicBezTo>
                <a:cubicBezTo>
                  <a:pt x="11435479" y="4801208"/>
                  <a:pt x="11177515" y="5140469"/>
                  <a:pt x="10906553" y="5147723"/>
                </a:cubicBezTo>
                <a:cubicBezTo>
                  <a:pt x="10542748" y="5170609"/>
                  <a:pt x="10319251" y="5095204"/>
                  <a:pt x="10148743" y="5147723"/>
                </a:cubicBezTo>
                <a:cubicBezTo>
                  <a:pt x="9995264" y="5117182"/>
                  <a:pt x="9674285" y="5138484"/>
                  <a:pt x="9494273" y="5147723"/>
                </a:cubicBezTo>
                <a:cubicBezTo>
                  <a:pt x="9349640" y="5184432"/>
                  <a:pt x="9162943" y="5171984"/>
                  <a:pt x="8943139" y="5147723"/>
                </a:cubicBezTo>
                <a:cubicBezTo>
                  <a:pt x="8621919" y="5121992"/>
                  <a:pt x="8311180" y="5189525"/>
                  <a:pt x="7875317" y="5147723"/>
                </a:cubicBezTo>
                <a:cubicBezTo>
                  <a:pt x="7409727" y="5127900"/>
                  <a:pt x="7401909" y="5144093"/>
                  <a:pt x="7220846" y="5147723"/>
                </a:cubicBezTo>
                <a:cubicBezTo>
                  <a:pt x="6977841" y="5154657"/>
                  <a:pt x="6796460" y="5164570"/>
                  <a:pt x="6566374" y="5147723"/>
                </a:cubicBezTo>
                <a:cubicBezTo>
                  <a:pt x="6369034" y="5077231"/>
                  <a:pt x="5936817" y="5050375"/>
                  <a:pt x="5498553" y="5147723"/>
                </a:cubicBezTo>
                <a:cubicBezTo>
                  <a:pt x="5119913" y="5168974"/>
                  <a:pt x="5205637" y="5152637"/>
                  <a:pt x="4947419" y="5147723"/>
                </a:cubicBezTo>
                <a:cubicBezTo>
                  <a:pt x="4743432" y="5114104"/>
                  <a:pt x="4477005" y="5150589"/>
                  <a:pt x="3982935" y="5147723"/>
                </a:cubicBezTo>
                <a:cubicBezTo>
                  <a:pt x="3604999" y="5182099"/>
                  <a:pt x="3260075" y="5139849"/>
                  <a:pt x="3121789" y="5147723"/>
                </a:cubicBezTo>
                <a:cubicBezTo>
                  <a:pt x="2907386" y="5137852"/>
                  <a:pt x="2625525" y="5263696"/>
                  <a:pt x="2157305" y="5147723"/>
                </a:cubicBezTo>
                <a:cubicBezTo>
                  <a:pt x="1759979" y="5147071"/>
                  <a:pt x="1340732" y="5210216"/>
                  <a:pt x="572795" y="5147723"/>
                </a:cubicBezTo>
                <a:cubicBezTo>
                  <a:pt x="306511" y="5134945"/>
                  <a:pt x="-79488" y="4974041"/>
                  <a:pt x="0" y="4502661"/>
                </a:cubicBezTo>
                <a:cubicBezTo>
                  <a:pt x="17483" y="4205032"/>
                  <a:pt x="69495" y="4003608"/>
                  <a:pt x="0" y="3615414"/>
                </a:cubicBezTo>
                <a:cubicBezTo>
                  <a:pt x="33507" y="3223539"/>
                  <a:pt x="-19939" y="2874927"/>
                  <a:pt x="0" y="2689588"/>
                </a:cubicBezTo>
                <a:cubicBezTo>
                  <a:pt x="-18363" y="2426092"/>
                  <a:pt x="18796" y="2164173"/>
                  <a:pt x="0" y="1763765"/>
                </a:cubicBezTo>
                <a:cubicBezTo>
                  <a:pt x="56851" y="1376198"/>
                  <a:pt x="-38915" y="1165662"/>
                  <a:pt x="0" y="645061"/>
                </a:cubicBezTo>
                <a:close/>
              </a:path>
              <a:path w="11479349" h="5147723" stroke="0" extrusionOk="0">
                <a:moveTo>
                  <a:pt x="0" y="645061"/>
                </a:moveTo>
                <a:cubicBezTo>
                  <a:pt x="-3774" y="267784"/>
                  <a:pt x="286685" y="26897"/>
                  <a:pt x="572795" y="0"/>
                </a:cubicBezTo>
                <a:cubicBezTo>
                  <a:pt x="795087" y="-32857"/>
                  <a:pt x="1307126" y="20182"/>
                  <a:pt x="1537279" y="0"/>
                </a:cubicBezTo>
                <a:cubicBezTo>
                  <a:pt x="1788355" y="-57059"/>
                  <a:pt x="1863845" y="-18335"/>
                  <a:pt x="2191750" y="0"/>
                </a:cubicBezTo>
                <a:cubicBezTo>
                  <a:pt x="2517175" y="6942"/>
                  <a:pt x="2528374" y="-16642"/>
                  <a:pt x="2846222" y="0"/>
                </a:cubicBezTo>
                <a:cubicBezTo>
                  <a:pt x="3118840" y="-28018"/>
                  <a:pt x="3504463" y="-4758"/>
                  <a:pt x="3810706" y="0"/>
                </a:cubicBezTo>
                <a:cubicBezTo>
                  <a:pt x="4120640" y="44788"/>
                  <a:pt x="4392025" y="17712"/>
                  <a:pt x="4568515" y="0"/>
                </a:cubicBezTo>
                <a:cubicBezTo>
                  <a:pt x="4723800" y="-21772"/>
                  <a:pt x="5088103" y="-155078"/>
                  <a:pt x="5636337" y="0"/>
                </a:cubicBezTo>
                <a:cubicBezTo>
                  <a:pt x="6173414" y="41098"/>
                  <a:pt x="6192129" y="-33298"/>
                  <a:pt x="6704158" y="0"/>
                </a:cubicBezTo>
                <a:cubicBezTo>
                  <a:pt x="7225333" y="60148"/>
                  <a:pt x="7333619" y="-44209"/>
                  <a:pt x="7668642" y="0"/>
                </a:cubicBezTo>
                <a:cubicBezTo>
                  <a:pt x="8009772" y="27377"/>
                  <a:pt x="8149335" y="-60271"/>
                  <a:pt x="8323113" y="0"/>
                </a:cubicBezTo>
                <a:cubicBezTo>
                  <a:pt x="8525335" y="107517"/>
                  <a:pt x="8694061" y="-57281"/>
                  <a:pt x="8874247" y="0"/>
                </a:cubicBezTo>
                <a:cubicBezTo>
                  <a:pt x="9099343" y="-39208"/>
                  <a:pt x="9569502" y="-10951"/>
                  <a:pt x="9942069" y="0"/>
                </a:cubicBezTo>
                <a:cubicBezTo>
                  <a:pt x="10372135" y="41732"/>
                  <a:pt x="10695542" y="-57061"/>
                  <a:pt x="10906553" y="0"/>
                </a:cubicBezTo>
                <a:cubicBezTo>
                  <a:pt x="11235589" y="-124257"/>
                  <a:pt x="11481882" y="208397"/>
                  <a:pt x="11479349" y="645061"/>
                </a:cubicBezTo>
                <a:cubicBezTo>
                  <a:pt x="11495086" y="921599"/>
                  <a:pt x="11483986" y="1175238"/>
                  <a:pt x="11479349" y="1493733"/>
                </a:cubicBezTo>
                <a:cubicBezTo>
                  <a:pt x="11495353" y="1743221"/>
                  <a:pt x="11493856" y="2168282"/>
                  <a:pt x="11479349" y="2535285"/>
                </a:cubicBezTo>
                <a:cubicBezTo>
                  <a:pt x="11467369" y="2707953"/>
                  <a:pt x="11468790" y="3055991"/>
                  <a:pt x="11479349" y="3461109"/>
                </a:cubicBezTo>
                <a:cubicBezTo>
                  <a:pt x="11482516" y="3837291"/>
                  <a:pt x="11376494" y="4183100"/>
                  <a:pt x="11479349" y="4502661"/>
                </a:cubicBezTo>
                <a:cubicBezTo>
                  <a:pt x="11456518" y="4816643"/>
                  <a:pt x="11262950" y="5100600"/>
                  <a:pt x="10906553" y="5147723"/>
                </a:cubicBezTo>
                <a:cubicBezTo>
                  <a:pt x="10506527" y="5168478"/>
                  <a:pt x="10437310" y="5121705"/>
                  <a:pt x="10045406" y="5147723"/>
                </a:cubicBezTo>
                <a:cubicBezTo>
                  <a:pt x="9663788" y="5156771"/>
                  <a:pt x="9712767" y="5181961"/>
                  <a:pt x="9390935" y="5147723"/>
                </a:cubicBezTo>
                <a:cubicBezTo>
                  <a:pt x="9100021" y="5121403"/>
                  <a:pt x="8868312" y="5135571"/>
                  <a:pt x="8736463" y="5147723"/>
                </a:cubicBezTo>
                <a:cubicBezTo>
                  <a:pt x="8555293" y="5194487"/>
                  <a:pt x="8027671" y="5039822"/>
                  <a:pt x="7668642" y="5147723"/>
                </a:cubicBezTo>
                <a:cubicBezTo>
                  <a:pt x="7372110" y="5103053"/>
                  <a:pt x="7187671" y="5134191"/>
                  <a:pt x="6910833" y="5147723"/>
                </a:cubicBezTo>
                <a:cubicBezTo>
                  <a:pt x="6573642" y="5212249"/>
                  <a:pt x="6136550" y="5076998"/>
                  <a:pt x="5843011" y="5147723"/>
                </a:cubicBezTo>
                <a:cubicBezTo>
                  <a:pt x="5523252" y="5140280"/>
                  <a:pt x="5020018" y="5159307"/>
                  <a:pt x="4775190" y="5147723"/>
                </a:cubicBezTo>
                <a:cubicBezTo>
                  <a:pt x="4655102" y="5142513"/>
                  <a:pt x="4580381" y="5157223"/>
                  <a:pt x="4419020" y="5147723"/>
                </a:cubicBezTo>
                <a:cubicBezTo>
                  <a:pt x="4242503" y="5155507"/>
                  <a:pt x="4180723" y="5139282"/>
                  <a:pt x="4017381" y="5147723"/>
                </a:cubicBezTo>
                <a:cubicBezTo>
                  <a:pt x="3827041" y="5157554"/>
                  <a:pt x="3649395" y="5177738"/>
                  <a:pt x="3466247" y="5147723"/>
                </a:cubicBezTo>
                <a:cubicBezTo>
                  <a:pt x="3271555" y="5182326"/>
                  <a:pt x="3148076" y="5130812"/>
                  <a:pt x="2811777" y="5147723"/>
                </a:cubicBezTo>
                <a:cubicBezTo>
                  <a:pt x="2483323" y="5134576"/>
                  <a:pt x="2315812" y="5176463"/>
                  <a:pt x="2157305" y="5147723"/>
                </a:cubicBezTo>
                <a:cubicBezTo>
                  <a:pt x="2065555" y="5274003"/>
                  <a:pt x="1355389" y="5174143"/>
                  <a:pt x="572795" y="5147723"/>
                </a:cubicBezTo>
                <a:cubicBezTo>
                  <a:pt x="271497" y="5157161"/>
                  <a:pt x="99629" y="4857823"/>
                  <a:pt x="0" y="4502661"/>
                </a:cubicBezTo>
                <a:cubicBezTo>
                  <a:pt x="-43411" y="4055949"/>
                  <a:pt x="719" y="3852020"/>
                  <a:pt x="0" y="3576837"/>
                </a:cubicBezTo>
                <a:cubicBezTo>
                  <a:pt x="-35679" y="3264092"/>
                  <a:pt x="24197" y="3019922"/>
                  <a:pt x="0" y="2728165"/>
                </a:cubicBezTo>
                <a:cubicBezTo>
                  <a:pt x="-31316" y="2439741"/>
                  <a:pt x="10903" y="2266584"/>
                  <a:pt x="0" y="1879493"/>
                </a:cubicBezTo>
                <a:cubicBezTo>
                  <a:pt x="55944" y="1482363"/>
                  <a:pt x="-16226" y="934077"/>
                  <a:pt x="0" y="645061"/>
                </a:cubicBezTo>
                <a:close/>
              </a:path>
              <a:path w="11479349" h="5147723" fill="none" stroke="0" extrusionOk="0">
                <a:moveTo>
                  <a:pt x="0" y="645061"/>
                </a:moveTo>
                <a:cubicBezTo>
                  <a:pt x="29362" y="369841"/>
                  <a:pt x="252184" y="-1984"/>
                  <a:pt x="572795" y="0"/>
                </a:cubicBezTo>
                <a:cubicBezTo>
                  <a:pt x="784603" y="10450"/>
                  <a:pt x="939867" y="13871"/>
                  <a:pt x="1123929" y="0"/>
                </a:cubicBezTo>
                <a:cubicBezTo>
                  <a:pt x="1365068" y="-26141"/>
                  <a:pt x="1979496" y="-28887"/>
                  <a:pt x="2191750" y="0"/>
                </a:cubicBezTo>
                <a:cubicBezTo>
                  <a:pt x="2356050" y="42987"/>
                  <a:pt x="2817846" y="-42734"/>
                  <a:pt x="3052897" y="0"/>
                </a:cubicBezTo>
                <a:cubicBezTo>
                  <a:pt x="3287899" y="3332"/>
                  <a:pt x="3595710" y="-90437"/>
                  <a:pt x="3914043" y="0"/>
                </a:cubicBezTo>
                <a:cubicBezTo>
                  <a:pt x="4296656" y="25895"/>
                  <a:pt x="4519127" y="68330"/>
                  <a:pt x="4878527" y="0"/>
                </a:cubicBezTo>
                <a:cubicBezTo>
                  <a:pt x="5196361" y="-56170"/>
                  <a:pt x="5575218" y="28286"/>
                  <a:pt x="5739674" y="0"/>
                </a:cubicBezTo>
                <a:cubicBezTo>
                  <a:pt x="5936337" y="-27728"/>
                  <a:pt x="6108123" y="-50385"/>
                  <a:pt x="6497483" y="0"/>
                </a:cubicBezTo>
                <a:cubicBezTo>
                  <a:pt x="6838475" y="18243"/>
                  <a:pt x="7038635" y="-56933"/>
                  <a:pt x="7255291" y="0"/>
                </a:cubicBezTo>
                <a:cubicBezTo>
                  <a:pt x="7463763" y="19428"/>
                  <a:pt x="7608750" y="-5010"/>
                  <a:pt x="7806426" y="0"/>
                </a:cubicBezTo>
                <a:cubicBezTo>
                  <a:pt x="8005543" y="17019"/>
                  <a:pt x="8377091" y="-64940"/>
                  <a:pt x="8564234" y="0"/>
                </a:cubicBezTo>
                <a:cubicBezTo>
                  <a:pt x="8769678" y="10156"/>
                  <a:pt x="8882332" y="-5401"/>
                  <a:pt x="9218706" y="0"/>
                </a:cubicBezTo>
                <a:cubicBezTo>
                  <a:pt x="9556184" y="31391"/>
                  <a:pt x="9576605" y="-6689"/>
                  <a:pt x="9769839" y="0"/>
                </a:cubicBezTo>
                <a:cubicBezTo>
                  <a:pt x="9947915" y="-15273"/>
                  <a:pt x="10382918" y="-26360"/>
                  <a:pt x="10906553" y="0"/>
                </a:cubicBezTo>
                <a:cubicBezTo>
                  <a:pt x="11224402" y="22555"/>
                  <a:pt x="11534211" y="173790"/>
                  <a:pt x="11479349" y="645061"/>
                </a:cubicBezTo>
                <a:cubicBezTo>
                  <a:pt x="11392754" y="828736"/>
                  <a:pt x="11495447" y="1103284"/>
                  <a:pt x="11479349" y="1570885"/>
                </a:cubicBezTo>
                <a:cubicBezTo>
                  <a:pt x="11512615" y="1992449"/>
                  <a:pt x="11462466" y="2075430"/>
                  <a:pt x="11479349" y="2535285"/>
                </a:cubicBezTo>
                <a:cubicBezTo>
                  <a:pt x="11472248" y="3007197"/>
                  <a:pt x="11582639" y="3195860"/>
                  <a:pt x="11479349" y="3461109"/>
                </a:cubicBezTo>
                <a:cubicBezTo>
                  <a:pt x="11453518" y="3763109"/>
                  <a:pt x="11381702" y="4240129"/>
                  <a:pt x="11479349" y="4502661"/>
                </a:cubicBezTo>
                <a:cubicBezTo>
                  <a:pt x="11441235" y="4847995"/>
                  <a:pt x="11159100" y="5225894"/>
                  <a:pt x="10906553" y="5147723"/>
                </a:cubicBezTo>
                <a:cubicBezTo>
                  <a:pt x="10527899" y="5151732"/>
                  <a:pt x="10305402" y="5125184"/>
                  <a:pt x="10148743" y="5147723"/>
                </a:cubicBezTo>
                <a:cubicBezTo>
                  <a:pt x="9990776" y="5144125"/>
                  <a:pt x="9704001" y="5157727"/>
                  <a:pt x="9494273" y="5147723"/>
                </a:cubicBezTo>
                <a:cubicBezTo>
                  <a:pt x="9283015" y="5177626"/>
                  <a:pt x="9170907" y="5193982"/>
                  <a:pt x="8943139" y="5147723"/>
                </a:cubicBezTo>
                <a:cubicBezTo>
                  <a:pt x="8788559" y="5145751"/>
                  <a:pt x="8318023" y="5142654"/>
                  <a:pt x="7875317" y="5147723"/>
                </a:cubicBezTo>
                <a:cubicBezTo>
                  <a:pt x="7404603" y="5133298"/>
                  <a:pt x="7402433" y="5143695"/>
                  <a:pt x="7220846" y="5147723"/>
                </a:cubicBezTo>
                <a:cubicBezTo>
                  <a:pt x="7075625" y="5184658"/>
                  <a:pt x="6792904" y="5178462"/>
                  <a:pt x="6566374" y="5147723"/>
                </a:cubicBezTo>
                <a:cubicBezTo>
                  <a:pt x="6378281" y="5155081"/>
                  <a:pt x="5982797" y="5171676"/>
                  <a:pt x="5498553" y="5147723"/>
                </a:cubicBezTo>
                <a:cubicBezTo>
                  <a:pt x="5125516" y="5159714"/>
                  <a:pt x="5207851" y="5143854"/>
                  <a:pt x="4947419" y="5147723"/>
                </a:cubicBezTo>
                <a:cubicBezTo>
                  <a:pt x="4656285" y="5131115"/>
                  <a:pt x="4456425" y="5216155"/>
                  <a:pt x="3982935" y="5147723"/>
                </a:cubicBezTo>
                <a:cubicBezTo>
                  <a:pt x="3569510" y="5172746"/>
                  <a:pt x="3397089" y="5167845"/>
                  <a:pt x="3121789" y="5147723"/>
                </a:cubicBezTo>
                <a:cubicBezTo>
                  <a:pt x="2847252" y="5204065"/>
                  <a:pt x="2550862" y="5186497"/>
                  <a:pt x="2157305" y="5147723"/>
                </a:cubicBezTo>
                <a:cubicBezTo>
                  <a:pt x="1591618" y="5052212"/>
                  <a:pt x="1421656" y="5143040"/>
                  <a:pt x="572795" y="5147723"/>
                </a:cubicBezTo>
                <a:cubicBezTo>
                  <a:pt x="336129" y="5189423"/>
                  <a:pt x="-40139" y="4937750"/>
                  <a:pt x="0" y="4502661"/>
                </a:cubicBezTo>
                <a:cubicBezTo>
                  <a:pt x="46681" y="4224484"/>
                  <a:pt x="-25186" y="4038673"/>
                  <a:pt x="0" y="3615414"/>
                </a:cubicBezTo>
                <a:cubicBezTo>
                  <a:pt x="-44590" y="3230535"/>
                  <a:pt x="-10831" y="2910379"/>
                  <a:pt x="0" y="2689588"/>
                </a:cubicBezTo>
                <a:cubicBezTo>
                  <a:pt x="16884" y="2444259"/>
                  <a:pt x="-9000" y="2153551"/>
                  <a:pt x="0" y="1763765"/>
                </a:cubicBezTo>
                <a:cubicBezTo>
                  <a:pt x="30460" y="1348217"/>
                  <a:pt x="-30193" y="1168256"/>
                  <a:pt x="0" y="645061"/>
                </a:cubicBezTo>
                <a:close/>
              </a:path>
              <a:path w="11479349" h="5147723" fill="none" stroke="0" extrusionOk="0">
                <a:moveTo>
                  <a:pt x="0" y="645061"/>
                </a:moveTo>
                <a:cubicBezTo>
                  <a:pt x="-14780" y="321780"/>
                  <a:pt x="296804" y="-50943"/>
                  <a:pt x="572795" y="0"/>
                </a:cubicBezTo>
                <a:cubicBezTo>
                  <a:pt x="758262" y="5097"/>
                  <a:pt x="898308" y="-4498"/>
                  <a:pt x="1123929" y="0"/>
                </a:cubicBezTo>
                <a:cubicBezTo>
                  <a:pt x="1304445" y="12087"/>
                  <a:pt x="1960765" y="-31067"/>
                  <a:pt x="2191750" y="0"/>
                </a:cubicBezTo>
                <a:cubicBezTo>
                  <a:pt x="2358573" y="34206"/>
                  <a:pt x="2818365" y="-19286"/>
                  <a:pt x="3052897" y="0"/>
                </a:cubicBezTo>
                <a:cubicBezTo>
                  <a:pt x="3379989" y="56146"/>
                  <a:pt x="3561145" y="-72341"/>
                  <a:pt x="3914043" y="0"/>
                </a:cubicBezTo>
                <a:cubicBezTo>
                  <a:pt x="4230710" y="-71728"/>
                  <a:pt x="4563390" y="69082"/>
                  <a:pt x="4878527" y="0"/>
                </a:cubicBezTo>
                <a:cubicBezTo>
                  <a:pt x="5179909" y="-65260"/>
                  <a:pt x="5567229" y="54358"/>
                  <a:pt x="5739674" y="0"/>
                </a:cubicBezTo>
                <a:cubicBezTo>
                  <a:pt x="5945557" y="-25942"/>
                  <a:pt x="6139690" y="-25986"/>
                  <a:pt x="6497483" y="0"/>
                </a:cubicBezTo>
                <a:cubicBezTo>
                  <a:pt x="6861143" y="43949"/>
                  <a:pt x="7014662" y="-18912"/>
                  <a:pt x="7255291" y="0"/>
                </a:cubicBezTo>
                <a:cubicBezTo>
                  <a:pt x="7483821" y="-4954"/>
                  <a:pt x="7603785" y="27812"/>
                  <a:pt x="7806426" y="0"/>
                </a:cubicBezTo>
                <a:cubicBezTo>
                  <a:pt x="7965320" y="4940"/>
                  <a:pt x="8076132" y="5142"/>
                  <a:pt x="8170174" y="0"/>
                </a:cubicBezTo>
                <a:cubicBezTo>
                  <a:pt x="8264216" y="-5142"/>
                  <a:pt x="8392326" y="-15730"/>
                  <a:pt x="8564234" y="0"/>
                </a:cubicBezTo>
                <a:cubicBezTo>
                  <a:pt x="8787674" y="30466"/>
                  <a:pt x="8888980" y="-35958"/>
                  <a:pt x="9218706" y="0"/>
                </a:cubicBezTo>
                <a:cubicBezTo>
                  <a:pt x="9544771" y="24974"/>
                  <a:pt x="9568780" y="-12126"/>
                  <a:pt x="9769839" y="0"/>
                </a:cubicBezTo>
                <a:cubicBezTo>
                  <a:pt x="10033293" y="58794"/>
                  <a:pt x="10417100" y="-26610"/>
                  <a:pt x="10906553" y="0"/>
                </a:cubicBezTo>
                <a:cubicBezTo>
                  <a:pt x="11115464" y="63145"/>
                  <a:pt x="11546732" y="240643"/>
                  <a:pt x="11479349" y="645061"/>
                </a:cubicBezTo>
                <a:cubicBezTo>
                  <a:pt x="11407234" y="859888"/>
                  <a:pt x="11455114" y="1149044"/>
                  <a:pt x="11479349" y="1570885"/>
                </a:cubicBezTo>
                <a:cubicBezTo>
                  <a:pt x="11518914" y="1994766"/>
                  <a:pt x="11466981" y="2074873"/>
                  <a:pt x="11479349" y="2535285"/>
                </a:cubicBezTo>
                <a:cubicBezTo>
                  <a:pt x="11509698" y="3004079"/>
                  <a:pt x="11492402" y="3189414"/>
                  <a:pt x="11479349" y="3461109"/>
                </a:cubicBezTo>
                <a:cubicBezTo>
                  <a:pt x="11456207" y="3790398"/>
                  <a:pt x="11502704" y="4278078"/>
                  <a:pt x="11479349" y="4502661"/>
                </a:cubicBezTo>
                <a:cubicBezTo>
                  <a:pt x="11411718" y="4858305"/>
                  <a:pt x="11191337" y="5112017"/>
                  <a:pt x="10906553" y="5147723"/>
                </a:cubicBezTo>
                <a:cubicBezTo>
                  <a:pt x="10522033" y="5130707"/>
                  <a:pt x="10334401" y="5133036"/>
                  <a:pt x="10148743" y="5147723"/>
                </a:cubicBezTo>
                <a:cubicBezTo>
                  <a:pt x="9970501" y="5143652"/>
                  <a:pt x="9641346" y="5132265"/>
                  <a:pt x="9494273" y="5147723"/>
                </a:cubicBezTo>
                <a:cubicBezTo>
                  <a:pt x="9326911" y="5211083"/>
                  <a:pt x="9149156" y="5187086"/>
                  <a:pt x="8943139" y="5147723"/>
                </a:cubicBezTo>
                <a:cubicBezTo>
                  <a:pt x="8705605" y="5095730"/>
                  <a:pt x="8308450" y="5158764"/>
                  <a:pt x="7875317" y="5147723"/>
                </a:cubicBezTo>
                <a:cubicBezTo>
                  <a:pt x="7409318" y="5130401"/>
                  <a:pt x="7402791" y="5146735"/>
                  <a:pt x="7220846" y="5147723"/>
                </a:cubicBezTo>
                <a:cubicBezTo>
                  <a:pt x="7014411" y="5147344"/>
                  <a:pt x="6809972" y="5141245"/>
                  <a:pt x="6566374" y="5147723"/>
                </a:cubicBezTo>
                <a:cubicBezTo>
                  <a:pt x="6267728" y="5099679"/>
                  <a:pt x="5888359" y="5158406"/>
                  <a:pt x="5498553" y="5147723"/>
                </a:cubicBezTo>
                <a:cubicBezTo>
                  <a:pt x="5128854" y="5135216"/>
                  <a:pt x="5204991" y="5158411"/>
                  <a:pt x="4947419" y="5147723"/>
                </a:cubicBezTo>
                <a:cubicBezTo>
                  <a:pt x="4748376" y="5107864"/>
                  <a:pt x="4489494" y="5126723"/>
                  <a:pt x="3982935" y="5147723"/>
                </a:cubicBezTo>
                <a:cubicBezTo>
                  <a:pt x="3570033" y="5208073"/>
                  <a:pt x="3290829" y="5097511"/>
                  <a:pt x="3121789" y="5147723"/>
                </a:cubicBezTo>
                <a:cubicBezTo>
                  <a:pt x="2880230" y="5182861"/>
                  <a:pt x="2664962" y="5253424"/>
                  <a:pt x="2157305" y="5147723"/>
                </a:cubicBezTo>
                <a:cubicBezTo>
                  <a:pt x="1754197" y="5014077"/>
                  <a:pt x="1313080" y="5229090"/>
                  <a:pt x="572795" y="5147723"/>
                </a:cubicBezTo>
                <a:cubicBezTo>
                  <a:pt x="314517" y="5213134"/>
                  <a:pt x="-165179" y="4913016"/>
                  <a:pt x="0" y="4502661"/>
                </a:cubicBezTo>
                <a:cubicBezTo>
                  <a:pt x="-17826" y="4196547"/>
                  <a:pt x="14149" y="3979162"/>
                  <a:pt x="0" y="3615414"/>
                </a:cubicBezTo>
                <a:cubicBezTo>
                  <a:pt x="-37038" y="3241197"/>
                  <a:pt x="38977" y="2902389"/>
                  <a:pt x="0" y="2689588"/>
                </a:cubicBezTo>
                <a:cubicBezTo>
                  <a:pt x="-28936" y="2471063"/>
                  <a:pt x="63967" y="2169612"/>
                  <a:pt x="0" y="1763765"/>
                </a:cubicBezTo>
                <a:cubicBezTo>
                  <a:pt x="47086" y="1372890"/>
                  <a:pt x="-11170" y="1141748"/>
                  <a:pt x="0" y="6450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4. </a:t>
            </a:r>
            <a:r>
              <a:rPr lang="vi-VN" sz="3200" b="1" dirty="0">
                <a:solidFill>
                  <a:srgbClr val="002060"/>
                </a:solidFill>
              </a:rPr>
              <a:t>Thêm trạng ngữ để bổ sung thông tin về thời gian, địa điểm hoặc mục đích, nguyên nhân,... cho các câu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pic>
        <p:nvPicPr>
          <p:cNvPr id="4" name="Picture 3">
            <a:extLst>
              <a:ext uri="{FF2B5EF4-FFF2-40B4-BE49-F238E27FC236}">
                <a16:creationId xmlns:a16="http://schemas.microsoft.com/office/drawing/2014/main" id="{602EF55F-33D7-2A45-53C6-3F0D09F2ACF0}"/>
              </a:ext>
            </a:extLst>
          </p:cNvPr>
          <p:cNvPicPr>
            <a:picLocks noChangeAspect="1"/>
          </p:cNvPicPr>
          <p:nvPr/>
        </p:nvPicPr>
        <p:blipFill>
          <a:blip r:embed="rId3"/>
          <a:stretch>
            <a:fillRect/>
          </a:stretch>
        </p:blipFill>
        <p:spPr>
          <a:xfrm>
            <a:off x="1176492" y="2145891"/>
            <a:ext cx="9651568" cy="2898058"/>
          </a:xfrm>
          <a:prstGeom prst="rect">
            <a:avLst/>
          </a:prstGeom>
        </p:spPr>
      </p:pic>
    </p:spTree>
    <p:extLst>
      <p:ext uri="{BB962C8B-B14F-4D97-AF65-F5344CB8AC3E}">
        <p14:creationId xmlns:p14="http://schemas.microsoft.com/office/powerpoint/2010/main" val="90402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59854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a:t>
            </a:r>
            <a:r>
              <a:rPr lang="en-US" sz="3200" dirty="0">
                <a:solidFill>
                  <a:srgbClr val="002060"/>
                </a:solidFill>
                <a:latin typeface="Calibri"/>
                <a:ea typeface="Calibri" panose="020F0502020204030204" pitchFamily="34" charset="0"/>
              </a:rPr>
              <a:t>Đ</a:t>
            </a: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ể giải trí, tối qua, chúng tôi đi xem phim “Vua sư tử”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mục đ</a:t>
            </a:r>
            <a:r>
              <a:rPr lang="en-US" sz="3200" b="1" dirty="0">
                <a:solidFill>
                  <a:srgbClr val="002060"/>
                </a:solidFill>
                <a:latin typeface="Calibri"/>
                <a:ea typeface="Calibri" panose="020F0502020204030204" pitchFamily="34" charset="0"/>
              </a:rPr>
              <a:t>í</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ch + thời gian)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Bên hiên nhà, mèo con đang nằm sưởi nắng.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địa điểm)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Buổi sáng, Nam nghe thấy tiếng chim hót ríu ran.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thời gian)</a:t>
            </a:r>
          </a:p>
        </p:txBody>
      </p:sp>
    </p:spTree>
    <p:extLst>
      <p:ext uri="{BB962C8B-B14F-4D97-AF65-F5344CB8AC3E}">
        <p14:creationId xmlns:p14="http://schemas.microsoft.com/office/powerpoint/2010/main" val="2547786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042219"/>
            <a:ext cx="11479349" cy="5535562"/>
          </a:xfrm>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53266" y="299681"/>
                  <a:pt x="277133" y="-61137"/>
                  <a:pt x="572795" y="0"/>
                </a:cubicBezTo>
                <a:cubicBezTo>
                  <a:pt x="794360" y="27037"/>
                  <a:pt x="937674" y="-3005"/>
                  <a:pt x="1123929" y="0"/>
                </a:cubicBezTo>
                <a:cubicBezTo>
                  <a:pt x="1314164" y="12437"/>
                  <a:pt x="1995295" y="13198"/>
                  <a:pt x="2191750" y="0"/>
                </a:cubicBezTo>
                <a:cubicBezTo>
                  <a:pt x="2402318" y="47029"/>
                  <a:pt x="2812972" y="-29831"/>
                  <a:pt x="3052897" y="0"/>
                </a:cubicBezTo>
                <a:cubicBezTo>
                  <a:pt x="3277973" y="68413"/>
                  <a:pt x="3594905" y="-67090"/>
                  <a:pt x="3914043" y="0"/>
                </a:cubicBezTo>
                <a:cubicBezTo>
                  <a:pt x="4305928" y="-25170"/>
                  <a:pt x="4562007" y="38679"/>
                  <a:pt x="4878527" y="0"/>
                </a:cubicBezTo>
                <a:cubicBezTo>
                  <a:pt x="5164503" y="-9468"/>
                  <a:pt x="5544339" y="14749"/>
                  <a:pt x="5739674" y="0"/>
                </a:cubicBezTo>
                <a:cubicBezTo>
                  <a:pt x="5948807" y="-6001"/>
                  <a:pt x="6184571" y="-14140"/>
                  <a:pt x="6497483" y="0"/>
                </a:cubicBezTo>
                <a:cubicBezTo>
                  <a:pt x="6889035" y="49705"/>
                  <a:pt x="7020297" y="-37966"/>
                  <a:pt x="7255291" y="0"/>
                </a:cubicBezTo>
                <a:cubicBezTo>
                  <a:pt x="7463056" y="42038"/>
                  <a:pt x="7589381" y="9512"/>
                  <a:pt x="7806426" y="0"/>
                </a:cubicBezTo>
                <a:cubicBezTo>
                  <a:pt x="8059593" y="-20051"/>
                  <a:pt x="8384869" y="10063"/>
                  <a:pt x="8564234" y="0"/>
                </a:cubicBezTo>
                <a:cubicBezTo>
                  <a:pt x="8792571" y="1722"/>
                  <a:pt x="8878688" y="-56898"/>
                  <a:pt x="9218706" y="0"/>
                </a:cubicBezTo>
                <a:cubicBezTo>
                  <a:pt x="9551072" y="27635"/>
                  <a:pt x="9557557" y="-9435"/>
                  <a:pt x="9769839" y="0"/>
                </a:cubicBezTo>
                <a:cubicBezTo>
                  <a:pt x="10020466" y="82533"/>
                  <a:pt x="10385417" y="36417"/>
                  <a:pt x="10906553" y="0"/>
                </a:cubicBezTo>
                <a:cubicBezTo>
                  <a:pt x="11158970" y="1148"/>
                  <a:pt x="11548075" y="370184"/>
                  <a:pt x="11479349" y="693661"/>
                </a:cubicBezTo>
                <a:cubicBezTo>
                  <a:pt x="11411709" y="874486"/>
                  <a:pt x="11428989" y="1245500"/>
                  <a:pt x="11479349" y="1689238"/>
                </a:cubicBezTo>
                <a:cubicBezTo>
                  <a:pt x="11513653" y="2134527"/>
                  <a:pt x="11457729" y="2230689"/>
                  <a:pt x="11479349" y="2726298"/>
                </a:cubicBezTo>
                <a:cubicBezTo>
                  <a:pt x="11472560" y="3232431"/>
                  <a:pt x="11552258" y="3425998"/>
                  <a:pt x="11479349" y="3721875"/>
                </a:cubicBezTo>
                <a:cubicBezTo>
                  <a:pt x="11480432" y="4105222"/>
                  <a:pt x="11420075" y="4599963"/>
                  <a:pt x="11479349" y="4841900"/>
                </a:cubicBezTo>
                <a:cubicBezTo>
                  <a:pt x="11454941" y="5253121"/>
                  <a:pt x="11130176" y="5547627"/>
                  <a:pt x="10906553" y="5535562"/>
                </a:cubicBezTo>
                <a:cubicBezTo>
                  <a:pt x="10499247" y="5528076"/>
                  <a:pt x="10324041" y="5500311"/>
                  <a:pt x="10148743" y="5535562"/>
                </a:cubicBezTo>
                <a:cubicBezTo>
                  <a:pt x="9985887" y="5527672"/>
                  <a:pt x="9711784" y="5550509"/>
                  <a:pt x="9494273" y="5535562"/>
                </a:cubicBezTo>
                <a:cubicBezTo>
                  <a:pt x="9283317" y="5556141"/>
                  <a:pt x="9173037" y="5522737"/>
                  <a:pt x="8943139" y="5535562"/>
                </a:cubicBezTo>
                <a:cubicBezTo>
                  <a:pt x="8776701" y="5459290"/>
                  <a:pt x="8326014" y="5476576"/>
                  <a:pt x="7875317" y="5535562"/>
                </a:cubicBezTo>
                <a:cubicBezTo>
                  <a:pt x="7408983" y="5514435"/>
                  <a:pt x="7404219" y="5532865"/>
                  <a:pt x="7220846" y="5535562"/>
                </a:cubicBezTo>
                <a:cubicBezTo>
                  <a:pt x="7025417" y="5540808"/>
                  <a:pt x="6781800" y="5586771"/>
                  <a:pt x="6566374" y="5535562"/>
                </a:cubicBezTo>
                <a:cubicBezTo>
                  <a:pt x="6292190" y="5519571"/>
                  <a:pt x="5856488" y="5509485"/>
                  <a:pt x="5498553" y="5535562"/>
                </a:cubicBezTo>
                <a:cubicBezTo>
                  <a:pt x="5379817" y="5560579"/>
                  <a:pt x="5133834" y="5528896"/>
                  <a:pt x="4947419" y="5535562"/>
                </a:cubicBezTo>
                <a:cubicBezTo>
                  <a:pt x="4725221" y="5464142"/>
                  <a:pt x="4459722" y="5529134"/>
                  <a:pt x="3982935" y="5535562"/>
                </a:cubicBezTo>
                <a:cubicBezTo>
                  <a:pt x="3554808" y="5551912"/>
                  <a:pt x="3338239" y="5524024"/>
                  <a:pt x="3121789" y="5535562"/>
                </a:cubicBezTo>
                <a:cubicBezTo>
                  <a:pt x="2975188" y="5659597"/>
                  <a:pt x="2676635" y="5604628"/>
                  <a:pt x="2157305" y="5535562"/>
                </a:cubicBezTo>
                <a:cubicBezTo>
                  <a:pt x="1717827" y="5481057"/>
                  <a:pt x="1305347" y="5535856"/>
                  <a:pt x="572795" y="5535562"/>
                </a:cubicBezTo>
                <a:cubicBezTo>
                  <a:pt x="193964" y="5598171"/>
                  <a:pt x="-91768" y="5254538"/>
                  <a:pt x="0" y="4841900"/>
                </a:cubicBezTo>
                <a:cubicBezTo>
                  <a:pt x="58794" y="4566020"/>
                  <a:pt x="61925" y="4320773"/>
                  <a:pt x="0" y="3887806"/>
                </a:cubicBezTo>
                <a:cubicBezTo>
                  <a:pt x="20322" y="3510159"/>
                  <a:pt x="17394" y="3111419"/>
                  <a:pt x="0" y="2892227"/>
                </a:cubicBezTo>
                <a:cubicBezTo>
                  <a:pt x="41102" y="2663043"/>
                  <a:pt x="70522" y="2333557"/>
                  <a:pt x="0" y="1896650"/>
                </a:cubicBezTo>
                <a:cubicBezTo>
                  <a:pt x="1431" y="1418224"/>
                  <a:pt x="-22138" y="1251505"/>
                  <a:pt x="0" y="693661"/>
                </a:cubicBezTo>
                <a:close/>
              </a:path>
              <a:path w="11479349" h="5535562" stroke="0" extrusionOk="0">
                <a:moveTo>
                  <a:pt x="0" y="693661"/>
                </a:moveTo>
                <a:cubicBezTo>
                  <a:pt x="-3651" y="279630"/>
                  <a:pt x="288275" y="27436"/>
                  <a:pt x="572795" y="0"/>
                </a:cubicBezTo>
                <a:cubicBezTo>
                  <a:pt x="766625" y="25393"/>
                  <a:pt x="1333306" y="59655"/>
                  <a:pt x="1537279" y="0"/>
                </a:cubicBezTo>
                <a:cubicBezTo>
                  <a:pt x="1789957" y="-68546"/>
                  <a:pt x="1876452" y="-29965"/>
                  <a:pt x="2191750" y="0"/>
                </a:cubicBezTo>
                <a:cubicBezTo>
                  <a:pt x="2516977" y="3626"/>
                  <a:pt x="2531862" y="-19140"/>
                  <a:pt x="2846222" y="0"/>
                </a:cubicBezTo>
                <a:cubicBezTo>
                  <a:pt x="3135691" y="-26053"/>
                  <a:pt x="3523850" y="11063"/>
                  <a:pt x="3810706" y="0"/>
                </a:cubicBezTo>
                <a:cubicBezTo>
                  <a:pt x="4063582" y="-552"/>
                  <a:pt x="4331266" y="4424"/>
                  <a:pt x="4568515" y="0"/>
                </a:cubicBezTo>
                <a:cubicBezTo>
                  <a:pt x="4668345" y="-27581"/>
                  <a:pt x="5120255" y="-80152"/>
                  <a:pt x="5636337" y="0"/>
                </a:cubicBezTo>
                <a:cubicBezTo>
                  <a:pt x="6179736" y="56448"/>
                  <a:pt x="6187622" y="-46122"/>
                  <a:pt x="6704158" y="0"/>
                </a:cubicBezTo>
                <a:cubicBezTo>
                  <a:pt x="7217867" y="36185"/>
                  <a:pt x="7365559" y="-68952"/>
                  <a:pt x="7668642" y="0"/>
                </a:cubicBezTo>
                <a:cubicBezTo>
                  <a:pt x="8008633" y="53821"/>
                  <a:pt x="8134244" y="-14078"/>
                  <a:pt x="8323113" y="0"/>
                </a:cubicBezTo>
                <a:cubicBezTo>
                  <a:pt x="8496362" y="30757"/>
                  <a:pt x="8734161" y="-46576"/>
                  <a:pt x="8874247" y="0"/>
                </a:cubicBezTo>
                <a:cubicBezTo>
                  <a:pt x="9124104" y="-88183"/>
                  <a:pt x="9536578" y="394"/>
                  <a:pt x="9942069" y="0"/>
                </a:cubicBezTo>
                <a:cubicBezTo>
                  <a:pt x="10368551" y="3837"/>
                  <a:pt x="10689123" y="-31820"/>
                  <a:pt x="10906553" y="0"/>
                </a:cubicBezTo>
                <a:cubicBezTo>
                  <a:pt x="11264519" y="-71216"/>
                  <a:pt x="11481760" y="267692"/>
                  <a:pt x="11479349" y="693661"/>
                </a:cubicBezTo>
                <a:cubicBezTo>
                  <a:pt x="11492617" y="1012588"/>
                  <a:pt x="11477284" y="1242732"/>
                  <a:pt x="11479349" y="1606274"/>
                </a:cubicBezTo>
                <a:cubicBezTo>
                  <a:pt x="11512615" y="1780002"/>
                  <a:pt x="11532315" y="2390857"/>
                  <a:pt x="11479349" y="2726298"/>
                </a:cubicBezTo>
                <a:cubicBezTo>
                  <a:pt x="11453978" y="2975079"/>
                  <a:pt x="11441325" y="3324555"/>
                  <a:pt x="11479349" y="3721875"/>
                </a:cubicBezTo>
                <a:cubicBezTo>
                  <a:pt x="11478519" y="4176662"/>
                  <a:pt x="11428679" y="4477339"/>
                  <a:pt x="11479349" y="4841900"/>
                </a:cubicBezTo>
                <a:cubicBezTo>
                  <a:pt x="11510764" y="5162982"/>
                  <a:pt x="11279941" y="5402662"/>
                  <a:pt x="10906553" y="5535562"/>
                </a:cubicBezTo>
                <a:cubicBezTo>
                  <a:pt x="10485525" y="5545031"/>
                  <a:pt x="10419387" y="5502629"/>
                  <a:pt x="10045406" y="5535562"/>
                </a:cubicBezTo>
                <a:cubicBezTo>
                  <a:pt x="9665238" y="5556903"/>
                  <a:pt x="9712832" y="5584447"/>
                  <a:pt x="9390935" y="5535562"/>
                </a:cubicBezTo>
                <a:cubicBezTo>
                  <a:pt x="9107998" y="5516266"/>
                  <a:pt x="8924072" y="5533240"/>
                  <a:pt x="8736463" y="5535562"/>
                </a:cubicBezTo>
                <a:cubicBezTo>
                  <a:pt x="8614218" y="5497457"/>
                  <a:pt x="8039217" y="5460831"/>
                  <a:pt x="7668642" y="5535562"/>
                </a:cubicBezTo>
                <a:cubicBezTo>
                  <a:pt x="7319763" y="5487576"/>
                  <a:pt x="7127722" y="5560783"/>
                  <a:pt x="6910833" y="5535562"/>
                </a:cubicBezTo>
                <a:cubicBezTo>
                  <a:pt x="6590654" y="5550178"/>
                  <a:pt x="6244673" y="5480272"/>
                  <a:pt x="5843011" y="5535562"/>
                </a:cubicBezTo>
                <a:cubicBezTo>
                  <a:pt x="5549836" y="5488766"/>
                  <a:pt x="5034589" y="5534640"/>
                  <a:pt x="4775190" y="5535562"/>
                </a:cubicBezTo>
                <a:cubicBezTo>
                  <a:pt x="4648225" y="5528043"/>
                  <a:pt x="4592266" y="5543764"/>
                  <a:pt x="4419020" y="5535562"/>
                </a:cubicBezTo>
                <a:cubicBezTo>
                  <a:pt x="4244019" y="5535635"/>
                  <a:pt x="4166940" y="5535537"/>
                  <a:pt x="4017381" y="5535562"/>
                </a:cubicBezTo>
                <a:cubicBezTo>
                  <a:pt x="3822361" y="5556989"/>
                  <a:pt x="3632374" y="5568596"/>
                  <a:pt x="3466247" y="5535562"/>
                </a:cubicBezTo>
                <a:cubicBezTo>
                  <a:pt x="3306634" y="5536797"/>
                  <a:pt x="3104533" y="5489385"/>
                  <a:pt x="2811777" y="5535562"/>
                </a:cubicBezTo>
                <a:cubicBezTo>
                  <a:pt x="2487955" y="5539998"/>
                  <a:pt x="2302983" y="5573441"/>
                  <a:pt x="2157305" y="5535562"/>
                </a:cubicBezTo>
                <a:cubicBezTo>
                  <a:pt x="2129605" y="5756204"/>
                  <a:pt x="1353427" y="5529695"/>
                  <a:pt x="572795" y="5535562"/>
                </a:cubicBezTo>
                <a:cubicBezTo>
                  <a:pt x="301640" y="5569603"/>
                  <a:pt x="90660" y="5123752"/>
                  <a:pt x="0" y="4841900"/>
                </a:cubicBezTo>
                <a:cubicBezTo>
                  <a:pt x="-23717" y="4330485"/>
                  <a:pt x="928" y="4122212"/>
                  <a:pt x="0" y="3846323"/>
                </a:cubicBezTo>
                <a:cubicBezTo>
                  <a:pt x="-39892" y="3532518"/>
                  <a:pt x="25733" y="3314093"/>
                  <a:pt x="0" y="2933710"/>
                </a:cubicBezTo>
                <a:cubicBezTo>
                  <a:pt x="-21367" y="2646460"/>
                  <a:pt x="45328" y="2455112"/>
                  <a:pt x="0" y="2021098"/>
                </a:cubicBezTo>
                <a:cubicBezTo>
                  <a:pt x="41417" y="1570272"/>
                  <a:pt x="41621" y="967272"/>
                  <a:pt x="0" y="693661"/>
                </a:cubicBezTo>
                <a:close/>
              </a:path>
              <a:path w="11479349" h="5535562" fill="none" stroke="0" extrusionOk="0">
                <a:moveTo>
                  <a:pt x="0" y="693661"/>
                </a:moveTo>
                <a:cubicBezTo>
                  <a:pt x="-43810" y="332769"/>
                  <a:pt x="302031" y="-58408"/>
                  <a:pt x="572795" y="0"/>
                </a:cubicBezTo>
                <a:cubicBezTo>
                  <a:pt x="746429" y="51616"/>
                  <a:pt x="926343" y="5122"/>
                  <a:pt x="1123929" y="0"/>
                </a:cubicBezTo>
                <a:cubicBezTo>
                  <a:pt x="1329768" y="5658"/>
                  <a:pt x="1959031" y="-20573"/>
                  <a:pt x="2191750" y="0"/>
                </a:cubicBezTo>
                <a:cubicBezTo>
                  <a:pt x="2415601" y="31803"/>
                  <a:pt x="2874223" y="-85576"/>
                  <a:pt x="3052897" y="0"/>
                </a:cubicBezTo>
                <a:cubicBezTo>
                  <a:pt x="3321305" y="21664"/>
                  <a:pt x="3553954" y="-20125"/>
                  <a:pt x="3914043" y="0"/>
                </a:cubicBezTo>
                <a:cubicBezTo>
                  <a:pt x="4251655" y="-19438"/>
                  <a:pt x="4503493" y="35517"/>
                  <a:pt x="4878527" y="0"/>
                </a:cubicBezTo>
                <a:cubicBezTo>
                  <a:pt x="5246536" y="-108731"/>
                  <a:pt x="5584008" y="41622"/>
                  <a:pt x="5739674" y="0"/>
                </a:cubicBezTo>
                <a:cubicBezTo>
                  <a:pt x="5924596" y="-16643"/>
                  <a:pt x="6103380" y="-5772"/>
                  <a:pt x="6497483" y="0"/>
                </a:cubicBezTo>
                <a:cubicBezTo>
                  <a:pt x="6867846" y="-3134"/>
                  <a:pt x="7055776" y="-62617"/>
                  <a:pt x="7255291" y="0"/>
                </a:cubicBezTo>
                <a:cubicBezTo>
                  <a:pt x="7470837" y="14279"/>
                  <a:pt x="7604529" y="13146"/>
                  <a:pt x="7806426" y="0"/>
                </a:cubicBezTo>
                <a:cubicBezTo>
                  <a:pt x="7995398" y="-20639"/>
                  <a:pt x="8324753" y="-50561"/>
                  <a:pt x="8564234" y="0"/>
                </a:cubicBezTo>
                <a:cubicBezTo>
                  <a:pt x="8780265" y="6137"/>
                  <a:pt x="8894139" y="-2047"/>
                  <a:pt x="9218706" y="0"/>
                </a:cubicBezTo>
                <a:cubicBezTo>
                  <a:pt x="9555702" y="32534"/>
                  <a:pt x="9572961" y="-5997"/>
                  <a:pt x="9769839" y="0"/>
                </a:cubicBezTo>
                <a:cubicBezTo>
                  <a:pt x="9880827" y="108899"/>
                  <a:pt x="10495723" y="78305"/>
                  <a:pt x="10906553" y="0"/>
                </a:cubicBezTo>
                <a:cubicBezTo>
                  <a:pt x="11211727" y="39359"/>
                  <a:pt x="11515088" y="273245"/>
                  <a:pt x="11479349" y="693661"/>
                </a:cubicBezTo>
                <a:cubicBezTo>
                  <a:pt x="11382662" y="891028"/>
                  <a:pt x="11448579" y="1185228"/>
                  <a:pt x="11479349" y="1689238"/>
                </a:cubicBezTo>
                <a:cubicBezTo>
                  <a:pt x="11511322" y="2149436"/>
                  <a:pt x="11479837" y="2227835"/>
                  <a:pt x="11479349" y="2726298"/>
                </a:cubicBezTo>
                <a:cubicBezTo>
                  <a:pt x="11570783" y="3207413"/>
                  <a:pt x="11532603" y="3461463"/>
                  <a:pt x="11479349" y="3721875"/>
                </a:cubicBezTo>
                <a:cubicBezTo>
                  <a:pt x="11440156" y="4043880"/>
                  <a:pt x="11372893" y="4555231"/>
                  <a:pt x="11479349" y="4841900"/>
                </a:cubicBezTo>
                <a:cubicBezTo>
                  <a:pt x="11499532" y="5238420"/>
                  <a:pt x="11162455" y="5580158"/>
                  <a:pt x="10906553" y="5535562"/>
                </a:cubicBezTo>
                <a:cubicBezTo>
                  <a:pt x="10509024" y="5564464"/>
                  <a:pt x="10321289" y="5488189"/>
                  <a:pt x="10148743" y="5535562"/>
                </a:cubicBezTo>
                <a:cubicBezTo>
                  <a:pt x="9931802" y="5521870"/>
                  <a:pt x="9702654" y="5493301"/>
                  <a:pt x="9494273" y="5535562"/>
                </a:cubicBezTo>
                <a:cubicBezTo>
                  <a:pt x="9266200" y="5577603"/>
                  <a:pt x="9159810" y="5567723"/>
                  <a:pt x="8943139" y="5535562"/>
                </a:cubicBezTo>
                <a:cubicBezTo>
                  <a:pt x="8765502" y="5599456"/>
                  <a:pt x="8414077" y="5521704"/>
                  <a:pt x="7875317" y="5535562"/>
                </a:cubicBezTo>
                <a:cubicBezTo>
                  <a:pt x="7408289" y="5522069"/>
                  <a:pt x="7403374" y="5531442"/>
                  <a:pt x="7220846" y="5535562"/>
                </a:cubicBezTo>
                <a:cubicBezTo>
                  <a:pt x="7076675" y="5492171"/>
                  <a:pt x="6791921" y="5535806"/>
                  <a:pt x="6566374" y="5535562"/>
                </a:cubicBezTo>
                <a:cubicBezTo>
                  <a:pt x="6342623" y="5528241"/>
                  <a:pt x="5946692" y="5535508"/>
                  <a:pt x="5498553" y="5535562"/>
                </a:cubicBezTo>
                <a:cubicBezTo>
                  <a:pt x="5112313" y="5558406"/>
                  <a:pt x="5207133" y="5549013"/>
                  <a:pt x="4947419" y="5535562"/>
                </a:cubicBezTo>
                <a:cubicBezTo>
                  <a:pt x="4731855" y="5529835"/>
                  <a:pt x="4447781" y="5579991"/>
                  <a:pt x="3982935" y="5535562"/>
                </a:cubicBezTo>
                <a:cubicBezTo>
                  <a:pt x="3612275" y="5565724"/>
                  <a:pt x="3363544" y="5521415"/>
                  <a:pt x="3121789" y="5535562"/>
                </a:cubicBezTo>
                <a:cubicBezTo>
                  <a:pt x="2917645" y="5618435"/>
                  <a:pt x="2555470" y="5551235"/>
                  <a:pt x="2157305" y="5535562"/>
                </a:cubicBezTo>
                <a:cubicBezTo>
                  <a:pt x="1649314" y="5464224"/>
                  <a:pt x="1438950" y="5518359"/>
                  <a:pt x="572795" y="5535562"/>
                </a:cubicBezTo>
                <a:cubicBezTo>
                  <a:pt x="171326" y="5550431"/>
                  <a:pt x="-158667" y="5258090"/>
                  <a:pt x="0" y="4841900"/>
                </a:cubicBezTo>
                <a:cubicBezTo>
                  <a:pt x="35626" y="4465242"/>
                  <a:pt x="-10105" y="4326692"/>
                  <a:pt x="0" y="3887806"/>
                </a:cubicBezTo>
                <a:cubicBezTo>
                  <a:pt x="-14160" y="3495752"/>
                  <a:pt x="-8294" y="3075163"/>
                  <a:pt x="0" y="2892227"/>
                </a:cubicBezTo>
                <a:cubicBezTo>
                  <a:pt x="-83883" y="2796871"/>
                  <a:pt x="-36799" y="2367109"/>
                  <a:pt x="0" y="1896650"/>
                </a:cubicBezTo>
                <a:cubicBezTo>
                  <a:pt x="-22171" y="1486267"/>
                  <a:pt x="24500" y="1260242"/>
                  <a:pt x="0" y="693661"/>
                </a:cubicBezTo>
                <a:close/>
              </a:path>
              <a:path w="11479349" h="5535562" fill="none" stroke="0" extrusionOk="0">
                <a:moveTo>
                  <a:pt x="0" y="693661"/>
                </a:moveTo>
                <a:cubicBezTo>
                  <a:pt x="-22339" y="381321"/>
                  <a:pt x="276590" y="-32156"/>
                  <a:pt x="572795" y="0"/>
                </a:cubicBezTo>
                <a:cubicBezTo>
                  <a:pt x="775858" y="17290"/>
                  <a:pt x="887644" y="4960"/>
                  <a:pt x="1123929" y="0"/>
                </a:cubicBezTo>
                <a:cubicBezTo>
                  <a:pt x="1307654" y="12074"/>
                  <a:pt x="1930385" y="-2800"/>
                  <a:pt x="2191750" y="0"/>
                </a:cubicBezTo>
                <a:cubicBezTo>
                  <a:pt x="2381608" y="51153"/>
                  <a:pt x="2854827" y="-65732"/>
                  <a:pt x="3052897" y="0"/>
                </a:cubicBezTo>
                <a:cubicBezTo>
                  <a:pt x="3377485" y="49482"/>
                  <a:pt x="3574037" y="-111990"/>
                  <a:pt x="3914043" y="0"/>
                </a:cubicBezTo>
                <a:cubicBezTo>
                  <a:pt x="4257174" y="-18460"/>
                  <a:pt x="4533937" y="91821"/>
                  <a:pt x="4878527" y="0"/>
                </a:cubicBezTo>
                <a:cubicBezTo>
                  <a:pt x="5168096" y="-71005"/>
                  <a:pt x="5549105" y="28890"/>
                  <a:pt x="5739674" y="0"/>
                </a:cubicBezTo>
                <a:cubicBezTo>
                  <a:pt x="5941018" y="-26495"/>
                  <a:pt x="6121771" y="-34783"/>
                  <a:pt x="6497483" y="0"/>
                </a:cubicBezTo>
                <a:cubicBezTo>
                  <a:pt x="6874142" y="47994"/>
                  <a:pt x="7042929" y="-44730"/>
                  <a:pt x="7255291" y="0"/>
                </a:cubicBezTo>
                <a:cubicBezTo>
                  <a:pt x="7480419" y="9516"/>
                  <a:pt x="7605817" y="13347"/>
                  <a:pt x="7806426" y="0"/>
                </a:cubicBezTo>
                <a:cubicBezTo>
                  <a:pt x="8065701" y="12088"/>
                  <a:pt x="8353893" y="-31153"/>
                  <a:pt x="8564234" y="0"/>
                </a:cubicBezTo>
                <a:cubicBezTo>
                  <a:pt x="8788347" y="9003"/>
                  <a:pt x="8881927" y="-58354"/>
                  <a:pt x="9218706" y="0"/>
                </a:cubicBezTo>
                <a:cubicBezTo>
                  <a:pt x="9555760" y="20361"/>
                  <a:pt x="9566540" y="-4467"/>
                  <a:pt x="9769839" y="0"/>
                </a:cubicBezTo>
                <a:cubicBezTo>
                  <a:pt x="9873859" y="51218"/>
                  <a:pt x="10452886" y="-56268"/>
                  <a:pt x="10906553" y="0"/>
                </a:cubicBezTo>
                <a:cubicBezTo>
                  <a:pt x="11170805" y="116113"/>
                  <a:pt x="11566702" y="293255"/>
                  <a:pt x="11479349" y="693661"/>
                </a:cubicBezTo>
                <a:cubicBezTo>
                  <a:pt x="11371884" y="913567"/>
                  <a:pt x="11401245" y="1159492"/>
                  <a:pt x="11479349" y="1689238"/>
                </a:cubicBezTo>
                <a:cubicBezTo>
                  <a:pt x="11508352" y="2154123"/>
                  <a:pt x="11465147" y="2226565"/>
                  <a:pt x="11479349" y="2726298"/>
                </a:cubicBezTo>
                <a:cubicBezTo>
                  <a:pt x="11558029" y="3247443"/>
                  <a:pt x="11528066" y="3444212"/>
                  <a:pt x="11479349" y="3721875"/>
                </a:cubicBezTo>
                <a:cubicBezTo>
                  <a:pt x="11494117" y="4078353"/>
                  <a:pt x="11451289" y="4589733"/>
                  <a:pt x="11479349" y="4841900"/>
                </a:cubicBezTo>
                <a:cubicBezTo>
                  <a:pt x="11428841" y="5244014"/>
                  <a:pt x="11190627" y="5581342"/>
                  <a:pt x="10906553" y="5535562"/>
                </a:cubicBezTo>
                <a:cubicBezTo>
                  <a:pt x="10498613" y="5559105"/>
                  <a:pt x="10341540" y="5485014"/>
                  <a:pt x="10148743" y="5535562"/>
                </a:cubicBezTo>
                <a:cubicBezTo>
                  <a:pt x="9984192" y="5515228"/>
                  <a:pt x="9705134" y="5588785"/>
                  <a:pt x="9494273" y="5535562"/>
                </a:cubicBezTo>
                <a:cubicBezTo>
                  <a:pt x="9302749" y="5564495"/>
                  <a:pt x="9135800" y="5549517"/>
                  <a:pt x="8943139" y="5535562"/>
                </a:cubicBezTo>
                <a:cubicBezTo>
                  <a:pt x="8729209" y="5514878"/>
                  <a:pt x="8216922" y="5629673"/>
                  <a:pt x="7875317" y="5535562"/>
                </a:cubicBezTo>
                <a:cubicBezTo>
                  <a:pt x="7409669" y="5518414"/>
                  <a:pt x="7402872" y="5532119"/>
                  <a:pt x="7220846" y="5535562"/>
                </a:cubicBezTo>
                <a:cubicBezTo>
                  <a:pt x="7033757" y="5548323"/>
                  <a:pt x="6813301" y="5585523"/>
                  <a:pt x="6566374" y="5535562"/>
                </a:cubicBezTo>
                <a:cubicBezTo>
                  <a:pt x="6424984" y="5427980"/>
                  <a:pt x="5926595" y="5487011"/>
                  <a:pt x="5498553" y="5535562"/>
                </a:cubicBezTo>
                <a:cubicBezTo>
                  <a:pt x="5335735" y="5514203"/>
                  <a:pt x="5142316" y="5524225"/>
                  <a:pt x="4947419" y="5535562"/>
                </a:cubicBezTo>
                <a:cubicBezTo>
                  <a:pt x="4703742" y="5438296"/>
                  <a:pt x="4389425" y="5496785"/>
                  <a:pt x="3982935" y="5535562"/>
                </a:cubicBezTo>
                <a:cubicBezTo>
                  <a:pt x="3578157" y="5550215"/>
                  <a:pt x="3328524" y="5533849"/>
                  <a:pt x="3121789" y="5535562"/>
                </a:cubicBezTo>
                <a:cubicBezTo>
                  <a:pt x="2972599" y="5627633"/>
                  <a:pt x="2688809" y="5606272"/>
                  <a:pt x="2157305" y="5535562"/>
                </a:cubicBezTo>
                <a:cubicBezTo>
                  <a:pt x="1759773" y="5480489"/>
                  <a:pt x="1279725" y="5581045"/>
                  <a:pt x="572795" y="5535562"/>
                </a:cubicBezTo>
                <a:cubicBezTo>
                  <a:pt x="261194" y="5538933"/>
                  <a:pt x="-85778" y="5221180"/>
                  <a:pt x="0" y="4841900"/>
                </a:cubicBezTo>
                <a:cubicBezTo>
                  <a:pt x="-31913" y="4555560"/>
                  <a:pt x="72547" y="4323576"/>
                  <a:pt x="0" y="3887806"/>
                </a:cubicBezTo>
                <a:cubicBezTo>
                  <a:pt x="-14793" y="3504923"/>
                  <a:pt x="33641" y="3159360"/>
                  <a:pt x="0" y="2892227"/>
                </a:cubicBezTo>
                <a:cubicBezTo>
                  <a:pt x="-13333" y="2746584"/>
                  <a:pt x="35557" y="2307361"/>
                  <a:pt x="0" y="1896650"/>
                </a:cubicBezTo>
                <a:cubicBezTo>
                  <a:pt x="29476" y="1411569"/>
                  <a:pt x="-56265" y="1257689"/>
                  <a:pt x="0" y="69366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23025" y="360357"/>
                          <a:pt x="270384" y="-43245"/>
                          <a:pt x="572795" y="0"/>
                        </a:cubicBezTo>
                        <a:cubicBezTo>
                          <a:pt x="785238" y="17096"/>
                          <a:pt x="908929" y="-9411"/>
                          <a:pt x="1123929" y="0"/>
                        </a:cubicBezTo>
                        <a:cubicBezTo>
                          <a:pt x="1303068" y="14767"/>
                          <a:pt x="1972231" y="-19377"/>
                          <a:pt x="2191750" y="0"/>
                        </a:cubicBezTo>
                        <a:cubicBezTo>
                          <a:pt x="2397076" y="49982"/>
                          <a:pt x="2810230" y="-24882"/>
                          <a:pt x="3052897" y="0"/>
                        </a:cubicBezTo>
                        <a:cubicBezTo>
                          <a:pt x="3317419" y="65060"/>
                          <a:pt x="3535684" y="-79775"/>
                          <a:pt x="3914043" y="0"/>
                        </a:cubicBezTo>
                        <a:cubicBezTo>
                          <a:pt x="4283768" y="32158"/>
                          <a:pt x="4573008" y="45143"/>
                          <a:pt x="4878527" y="0"/>
                        </a:cubicBezTo>
                        <a:cubicBezTo>
                          <a:pt x="5162745" y="-54766"/>
                          <a:pt x="5538587" y="18511"/>
                          <a:pt x="5739674" y="0"/>
                        </a:cubicBezTo>
                        <a:cubicBezTo>
                          <a:pt x="5951539" y="-26748"/>
                          <a:pt x="6152744" y="-20867"/>
                          <a:pt x="6497483" y="0"/>
                        </a:cubicBezTo>
                        <a:cubicBezTo>
                          <a:pt x="6884195" y="48082"/>
                          <a:pt x="7014955" y="-24048"/>
                          <a:pt x="7255291" y="0"/>
                        </a:cubicBezTo>
                        <a:cubicBezTo>
                          <a:pt x="7476676" y="33997"/>
                          <a:pt x="7582288" y="8428"/>
                          <a:pt x="7806426" y="0"/>
                        </a:cubicBezTo>
                        <a:cubicBezTo>
                          <a:pt x="8079559" y="6465"/>
                          <a:pt x="8353050" y="-20223"/>
                          <a:pt x="8564234" y="0"/>
                        </a:cubicBezTo>
                        <a:cubicBezTo>
                          <a:pt x="8795859" y="23261"/>
                          <a:pt x="8883068" y="-63593"/>
                          <a:pt x="9218706" y="0"/>
                        </a:cubicBezTo>
                        <a:cubicBezTo>
                          <a:pt x="9549977" y="22051"/>
                          <a:pt x="9566153" y="-11029"/>
                          <a:pt x="9769839" y="0"/>
                        </a:cubicBezTo>
                        <a:cubicBezTo>
                          <a:pt x="9968391" y="-6118"/>
                          <a:pt x="10416020" y="20191"/>
                          <a:pt x="10906553" y="0"/>
                        </a:cubicBezTo>
                        <a:cubicBezTo>
                          <a:pt x="11148014" y="86241"/>
                          <a:pt x="11599373" y="355157"/>
                          <a:pt x="11479349" y="693661"/>
                        </a:cubicBezTo>
                        <a:cubicBezTo>
                          <a:pt x="11403820" y="893534"/>
                          <a:pt x="11394879" y="1241965"/>
                          <a:pt x="11479349" y="1689238"/>
                        </a:cubicBezTo>
                        <a:cubicBezTo>
                          <a:pt x="11516491" y="2140100"/>
                          <a:pt x="11454792" y="2229381"/>
                          <a:pt x="11479349" y="2726298"/>
                        </a:cubicBezTo>
                        <a:cubicBezTo>
                          <a:pt x="11509351" y="3222662"/>
                          <a:pt x="11517414" y="3442275"/>
                          <a:pt x="11479349" y="3721875"/>
                        </a:cubicBezTo>
                        <a:cubicBezTo>
                          <a:pt x="11480324" y="4048407"/>
                          <a:pt x="11469811" y="4596696"/>
                          <a:pt x="11479349" y="4841900"/>
                        </a:cubicBezTo>
                        <a:cubicBezTo>
                          <a:pt x="11448150" y="5204752"/>
                          <a:pt x="11171480" y="5554222"/>
                          <a:pt x="10906553" y="5535562"/>
                        </a:cubicBezTo>
                        <a:cubicBezTo>
                          <a:pt x="10525487" y="5534508"/>
                          <a:pt x="10319082" y="5502799"/>
                          <a:pt x="10148743" y="5535562"/>
                        </a:cubicBezTo>
                        <a:cubicBezTo>
                          <a:pt x="9992579" y="5540241"/>
                          <a:pt x="9685708" y="5560346"/>
                          <a:pt x="9494273" y="5535562"/>
                        </a:cubicBezTo>
                        <a:cubicBezTo>
                          <a:pt x="9308490" y="5561239"/>
                          <a:pt x="9166130" y="5552038"/>
                          <a:pt x="8943139" y="5535562"/>
                        </a:cubicBezTo>
                        <a:cubicBezTo>
                          <a:pt x="8701810" y="5438222"/>
                          <a:pt x="8297958" y="5565471"/>
                          <a:pt x="7875317" y="5535562"/>
                        </a:cubicBezTo>
                        <a:cubicBezTo>
                          <a:pt x="7409842" y="5517007"/>
                          <a:pt x="7403974" y="5533339"/>
                          <a:pt x="7220846" y="5535562"/>
                        </a:cubicBezTo>
                        <a:cubicBezTo>
                          <a:pt x="7002587" y="5555570"/>
                          <a:pt x="6778672" y="5545606"/>
                          <a:pt x="6566374" y="5535562"/>
                        </a:cubicBezTo>
                        <a:cubicBezTo>
                          <a:pt x="6371446" y="5491106"/>
                          <a:pt x="5877737" y="5506436"/>
                          <a:pt x="5498553" y="5535562"/>
                        </a:cubicBezTo>
                        <a:cubicBezTo>
                          <a:pt x="5112602" y="5535150"/>
                          <a:pt x="5206587" y="5535151"/>
                          <a:pt x="4947419" y="5535562"/>
                        </a:cubicBezTo>
                        <a:cubicBezTo>
                          <a:pt x="4713476" y="5474963"/>
                          <a:pt x="4447665" y="5490544"/>
                          <a:pt x="3982935" y="5535562"/>
                        </a:cubicBezTo>
                        <a:cubicBezTo>
                          <a:pt x="3561251" y="5550071"/>
                          <a:pt x="3306612" y="5495200"/>
                          <a:pt x="3121789" y="5535562"/>
                        </a:cubicBezTo>
                        <a:cubicBezTo>
                          <a:pt x="2963563" y="5635930"/>
                          <a:pt x="2627183" y="5643759"/>
                          <a:pt x="2157305" y="5535562"/>
                        </a:cubicBezTo>
                        <a:cubicBezTo>
                          <a:pt x="1730928" y="5469620"/>
                          <a:pt x="1313931" y="5602643"/>
                          <a:pt x="572795" y="5535562"/>
                        </a:cubicBezTo>
                        <a:cubicBezTo>
                          <a:pt x="257337" y="5547231"/>
                          <a:pt x="-88228" y="5238728"/>
                          <a:pt x="0" y="4841900"/>
                        </a:cubicBezTo>
                        <a:cubicBezTo>
                          <a:pt x="14897" y="4548802"/>
                          <a:pt x="50830" y="4322619"/>
                          <a:pt x="0" y="3887806"/>
                        </a:cubicBezTo>
                        <a:cubicBezTo>
                          <a:pt x="10682" y="3460974"/>
                          <a:pt x="15144" y="3138194"/>
                          <a:pt x="0" y="2892227"/>
                        </a:cubicBezTo>
                        <a:cubicBezTo>
                          <a:pt x="-7121" y="2673820"/>
                          <a:pt x="37744" y="2332494"/>
                          <a:pt x="0" y="1896650"/>
                        </a:cubicBezTo>
                        <a:cubicBezTo>
                          <a:pt x="26390" y="1448035"/>
                          <a:pt x="-16285" y="1270353"/>
                          <a:pt x="0" y="693661"/>
                        </a:cubicBezTo>
                        <a:close/>
                      </a:path>
                      <a:path w="11479349" h="5535562" stroke="0" extrusionOk="0">
                        <a:moveTo>
                          <a:pt x="0" y="693661"/>
                        </a:moveTo>
                        <a:cubicBezTo>
                          <a:pt x="-5960" y="307881"/>
                          <a:pt x="287078" y="4303"/>
                          <a:pt x="572795" y="0"/>
                        </a:cubicBezTo>
                        <a:cubicBezTo>
                          <a:pt x="770541" y="20144"/>
                          <a:pt x="1295175" y="60555"/>
                          <a:pt x="1537279" y="0"/>
                        </a:cubicBezTo>
                        <a:cubicBezTo>
                          <a:pt x="1783328" y="-47374"/>
                          <a:pt x="1871288" y="-17276"/>
                          <a:pt x="2191750" y="0"/>
                        </a:cubicBezTo>
                        <a:cubicBezTo>
                          <a:pt x="2516641" y="4382"/>
                          <a:pt x="2532191" y="-17648"/>
                          <a:pt x="2846222" y="0"/>
                        </a:cubicBezTo>
                        <a:cubicBezTo>
                          <a:pt x="3151927" y="-29614"/>
                          <a:pt x="3519151" y="5317"/>
                          <a:pt x="3810706" y="0"/>
                        </a:cubicBezTo>
                        <a:cubicBezTo>
                          <a:pt x="4085935" y="17858"/>
                          <a:pt x="4363789" y="1155"/>
                          <a:pt x="4568515" y="0"/>
                        </a:cubicBezTo>
                        <a:cubicBezTo>
                          <a:pt x="4685124" y="-9711"/>
                          <a:pt x="5055279" y="-109040"/>
                          <a:pt x="5636337" y="0"/>
                        </a:cubicBezTo>
                        <a:cubicBezTo>
                          <a:pt x="6165300" y="50005"/>
                          <a:pt x="6201601" y="-39642"/>
                          <a:pt x="6704158" y="0"/>
                        </a:cubicBezTo>
                        <a:cubicBezTo>
                          <a:pt x="7215140" y="43197"/>
                          <a:pt x="7346780" y="-61431"/>
                          <a:pt x="7668642" y="0"/>
                        </a:cubicBezTo>
                        <a:cubicBezTo>
                          <a:pt x="8015659" y="29156"/>
                          <a:pt x="8131236" y="-20570"/>
                          <a:pt x="8323113" y="0"/>
                        </a:cubicBezTo>
                        <a:cubicBezTo>
                          <a:pt x="8513315" y="45338"/>
                          <a:pt x="8717484" y="-32561"/>
                          <a:pt x="8874247" y="0"/>
                        </a:cubicBezTo>
                        <a:cubicBezTo>
                          <a:pt x="9092811" y="-24820"/>
                          <a:pt x="9535608" y="-25223"/>
                          <a:pt x="9942069" y="0"/>
                        </a:cubicBezTo>
                        <a:cubicBezTo>
                          <a:pt x="10355867" y="37365"/>
                          <a:pt x="10658735" y="3297"/>
                          <a:pt x="10906553" y="0"/>
                        </a:cubicBezTo>
                        <a:cubicBezTo>
                          <a:pt x="11260942" y="-81159"/>
                          <a:pt x="11462865" y="281061"/>
                          <a:pt x="11479349" y="693661"/>
                        </a:cubicBezTo>
                        <a:cubicBezTo>
                          <a:pt x="11471659" y="1040815"/>
                          <a:pt x="11479996" y="1302126"/>
                          <a:pt x="11479349" y="1606274"/>
                        </a:cubicBezTo>
                        <a:cubicBezTo>
                          <a:pt x="11511239" y="1788173"/>
                          <a:pt x="11522166" y="2421445"/>
                          <a:pt x="11479349" y="2726298"/>
                        </a:cubicBezTo>
                        <a:cubicBezTo>
                          <a:pt x="11444376" y="3002298"/>
                          <a:pt x="11453883" y="3290505"/>
                          <a:pt x="11479349" y="3721875"/>
                        </a:cubicBezTo>
                        <a:cubicBezTo>
                          <a:pt x="11488892" y="4195500"/>
                          <a:pt x="11422450" y="4506670"/>
                          <a:pt x="11479349" y="4841900"/>
                        </a:cubicBezTo>
                        <a:cubicBezTo>
                          <a:pt x="11451878" y="5197098"/>
                          <a:pt x="11293832" y="5453497"/>
                          <a:pt x="10906553" y="5535562"/>
                        </a:cubicBezTo>
                        <a:cubicBezTo>
                          <a:pt x="10500692" y="5548736"/>
                          <a:pt x="10417081" y="5511973"/>
                          <a:pt x="10045406" y="5535562"/>
                        </a:cubicBezTo>
                        <a:cubicBezTo>
                          <a:pt x="9660773" y="5547021"/>
                          <a:pt x="9706412" y="5578320"/>
                          <a:pt x="9390935" y="5535562"/>
                        </a:cubicBezTo>
                        <a:cubicBezTo>
                          <a:pt x="9099664" y="5518196"/>
                          <a:pt x="8906472" y="5544653"/>
                          <a:pt x="8736463" y="5535562"/>
                        </a:cubicBezTo>
                        <a:cubicBezTo>
                          <a:pt x="8601687" y="5511549"/>
                          <a:pt x="8009908" y="5532494"/>
                          <a:pt x="7668642" y="5535562"/>
                        </a:cubicBezTo>
                        <a:cubicBezTo>
                          <a:pt x="7349841" y="5506531"/>
                          <a:pt x="7148630" y="5527426"/>
                          <a:pt x="6910833" y="5535562"/>
                        </a:cubicBezTo>
                        <a:cubicBezTo>
                          <a:pt x="6598446" y="5587209"/>
                          <a:pt x="6192321" y="5508743"/>
                          <a:pt x="5843011" y="5535562"/>
                        </a:cubicBezTo>
                        <a:cubicBezTo>
                          <a:pt x="5517736" y="5497340"/>
                          <a:pt x="5039648" y="5531323"/>
                          <a:pt x="4775190" y="5535562"/>
                        </a:cubicBezTo>
                        <a:cubicBezTo>
                          <a:pt x="4653690" y="5528841"/>
                          <a:pt x="4591411" y="5537555"/>
                          <a:pt x="4419020" y="5535562"/>
                        </a:cubicBezTo>
                        <a:cubicBezTo>
                          <a:pt x="4246629" y="5533570"/>
                          <a:pt x="4163961" y="5532348"/>
                          <a:pt x="4017381" y="5535562"/>
                        </a:cubicBezTo>
                        <a:cubicBezTo>
                          <a:pt x="3832521" y="5550074"/>
                          <a:pt x="3635348" y="5561550"/>
                          <a:pt x="3466247" y="5535562"/>
                        </a:cubicBezTo>
                        <a:cubicBezTo>
                          <a:pt x="3272467" y="5547451"/>
                          <a:pt x="3131615" y="5512456"/>
                          <a:pt x="2811777" y="5535562"/>
                        </a:cubicBezTo>
                        <a:cubicBezTo>
                          <a:pt x="2485026" y="5536503"/>
                          <a:pt x="2301166" y="5553062"/>
                          <a:pt x="2157305" y="5535562"/>
                        </a:cubicBezTo>
                        <a:cubicBezTo>
                          <a:pt x="2037513" y="5690722"/>
                          <a:pt x="1371894" y="5572795"/>
                          <a:pt x="572795" y="5535562"/>
                        </a:cubicBezTo>
                        <a:cubicBezTo>
                          <a:pt x="273424" y="5545471"/>
                          <a:pt x="58484" y="5159506"/>
                          <a:pt x="0" y="4841900"/>
                        </a:cubicBezTo>
                        <a:cubicBezTo>
                          <a:pt x="-4449" y="4344798"/>
                          <a:pt x="5229" y="4128361"/>
                          <a:pt x="0" y="3846323"/>
                        </a:cubicBezTo>
                        <a:cubicBezTo>
                          <a:pt x="-55270" y="3501510"/>
                          <a:pt x="43511" y="3307355"/>
                          <a:pt x="0" y="2933710"/>
                        </a:cubicBezTo>
                        <a:cubicBezTo>
                          <a:pt x="-45801" y="2611246"/>
                          <a:pt x="35487" y="2454337"/>
                          <a:pt x="0" y="2021098"/>
                        </a:cubicBezTo>
                        <a:cubicBezTo>
                          <a:pt x="50219" y="1630222"/>
                          <a:pt x="22367" y="949461"/>
                          <a:pt x="0" y="693661"/>
                        </a:cubicBezTo>
                        <a:close/>
                      </a:path>
                      <a:path w="11479349" h="5535562" fill="none" stroke="0" extrusionOk="0">
                        <a:moveTo>
                          <a:pt x="0" y="693661"/>
                        </a:moveTo>
                        <a:cubicBezTo>
                          <a:pt x="-7171" y="347499"/>
                          <a:pt x="273710" y="-18067"/>
                          <a:pt x="572795" y="0"/>
                        </a:cubicBezTo>
                        <a:cubicBezTo>
                          <a:pt x="775609" y="31894"/>
                          <a:pt x="918475" y="-1340"/>
                          <a:pt x="1123929" y="0"/>
                        </a:cubicBezTo>
                        <a:cubicBezTo>
                          <a:pt x="1360813" y="-16520"/>
                          <a:pt x="1948155" y="-5534"/>
                          <a:pt x="2191750" y="0"/>
                        </a:cubicBezTo>
                        <a:cubicBezTo>
                          <a:pt x="2367232" y="16680"/>
                          <a:pt x="2842173" y="-59114"/>
                          <a:pt x="3052897" y="0"/>
                        </a:cubicBezTo>
                        <a:cubicBezTo>
                          <a:pt x="3315297" y="26264"/>
                          <a:pt x="3577084" y="-67979"/>
                          <a:pt x="3914043" y="0"/>
                        </a:cubicBezTo>
                        <a:cubicBezTo>
                          <a:pt x="4258171" y="-16532"/>
                          <a:pt x="4530710" y="70674"/>
                          <a:pt x="4878527" y="0"/>
                        </a:cubicBezTo>
                        <a:cubicBezTo>
                          <a:pt x="5220908" y="-80590"/>
                          <a:pt x="5556475" y="31303"/>
                          <a:pt x="5739674" y="0"/>
                        </a:cubicBezTo>
                        <a:cubicBezTo>
                          <a:pt x="5922132" y="-10716"/>
                          <a:pt x="6115516" y="-18372"/>
                          <a:pt x="6497483" y="0"/>
                        </a:cubicBezTo>
                        <a:cubicBezTo>
                          <a:pt x="6840599" y="11147"/>
                          <a:pt x="7047696" y="-52542"/>
                          <a:pt x="7255291" y="0"/>
                        </a:cubicBezTo>
                        <a:cubicBezTo>
                          <a:pt x="7475357" y="34549"/>
                          <a:pt x="7595886" y="7376"/>
                          <a:pt x="7806426" y="0"/>
                        </a:cubicBezTo>
                        <a:cubicBezTo>
                          <a:pt x="7998981" y="7956"/>
                          <a:pt x="8358731" y="-49430"/>
                          <a:pt x="8564234" y="0"/>
                        </a:cubicBezTo>
                        <a:cubicBezTo>
                          <a:pt x="8762725" y="28776"/>
                          <a:pt x="8890680" y="-16014"/>
                          <a:pt x="9218706" y="0"/>
                        </a:cubicBezTo>
                        <a:cubicBezTo>
                          <a:pt x="9552700" y="29264"/>
                          <a:pt x="9571377" y="-826"/>
                          <a:pt x="9769839" y="0"/>
                        </a:cubicBezTo>
                        <a:cubicBezTo>
                          <a:pt x="9934233" y="30466"/>
                          <a:pt x="10412946" y="17122"/>
                          <a:pt x="10906553" y="0"/>
                        </a:cubicBezTo>
                        <a:cubicBezTo>
                          <a:pt x="11194948" y="49099"/>
                          <a:pt x="11512831" y="292849"/>
                          <a:pt x="11479349" y="693661"/>
                        </a:cubicBezTo>
                        <a:cubicBezTo>
                          <a:pt x="11420490" y="939963"/>
                          <a:pt x="11442038" y="1218456"/>
                          <a:pt x="11479349" y="1689238"/>
                        </a:cubicBezTo>
                        <a:cubicBezTo>
                          <a:pt x="11505008" y="2157983"/>
                          <a:pt x="11491136" y="2233095"/>
                          <a:pt x="11479349" y="2726298"/>
                        </a:cubicBezTo>
                        <a:cubicBezTo>
                          <a:pt x="11526576" y="3232495"/>
                          <a:pt x="11556783" y="3436899"/>
                          <a:pt x="11479349" y="3721875"/>
                        </a:cubicBezTo>
                        <a:cubicBezTo>
                          <a:pt x="11461952" y="4046732"/>
                          <a:pt x="11440362" y="4532815"/>
                          <a:pt x="11479349" y="4841900"/>
                        </a:cubicBezTo>
                        <a:cubicBezTo>
                          <a:pt x="11468500" y="5236346"/>
                          <a:pt x="11179426" y="5589413"/>
                          <a:pt x="10906553" y="5535562"/>
                        </a:cubicBezTo>
                        <a:cubicBezTo>
                          <a:pt x="10521194" y="5551631"/>
                          <a:pt x="10330344" y="5491967"/>
                          <a:pt x="10148743" y="5535562"/>
                        </a:cubicBezTo>
                        <a:cubicBezTo>
                          <a:pt x="9972268" y="5519381"/>
                          <a:pt x="9690933" y="5526217"/>
                          <a:pt x="9494273" y="5535562"/>
                        </a:cubicBezTo>
                        <a:cubicBezTo>
                          <a:pt x="9275491" y="5570871"/>
                          <a:pt x="9155823" y="5565783"/>
                          <a:pt x="8943139" y="5535562"/>
                        </a:cubicBezTo>
                        <a:cubicBezTo>
                          <a:pt x="8742066" y="5571700"/>
                          <a:pt x="8329952" y="5564215"/>
                          <a:pt x="7875317" y="5535562"/>
                        </a:cubicBezTo>
                        <a:cubicBezTo>
                          <a:pt x="7407280" y="5520073"/>
                          <a:pt x="7402943" y="5531415"/>
                          <a:pt x="7220846" y="5535562"/>
                        </a:cubicBezTo>
                        <a:cubicBezTo>
                          <a:pt x="7086348" y="5526226"/>
                          <a:pt x="6804273" y="5535394"/>
                          <a:pt x="6566374" y="5535562"/>
                        </a:cubicBezTo>
                        <a:cubicBezTo>
                          <a:pt x="6355124" y="5537061"/>
                          <a:pt x="5929966" y="5502080"/>
                          <a:pt x="5498553" y="5535562"/>
                        </a:cubicBezTo>
                        <a:cubicBezTo>
                          <a:pt x="5117117" y="5544085"/>
                          <a:pt x="5201361" y="5548096"/>
                          <a:pt x="4947419" y="5535562"/>
                        </a:cubicBezTo>
                        <a:cubicBezTo>
                          <a:pt x="4727431" y="5518525"/>
                          <a:pt x="4388897" y="5550471"/>
                          <a:pt x="3982935" y="5535562"/>
                        </a:cubicBezTo>
                        <a:cubicBezTo>
                          <a:pt x="3600733" y="5568143"/>
                          <a:pt x="3380769" y="5518836"/>
                          <a:pt x="3121789" y="5535562"/>
                        </a:cubicBezTo>
                        <a:cubicBezTo>
                          <a:pt x="2862975" y="5604401"/>
                          <a:pt x="2609747" y="5541712"/>
                          <a:pt x="2157305" y="5535562"/>
                        </a:cubicBezTo>
                        <a:cubicBezTo>
                          <a:pt x="1639619" y="5444356"/>
                          <a:pt x="1432247" y="5552686"/>
                          <a:pt x="572795" y="5535562"/>
                        </a:cubicBezTo>
                        <a:cubicBezTo>
                          <a:pt x="221563" y="5541637"/>
                          <a:pt x="-80619" y="5267170"/>
                          <a:pt x="0" y="4841900"/>
                        </a:cubicBezTo>
                        <a:cubicBezTo>
                          <a:pt x="28723" y="4510198"/>
                          <a:pt x="-16315" y="4326192"/>
                          <a:pt x="0" y="3887806"/>
                        </a:cubicBezTo>
                        <a:cubicBezTo>
                          <a:pt x="-25627" y="3457951"/>
                          <a:pt x="-9498" y="3064512"/>
                          <a:pt x="0" y="2892227"/>
                        </a:cubicBezTo>
                        <a:cubicBezTo>
                          <a:pt x="-61505" y="2725356"/>
                          <a:pt x="3323" y="2332939"/>
                          <a:pt x="0" y="1896650"/>
                        </a:cubicBezTo>
                        <a:cubicBezTo>
                          <a:pt x="-9571" y="1452633"/>
                          <a:pt x="16635" y="1274494"/>
                          <a:pt x="0" y="693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117988"/>
            <a:ext cx="10697497" cy="1077218"/>
          </a:xfrm>
          <a:prstGeom prst="rect">
            <a:avLst/>
          </a:prstGeom>
          <a:noFill/>
        </p:spPr>
        <p:txBody>
          <a:bodyPr wrap="square" rtlCol="0">
            <a:spAutoFit/>
          </a:bodyPr>
          <a:lstStyle/>
          <a:p>
            <a:pPr lvl="0" algn="ctr"/>
            <a:r>
              <a:rPr lang="en-US" sz="3200" b="1" dirty="0">
                <a:solidFill>
                  <a:srgbClr val="002060"/>
                </a:solidFill>
              </a:rPr>
              <a:t>5. </a:t>
            </a:r>
            <a:r>
              <a:rPr lang="vi-VN" sz="3200" b="1" dirty="0">
                <a:solidFill>
                  <a:srgbClr val="002060"/>
                </a:solidFill>
              </a:rPr>
              <a:t>Dựa vào bài thơ Giọt sương, viết 3 – 5 câu, trong đó có sử dụng biện pháp nhân hoá.</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a:extLst>
              <a:ext uri="{FF2B5EF4-FFF2-40B4-BE49-F238E27FC236}">
                <a16:creationId xmlns:a16="http://schemas.microsoft.com/office/drawing/2014/main" id="{BB248745-F231-6517-A13E-0BFC6499919C}"/>
              </a:ext>
            </a:extLst>
          </p:cNvPr>
          <p:cNvSpPr txBox="1"/>
          <p:nvPr/>
        </p:nvSpPr>
        <p:spPr>
          <a:xfrm>
            <a:off x="4129549" y="1120878"/>
            <a:ext cx="2703871" cy="584775"/>
          </a:xfrm>
          <a:prstGeom prst="rect">
            <a:avLst/>
          </a:prstGeom>
          <a:noFill/>
        </p:spPr>
        <p:txBody>
          <a:bodyPr wrap="square" rtlCol="0">
            <a:spAutoFit/>
          </a:bodyPr>
          <a:lstStyle/>
          <a:p>
            <a:pPr algn="ctr"/>
            <a:r>
              <a:rPr lang="vi-VN" sz="3200" b="1" i="0" dirty="0">
                <a:solidFill>
                  <a:srgbClr val="000000"/>
                </a:solidFill>
                <a:effectLst/>
              </a:rPr>
              <a:t>GIỌT SƯƠNG</a:t>
            </a:r>
            <a:endParaRPr lang="en-US" sz="3200" dirty="0"/>
          </a:p>
        </p:txBody>
      </p:sp>
      <p:sp>
        <p:nvSpPr>
          <p:cNvPr id="5" name="TextBox 4">
            <a:extLst>
              <a:ext uri="{FF2B5EF4-FFF2-40B4-BE49-F238E27FC236}">
                <a16:creationId xmlns:a16="http://schemas.microsoft.com/office/drawing/2014/main" id="{34AC52B3-1822-041F-1F85-FEF3CFEB6C23}"/>
              </a:ext>
            </a:extLst>
          </p:cNvPr>
          <p:cNvSpPr txBox="1"/>
          <p:nvPr/>
        </p:nvSpPr>
        <p:spPr>
          <a:xfrm>
            <a:off x="855407" y="1691149"/>
            <a:ext cx="4345858" cy="1569660"/>
          </a:xfrm>
          <a:prstGeom prst="rect">
            <a:avLst/>
          </a:prstGeom>
          <a:noFill/>
        </p:spPr>
        <p:txBody>
          <a:bodyPr wrap="square" rtlCol="0">
            <a:spAutoFit/>
          </a:bodyPr>
          <a:lstStyle/>
          <a:p>
            <a:pPr algn="just"/>
            <a:r>
              <a:rPr lang="vi-VN" sz="2400" b="0" i="0" dirty="0">
                <a:solidFill>
                  <a:srgbClr val="000000"/>
                </a:solidFill>
                <a:effectLst/>
              </a:rPr>
              <a:t>Giọt sương đêm long lanh</a:t>
            </a:r>
          </a:p>
          <a:p>
            <a:pPr algn="just"/>
            <a:r>
              <a:rPr lang="vi-VN" sz="2400" b="0" i="0" dirty="0">
                <a:solidFill>
                  <a:srgbClr val="000000"/>
                </a:solidFill>
                <a:effectLst/>
              </a:rPr>
              <a:t>Nằm nghiêng trên phiến lá</a:t>
            </a:r>
          </a:p>
          <a:p>
            <a:pPr algn="just"/>
            <a:r>
              <a:rPr lang="vi-VN" sz="2400" b="0" i="0" dirty="0">
                <a:solidFill>
                  <a:srgbClr val="000000"/>
                </a:solidFill>
                <a:effectLst/>
              </a:rPr>
              <a:t>Lắng tai nghe tiếng đêm</a:t>
            </a:r>
          </a:p>
          <a:p>
            <a:pPr algn="just"/>
            <a:r>
              <a:rPr lang="vi-VN" sz="2400" b="0" i="0" dirty="0">
                <a:solidFill>
                  <a:srgbClr val="000000"/>
                </a:solidFill>
                <a:effectLst/>
              </a:rPr>
              <a:t>Của làng quê êm ả.</a:t>
            </a:r>
          </a:p>
        </p:txBody>
      </p:sp>
      <p:sp>
        <p:nvSpPr>
          <p:cNvPr id="6" name="TextBox 5">
            <a:extLst>
              <a:ext uri="{FF2B5EF4-FFF2-40B4-BE49-F238E27FC236}">
                <a16:creationId xmlns:a16="http://schemas.microsoft.com/office/drawing/2014/main" id="{620EEB5D-D969-6535-4E94-5CDAA2FA2310}"/>
              </a:ext>
            </a:extLst>
          </p:cNvPr>
          <p:cNvSpPr txBox="1"/>
          <p:nvPr/>
        </p:nvSpPr>
        <p:spPr>
          <a:xfrm>
            <a:off x="865238" y="3529781"/>
            <a:ext cx="4345858" cy="1569660"/>
          </a:xfrm>
          <a:prstGeom prst="rect">
            <a:avLst/>
          </a:prstGeom>
          <a:noFill/>
        </p:spPr>
        <p:txBody>
          <a:bodyPr wrap="square" rtlCol="0">
            <a:spAutoFit/>
          </a:bodyPr>
          <a:lstStyle/>
          <a:p>
            <a:pPr algn="just"/>
            <a:r>
              <a:rPr lang="vi-VN" sz="2400" b="0" i="0" dirty="0">
                <a:solidFill>
                  <a:srgbClr val="000000"/>
                </a:solidFill>
                <a:effectLst/>
              </a:rPr>
              <a:t>Sương nghe lời chị gió</a:t>
            </a:r>
          </a:p>
          <a:p>
            <a:pPr algn="just"/>
            <a:r>
              <a:rPr lang="vi-VN" sz="2400" b="0" i="0" dirty="0">
                <a:solidFill>
                  <a:srgbClr val="000000"/>
                </a:solidFill>
                <a:effectLst/>
              </a:rPr>
              <a:t>Thì thào trong vườn trăng</a:t>
            </a:r>
          </a:p>
          <a:p>
            <a:pPr algn="just"/>
            <a:r>
              <a:rPr lang="vi-VN" sz="2400" b="0" i="0" dirty="0">
                <a:solidFill>
                  <a:srgbClr val="000000"/>
                </a:solidFill>
                <a:effectLst/>
              </a:rPr>
              <a:t>Sương nghe tiếng mầm xanh</a:t>
            </a:r>
          </a:p>
          <a:p>
            <a:pPr algn="just"/>
            <a:r>
              <a:rPr lang="vi-VN" sz="2400" b="0" i="0" dirty="0">
                <a:solidFill>
                  <a:srgbClr val="000000"/>
                </a:solidFill>
                <a:effectLst/>
              </a:rPr>
              <a:t>Gọi nhau trong lòng đất.</a:t>
            </a:r>
          </a:p>
        </p:txBody>
      </p:sp>
      <p:sp>
        <p:nvSpPr>
          <p:cNvPr id="7" name="TextBox 6">
            <a:extLst>
              <a:ext uri="{FF2B5EF4-FFF2-40B4-BE49-F238E27FC236}">
                <a16:creationId xmlns:a16="http://schemas.microsoft.com/office/drawing/2014/main" id="{FDECA38C-6D6D-D264-B950-D2C305CA7897}"/>
              </a:ext>
            </a:extLst>
          </p:cNvPr>
          <p:cNvSpPr txBox="1"/>
          <p:nvPr/>
        </p:nvSpPr>
        <p:spPr>
          <a:xfrm>
            <a:off x="6007510" y="1651820"/>
            <a:ext cx="4345858" cy="1569660"/>
          </a:xfrm>
          <a:prstGeom prst="rect">
            <a:avLst/>
          </a:prstGeom>
          <a:noFill/>
        </p:spPr>
        <p:txBody>
          <a:bodyPr wrap="square" rtlCol="0">
            <a:spAutoFit/>
          </a:bodyPr>
          <a:lstStyle/>
          <a:p>
            <a:pPr algn="just"/>
            <a:r>
              <a:rPr lang="vi-VN" sz="2400" b="0" i="0" dirty="0">
                <a:solidFill>
                  <a:srgbClr val="000000"/>
                </a:solidFill>
                <a:effectLst/>
              </a:rPr>
              <a:t>Trăng chuyện trò thân mật</a:t>
            </a:r>
          </a:p>
          <a:p>
            <a:pPr algn="just"/>
            <a:r>
              <a:rPr lang="vi-VN" sz="2400" b="0" i="0" dirty="0">
                <a:solidFill>
                  <a:srgbClr val="000000"/>
                </a:solidFill>
                <a:effectLst/>
              </a:rPr>
              <a:t>Với những vì sao đêm</a:t>
            </a:r>
          </a:p>
          <a:p>
            <a:pPr algn="just"/>
            <a:r>
              <a:rPr lang="vi-VN" sz="2400" b="0" i="0" dirty="0">
                <a:solidFill>
                  <a:srgbClr val="000000"/>
                </a:solidFill>
                <a:effectLst/>
              </a:rPr>
              <a:t>Sương ghi trên lá mềm</a:t>
            </a:r>
          </a:p>
          <a:p>
            <a:pPr algn="just"/>
            <a:r>
              <a:rPr lang="vi-VN" sz="2400" b="0" i="0" dirty="0">
                <a:solidFill>
                  <a:srgbClr val="000000"/>
                </a:solidFill>
                <a:effectLst/>
              </a:rPr>
              <a:t>Biết bao lời thương mến.</a:t>
            </a:r>
          </a:p>
        </p:txBody>
      </p:sp>
      <p:sp>
        <p:nvSpPr>
          <p:cNvPr id="8" name="TextBox 7">
            <a:extLst>
              <a:ext uri="{FF2B5EF4-FFF2-40B4-BE49-F238E27FC236}">
                <a16:creationId xmlns:a16="http://schemas.microsoft.com/office/drawing/2014/main" id="{0D5FDE1E-7D6B-479F-01A2-3DE5EB86354C}"/>
              </a:ext>
            </a:extLst>
          </p:cNvPr>
          <p:cNvSpPr txBox="1"/>
          <p:nvPr/>
        </p:nvSpPr>
        <p:spPr>
          <a:xfrm>
            <a:off x="6027174" y="3382298"/>
            <a:ext cx="4345858" cy="1938992"/>
          </a:xfrm>
          <a:prstGeom prst="rect">
            <a:avLst/>
          </a:prstGeom>
          <a:noFill/>
        </p:spPr>
        <p:txBody>
          <a:bodyPr wrap="square" rtlCol="0">
            <a:spAutoFit/>
          </a:bodyPr>
          <a:lstStyle/>
          <a:p>
            <a:pPr algn="just"/>
            <a:r>
              <a:rPr lang="vi-VN" sz="2400" b="0" i="0" dirty="0">
                <a:solidFill>
                  <a:srgbClr val="000000"/>
                </a:solidFill>
                <a:effectLst/>
              </a:rPr>
              <a:t>Rồi bình minh chợt đến</a:t>
            </a:r>
          </a:p>
          <a:p>
            <a:pPr algn="just"/>
            <a:r>
              <a:rPr lang="vi-VN" sz="2400" b="0" i="0" dirty="0">
                <a:solidFill>
                  <a:srgbClr val="000000"/>
                </a:solidFill>
                <a:effectLst/>
              </a:rPr>
              <a:t>Sương tan theo ánh trời</a:t>
            </a:r>
          </a:p>
          <a:p>
            <a:pPr algn="just"/>
            <a:r>
              <a:rPr lang="vi-VN" sz="2400" b="0" i="0" dirty="0">
                <a:solidFill>
                  <a:srgbClr val="000000"/>
                </a:solidFill>
                <a:effectLst/>
              </a:rPr>
              <a:t>Hoà mình vào trong đất</a:t>
            </a:r>
          </a:p>
          <a:p>
            <a:pPr algn="just"/>
            <a:r>
              <a:rPr lang="vi-VN" sz="2400" b="0" i="0" dirty="0">
                <a:solidFill>
                  <a:srgbClr val="000000"/>
                </a:solidFill>
                <a:effectLst/>
              </a:rPr>
              <a:t>Gọi sự sống muôn nơi.</a:t>
            </a:r>
          </a:p>
          <a:p>
            <a:pPr algn="just"/>
            <a:r>
              <a:rPr lang="vi-VN" sz="2400" b="0" i="0" dirty="0">
                <a:solidFill>
                  <a:srgbClr val="000000"/>
                </a:solidFill>
                <a:effectLst/>
              </a:rPr>
              <a:t>(Phạm Thị Út Tươi)</a:t>
            </a:r>
          </a:p>
        </p:txBody>
      </p:sp>
    </p:spTree>
    <p:extLst>
      <p:ext uri="{BB962C8B-B14F-4D97-AF65-F5344CB8AC3E}">
        <p14:creationId xmlns:p14="http://schemas.microsoft.com/office/powerpoint/2010/main" val="407866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39368" y="398635"/>
                  <a:pt x="365358" y="-114580"/>
                  <a:pt x="572795" y="0"/>
                </a:cubicBezTo>
                <a:cubicBezTo>
                  <a:pt x="767012" y="-9715"/>
                  <a:pt x="898501" y="-11415"/>
                  <a:pt x="1123929" y="0"/>
                </a:cubicBezTo>
                <a:cubicBezTo>
                  <a:pt x="1270816" y="29153"/>
                  <a:pt x="2001465" y="-53885"/>
                  <a:pt x="2191750" y="0"/>
                </a:cubicBezTo>
                <a:cubicBezTo>
                  <a:pt x="2391011" y="60979"/>
                  <a:pt x="2778723" y="72488"/>
                  <a:pt x="3052897" y="0"/>
                </a:cubicBezTo>
                <a:cubicBezTo>
                  <a:pt x="3331039" y="82497"/>
                  <a:pt x="3534544" y="-86851"/>
                  <a:pt x="3914043" y="0"/>
                </a:cubicBezTo>
                <a:cubicBezTo>
                  <a:pt x="4260454" y="-13860"/>
                  <a:pt x="4635292" y="24467"/>
                  <a:pt x="4878527" y="0"/>
                </a:cubicBezTo>
                <a:cubicBezTo>
                  <a:pt x="5166271" y="-52680"/>
                  <a:pt x="5554151" y="64192"/>
                  <a:pt x="5739674" y="0"/>
                </a:cubicBezTo>
                <a:cubicBezTo>
                  <a:pt x="5957519" y="-37491"/>
                  <a:pt x="6181150" y="-32953"/>
                  <a:pt x="6497483" y="0"/>
                </a:cubicBezTo>
                <a:cubicBezTo>
                  <a:pt x="6894416" y="66089"/>
                  <a:pt x="7020450" y="-27535"/>
                  <a:pt x="7255291" y="0"/>
                </a:cubicBezTo>
                <a:cubicBezTo>
                  <a:pt x="7478827" y="24408"/>
                  <a:pt x="7577753" y="40853"/>
                  <a:pt x="7806426" y="0"/>
                </a:cubicBezTo>
                <a:cubicBezTo>
                  <a:pt x="8053750" y="849"/>
                  <a:pt x="8343883" y="21675"/>
                  <a:pt x="8564234" y="0"/>
                </a:cubicBezTo>
                <a:cubicBezTo>
                  <a:pt x="8806237" y="13652"/>
                  <a:pt x="8879679" y="-72037"/>
                  <a:pt x="9218706" y="0"/>
                </a:cubicBezTo>
                <a:cubicBezTo>
                  <a:pt x="9549273" y="21900"/>
                  <a:pt x="9556368" y="-13864"/>
                  <a:pt x="9769839" y="0"/>
                </a:cubicBezTo>
                <a:cubicBezTo>
                  <a:pt x="9965056" y="-129423"/>
                  <a:pt x="10489415" y="-43549"/>
                  <a:pt x="10906553" y="0"/>
                </a:cubicBezTo>
                <a:cubicBezTo>
                  <a:pt x="11143887" y="109197"/>
                  <a:pt x="11640835" y="361776"/>
                  <a:pt x="11479349" y="667787"/>
                </a:cubicBezTo>
                <a:cubicBezTo>
                  <a:pt x="11378683" y="851788"/>
                  <a:pt x="11387015" y="1195219"/>
                  <a:pt x="11479349" y="1626229"/>
                </a:cubicBezTo>
                <a:cubicBezTo>
                  <a:pt x="11505292" y="2089753"/>
                  <a:pt x="11457034" y="2147356"/>
                  <a:pt x="11479349" y="2624606"/>
                </a:cubicBezTo>
                <a:cubicBezTo>
                  <a:pt x="11535276" y="3114610"/>
                  <a:pt x="11534245" y="3351976"/>
                  <a:pt x="11479349" y="3583048"/>
                </a:cubicBezTo>
                <a:cubicBezTo>
                  <a:pt x="11486768" y="3905154"/>
                  <a:pt x="11470438" y="4407126"/>
                  <a:pt x="11479349" y="4661296"/>
                </a:cubicBezTo>
                <a:cubicBezTo>
                  <a:pt x="11457696" y="5008668"/>
                  <a:pt x="11174023" y="5327655"/>
                  <a:pt x="10906553" y="5329084"/>
                </a:cubicBezTo>
                <a:cubicBezTo>
                  <a:pt x="10508074" y="5332676"/>
                  <a:pt x="10345664" y="5282208"/>
                  <a:pt x="10148743" y="5329084"/>
                </a:cubicBezTo>
                <a:cubicBezTo>
                  <a:pt x="10003425" y="5287445"/>
                  <a:pt x="9686210" y="5370453"/>
                  <a:pt x="9494273" y="5329084"/>
                </a:cubicBezTo>
                <a:cubicBezTo>
                  <a:pt x="9322119" y="5375311"/>
                  <a:pt x="9163179" y="5324301"/>
                  <a:pt x="8943139" y="5329084"/>
                </a:cubicBezTo>
                <a:cubicBezTo>
                  <a:pt x="8702016" y="5233751"/>
                  <a:pt x="8280334" y="5362848"/>
                  <a:pt x="7875317" y="5329084"/>
                </a:cubicBezTo>
                <a:cubicBezTo>
                  <a:pt x="7412984" y="5310867"/>
                  <a:pt x="7400182" y="5326586"/>
                  <a:pt x="7220846" y="5329084"/>
                </a:cubicBezTo>
                <a:cubicBezTo>
                  <a:pt x="6958346" y="5372008"/>
                  <a:pt x="6763803" y="5373715"/>
                  <a:pt x="6566374" y="5329084"/>
                </a:cubicBezTo>
                <a:cubicBezTo>
                  <a:pt x="6414079" y="5194383"/>
                  <a:pt x="5891017" y="5228667"/>
                  <a:pt x="5498553" y="5329084"/>
                </a:cubicBezTo>
                <a:cubicBezTo>
                  <a:pt x="5099689" y="5313048"/>
                  <a:pt x="5202523" y="5325677"/>
                  <a:pt x="4947419" y="5329084"/>
                </a:cubicBezTo>
                <a:cubicBezTo>
                  <a:pt x="4717233" y="5253834"/>
                  <a:pt x="4450929" y="5281335"/>
                  <a:pt x="3982935" y="5329084"/>
                </a:cubicBezTo>
                <a:cubicBezTo>
                  <a:pt x="3569923" y="5371075"/>
                  <a:pt x="3301051" y="5292135"/>
                  <a:pt x="3121789" y="5329084"/>
                </a:cubicBezTo>
                <a:cubicBezTo>
                  <a:pt x="2943294" y="5409155"/>
                  <a:pt x="2635120" y="5451465"/>
                  <a:pt x="2157305" y="5329084"/>
                </a:cubicBezTo>
                <a:cubicBezTo>
                  <a:pt x="1753124" y="5247554"/>
                  <a:pt x="1258084" y="5443775"/>
                  <a:pt x="572795" y="5329084"/>
                </a:cubicBezTo>
                <a:cubicBezTo>
                  <a:pt x="257562" y="5340693"/>
                  <a:pt x="-82958" y="5040011"/>
                  <a:pt x="0" y="4661296"/>
                </a:cubicBezTo>
                <a:cubicBezTo>
                  <a:pt x="5732" y="4421685"/>
                  <a:pt x="90011" y="4177229"/>
                  <a:pt x="0" y="3742790"/>
                </a:cubicBezTo>
                <a:cubicBezTo>
                  <a:pt x="77954" y="3320504"/>
                  <a:pt x="11923" y="3006079"/>
                  <a:pt x="0" y="2784346"/>
                </a:cubicBezTo>
                <a:cubicBezTo>
                  <a:pt x="-263" y="2492133"/>
                  <a:pt x="84942" y="2234458"/>
                  <a:pt x="0" y="1825904"/>
                </a:cubicBezTo>
                <a:cubicBezTo>
                  <a:pt x="72474" y="1395525"/>
                  <a:pt x="-44612" y="1188914"/>
                  <a:pt x="0" y="667787"/>
                </a:cubicBezTo>
                <a:close/>
              </a:path>
              <a:path w="11479349" h="5329084" stroke="0" extrusionOk="0">
                <a:moveTo>
                  <a:pt x="0" y="667787"/>
                </a:moveTo>
                <a:cubicBezTo>
                  <a:pt x="-24862" y="234747"/>
                  <a:pt x="289796" y="-31077"/>
                  <a:pt x="572795" y="0"/>
                </a:cubicBezTo>
                <a:cubicBezTo>
                  <a:pt x="771579" y="40951"/>
                  <a:pt x="1248647" y="121171"/>
                  <a:pt x="1537279" y="0"/>
                </a:cubicBezTo>
                <a:cubicBezTo>
                  <a:pt x="1795885" y="-45915"/>
                  <a:pt x="1876896" y="-34868"/>
                  <a:pt x="2191750" y="0"/>
                </a:cubicBezTo>
                <a:cubicBezTo>
                  <a:pt x="2517906" y="954"/>
                  <a:pt x="2534587" y="-22488"/>
                  <a:pt x="2846222" y="0"/>
                </a:cubicBezTo>
                <a:cubicBezTo>
                  <a:pt x="3146204" y="-56145"/>
                  <a:pt x="3505695" y="8314"/>
                  <a:pt x="3810706" y="0"/>
                </a:cubicBezTo>
                <a:cubicBezTo>
                  <a:pt x="4105255" y="41435"/>
                  <a:pt x="4348961" y="-11679"/>
                  <a:pt x="4568515" y="0"/>
                </a:cubicBezTo>
                <a:cubicBezTo>
                  <a:pt x="4658995" y="-6463"/>
                  <a:pt x="5084273" y="-76389"/>
                  <a:pt x="5636337" y="0"/>
                </a:cubicBezTo>
                <a:cubicBezTo>
                  <a:pt x="6194248" y="61104"/>
                  <a:pt x="6207379" y="-35247"/>
                  <a:pt x="6704158" y="0"/>
                </a:cubicBezTo>
                <a:cubicBezTo>
                  <a:pt x="7180427" y="25288"/>
                  <a:pt x="7348719" y="-65103"/>
                  <a:pt x="7668642" y="0"/>
                </a:cubicBezTo>
                <a:cubicBezTo>
                  <a:pt x="8028376" y="22752"/>
                  <a:pt x="8125246" y="1880"/>
                  <a:pt x="8323113" y="0"/>
                </a:cubicBezTo>
                <a:cubicBezTo>
                  <a:pt x="8525698" y="70640"/>
                  <a:pt x="8708539" y="-39144"/>
                  <a:pt x="8874247" y="0"/>
                </a:cubicBezTo>
                <a:cubicBezTo>
                  <a:pt x="9156480" y="-79437"/>
                  <a:pt x="9587548" y="-129934"/>
                  <a:pt x="9942069" y="0"/>
                </a:cubicBezTo>
                <a:cubicBezTo>
                  <a:pt x="10358505" y="106574"/>
                  <a:pt x="10662577" y="-8324"/>
                  <a:pt x="10906553" y="0"/>
                </a:cubicBezTo>
                <a:cubicBezTo>
                  <a:pt x="11306649" y="-132482"/>
                  <a:pt x="11480312" y="320883"/>
                  <a:pt x="11479349" y="667787"/>
                </a:cubicBezTo>
                <a:cubicBezTo>
                  <a:pt x="11542574" y="951656"/>
                  <a:pt x="11493803" y="1233155"/>
                  <a:pt x="11479349" y="1546360"/>
                </a:cubicBezTo>
                <a:cubicBezTo>
                  <a:pt x="11511475" y="1723879"/>
                  <a:pt x="11529218" y="2288856"/>
                  <a:pt x="11479349" y="2624606"/>
                </a:cubicBezTo>
                <a:cubicBezTo>
                  <a:pt x="11464920" y="2827713"/>
                  <a:pt x="11480768" y="3090776"/>
                  <a:pt x="11479349" y="3583048"/>
                </a:cubicBezTo>
                <a:cubicBezTo>
                  <a:pt x="11482498" y="4058709"/>
                  <a:pt x="11404417" y="4304662"/>
                  <a:pt x="11479349" y="4661296"/>
                </a:cubicBezTo>
                <a:cubicBezTo>
                  <a:pt x="11450427" y="5007908"/>
                  <a:pt x="11263520" y="5266168"/>
                  <a:pt x="10906553" y="5329084"/>
                </a:cubicBezTo>
                <a:cubicBezTo>
                  <a:pt x="10493357" y="5314558"/>
                  <a:pt x="10409399" y="5304360"/>
                  <a:pt x="10045406" y="5329084"/>
                </a:cubicBezTo>
                <a:cubicBezTo>
                  <a:pt x="9663557" y="5328525"/>
                  <a:pt x="9708865" y="5375824"/>
                  <a:pt x="9390935" y="5329084"/>
                </a:cubicBezTo>
                <a:cubicBezTo>
                  <a:pt x="9116357" y="5329095"/>
                  <a:pt x="8900294" y="5339101"/>
                  <a:pt x="8736463" y="5329084"/>
                </a:cubicBezTo>
                <a:cubicBezTo>
                  <a:pt x="8673576" y="5258958"/>
                  <a:pt x="8057045" y="5272395"/>
                  <a:pt x="7668642" y="5329084"/>
                </a:cubicBezTo>
                <a:cubicBezTo>
                  <a:pt x="7362070" y="5270763"/>
                  <a:pt x="7133595" y="5310978"/>
                  <a:pt x="6910833" y="5329084"/>
                </a:cubicBezTo>
                <a:cubicBezTo>
                  <a:pt x="6614840" y="5355071"/>
                  <a:pt x="6184268" y="5263256"/>
                  <a:pt x="5843011" y="5329084"/>
                </a:cubicBezTo>
                <a:cubicBezTo>
                  <a:pt x="5527596" y="5286239"/>
                  <a:pt x="5096615" y="5309577"/>
                  <a:pt x="4775190" y="5329084"/>
                </a:cubicBezTo>
                <a:cubicBezTo>
                  <a:pt x="4641613" y="5330283"/>
                  <a:pt x="4585946" y="5330279"/>
                  <a:pt x="4419020" y="5329084"/>
                </a:cubicBezTo>
                <a:cubicBezTo>
                  <a:pt x="4248940" y="5343881"/>
                  <a:pt x="4161351" y="5327935"/>
                  <a:pt x="4017381" y="5329084"/>
                </a:cubicBezTo>
                <a:cubicBezTo>
                  <a:pt x="3872250" y="5385894"/>
                  <a:pt x="3593695" y="5382763"/>
                  <a:pt x="3466247" y="5329084"/>
                </a:cubicBezTo>
                <a:cubicBezTo>
                  <a:pt x="3258210" y="5375413"/>
                  <a:pt x="3138819" y="5304430"/>
                  <a:pt x="2811777" y="5329084"/>
                </a:cubicBezTo>
                <a:cubicBezTo>
                  <a:pt x="2478126" y="5323447"/>
                  <a:pt x="2320085" y="5368937"/>
                  <a:pt x="2157305" y="5329084"/>
                </a:cubicBezTo>
                <a:cubicBezTo>
                  <a:pt x="2042647" y="5542042"/>
                  <a:pt x="1459314" y="5429410"/>
                  <a:pt x="572795" y="5329084"/>
                </a:cubicBezTo>
                <a:cubicBezTo>
                  <a:pt x="251442" y="5286040"/>
                  <a:pt x="120620" y="5020448"/>
                  <a:pt x="0" y="4661296"/>
                </a:cubicBezTo>
                <a:cubicBezTo>
                  <a:pt x="25478" y="4148612"/>
                  <a:pt x="-19653" y="3955535"/>
                  <a:pt x="0" y="3702854"/>
                </a:cubicBezTo>
                <a:cubicBezTo>
                  <a:pt x="-56521" y="3367126"/>
                  <a:pt x="44857" y="3188283"/>
                  <a:pt x="0" y="2824282"/>
                </a:cubicBezTo>
                <a:cubicBezTo>
                  <a:pt x="-78224" y="2526463"/>
                  <a:pt x="37928" y="2367711"/>
                  <a:pt x="0" y="1945710"/>
                </a:cubicBezTo>
                <a:cubicBezTo>
                  <a:pt x="104076" y="1573828"/>
                  <a:pt x="20710" y="901177"/>
                  <a:pt x="0" y="667787"/>
                </a:cubicBezTo>
                <a:close/>
              </a:path>
              <a:path w="11479349" h="5329084" fill="none" stroke="0" extrusionOk="0">
                <a:moveTo>
                  <a:pt x="0" y="667787"/>
                </a:moveTo>
                <a:cubicBezTo>
                  <a:pt x="1309" y="362660"/>
                  <a:pt x="264534" y="13820"/>
                  <a:pt x="572795" y="0"/>
                </a:cubicBezTo>
                <a:cubicBezTo>
                  <a:pt x="788265" y="9893"/>
                  <a:pt x="895636" y="14318"/>
                  <a:pt x="1123929" y="0"/>
                </a:cubicBezTo>
                <a:cubicBezTo>
                  <a:pt x="1363871" y="-11511"/>
                  <a:pt x="1913259" y="17238"/>
                  <a:pt x="2191750" y="0"/>
                </a:cubicBezTo>
                <a:cubicBezTo>
                  <a:pt x="2386674" y="-883"/>
                  <a:pt x="2840628" y="-37164"/>
                  <a:pt x="3052897" y="0"/>
                </a:cubicBezTo>
                <a:cubicBezTo>
                  <a:pt x="3387264" y="-15331"/>
                  <a:pt x="3570941" y="-60444"/>
                  <a:pt x="3914043" y="0"/>
                </a:cubicBezTo>
                <a:cubicBezTo>
                  <a:pt x="4237029" y="46729"/>
                  <a:pt x="4496900" y="65133"/>
                  <a:pt x="4878527" y="0"/>
                </a:cubicBezTo>
                <a:cubicBezTo>
                  <a:pt x="5204833" y="-113211"/>
                  <a:pt x="5549673" y="15713"/>
                  <a:pt x="5739674" y="0"/>
                </a:cubicBezTo>
                <a:cubicBezTo>
                  <a:pt x="5957764" y="3072"/>
                  <a:pt x="6122537" y="-34960"/>
                  <a:pt x="6497483" y="0"/>
                </a:cubicBezTo>
                <a:cubicBezTo>
                  <a:pt x="6806354" y="29366"/>
                  <a:pt x="7106712" y="-86416"/>
                  <a:pt x="7255291" y="0"/>
                </a:cubicBezTo>
                <a:cubicBezTo>
                  <a:pt x="7489923" y="11220"/>
                  <a:pt x="7587737" y="-16988"/>
                  <a:pt x="7806426" y="0"/>
                </a:cubicBezTo>
                <a:cubicBezTo>
                  <a:pt x="8001098" y="22173"/>
                  <a:pt x="8354590" y="-124347"/>
                  <a:pt x="8564234" y="0"/>
                </a:cubicBezTo>
                <a:cubicBezTo>
                  <a:pt x="8748270" y="18354"/>
                  <a:pt x="8901802" y="-33677"/>
                  <a:pt x="9218706" y="0"/>
                </a:cubicBezTo>
                <a:cubicBezTo>
                  <a:pt x="9549902" y="38913"/>
                  <a:pt x="9574551" y="-3390"/>
                  <a:pt x="9769839" y="0"/>
                </a:cubicBezTo>
                <a:cubicBezTo>
                  <a:pt x="9900411" y="30624"/>
                  <a:pt x="10405698" y="12264"/>
                  <a:pt x="10906553" y="0"/>
                </a:cubicBezTo>
                <a:cubicBezTo>
                  <a:pt x="11216324" y="53000"/>
                  <a:pt x="11570702" y="260441"/>
                  <a:pt x="11479349" y="667787"/>
                </a:cubicBezTo>
                <a:cubicBezTo>
                  <a:pt x="11409814" y="883639"/>
                  <a:pt x="11421793" y="1132792"/>
                  <a:pt x="11479349" y="1626229"/>
                </a:cubicBezTo>
                <a:cubicBezTo>
                  <a:pt x="11513174" y="2053309"/>
                  <a:pt x="11482032" y="2147793"/>
                  <a:pt x="11479349" y="2624606"/>
                </a:cubicBezTo>
                <a:cubicBezTo>
                  <a:pt x="11516808" y="3108097"/>
                  <a:pt x="11578305" y="3290217"/>
                  <a:pt x="11479349" y="3583048"/>
                </a:cubicBezTo>
                <a:cubicBezTo>
                  <a:pt x="11448858" y="3950779"/>
                  <a:pt x="11371381" y="4346456"/>
                  <a:pt x="11479349" y="4661296"/>
                </a:cubicBezTo>
                <a:cubicBezTo>
                  <a:pt x="11433596" y="5058363"/>
                  <a:pt x="11259995" y="5417038"/>
                  <a:pt x="10906553" y="5329084"/>
                </a:cubicBezTo>
                <a:cubicBezTo>
                  <a:pt x="10509755" y="5336967"/>
                  <a:pt x="10322412" y="5294296"/>
                  <a:pt x="10148743" y="5329084"/>
                </a:cubicBezTo>
                <a:cubicBezTo>
                  <a:pt x="9957606" y="5307621"/>
                  <a:pt x="9674525" y="5350446"/>
                  <a:pt x="9494273" y="5329084"/>
                </a:cubicBezTo>
                <a:cubicBezTo>
                  <a:pt x="9306301" y="5327956"/>
                  <a:pt x="9151553" y="5362936"/>
                  <a:pt x="8943139" y="5329084"/>
                </a:cubicBezTo>
                <a:cubicBezTo>
                  <a:pt x="8796518" y="5351788"/>
                  <a:pt x="8321588" y="5414606"/>
                  <a:pt x="7875317" y="5329084"/>
                </a:cubicBezTo>
                <a:cubicBezTo>
                  <a:pt x="7407686" y="5313986"/>
                  <a:pt x="7404227" y="5327345"/>
                  <a:pt x="7220846" y="5329084"/>
                </a:cubicBezTo>
                <a:cubicBezTo>
                  <a:pt x="7100791" y="5330913"/>
                  <a:pt x="6791285" y="5299041"/>
                  <a:pt x="6566374" y="5329084"/>
                </a:cubicBezTo>
                <a:cubicBezTo>
                  <a:pt x="6300060" y="5299020"/>
                  <a:pt x="5908707" y="5257886"/>
                  <a:pt x="5498553" y="5329084"/>
                </a:cubicBezTo>
                <a:cubicBezTo>
                  <a:pt x="5123312" y="5344015"/>
                  <a:pt x="5194503" y="5345287"/>
                  <a:pt x="4947419" y="5329084"/>
                </a:cubicBezTo>
                <a:cubicBezTo>
                  <a:pt x="4776493" y="5321553"/>
                  <a:pt x="4398906" y="5386160"/>
                  <a:pt x="3982935" y="5329084"/>
                </a:cubicBezTo>
                <a:cubicBezTo>
                  <a:pt x="3597202" y="5356529"/>
                  <a:pt x="3406503" y="5291616"/>
                  <a:pt x="3121789" y="5329084"/>
                </a:cubicBezTo>
                <a:cubicBezTo>
                  <a:pt x="2846763" y="5401663"/>
                  <a:pt x="2632983" y="5315658"/>
                  <a:pt x="2157305" y="5329084"/>
                </a:cubicBezTo>
                <a:cubicBezTo>
                  <a:pt x="1618701" y="5246962"/>
                  <a:pt x="1412062" y="5401169"/>
                  <a:pt x="572795" y="5329084"/>
                </a:cubicBezTo>
                <a:cubicBezTo>
                  <a:pt x="248122" y="5296768"/>
                  <a:pt x="-151332" y="5060871"/>
                  <a:pt x="0" y="4661296"/>
                </a:cubicBezTo>
                <a:cubicBezTo>
                  <a:pt x="40081" y="4363063"/>
                  <a:pt x="13396" y="4119858"/>
                  <a:pt x="0" y="3742790"/>
                </a:cubicBezTo>
                <a:cubicBezTo>
                  <a:pt x="-32417" y="3311145"/>
                  <a:pt x="4141" y="2987603"/>
                  <a:pt x="0" y="2784346"/>
                </a:cubicBezTo>
                <a:cubicBezTo>
                  <a:pt x="-63363" y="2655946"/>
                  <a:pt x="5095" y="2278409"/>
                  <a:pt x="0" y="1825904"/>
                </a:cubicBezTo>
                <a:cubicBezTo>
                  <a:pt x="-17389" y="1408531"/>
                  <a:pt x="7322" y="1240075"/>
                  <a:pt x="0" y="667787"/>
                </a:cubicBezTo>
                <a:close/>
              </a:path>
              <a:path w="11479349" h="5329084" fill="none" stroke="0" extrusionOk="0">
                <a:moveTo>
                  <a:pt x="0" y="667787"/>
                </a:moveTo>
                <a:cubicBezTo>
                  <a:pt x="-29524" y="383537"/>
                  <a:pt x="331047" y="-66054"/>
                  <a:pt x="572795" y="0"/>
                </a:cubicBezTo>
                <a:cubicBezTo>
                  <a:pt x="769002" y="16315"/>
                  <a:pt x="905812" y="-5745"/>
                  <a:pt x="1123929" y="0"/>
                </a:cubicBezTo>
                <a:cubicBezTo>
                  <a:pt x="1333324" y="-5050"/>
                  <a:pt x="1942766" y="-6622"/>
                  <a:pt x="2191750" y="0"/>
                </a:cubicBezTo>
                <a:cubicBezTo>
                  <a:pt x="2346030" y="57458"/>
                  <a:pt x="2821238" y="-5159"/>
                  <a:pt x="3052897" y="0"/>
                </a:cubicBezTo>
                <a:cubicBezTo>
                  <a:pt x="3305953" y="36233"/>
                  <a:pt x="3566046" y="-72278"/>
                  <a:pt x="3914043" y="0"/>
                </a:cubicBezTo>
                <a:cubicBezTo>
                  <a:pt x="4258880" y="-16800"/>
                  <a:pt x="4554839" y="63029"/>
                  <a:pt x="4878527" y="0"/>
                </a:cubicBezTo>
                <a:cubicBezTo>
                  <a:pt x="5198273" y="-93623"/>
                  <a:pt x="5553686" y="44917"/>
                  <a:pt x="5739674" y="0"/>
                </a:cubicBezTo>
                <a:cubicBezTo>
                  <a:pt x="5907854" y="-25340"/>
                  <a:pt x="6122613" y="-34005"/>
                  <a:pt x="6497483" y="0"/>
                </a:cubicBezTo>
                <a:cubicBezTo>
                  <a:pt x="6853460" y="39372"/>
                  <a:pt x="7057532" y="-56878"/>
                  <a:pt x="7255291" y="0"/>
                </a:cubicBezTo>
                <a:cubicBezTo>
                  <a:pt x="7479608" y="16945"/>
                  <a:pt x="7593078" y="24744"/>
                  <a:pt x="7806426" y="0"/>
                </a:cubicBezTo>
                <a:cubicBezTo>
                  <a:pt x="8032939" y="4731"/>
                  <a:pt x="8351204" y="-19593"/>
                  <a:pt x="8564234" y="0"/>
                </a:cubicBezTo>
                <a:cubicBezTo>
                  <a:pt x="8787199" y="10853"/>
                  <a:pt x="8882985" y="-25857"/>
                  <a:pt x="9218706" y="0"/>
                </a:cubicBezTo>
                <a:cubicBezTo>
                  <a:pt x="9551388" y="25293"/>
                  <a:pt x="9563440" y="-1788"/>
                  <a:pt x="9769839" y="0"/>
                </a:cubicBezTo>
                <a:cubicBezTo>
                  <a:pt x="9932795" y="-12723"/>
                  <a:pt x="10468251" y="-77863"/>
                  <a:pt x="10906553" y="0"/>
                </a:cubicBezTo>
                <a:cubicBezTo>
                  <a:pt x="11175678" y="109966"/>
                  <a:pt x="11568369" y="311997"/>
                  <a:pt x="11479349" y="667787"/>
                </a:cubicBezTo>
                <a:cubicBezTo>
                  <a:pt x="11411014" y="893690"/>
                  <a:pt x="11431192" y="1127258"/>
                  <a:pt x="11479349" y="1626229"/>
                </a:cubicBezTo>
                <a:cubicBezTo>
                  <a:pt x="11500664" y="2091908"/>
                  <a:pt x="11468575" y="2150322"/>
                  <a:pt x="11479349" y="2624606"/>
                </a:cubicBezTo>
                <a:cubicBezTo>
                  <a:pt x="11514049" y="3105605"/>
                  <a:pt x="11561652" y="3317721"/>
                  <a:pt x="11479349" y="3583048"/>
                </a:cubicBezTo>
                <a:cubicBezTo>
                  <a:pt x="11462259" y="3883666"/>
                  <a:pt x="11434561" y="4384257"/>
                  <a:pt x="11479349" y="4661296"/>
                </a:cubicBezTo>
                <a:cubicBezTo>
                  <a:pt x="11448168" y="5052587"/>
                  <a:pt x="11197183" y="5369873"/>
                  <a:pt x="10906553" y="5329084"/>
                </a:cubicBezTo>
                <a:cubicBezTo>
                  <a:pt x="10510268" y="5334665"/>
                  <a:pt x="10339926" y="5284024"/>
                  <a:pt x="10148743" y="5329084"/>
                </a:cubicBezTo>
                <a:cubicBezTo>
                  <a:pt x="9986393" y="5304017"/>
                  <a:pt x="9691971" y="5334739"/>
                  <a:pt x="9494273" y="5329084"/>
                </a:cubicBezTo>
                <a:cubicBezTo>
                  <a:pt x="9305223" y="5368620"/>
                  <a:pt x="9154199" y="5335491"/>
                  <a:pt x="8943139" y="5329084"/>
                </a:cubicBezTo>
                <a:cubicBezTo>
                  <a:pt x="8723067" y="5306400"/>
                  <a:pt x="8265664" y="5401988"/>
                  <a:pt x="7875317" y="5329084"/>
                </a:cubicBezTo>
                <a:cubicBezTo>
                  <a:pt x="7409374" y="5314705"/>
                  <a:pt x="7403722" y="5326577"/>
                  <a:pt x="7220846" y="5329084"/>
                </a:cubicBezTo>
                <a:cubicBezTo>
                  <a:pt x="7024129" y="5344267"/>
                  <a:pt x="6796599" y="5386730"/>
                  <a:pt x="6566374" y="5329084"/>
                </a:cubicBezTo>
                <a:cubicBezTo>
                  <a:pt x="6413155" y="5226318"/>
                  <a:pt x="5949563" y="5263003"/>
                  <a:pt x="5498553" y="5329084"/>
                </a:cubicBezTo>
                <a:cubicBezTo>
                  <a:pt x="5109728" y="5327460"/>
                  <a:pt x="5203580" y="5344826"/>
                  <a:pt x="4947419" y="5329084"/>
                </a:cubicBezTo>
                <a:cubicBezTo>
                  <a:pt x="4741880" y="5261931"/>
                  <a:pt x="4403320" y="5333068"/>
                  <a:pt x="3982935" y="5329084"/>
                </a:cubicBezTo>
                <a:cubicBezTo>
                  <a:pt x="3583153" y="5361575"/>
                  <a:pt x="3354476" y="5306998"/>
                  <a:pt x="3121789" y="5329084"/>
                </a:cubicBezTo>
                <a:cubicBezTo>
                  <a:pt x="2854785" y="5409025"/>
                  <a:pt x="2634116" y="5415068"/>
                  <a:pt x="2157305" y="5329084"/>
                </a:cubicBezTo>
                <a:cubicBezTo>
                  <a:pt x="1658754" y="5223508"/>
                  <a:pt x="1400021" y="5376204"/>
                  <a:pt x="572795" y="5329084"/>
                </a:cubicBezTo>
                <a:cubicBezTo>
                  <a:pt x="210864" y="5303108"/>
                  <a:pt x="-81562" y="5049537"/>
                  <a:pt x="0" y="4661296"/>
                </a:cubicBezTo>
                <a:cubicBezTo>
                  <a:pt x="32025" y="4397954"/>
                  <a:pt x="18570" y="4170040"/>
                  <a:pt x="0" y="3742790"/>
                </a:cubicBezTo>
                <a:cubicBezTo>
                  <a:pt x="8488" y="3307431"/>
                  <a:pt x="5720" y="2988387"/>
                  <a:pt x="0" y="2784346"/>
                </a:cubicBezTo>
                <a:cubicBezTo>
                  <a:pt x="-55022" y="2585814"/>
                  <a:pt x="76330" y="2223171"/>
                  <a:pt x="0" y="1825904"/>
                </a:cubicBezTo>
                <a:cubicBezTo>
                  <a:pt x="34012" y="1395825"/>
                  <a:pt x="-23507" y="1205202"/>
                  <a:pt x="0" y="66778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372013"/>
          </a:xfrm>
          <a:prstGeom prst="rect">
            <a:avLst/>
          </a:prstGeom>
          <a:noFill/>
        </p:spPr>
        <p:txBody>
          <a:bodyPr wrap="square" rtlCol="0">
            <a:spAutoFit/>
          </a:bodyPr>
          <a:lstStyle/>
          <a:p>
            <a:pPr lvl="0" algn="just">
              <a:lnSpc>
                <a:spcPct val="120000"/>
              </a:lnSpc>
            </a:pPr>
            <a:r>
              <a:rPr lang="en-US" sz="3600" b="1" dirty="0" err="1">
                <a:solidFill>
                  <a:srgbClr val="002060"/>
                </a:solidFill>
                <a:ea typeface="Calibri" panose="020F0502020204030204" pitchFamily="34" charset="0"/>
              </a:rPr>
              <a:t>Ví</a:t>
            </a:r>
            <a:r>
              <a:rPr lang="en-US" sz="3600" b="1" dirty="0">
                <a:solidFill>
                  <a:srgbClr val="002060"/>
                </a:solidFill>
                <a:ea typeface="Calibri" panose="020F0502020204030204" pitchFamily="34" charset="0"/>
              </a:rPr>
              <a:t> </a:t>
            </a:r>
            <a:r>
              <a:rPr lang="en-US" sz="3600" b="1" dirty="0" err="1">
                <a:solidFill>
                  <a:srgbClr val="002060"/>
                </a:solidFill>
                <a:ea typeface="Calibri" panose="020F0502020204030204" pitchFamily="34" charset="0"/>
              </a:rPr>
              <a:t>dụ</a:t>
            </a:r>
            <a:r>
              <a:rPr lang="en-US" sz="3600" b="1" dirty="0">
                <a:solidFill>
                  <a:srgbClr val="002060"/>
                </a:solidFill>
                <a:ea typeface="Calibri" panose="020F0502020204030204" pitchFamily="34" charset="0"/>
              </a:rPr>
              <a:t>: </a:t>
            </a:r>
            <a:r>
              <a:rPr lang="vi-VN" sz="3600" dirty="0">
                <a:solidFill>
                  <a:srgbClr val="002060"/>
                </a:solidFill>
                <a:ea typeface="Calibri" panose="020F0502020204030204" pitchFamily="34" charset="0"/>
              </a:rPr>
              <a:t>Giọt sương trong bài thơ trên thật đẹp. Vào buổi đêm, giọt sương nằm trên phiến lá lắng nghe tiếng đêm, nghe lời chị gió và nghe trăng trò chuyện với vì sao. Vào buổi sáng, giọt sương lại tan đi mất để gọi sự sống muôn nơi.</a:t>
            </a:r>
            <a:endParaRPr kumimoji="0" lang="vi-VN" sz="3600" b="1" i="0" u="none" strike="noStrike" kern="1200" cap="none" spc="0" normalizeH="0" baseline="0" noProof="0" dirty="0">
              <a:ln>
                <a:noFill/>
              </a:ln>
              <a:solidFill>
                <a:srgbClr val="002060"/>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283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 name="Google Shape;1435;p40">
            <a:extLst>
              <a:ext uri="{FF2B5EF4-FFF2-40B4-BE49-F238E27FC236}">
                <a16:creationId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5" name="Picture 34">
            <a:extLst>
              <a:ext uri="{FF2B5EF4-FFF2-40B4-BE49-F238E27FC236}">
                <a16:creationId xmlns:a16="http://schemas.microsoft.com/office/drawing/2014/main" id="{43605AD9-7356-6B1D-6FA6-478CBDF64BE2}"/>
              </a:ext>
            </a:extLst>
          </p:cNvPr>
          <p:cNvPicPr>
            <a:picLocks noChangeAspect="1"/>
          </p:cNvPicPr>
          <p:nvPr/>
        </p:nvPicPr>
        <p:blipFill>
          <a:blip r:embed="rId2"/>
          <a:stretch>
            <a:fillRect/>
          </a:stretch>
        </p:blipFill>
        <p:spPr>
          <a:xfrm>
            <a:off x="1263931" y="1104213"/>
            <a:ext cx="9211854" cy="3371380"/>
          </a:xfrm>
          <a:prstGeom prst="rect">
            <a:avLst/>
          </a:prstGeom>
        </p:spPr>
      </p:pic>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567678" y="1124843"/>
            <a:ext cx="6653143"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oy, doll, vector graphics&#10;&#10;Description automatically generated">
            <a:extLst>
              <a:ext uri="{FF2B5EF4-FFF2-40B4-BE49-F238E27FC236}">
                <a16:creationId xmlns:a16="http://schemas.microsoft.com/office/drawing/2014/main" id="{6FDDCD8A-86D1-85A4-B7DE-1EB4F1B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27" y="2057701"/>
            <a:ext cx="6142615" cy="4431072"/>
          </a:xfrm>
          <a:prstGeom prst="rect">
            <a:avLst/>
          </a:prstGeom>
        </p:spPr>
      </p:pic>
      <p:pic>
        <p:nvPicPr>
          <p:cNvPr id="4" name="Picture 3">
            <a:extLst>
              <a:ext uri="{FF2B5EF4-FFF2-40B4-BE49-F238E27FC236}">
                <a16:creationId xmlns:a16="http://schemas.microsoft.com/office/drawing/2014/main" id="{67EC96EC-9133-2DEC-7DC5-3528F7AE71A6}"/>
              </a:ext>
            </a:extLst>
          </p:cNvPr>
          <p:cNvPicPr>
            <a:picLocks noChangeAspect="1"/>
          </p:cNvPicPr>
          <p:nvPr/>
        </p:nvPicPr>
        <p:blipFill>
          <a:blip r:embed="rId4"/>
          <a:stretch>
            <a:fillRect/>
          </a:stretch>
        </p:blipFill>
        <p:spPr>
          <a:xfrm>
            <a:off x="534309" y="185018"/>
            <a:ext cx="5389331" cy="3401863"/>
          </a:xfrm>
          <a:prstGeom prst="rect">
            <a:avLst/>
          </a:prstGeom>
        </p:spPr>
      </p:pic>
    </p:spTree>
    <p:extLst>
      <p:ext uri="{BB962C8B-B14F-4D97-AF65-F5344CB8AC3E}">
        <p14:creationId xmlns:p14="http://schemas.microsoft.com/office/powerpoint/2010/main" val="3035318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8189997" y="2405501"/>
            <a:ext cx="3745928" cy="3253312"/>
            <a:chOff x="4867044" y="1719709"/>
            <a:chExt cx="2809446" cy="243998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Những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cánh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buồm</a:t>
              </a:r>
              <a:endParaRPr lang="vi-VN" sz="36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13452" y="1719709"/>
              <a:ext cx="1462949" cy="1462949"/>
            </a:xfrm>
            <a:prstGeom prst="rect">
              <a:avLst/>
            </a:prstGeom>
          </p:spPr>
        </p:pic>
      </p:grpSp>
      <p:pic>
        <p:nvPicPr>
          <p:cNvPr id="8" name="Picture 7">
            <a:extLst>
              <a:ext uri="{FF2B5EF4-FFF2-40B4-BE49-F238E27FC236}">
                <a16:creationId xmlns:a16="http://schemas.microsoft.com/office/drawing/2014/main" id="{221CFAE0-56BD-F3A8-B269-9859F0ED2B8C}"/>
              </a:ext>
            </a:extLst>
          </p:cNvPr>
          <p:cNvPicPr>
            <a:picLocks noChangeAspect="1"/>
          </p:cNvPicPr>
          <p:nvPr/>
        </p:nvPicPr>
        <p:blipFill>
          <a:blip r:embed="rId4"/>
          <a:stretch>
            <a:fillRect/>
          </a:stretch>
        </p:blipFill>
        <p:spPr>
          <a:xfrm>
            <a:off x="369631" y="3419167"/>
            <a:ext cx="6891855" cy="287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de-DE" sz="4000" kern="0" dirty="0">
                  <a:solidFill>
                    <a:srgbClr val="000000"/>
                  </a:solidFill>
                  <a:latin typeface="Calibri" panose="020F0502020204030204" pitchFamily="34" charset="0"/>
                  <a:cs typeface="Calibri" panose="020F0502020204030204" pitchFamily="34" charset="0"/>
                  <a:sym typeface="Arial"/>
                </a:rPr>
                <a:t>Đi hội chùa Hương</a:t>
              </a:r>
              <a:endParaRPr lang="vi-VN" sz="40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0B11D4B8-EC64-BE12-CB13-96529C9C28DA}"/>
              </a:ext>
            </a:extLst>
          </p:cNvPr>
          <p:cNvPicPr>
            <a:picLocks noChangeAspect="1"/>
          </p:cNvPicPr>
          <p:nvPr/>
        </p:nvPicPr>
        <p:blipFill>
          <a:blip r:embed="rId4"/>
          <a:stretch>
            <a:fillRect/>
          </a:stretch>
        </p:blipFill>
        <p:spPr>
          <a:xfrm>
            <a:off x="5707023" y="2379406"/>
            <a:ext cx="6006884" cy="3508119"/>
          </a:xfrm>
          <a:prstGeom prst="rect">
            <a:avLst/>
          </a:prstGeom>
        </p:spPr>
      </p:pic>
    </p:spTree>
    <p:extLst>
      <p:ext uri="{BB962C8B-B14F-4D97-AF65-F5344CB8AC3E}">
        <p14:creationId xmlns:p14="http://schemas.microsoft.com/office/powerpoint/2010/main" val="355074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đa</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quê</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hương</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8" name="Picture 7">
            <a:extLst>
              <a:ext uri="{FF2B5EF4-FFF2-40B4-BE49-F238E27FC236}">
                <a16:creationId xmlns:a16="http://schemas.microsoft.com/office/drawing/2014/main" id="{D1EDC3BC-C48A-A3BB-F462-955BD769351A}"/>
              </a:ext>
            </a:extLst>
          </p:cNvPr>
          <p:cNvPicPr>
            <a:picLocks noChangeAspect="1"/>
          </p:cNvPicPr>
          <p:nvPr/>
        </p:nvPicPr>
        <p:blipFill>
          <a:blip r:embed="rId4"/>
          <a:stretch>
            <a:fillRect/>
          </a:stretch>
        </p:blipFill>
        <p:spPr>
          <a:xfrm>
            <a:off x="5559220" y="2392311"/>
            <a:ext cx="6343650" cy="4000500"/>
          </a:xfrm>
          <a:prstGeom prst="rect">
            <a:avLst/>
          </a:prstGeom>
        </p:spPr>
      </p:pic>
    </p:spTree>
    <p:extLst>
      <p:ext uri="{BB962C8B-B14F-4D97-AF65-F5344CB8AC3E}">
        <p14:creationId xmlns:p14="http://schemas.microsoft.com/office/powerpoint/2010/main" val="308077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 name="connsiteX0" fmla="*/ 0 w 2809446"/>
                <a:gd name="connsiteY0" fmla="*/ 212142 h 1272833"/>
                <a:gd name="connsiteX1" fmla="*/ 212142 w 2809446"/>
                <a:gd name="connsiteY1" fmla="*/ 0 h 1272833"/>
                <a:gd name="connsiteX2" fmla="*/ 2597303 w 2809446"/>
                <a:gd name="connsiteY2" fmla="*/ 0 h 1272833"/>
                <a:gd name="connsiteX3" fmla="*/ 2809446 w 2809446"/>
                <a:gd name="connsiteY3" fmla="*/ 212142 h 1272833"/>
                <a:gd name="connsiteX4" fmla="*/ 2809446 w 2809446"/>
                <a:gd name="connsiteY4" fmla="*/ 1060690 h 1272833"/>
                <a:gd name="connsiteX5" fmla="*/ 2597303 w 2809446"/>
                <a:gd name="connsiteY5" fmla="*/ 1272833 h 1272833"/>
                <a:gd name="connsiteX6" fmla="*/ 212142 w 2809446"/>
                <a:gd name="connsiteY6" fmla="*/ 1272833 h 1272833"/>
                <a:gd name="connsiteX7" fmla="*/ 0 w 2809446"/>
                <a:gd name="connsiteY7" fmla="*/ 1060690 h 1272833"/>
                <a:gd name="connsiteX8" fmla="*/ 0 w 2809446"/>
                <a:gd name="connsiteY8" fmla="*/ 212142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2"/>
                  </a:moveTo>
                  <a:cubicBezTo>
                    <a:pt x="3164" y="74563"/>
                    <a:pt x="76123" y="10438"/>
                    <a:pt x="212142" y="0"/>
                  </a:cubicBezTo>
                  <a:cubicBezTo>
                    <a:pt x="551316" y="112144"/>
                    <a:pt x="1723830" y="179906"/>
                    <a:pt x="2597303" y="0"/>
                  </a:cubicBezTo>
                  <a:cubicBezTo>
                    <a:pt x="2736680" y="6613"/>
                    <a:pt x="2786000" y="84447"/>
                    <a:pt x="2809446" y="212142"/>
                  </a:cubicBezTo>
                  <a:cubicBezTo>
                    <a:pt x="2830903" y="490911"/>
                    <a:pt x="2812710" y="744319"/>
                    <a:pt x="2809446" y="1060690"/>
                  </a:cubicBezTo>
                  <a:cubicBezTo>
                    <a:pt x="2791178" y="1175867"/>
                    <a:pt x="2735035" y="1247051"/>
                    <a:pt x="2597303" y="1272833"/>
                  </a:cubicBezTo>
                  <a:cubicBezTo>
                    <a:pt x="2290758" y="1290357"/>
                    <a:pt x="1319529" y="1473238"/>
                    <a:pt x="212142" y="1272833"/>
                  </a:cubicBezTo>
                  <a:cubicBezTo>
                    <a:pt x="84925" y="1294371"/>
                    <a:pt x="31368" y="1159757"/>
                    <a:pt x="0" y="1060690"/>
                  </a:cubicBezTo>
                  <a:cubicBezTo>
                    <a:pt x="-27227" y="700673"/>
                    <a:pt x="-17968" y="625923"/>
                    <a:pt x="0" y="212142"/>
                  </a:cubicBezTo>
                  <a:close/>
                </a:path>
                <a:path w="2809446" h="1272833" stroke="0" extrusionOk="0">
                  <a:moveTo>
                    <a:pt x="0" y="212142"/>
                  </a:moveTo>
                  <a:cubicBezTo>
                    <a:pt x="-307" y="95070"/>
                    <a:pt x="86759" y="-2549"/>
                    <a:pt x="212142" y="0"/>
                  </a:cubicBezTo>
                  <a:cubicBezTo>
                    <a:pt x="516606" y="-94026"/>
                    <a:pt x="1705667" y="-130643"/>
                    <a:pt x="2597303" y="0"/>
                  </a:cubicBezTo>
                  <a:cubicBezTo>
                    <a:pt x="2730009" y="3909"/>
                    <a:pt x="2807400" y="120840"/>
                    <a:pt x="2809446" y="212142"/>
                  </a:cubicBezTo>
                  <a:cubicBezTo>
                    <a:pt x="2817405" y="498021"/>
                    <a:pt x="2818879" y="871455"/>
                    <a:pt x="2809446" y="1060690"/>
                  </a:cubicBezTo>
                  <a:cubicBezTo>
                    <a:pt x="2815733" y="1190117"/>
                    <a:pt x="2708860" y="1266953"/>
                    <a:pt x="2597303" y="1272833"/>
                  </a:cubicBezTo>
                  <a:cubicBezTo>
                    <a:pt x="1733917" y="1291126"/>
                    <a:pt x="1012875" y="1364119"/>
                    <a:pt x="212142" y="1272833"/>
                  </a:cubicBezTo>
                  <a:cubicBezTo>
                    <a:pt x="97758" y="1292848"/>
                    <a:pt x="5893" y="1168178"/>
                    <a:pt x="0" y="1060690"/>
                  </a:cubicBezTo>
                  <a:cubicBezTo>
                    <a:pt x="-28874" y="865585"/>
                    <a:pt x="61172" y="313103"/>
                    <a:pt x="0" y="212142"/>
                  </a:cubicBezTo>
                  <a:close/>
                </a:path>
                <a:path w="2809446" h="1272833" fill="none" stroke="0" extrusionOk="0">
                  <a:moveTo>
                    <a:pt x="0" y="212142"/>
                  </a:moveTo>
                  <a:cubicBezTo>
                    <a:pt x="4757" y="93902"/>
                    <a:pt x="73812" y="-5660"/>
                    <a:pt x="212142" y="0"/>
                  </a:cubicBezTo>
                  <a:cubicBezTo>
                    <a:pt x="564723" y="-181730"/>
                    <a:pt x="1778640" y="392"/>
                    <a:pt x="2597303" y="0"/>
                  </a:cubicBezTo>
                  <a:cubicBezTo>
                    <a:pt x="2721637" y="470"/>
                    <a:pt x="2791118" y="97796"/>
                    <a:pt x="2809446" y="212142"/>
                  </a:cubicBezTo>
                  <a:cubicBezTo>
                    <a:pt x="2886104" y="497355"/>
                    <a:pt x="2875429" y="738526"/>
                    <a:pt x="2809446" y="1060690"/>
                  </a:cubicBezTo>
                  <a:cubicBezTo>
                    <a:pt x="2813606" y="1185015"/>
                    <a:pt x="2714852" y="1247775"/>
                    <a:pt x="2597303" y="1272833"/>
                  </a:cubicBezTo>
                  <a:cubicBezTo>
                    <a:pt x="2120846" y="1253270"/>
                    <a:pt x="1196794" y="1412311"/>
                    <a:pt x="212142" y="1272833"/>
                  </a:cubicBezTo>
                  <a:cubicBezTo>
                    <a:pt x="87388" y="1293739"/>
                    <a:pt x="20669" y="1170985"/>
                    <a:pt x="0" y="1060690"/>
                  </a:cubicBezTo>
                  <a:cubicBezTo>
                    <a:pt x="-42025" y="696705"/>
                    <a:pt x="-4196" y="623209"/>
                    <a:pt x="0" y="212142"/>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Chuyến</a:t>
              </a:r>
              <a:r>
                <a:rPr lang="en-US" sz="3733" kern="0" dirty="0">
                  <a:solidFill>
                    <a:srgbClr val="000000"/>
                  </a:solidFill>
                  <a:latin typeface="Calibri" panose="020F0502020204030204" pitchFamily="34" charset="0"/>
                  <a:cs typeface="Calibri" panose="020F0502020204030204" pitchFamily="34" charset="0"/>
                  <a:sym typeface="Arial"/>
                </a:rPr>
                <a:t> du </a:t>
              </a:r>
              <a:r>
                <a:rPr lang="en-US" sz="3733" kern="0" dirty="0" err="1">
                  <a:solidFill>
                    <a:srgbClr val="000000"/>
                  </a:solidFill>
                  <a:latin typeface="Calibri" panose="020F0502020204030204" pitchFamily="34" charset="0"/>
                  <a:cs typeface="Calibri" panose="020F0502020204030204" pitchFamily="34" charset="0"/>
                  <a:sym typeface="Arial"/>
                </a:rPr>
                <a:t>lịch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thú</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vị</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90361968-0E47-E630-B82C-8F95A5D670FE}"/>
              </a:ext>
            </a:extLst>
          </p:cNvPr>
          <p:cNvPicPr>
            <a:picLocks noChangeAspect="1"/>
          </p:cNvPicPr>
          <p:nvPr/>
        </p:nvPicPr>
        <p:blipFill>
          <a:blip r:embed="rId4"/>
          <a:stretch>
            <a:fillRect/>
          </a:stretch>
        </p:blipFill>
        <p:spPr>
          <a:xfrm>
            <a:off x="5518047" y="2455914"/>
            <a:ext cx="6229350" cy="3676650"/>
          </a:xfrm>
          <a:prstGeom prst="rect">
            <a:avLst/>
          </a:prstGeom>
        </p:spPr>
      </p:pic>
    </p:spTree>
    <p:extLst>
      <p:ext uri="{BB962C8B-B14F-4D97-AF65-F5344CB8AC3E}">
        <p14:creationId xmlns:p14="http://schemas.microsoft.com/office/powerpoint/2010/main" val="242670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1C8E37BC-1DDC-E1E2-6F80-FCC06ABFB633}"/>
              </a:ext>
            </a:extLst>
          </p:cNvPr>
          <p:cNvPicPr>
            <a:picLocks noChangeAspect="1"/>
          </p:cNvPicPr>
          <p:nvPr/>
        </p:nvPicPr>
        <p:blipFill>
          <a:blip r:embed="rId3"/>
          <a:stretch>
            <a:fillRect/>
          </a:stretch>
        </p:blipFill>
        <p:spPr>
          <a:xfrm>
            <a:off x="2348929" y="1124631"/>
            <a:ext cx="7303641" cy="1865538"/>
          </a:xfrm>
          <a:prstGeom prst="rect">
            <a:avLst/>
          </a:prstGeom>
        </p:spPr>
      </p:pic>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396181"/>
            <a:ext cx="11479349" cy="5010071"/>
          </a:xfrm>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 name="connsiteX0" fmla="*/ 0 w 11479349"/>
              <a:gd name="connsiteY0" fmla="*/ 627811 h 5010071"/>
              <a:gd name="connsiteX1" fmla="*/ 572795 w 11479349"/>
              <a:gd name="connsiteY1" fmla="*/ 0 h 5010071"/>
              <a:gd name="connsiteX2" fmla="*/ 1123929 w 11479349"/>
              <a:gd name="connsiteY2" fmla="*/ 0 h 5010071"/>
              <a:gd name="connsiteX3" fmla="*/ 1679196 w 11479349"/>
              <a:gd name="connsiteY3" fmla="*/ 0 h 5010071"/>
              <a:gd name="connsiteX4" fmla="*/ 2191750 w 11479349"/>
              <a:gd name="connsiteY4" fmla="*/ 0 h 5010071"/>
              <a:gd name="connsiteX5" fmla="*/ 3052897 w 11479349"/>
              <a:gd name="connsiteY5" fmla="*/ 0 h 5010071"/>
              <a:gd name="connsiteX6" fmla="*/ 3914043 w 11479349"/>
              <a:gd name="connsiteY6" fmla="*/ 0 h 5010071"/>
              <a:gd name="connsiteX7" fmla="*/ 4878527 w 11479349"/>
              <a:gd name="connsiteY7" fmla="*/ 0 h 5010071"/>
              <a:gd name="connsiteX8" fmla="*/ 5739674 w 11479349"/>
              <a:gd name="connsiteY8" fmla="*/ 0 h 5010071"/>
              <a:gd name="connsiteX9" fmla="*/ 6497483 w 11479349"/>
              <a:gd name="connsiteY9" fmla="*/ 0 h 5010071"/>
              <a:gd name="connsiteX10" fmla="*/ 7255291 w 11479349"/>
              <a:gd name="connsiteY10" fmla="*/ 0 h 5010071"/>
              <a:gd name="connsiteX11" fmla="*/ 7806426 w 11479349"/>
              <a:gd name="connsiteY11" fmla="*/ 0 h 5010071"/>
              <a:gd name="connsiteX12" fmla="*/ 8564234 w 11479349"/>
              <a:gd name="connsiteY12" fmla="*/ 0 h 5010071"/>
              <a:gd name="connsiteX13" fmla="*/ 9218706 w 11479349"/>
              <a:gd name="connsiteY13" fmla="*/ 0 h 5010071"/>
              <a:gd name="connsiteX14" fmla="*/ 9769839 w 11479349"/>
              <a:gd name="connsiteY14" fmla="*/ 0 h 5010071"/>
              <a:gd name="connsiteX15" fmla="*/ 10906553 w 11479349"/>
              <a:gd name="connsiteY15" fmla="*/ 0 h 5010071"/>
              <a:gd name="connsiteX16" fmla="*/ 11479349 w 11479349"/>
              <a:gd name="connsiteY16" fmla="*/ 627811 h 5010071"/>
              <a:gd name="connsiteX17" fmla="*/ 11479349 w 11479349"/>
              <a:gd name="connsiteY17" fmla="*/ 1528878 h 5010071"/>
              <a:gd name="connsiteX18" fmla="*/ 11479349 w 11479349"/>
              <a:gd name="connsiteY18" fmla="*/ 2467490 h 5010071"/>
              <a:gd name="connsiteX19" fmla="*/ 11479349 w 11479349"/>
              <a:gd name="connsiteY19" fmla="*/ 3368557 h 5010071"/>
              <a:gd name="connsiteX20" fmla="*/ 11479349 w 11479349"/>
              <a:gd name="connsiteY20" fmla="*/ 4382259 h 5010071"/>
              <a:gd name="connsiteX21" fmla="*/ 10906553 w 11479349"/>
              <a:gd name="connsiteY21" fmla="*/ 5010071 h 5010071"/>
              <a:gd name="connsiteX22" fmla="*/ 10148743 w 11479349"/>
              <a:gd name="connsiteY22" fmla="*/ 5010071 h 5010071"/>
              <a:gd name="connsiteX23" fmla="*/ 9494273 w 11479349"/>
              <a:gd name="connsiteY23" fmla="*/ 5010071 h 5010071"/>
              <a:gd name="connsiteX24" fmla="*/ 8943139 w 11479349"/>
              <a:gd name="connsiteY24" fmla="*/ 5010071 h 5010071"/>
              <a:gd name="connsiteX25" fmla="*/ 7875317 w 11479349"/>
              <a:gd name="connsiteY25" fmla="*/ 5010071 h 5010071"/>
              <a:gd name="connsiteX26" fmla="*/ 7220846 w 11479349"/>
              <a:gd name="connsiteY26" fmla="*/ 5010071 h 5010071"/>
              <a:gd name="connsiteX27" fmla="*/ 6566374 w 11479349"/>
              <a:gd name="connsiteY27" fmla="*/ 5010071 h 5010071"/>
              <a:gd name="connsiteX28" fmla="*/ 5498553 w 11479349"/>
              <a:gd name="connsiteY28" fmla="*/ 5010071 h 5010071"/>
              <a:gd name="connsiteX29" fmla="*/ 4947419 w 11479349"/>
              <a:gd name="connsiteY29" fmla="*/ 5010071 h 5010071"/>
              <a:gd name="connsiteX30" fmla="*/ 3982935 w 11479349"/>
              <a:gd name="connsiteY30" fmla="*/ 5010071 h 5010071"/>
              <a:gd name="connsiteX31" fmla="*/ 3121789 w 11479349"/>
              <a:gd name="connsiteY31" fmla="*/ 5010071 h 5010071"/>
              <a:gd name="connsiteX32" fmla="*/ 2157305 w 11479349"/>
              <a:gd name="connsiteY32" fmla="*/ 5010071 h 5010071"/>
              <a:gd name="connsiteX33" fmla="*/ 572795 w 11479349"/>
              <a:gd name="connsiteY33" fmla="*/ 5010071 h 5010071"/>
              <a:gd name="connsiteX34" fmla="*/ 0 w 11479349"/>
              <a:gd name="connsiteY34" fmla="*/ 4382259 h 5010071"/>
              <a:gd name="connsiteX35" fmla="*/ 0 w 11479349"/>
              <a:gd name="connsiteY35" fmla="*/ 3518736 h 5010071"/>
              <a:gd name="connsiteX36" fmla="*/ 0 w 11479349"/>
              <a:gd name="connsiteY36" fmla="*/ 2617668 h 5010071"/>
              <a:gd name="connsiteX37" fmla="*/ 0 w 11479349"/>
              <a:gd name="connsiteY37" fmla="*/ 1716601 h 5010071"/>
              <a:gd name="connsiteX38" fmla="*/ 0 w 11479349"/>
              <a:gd name="connsiteY38"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79349" h="5010071" fill="none" extrusionOk="0">
                <a:moveTo>
                  <a:pt x="0" y="627811"/>
                </a:moveTo>
                <a:cubicBezTo>
                  <a:pt x="-43920" y="394416"/>
                  <a:pt x="307528" y="-68134"/>
                  <a:pt x="572795" y="0"/>
                </a:cubicBezTo>
                <a:cubicBezTo>
                  <a:pt x="785856" y="14977"/>
                  <a:pt x="889893" y="-12910"/>
                  <a:pt x="1123929" y="0"/>
                </a:cubicBezTo>
                <a:cubicBezTo>
                  <a:pt x="1233103" y="45893"/>
                  <a:pt x="2020601" y="-76045"/>
                  <a:pt x="2191750" y="0"/>
                </a:cubicBezTo>
                <a:cubicBezTo>
                  <a:pt x="2407226" y="29541"/>
                  <a:pt x="2798086" y="15227"/>
                  <a:pt x="3052897" y="0"/>
                </a:cubicBezTo>
                <a:cubicBezTo>
                  <a:pt x="3359547" y="119647"/>
                  <a:pt x="3534880" y="-82165"/>
                  <a:pt x="3914043" y="0"/>
                </a:cubicBezTo>
                <a:cubicBezTo>
                  <a:pt x="4255983" y="-24599"/>
                  <a:pt x="4602688" y="31161"/>
                  <a:pt x="4878527" y="0"/>
                </a:cubicBezTo>
                <a:cubicBezTo>
                  <a:pt x="5177225" y="-49319"/>
                  <a:pt x="5558164" y="75433"/>
                  <a:pt x="5739674" y="0"/>
                </a:cubicBezTo>
                <a:cubicBezTo>
                  <a:pt x="5954929" y="-32011"/>
                  <a:pt x="6191233" y="-36741"/>
                  <a:pt x="6497483" y="0"/>
                </a:cubicBezTo>
                <a:cubicBezTo>
                  <a:pt x="6884105" y="46843"/>
                  <a:pt x="7001110" y="-6867"/>
                  <a:pt x="7255291" y="0"/>
                </a:cubicBezTo>
                <a:cubicBezTo>
                  <a:pt x="7482266" y="9165"/>
                  <a:pt x="7579477" y="28195"/>
                  <a:pt x="7806426" y="0"/>
                </a:cubicBezTo>
                <a:cubicBezTo>
                  <a:pt x="8067225" y="4140"/>
                  <a:pt x="8342684" y="29433"/>
                  <a:pt x="8564234" y="0"/>
                </a:cubicBezTo>
                <a:cubicBezTo>
                  <a:pt x="8782644" y="29366"/>
                  <a:pt x="8881784" y="-64206"/>
                  <a:pt x="9218706" y="0"/>
                </a:cubicBezTo>
                <a:cubicBezTo>
                  <a:pt x="9551880" y="16190"/>
                  <a:pt x="9563465" y="-11004"/>
                  <a:pt x="9769839" y="0"/>
                </a:cubicBezTo>
                <a:cubicBezTo>
                  <a:pt x="9964094" y="-165460"/>
                  <a:pt x="10473933" y="-31860"/>
                  <a:pt x="10906553" y="0"/>
                </a:cubicBezTo>
                <a:cubicBezTo>
                  <a:pt x="11142892" y="114425"/>
                  <a:pt x="11584839" y="317905"/>
                  <a:pt x="11479349" y="627811"/>
                </a:cubicBezTo>
                <a:cubicBezTo>
                  <a:pt x="11412701" y="809663"/>
                  <a:pt x="11365382" y="1122574"/>
                  <a:pt x="11479349" y="1528878"/>
                </a:cubicBezTo>
                <a:cubicBezTo>
                  <a:pt x="11507769" y="1960269"/>
                  <a:pt x="11440089" y="2007056"/>
                  <a:pt x="11479349" y="2467490"/>
                </a:cubicBezTo>
                <a:cubicBezTo>
                  <a:pt x="11524948" y="2924707"/>
                  <a:pt x="11541985" y="3171672"/>
                  <a:pt x="11479349" y="3368557"/>
                </a:cubicBezTo>
                <a:cubicBezTo>
                  <a:pt x="11482449" y="3669399"/>
                  <a:pt x="11469495" y="4175380"/>
                  <a:pt x="11479349" y="4382259"/>
                </a:cubicBezTo>
                <a:cubicBezTo>
                  <a:pt x="11390121" y="4725669"/>
                  <a:pt x="11177844" y="4978411"/>
                  <a:pt x="10906553" y="5010071"/>
                </a:cubicBezTo>
                <a:cubicBezTo>
                  <a:pt x="10479988" y="5021141"/>
                  <a:pt x="10378212" y="4946247"/>
                  <a:pt x="10148743" y="5010071"/>
                </a:cubicBezTo>
                <a:cubicBezTo>
                  <a:pt x="10000366" y="4979595"/>
                  <a:pt x="9685498" y="5029984"/>
                  <a:pt x="9494273" y="5010071"/>
                </a:cubicBezTo>
                <a:cubicBezTo>
                  <a:pt x="9331454" y="5069763"/>
                  <a:pt x="9161662" y="4993155"/>
                  <a:pt x="8943139" y="5010071"/>
                </a:cubicBezTo>
                <a:cubicBezTo>
                  <a:pt x="8681149" y="4831253"/>
                  <a:pt x="8249880" y="5050622"/>
                  <a:pt x="7875317" y="5010071"/>
                </a:cubicBezTo>
                <a:cubicBezTo>
                  <a:pt x="7412851" y="4992923"/>
                  <a:pt x="7397972" y="5007489"/>
                  <a:pt x="7220846" y="5010071"/>
                </a:cubicBezTo>
                <a:cubicBezTo>
                  <a:pt x="6980694" y="5041254"/>
                  <a:pt x="6771703" y="5037593"/>
                  <a:pt x="6566374" y="5010071"/>
                </a:cubicBezTo>
                <a:cubicBezTo>
                  <a:pt x="6392852" y="4919055"/>
                  <a:pt x="5891185" y="4909406"/>
                  <a:pt x="5498553" y="5010071"/>
                </a:cubicBezTo>
                <a:cubicBezTo>
                  <a:pt x="5108946" y="5004273"/>
                  <a:pt x="5208588" y="5011880"/>
                  <a:pt x="4947419" y="5010071"/>
                </a:cubicBezTo>
                <a:cubicBezTo>
                  <a:pt x="4715123" y="4942530"/>
                  <a:pt x="4436078" y="4976430"/>
                  <a:pt x="3982935" y="5010071"/>
                </a:cubicBezTo>
                <a:cubicBezTo>
                  <a:pt x="3574396" y="5065949"/>
                  <a:pt x="3265756" y="4986024"/>
                  <a:pt x="3121789" y="5010071"/>
                </a:cubicBezTo>
                <a:cubicBezTo>
                  <a:pt x="2941182" y="5085399"/>
                  <a:pt x="2654205" y="5168254"/>
                  <a:pt x="2157305" y="5010071"/>
                </a:cubicBezTo>
                <a:cubicBezTo>
                  <a:pt x="1808631" y="4887673"/>
                  <a:pt x="1310265" y="5077436"/>
                  <a:pt x="572795" y="5010071"/>
                </a:cubicBezTo>
                <a:cubicBezTo>
                  <a:pt x="248533" y="4948626"/>
                  <a:pt x="-134025" y="4780583"/>
                  <a:pt x="0" y="4382259"/>
                </a:cubicBezTo>
                <a:cubicBezTo>
                  <a:pt x="8623" y="4149132"/>
                  <a:pt x="73892" y="3922532"/>
                  <a:pt x="0" y="3518736"/>
                </a:cubicBezTo>
                <a:cubicBezTo>
                  <a:pt x="8271" y="3132369"/>
                  <a:pt x="12325" y="2829406"/>
                  <a:pt x="0" y="2617668"/>
                </a:cubicBezTo>
                <a:cubicBezTo>
                  <a:pt x="555" y="2327766"/>
                  <a:pt x="72789" y="2102007"/>
                  <a:pt x="0" y="1716601"/>
                </a:cubicBezTo>
                <a:cubicBezTo>
                  <a:pt x="76050" y="1312203"/>
                  <a:pt x="-35078" y="1126750"/>
                  <a:pt x="0" y="627811"/>
                </a:cubicBezTo>
                <a:close/>
              </a:path>
              <a:path w="11479349" h="5010071" stroke="0" extrusionOk="0">
                <a:moveTo>
                  <a:pt x="0" y="627811"/>
                </a:moveTo>
                <a:cubicBezTo>
                  <a:pt x="-34948" y="183326"/>
                  <a:pt x="286177" y="9909"/>
                  <a:pt x="572795" y="0"/>
                </a:cubicBezTo>
                <a:cubicBezTo>
                  <a:pt x="772763" y="64980"/>
                  <a:pt x="1255141" y="109755"/>
                  <a:pt x="1537279" y="0"/>
                </a:cubicBezTo>
                <a:cubicBezTo>
                  <a:pt x="1788485" y="-43030"/>
                  <a:pt x="1878237" y="-38660"/>
                  <a:pt x="2191750" y="0"/>
                </a:cubicBezTo>
                <a:cubicBezTo>
                  <a:pt x="2517894" y="490"/>
                  <a:pt x="2533890" y="-20089"/>
                  <a:pt x="2846222" y="0"/>
                </a:cubicBezTo>
                <a:cubicBezTo>
                  <a:pt x="3143158" y="-70816"/>
                  <a:pt x="3461979" y="17976"/>
                  <a:pt x="3810706" y="0"/>
                </a:cubicBezTo>
                <a:cubicBezTo>
                  <a:pt x="4103579" y="39315"/>
                  <a:pt x="4351983" y="-10151"/>
                  <a:pt x="4568515" y="0"/>
                </a:cubicBezTo>
                <a:cubicBezTo>
                  <a:pt x="4596008" y="828"/>
                  <a:pt x="5089275" y="-68327"/>
                  <a:pt x="5636337" y="0"/>
                </a:cubicBezTo>
                <a:cubicBezTo>
                  <a:pt x="6179324" y="51734"/>
                  <a:pt x="6217118" y="-28095"/>
                  <a:pt x="6704158" y="0"/>
                </a:cubicBezTo>
                <a:cubicBezTo>
                  <a:pt x="7196096" y="29747"/>
                  <a:pt x="7358617" y="-88530"/>
                  <a:pt x="7668642" y="0"/>
                </a:cubicBezTo>
                <a:cubicBezTo>
                  <a:pt x="8036169" y="17607"/>
                  <a:pt x="8130191" y="-13279"/>
                  <a:pt x="8323113" y="0"/>
                </a:cubicBezTo>
                <a:cubicBezTo>
                  <a:pt x="8531574" y="81124"/>
                  <a:pt x="8700224" y="-44577"/>
                  <a:pt x="8874247" y="0"/>
                </a:cubicBezTo>
                <a:cubicBezTo>
                  <a:pt x="9109793" y="-41920"/>
                  <a:pt x="9578139" y="-110173"/>
                  <a:pt x="9942069" y="0"/>
                </a:cubicBezTo>
                <a:cubicBezTo>
                  <a:pt x="10357330" y="74848"/>
                  <a:pt x="10683859" y="-66847"/>
                  <a:pt x="10906553" y="0"/>
                </a:cubicBezTo>
                <a:cubicBezTo>
                  <a:pt x="11282094" y="-101792"/>
                  <a:pt x="11491700" y="339135"/>
                  <a:pt x="11479349" y="627811"/>
                </a:cubicBezTo>
                <a:cubicBezTo>
                  <a:pt x="11513121" y="912264"/>
                  <a:pt x="11510928" y="1132260"/>
                  <a:pt x="11479349" y="1453790"/>
                </a:cubicBezTo>
                <a:cubicBezTo>
                  <a:pt x="11511891" y="1625681"/>
                  <a:pt x="11538606" y="2092957"/>
                  <a:pt x="11479349" y="2467490"/>
                </a:cubicBezTo>
                <a:cubicBezTo>
                  <a:pt x="11454601" y="2684737"/>
                  <a:pt x="11469739" y="2931196"/>
                  <a:pt x="11479349" y="3368557"/>
                </a:cubicBezTo>
                <a:cubicBezTo>
                  <a:pt x="11498002" y="3778529"/>
                  <a:pt x="11405017" y="4044241"/>
                  <a:pt x="11479349" y="4382259"/>
                </a:cubicBezTo>
                <a:cubicBezTo>
                  <a:pt x="11465865" y="4632357"/>
                  <a:pt x="11330939" y="4910547"/>
                  <a:pt x="10906553" y="5010071"/>
                </a:cubicBezTo>
                <a:cubicBezTo>
                  <a:pt x="10497688" y="5010074"/>
                  <a:pt x="10426273" y="4990617"/>
                  <a:pt x="10045406" y="5010071"/>
                </a:cubicBezTo>
                <a:cubicBezTo>
                  <a:pt x="9660642" y="5020169"/>
                  <a:pt x="9710586" y="5058388"/>
                  <a:pt x="9390935" y="5010071"/>
                </a:cubicBezTo>
                <a:cubicBezTo>
                  <a:pt x="9110004" y="5006250"/>
                  <a:pt x="8948118" y="5008239"/>
                  <a:pt x="8736463" y="5010071"/>
                </a:cubicBezTo>
                <a:cubicBezTo>
                  <a:pt x="8636426" y="4964813"/>
                  <a:pt x="8039916" y="4971701"/>
                  <a:pt x="7668642" y="5010071"/>
                </a:cubicBezTo>
                <a:cubicBezTo>
                  <a:pt x="7367455" y="4939528"/>
                  <a:pt x="7135515" y="4992412"/>
                  <a:pt x="6910833" y="5010071"/>
                </a:cubicBezTo>
                <a:cubicBezTo>
                  <a:pt x="6617070" y="5033263"/>
                  <a:pt x="6177504" y="4910953"/>
                  <a:pt x="5843011" y="5010071"/>
                </a:cubicBezTo>
                <a:cubicBezTo>
                  <a:pt x="5558661" y="4951473"/>
                  <a:pt x="5055212" y="5001539"/>
                  <a:pt x="4775190" y="5010071"/>
                </a:cubicBezTo>
                <a:cubicBezTo>
                  <a:pt x="4641613" y="5011270"/>
                  <a:pt x="4585946" y="5011266"/>
                  <a:pt x="4419020" y="5010071"/>
                </a:cubicBezTo>
                <a:cubicBezTo>
                  <a:pt x="4248940" y="5024868"/>
                  <a:pt x="4161351" y="5008922"/>
                  <a:pt x="4017381" y="5010071"/>
                </a:cubicBezTo>
                <a:cubicBezTo>
                  <a:pt x="3866130" y="5059982"/>
                  <a:pt x="3608359" y="5052750"/>
                  <a:pt x="3466247" y="5010071"/>
                </a:cubicBezTo>
                <a:cubicBezTo>
                  <a:pt x="3258956" y="5055652"/>
                  <a:pt x="3161264" y="4979498"/>
                  <a:pt x="2811777" y="5010071"/>
                </a:cubicBezTo>
                <a:cubicBezTo>
                  <a:pt x="2473939" y="4999787"/>
                  <a:pt x="2327894" y="5058903"/>
                  <a:pt x="2157305" y="5010071"/>
                </a:cubicBezTo>
                <a:cubicBezTo>
                  <a:pt x="2029890" y="5080308"/>
                  <a:pt x="1359706" y="5041012"/>
                  <a:pt x="572795" y="5010071"/>
                </a:cubicBezTo>
                <a:cubicBezTo>
                  <a:pt x="270789" y="5009635"/>
                  <a:pt x="102576" y="4708065"/>
                  <a:pt x="0" y="4382259"/>
                </a:cubicBezTo>
                <a:cubicBezTo>
                  <a:pt x="-6520" y="3932440"/>
                  <a:pt x="-50601" y="3694083"/>
                  <a:pt x="0" y="3481192"/>
                </a:cubicBezTo>
                <a:cubicBezTo>
                  <a:pt x="-51855" y="3168935"/>
                  <a:pt x="56206" y="3023006"/>
                  <a:pt x="0" y="2655213"/>
                </a:cubicBezTo>
                <a:cubicBezTo>
                  <a:pt x="-80620" y="2377394"/>
                  <a:pt x="33955" y="2222714"/>
                  <a:pt x="0" y="1829235"/>
                </a:cubicBezTo>
                <a:cubicBezTo>
                  <a:pt x="97617" y="1479640"/>
                  <a:pt x="14071" y="798798"/>
                  <a:pt x="0" y="627811"/>
                </a:cubicBezTo>
                <a:close/>
              </a:path>
              <a:path w="11479349" h="5010071" fill="none" stroke="0" extrusionOk="0">
                <a:moveTo>
                  <a:pt x="0" y="627811"/>
                </a:moveTo>
                <a:cubicBezTo>
                  <a:pt x="16711" y="383020"/>
                  <a:pt x="238916" y="-21011"/>
                  <a:pt x="572795" y="0"/>
                </a:cubicBezTo>
                <a:cubicBezTo>
                  <a:pt x="798815" y="10236"/>
                  <a:pt x="913213" y="2778"/>
                  <a:pt x="1123929" y="0"/>
                </a:cubicBezTo>
                <a:cubicBezTo>
                  <a:pt x="1396727" y="17283"/>
                  <a:pt x="1450464" y="15029"/>
                  <a:pt x="1679196" y="0"/>
                </a:cubicBezTo>
                <a:cubicBezTo>
                  <a:pt x="1907928" y="-15029"/>
                  <a:pt x="2079717" y="-25205"/>
                  <a:pt x="2191750" y="0"/>
                </a:cubicBezTo>
                <a:cubicBezTo>
                  <a:pt x="2401990" y="6430"/>
                  <a:pt x="2864033" y="-73826"/>
                  <a:pt x="3052897" y="0"/>
                </a:cubicBezTo>
                <a:cubicBezTo>
                  <a:pt x="3300038" y="43686"/>
                  <a:pt x="3554302" y="-90453"/>
                  <a:pt x="3914043" y="0"/>
                </a:cubicBezTo>
                <a:cubicBezTo>
                  <a:pt x="4226257" y="-57346"/>
                  <a:pt x="4556409" y="36691"/>
                  <a:pt x="4878527" y="0"/>
                </a:cubicBezTo>
                <a:cubicBezTo>
                  <a:pt x="5244572" y="-80844"/>
                  <a:pt x="5566341" y="-1246"/>
                  <a:pt x="5739674" y="0"/>
                </a:cubicBezTo>
                <a:cubicBezTo>
                  <a:pt x="5906104" y="6899"/>
                  <a:pt x="6141491" y="-31017"/>
                  <a:pt x="6497483" y="0"/>
                </a:cubicBezTo>
                <a:cubicBezTo>
                  <a:pt x="6874046" y="-14968"/>
                  <a:pt x="7041632" y="-79223"/>
                  <a:pt x="7255291" y="0"/>
                </a:cubicBezTo>
                <a:cubicBezTo>
                  <a:pt x="7480720" y="27868"/>
                  <a:pt x="7591422" y="-14234"/>
                  <a:pt x="7806426" y="0"/>
                </a:cubicBezTo>
                <a:cubicBezTo>
                  <a:pt x="7966669" y="10234"/>
                  <a:pt x="8392092" y="-110598"/>
                  <a:pt x="8564234" y="0"/>
                </a:cubicBezTo>
                <a:cubicBezTo>
                  <a:pt x="8772363" y="53684"/>
                  <a:pt x="8898074" y="-8786"/>
                  <a:pt x="9218706" y="0"/>
                </a:cubicBezTo>
                <a:cubicBezTo>
                  <a:pt x="9550624" y="20274"/>
                  <a:pt x="9568837" y="-3306"/>
                  <a:pt x="9769839" y="0"/>
                </a:cubicBezTo>
                <a:cubicBezTo>
                  <a:pt x="10011476" y="109085"/>
                  <a:pt x="10468072" y="-40969"/>
                  <a:pt x="10906553" y="0"/>
                </a:cubicBezTo>
                <a:cubicBezTo>
                  <a:pt x="11193677" y="36188"/>
                  <a:pt x="11469831" y="199460"/>
                  <a:pt x="11479349" y="627811"/>
                </a:cubicBezTo>
                <a:cubicBezTo>
                  <a:pt x="11421162" y="815754"/>
                  <a:pt x="11449292" y="1048599"/>
                  <a:pt x="11479349" y="1528878"/>
                </a:cubicBezTo>
                <a:cubicBezTo>
                  <a:pt x="11494603" y="1948158"/>
                  <a:pt x="11489230" y="2018298"/>
                  <a:pt x="11479349" y="2467490"/>
                </a:cubicBezTo>
                <a:cubicBezTo>
                  <a:pt x="11490376" y="2957203"/>
                  <a:pt x="11535383" y="3108291"/>
                  <a:pt x="11479349" y="3368557"/>
                </a:cubicBezTo>
                <a:cubicBezTo>
                  <a:pt x="11397797" y="3658416"/>
                  <a:pt x="11442435" y="4096443"/>
                  <a:pt x="11479349" y="4382259"/>
                </a:cubicBezTo>
                <a:cubicBezTo>
                  <a:pt x="11425737" y="4720587"/>
                  <a:pt x="11157492" y="5068592"/>
                  <a:pt x="10906553" y="5010071"/>
                </a:cubicBezTo>
                <a:cubicBezTo>
                  <a:pt x="10509270" y="4999115"/>
                  <a:pt x="10276097" y="4980860"/>
                  <a:pt x="10148743" y="5010071"/>
                </a:cubicBezTo>
                <a:cubicBezTo>
                  <a:pt x="9997141" y="4986882"/>
                  <a:pt x="9682097" y="5021239"/>
                  <a:pt x="9494273" y="5010071"/>
                </a:cubicBezTo>
                <a:cubicBezTo>
                  <a:pt x="9290626" y="5045408"/>
                  <a:pt x="9168118" y="5055949"/>
                  <a:pt x="8943139" y="5010071"/>
                </a:cubicBezTo>
                <a:cubicBezTo>
                  <a:pt x="8792931" y="5030575"/>
                  <a:pt x="8345266" y="5086119"/>
                  <a:pt x="7875317" y="5010071"/>
                </a:cubicBezTo>
                <a:cubicBezTo>
                  <a:pt x="7408176" y="4994138"/>
                  <a:pt x="7402836" y="5004406"/>
                  <a:pt x="7220846" y="5010071"/>
                </a:cubicBezTo>
                <a:cubicBezTo>
                  <a:pt x="7003345" y="5011267"/>
                  <a:pt x="6779668" y="4989886"/>
                  <a:pt x="6566374" y="5010071"/>
                </a:cubicBezTo>
                <a:cubicBezTo>
                  <a:pt x="6382315" y="5015762"/>
                  <a:pt x="5916787" y="5041412"/>
                  <a:pt x="5498553" y="5010071"/>
                </a:cubicBezTo>
                <a:cubicBezTo>
                  <a:pt x="5117540" y="5015611"/>
                  <a:pt x="5201709" y="5015621"/>
                  <a:pt x="4947419" y="5010071"/>
                </a:cubicBezTo>
                <a:cubicBezTo>
                  <a:pt x="4746370" y="5016246"/>
                  <a:pt x="4420846" y="5024968"/>
                  <a:pt x="3982935" y="5010071"/>
                </a:cubicBezTo>
                <a:cubicBezTo>
                  <a:pt x="3550279" y="5052932"/>
                  <a:pt x="3413414" y="5004206"/>
                  <a:pt x="3121789" y="5010071"/>
                </a:cubicBezTo>
                <a:cubicBezTo>
                  <a:pt x="2825343" y="5087962"/>
                  <a:pt x="2613216" y="5036958"/>
                  <a:pt x="2157305" y="5010071"/>
                </a:cubicBezTo>
                <a:cubicBezTo>
                  <a:pt x="1678146" y="4927917"/>
                  <a:pt x="1330599" y="5042160"/>
                  <a:pt x="572795" y="5010071"/>
                </a:cubicBezTo>
                <a:cubicBezTo>
                  <a:pt x="177162" y="5010524"/>
                  <a:pt x="-68861" y="4691570"/>
                  <a:pt x="0" y="4382259"/>
                </a:cubicBezTo>
                <a:cubicBezTo>
                  <a:pt x="56322" y="4097226"/>
                  <a:pt x="21650" y="3941210"/>
                  <a:pt x="0" y="3518736"/>
                </a:cubicBezTo>
                <a:cubicBezTo>
                  <a:pt x="-35980" y="3121484"/>
                  <a:pt x="-7955" y="2783131"/>
                  <a:pt x="0" y="2617668"/>
                </a:cubicBezTo>
                <a:cubicBezTo>
                  <a:pt x="-61389" y="2473147"/>
                  <a:pt x="-1826" y="2175296"/>
                  <a:pt x="0" y="1716601"/>
                </a:cubicBezTo>
                <a:cubicBezTo>
                  <a:pt x="12578" y="1292026"/>
                  <a:pt x="-11433" y="1139743"/>
                  <a:pt x="0" y="627811"/>
                </a:cubicBezTo>
                <a:close/>
              </a:path>
              <a:path w="11479349" h="5010071" fill="none" stroke="0" extrusionOk="0">
                <a:moveTo>
                  <a:pt x="0" y="627811"/>
                </a:moveTo>
                <a:cubicBezTo>
                  <a:pt x="-22124" y="406280"/>
                  <a:pt x="287984" y="-40439"/>
                  <a:pt x="572795" y="0"/>
                </a:cubicBezTo>
                <a:cubicBezTo>
                  <a:pt x="765672" y="18236"/>
                  <a:pt x="886745" y="-5002"/>
                  <a:pt x="1123929" y="0"/>
                </a:cubicBezTo>
                <a:cubicBezTo>
                  <a:pt x="1301754" y="10831"/>
                  <a:pt x="1989868" y="-48404"/>
                  <a:pt x="2191750" y="0"/>
                </a:cubicBezTo>
                <a:cubicBezTo>
                  <a:pt x="2363926" y="25472"/>
                  <a:pt x="2850605" y="-56622"/>
                  <a:pt x="3052897" y="0"/>
                </a:cubicBezTo>
                <a:cubicBezTo>
                  <a:pt x="3344104" y="69370"/>
                  <a:pt x="3566723" y="-93858"/>
                  <a:pt x="3914043" y="0"/>
                </a:cubicBezTo>
                <a:cubicBezTo>
                  <a:pt x="4265041" y="-7231"/>
                  <a:pt x="4553556" y="52879"/>
                  <a:pt x="4878527" y="0"/>
                </a:cubicBezTo>
                <a:cubicBezTo>
                  <a:pt x="5213768" y="-69144"/>
                  <a:pt x="5566670" y="57110"/>
                  <a:pt x="5739674" y="0"/>
                </a:cubicBezTo>
                <a:cubicBezTo>
                  <a:pt x="5935150" y="-25448"/>
                  <a:pt x="6126845" y="-31490"/>
                  <a:pt x="6497483" y="0"/>
                </a:cubicBezTo>
                <a:cubicBezTo>
                  <a:pt x="6840298" y="15304"/>
                  <a:pt x="7060158" y="-55657"/>
                  <a:pt x="7255291" y="0"/>
                </a:cubicBezTo>
                <a:cubicBezTo>
                  <a:pt x="7479153" y="18904"/>
                  <a:pt x="7588860" y="20027"/>
                  <a:pt x="7806426" y="0"/>
                </a:cubicBezTo>
                <a:cubicBezTo>
                  <a:pt x="8053981" y="4433"/>
                  <a:pt x="8351438" y="-41463"/>
                  <a:pt x="8564234" y="0"/>
                </a:cubicBezTo>
                <a:cubicBezTo>
                  <a:pt x="8758568" y="9593"/>
                  <a:pt x="8887584" y="-31453"/>
                  <a:pt x="9218706" y="0"/>
                </a:cubicBezTo>
                <a:cubicBezTo>
                  <a:pt x="9553148" y="19053"/>
                  <a:pt x="9565139" y="-5415"/>
                  <a:pt x="9769839" y="0"/>
                </a:cubicBezTo>
                <a:cubicBezTo>
                  <a:pt x="9903479" y="-30754"/>
                  <a:pt x="10486869" y="-101439"/>
                  <a:pt x="10906553" y="0"/>
                </a:cubicBezTo>
                <a:cubicBezTo>
                  <a:pt x="11195784" y="89924"/>
                  <a:pt x="11558124" y="281155"/>
                  <a:pt x="11479349" y="627811"/>
                </a:cubicBezTo>
                <a:cubicBezTo>
                  <a:pt x="11411769" y="827298"/>
                  <a:pt x="11407169" y="1100696"/>
                  <a:pt x="11479349" y="1528878"/>
                </a:cubicBezTo>
                <a:cubicBezTo>
                  <a:pt x="11504655" y="1957591"/>
                  <a:pt x="11458761" y="2011607"/>
                  <a:pt x="11479349" y="2467490"/>
                </a:cubicBezTo>
                <a:cubicBezTo>
                  <a:pt x="11529053" y="2928110"/>
                  <a:pt x="11552739" y="3142901"/>
                  <a:pt x="11479349" y="3368557"/>
                </a:cubicBezTo>
                <a:cubicBezTo>
                  <a:pt x="11485481" y="3683797"/>
                  <a:pt x="11445232" y="4145357"/>
                  <a:pt x="11479349" y="4382259"/>
                </a:cubicBezTo>
                <a:cubicBezTo>
                  <a:pt x="11417458" y="4769184"/>
                  <a:pt x="11186945" y="4999058"/>
                  <a:pt x="10906553" y="5010071"/>
                </a:cubicBezTo>
                <a:cubicBezTo>
                  <a:pt x="10489227" y="5032883"/>
                  <a:pt x="10350576" y="4959720"/>
                  <a:pt x="10148743" y="5010071"/>
                </a:cubicBezTo>
                <a:cubicBezTo>
                  <a:pt x="9984913" y="4998976"/>
                  <a:pt x="9695207" y="5022003"/>
                  <a:pt x="9494273" y="5010071"/>
                </a:cubicBezTo>
                <a:cubicBezTo>
                  <a:pt x="9284468" y="5061103"/>
                  <a:pt x="9144586" y="5006896"/>
                  <a:pt x="8943139" y="5010071"/>
                </a:cubicBezTo>
                <a:cubicBezTo>
                  <a:pt x="8725813" y="4979524"/>
                  <a:pt x="8279370" y="5064477"/>
                  <a:pt x="7875317" y="5010071"/>
                </a:cubicBezTo>
                <a:cubicBezTo>
                  <a:pt x="7409818" y="4995876"/>
                  <a:pt x="7399130" y="5005468"/>
                  <a:pt x="7220846" y="5010071"/>
                </a:cubicBezTo>
                <a:cubicBezTo>
                  <a:pt x="7026587" y="5020605"/>
                  <a:pt x="6820955" y="5041658"/>
                  <a:pt x="6566374" y="5010071"/>
                </a:cubicBezTo>
                <a:cubicBezTo>
                  <a:pt x="6415250" y="4925317"/>
                  <a:pt x="5923108" y="4942211"/>
                  <a:pt x="5498553" y="5010071"/>
                </a:cubicBezTo>
                <a:cubicBezTo>
                  <a:pt x="5110854" y="5013419"/>
                  <a:pt x="5203055" y="5012063"/>
                  <a:pt x="4947419" y="5010071"/>
                </a:cubicBezTo>
                <a:cubicBezTo>
                  <a:pt x="4741239" y="4943926"/>
                  <a:pt x="4393171" y="5025006"/>
                  <a:pt x="3982935" y="5010071"/>
                </a:cubicBezTo>
                <a:cubicBezTo>
                  <a:pt x="3577563" y="5043245"/>
                  <a:pt x="3336902" y="4993789"/>
                  <a:pt x="3121789" y="5010071"/>
                </a:cubicBezTo>
                <a:cubicBezTo>
                  <a:pt x="2861575" y="5087972"/>
                  <a:pt x="2643105" y="5069080"/>
                  <a:pt x="2157305" y="5010071"/>
                </a:cubicBezTo>
                <a:cubicBezTo>
                  <a:pt x="1686173" y="4924609"/>
                  <a:pt x="1405031" y="5045808"/>
                  <a:pt x="572795" y="5010071"/>
                </a:cubicBezTo>
                <a:cubicBezTo>
                  <a:pt x="214837" y="4972561"/>
                  <a:pt x="-122329" y="4825514"/>
                  <a:pt x="0" y="4382259"/>
                </a:cubicBezTo>
                <a:cubicBezTo>
                  <a:pt x="35959" y="4138077"/>
                  <a:pt x="18782" y="3914231"/>
                  <a:pt x="0" y="3518736"/>
                </a:cubicBezTo>
                <a:cubicBezTo>
                  <a:pt x="-26123" y="3121324"/>
                  <a:pt x="-4963" y="2787034"/>
                  <a:pt x="0" y="2617668"/>
                </a:cubicBezTo>
                <a:cubicBezTo>
                  <a:pt x="-42464" y="2388676"/>
                  <a:pt x="47330" y="2105369"/>
                  <a:pt x="0" y="1716601"/>
                </a:cubicBezTo>
                <a:cubicBezTo>
                  <a:pt x="23000" y="1313011"/>
                  <a:pt x="3716" y="1134142"/>
                  <a:pt x="0" y="62781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010071" fill="none" extrusionOk="0">
                        <a:moveTo>
                          <a:pt x="0" y="627811"/>
                        </a:moveTo>
                        <a:cubicBezTo>
                          <a:pt x="-24460" y="334840"/>
                          <a:pt x="282998" y="-49348"/>
                          <a:pt x="572795" y="0"/>
                        </a:cubicBezTo>
                        <a:cubicBezTo>
                          <a:pt x="787847" y="17777"/>
                          <a:pt x="896402" y="-11522"/>
                          <a:pt x="1123929" y="0"/>
                        </a:cubicBezTo>
                        <a:cubicBezTo>
                          <a:pt x="1272200" y="28185"/>
                          <a:pt x="2001288" y="-52928"/>
                          <a:pt x="2191750" y="0"/>
                        </a:cubicBezTo>
                        <a:cubicBezTo>
                          <a:pt x="2411269" y="21889"/>
                          <a:pt x="2809198" y="-18694"/>
                          <a:pt x="3052897" y="0"/>
                        </a:cubicBezTo>
                        <a:cubicBezTo>
                          <a:pt x="3326187" y="74017"/>
                          <a:pt x="3536697" y="-68637"/>
                          <a:pt x="3914043" y="0"/>
                        </a:cubicBezTo>
                        <a:cubicBezTo>
                          <a:pt x="4268908" y="129"/>
                          <a:pt x="4561360" y="43555"/>
                          <a:pt x="4878527" y="0"/>
                        </a:cubicBezTo>
                        <a:cubicBezTo>
                          <a:pt x="5206989" y="-48569"/>
                          <a:pt x="5544637" y="35368"/>
                          <a:pt x="5739674" y="0"/>
                        </a:cubicBezTo>
                        <a:cubicBezTo>
                          <a:pt x="5951626" y="-25845"/>
                          <a:pt x="6152817" y="-19821"/>
                          <a:pt x="6497483" y="0"/>
                        </a:cubicBezTo>
                        <a:cubicBezTo>
                          <a:pt x="6866744" y="15536"/>
                          <a:pt x="7027186" y="-31280"/>
                          <a:pt x="7255291" y="0"/>
                        </a:cubicBezTo>
                        <a:cubicBezTo>
                          <a:pt x="7478542" y="22899"/>
                          <a:pt x="7580846" y="18352"/>
                          <a:pt x="7806426" y="0"/>
                        </a:cubicBezTo>
                        <a:cubicBezTo>
                          <a:pt x="8059161" y="2331"/>
                          <a:pt x="8347657" y="7571"/>
                          <a:pt x="8564234" y="0"/>
                        </a:cubicBezTo>
                        <a:cubicBezTo>
                          <a:pt x="8772931" y="36856"/>
                          <a:pt x="8889770" y="-41493"/>
                          <a:pt x="9218706" y="0"/>
                        </a:cubicBezTo>
                        <a:cubicBezTo>
                          <a:pt x="9549162" y="20218"/>
                          <a:pt x="9564835" y="-10557"/>
                          <a:pt x="9769839" y="0"/>
                        </a:cubicBezTo>
                        <a:cubicBezTo>
                          <a:pt x="9966707" y="-69103"/>
                          <a:pt x="10438868" y="-1886"/>
                          <a:pt x="10906553" y="0"/>
                        </a:cubicBezTo>
                        <a:cubicBezTo>
                          <a:pt x="11156432" y="38344"/>
                          <a:pt x="11575236" y="313578"/>
                          <a:pt x="11479349" y="627811"/>
                        </a:cubicBezTo>
                        <a:cubicBezTo>
                          <a:pt x="11430948" y="815267"/>
                          <a:pt x="11405344" y="1124339"/>
                          <a:pt x="11479349" y="1528878"/>
                        </a:cubicBezTo>
                        <a:cubicBezTo>
                          <a:pt x="11516798" y="1936669"/>
                          <a:pt x="11450368" y="2013889"/>
                          <a:pt x="11479349" y="2467490"/>
                        </a:cubicBezTo>
                        <a:cubicBezTo>
                          <a:pt x="11500333" y="2913489"/>
                          <a:pt x="11527008" y="3138222"/>
                          <a:pt x="11479349" y="3368557"/>
                        </a:cubicBezTo>
                        <a:cubicBezTo>
                          <a:pt x="11475715" y="3662593"/>
                          <a:pt x="11470141" y="4154721"/>
                          <a:pt x="11479349" y="4382259"/>
                        </a:cubicBezTo>
                        <a:cubicBezTo>
                          <a:pt x="11445455" y="4712256"/>
                          <a:pt x="11176957" y="4984911"/>
                          <a:pt x="10906553" y="5010071"/>
                        </a:cubicBezTo>
                        <a:cubicBezTo>
                          <a:pt x="10510519" y="5013395"/>
                          <a:pt x="10340300" y="4967858"/>
                          <a:pt x="10148743" y="5010071"/>
                        </a:cubicBezTo>
                        <a:cubicBezTo>
                          <a:pt x="9991219" y="5017783"/>
                          <a:pt x="9684763" y="5006713"/>
                          <a:pt x="9494273" y="5010071"/>
                        </a:cubicBezTo>
                        <a:cubicBezTo>
                          <a:pt x="9314855" y="5043871"/>
                          <a:pt x="9163916" y="5008502"/>
                          <a:pt x="8943139" y="5010071"/>
                        </a:cubicBezTo>
                        <a:cubicBezTo>
                          <a:pt x="8699228" y="4905146"/>
                          <a:pt x="8319477" y="5032702"/>
                          <a:pt x="7875317" y="5010071"/>
                        </a:cubicBezTo>
                        <a:cubicBezTo>
                          <a:pt x="7410144" y="4993221"/>
                          <a:pt x="7401232" y="5007795"/>
                          <a:pt x="7220846" y="5010071"/>
                        </a:cubicBezTo>
                        <a:cubicBezTo>
                          <a:pt x="7015432" y="5023199"/>
                          <a:pt x="6787035" y="5002558"/>
                          <a:pt x="6566374" y="5010071"/>
                        </a:cubicBezTo>
                        <a:cubicBezTo>
                          <a:pt x="6357470" y="4993446"/>
                          <a:pt x="5882091" y="4958518"/>
                          <a:pt x="5498553" y="5010071"/>
                        </a:cubicBezTo>
                        <a:cubicBezTo>
                          <a:pt x="5121395" y="5018924"/>
                          <a:pt x="5202388" y="5006934"/>
                          <a:pt x="4947419" y="5010071"/>
                        </a:cubicBezTo>
                        <a:cubicBezTo>
                          <a:pt x="4708322" y="4968611"/>
                          <a:pt x="4421228" y="4990112"/>
                          <a:pt x="3982935" y="5010071"/>
                        </a:cubicBezTo>
                        <a:cubicBezTo>
                          <a:pt x="3564917" y="5035610"/>
                          <a:pt x="3309151" y="4973626"/>
                          <a:pt x="3121789" y="5010071"/>
                        </a:cubicBezTo>
                        <a:cubicBezTo>
                          <a:pt x="2916674" y="5063063"/>
                          <a:pt x="2631960" y="5122965"/>
                          <a:pt x="2157305" y="5010071"/>
                        </a:cubicBezTo>
                        <a:cubicBezTo>
                          <a:pt x="1732248" y="4948114"/>
                          <a:pt x="1331573" y="5058834"/>
                          <a:pt x="572795" y="5010071"/>
                        </a:cubicBezTo>
                        <a:cubicBezTo>
                          <a:pt x="257344" y="5017178"/>
                          <a:pt x="-85749" y="4741779"/>
                          <a:pt x="0" y="4382259"/>
                        </a:cubicBezTo>
                        <a:cubicBezTo>
                          <a:pt x="16314" y="4114778"/>
                          <a:pt x="34156" y="3906946"/>
                          <a:pt x="0" y="3518736"/>
                        </a:cubicBezTo>
                        <a:cubicBezTo>
                          <a:pt x="-12427" y="3135813"/>
                          <a:pt x="10365" y="2819407"/>
                          <a:pt x="0" y="2617668"/>
                        </a:cubicBezTo>
                        <a:cubicBezTo>
                          <a:pt x="-1880" y="2356743"/>
                          <a:pt x="39748" y="2109391"/>
                          <a:pt x="0" y="1716601"/>
                        </a:cubicBezTo>
                        <a:cubicBezTo>
                          <a:pt x="36098" y="1310907"/>
                          <a:pt x="-27230" y="1136124"/>
                          <a:pt x="0" y="627811"/>
                        </a:cubicBezTo>
                        <a:close/>
                      </a:path>
                      <a:path w="11479349" h="5010071" stroke="0" extrusionOk="0">
                        <a:moveTo>
                          <a:pt x="0" y="627811"/>
                        </a:moveTo>
                        <a:cubicBezTo>
                          <a:pt x="-17416" y="239788"/>
                          <a:pt x="283611" y="41311"/>
                          <a:pt x="572795" y="0"/>
                        </a:cubicBezTo>
                        <a:cubicBezTo>
                          <a:pt x="771469" y="39957"/>
                          <a:pt x="1291457" y="61072"/>
                          <a:pt x="1537279" y="0"/>
                        </a:cubicBezTo>
                        <a:cubicBezTo>
                          <a:pt x="1785190" y="-42952"/>
                          <a:pt x="1873188" y="-22533"/>
                          <a:pt x="2191750" y="0"/>
                        </a:cubicBezTo>
                        <a:cubicBezTo>
                          <a:pt x="2516660" y="3523"/>
                          <a:pt x="2531626" y="-15002"/>
                          <a:pt x="2846222" y="0"/>
                        </a:cubicBezTo>
                        <a:cubicBezTo>
                          <a:pt x="3151722" y="-31925"/>
                          <a:pt x="3513438" y="6688"/>
                          <a:pt x="3810706" y="0"/>
                        </a:cubicBezTo>
                        <a:cubicBezTo>
                          <a:pt x="4098907" y="33602"/>
                          <a:pt x="4359125" y="-4269"/>
                          <a:pt x="4568515" y="0"/>
                        </a:cubicBezTo>
                        <a:cubicBezTo>
                          <a:pt x="4696203" y="-9242"/>
                          <a:pt x="5102582" y="-54155"/>
                          <a:pt x="5636337" y="0"/>
                        </a:cubicBezTo>
                        <a:cubicBezTo>
                          <a:pt x="6163981" y="44913"/>
                          <a:pt x="6199454" y="-35979"/>
                          <a:pt x="6704158" y="0"/>
                        </a:cubicBezTo>
                        <a:cubicBezTo>
                          <a:pt x="7205436" y="34077"/>
                          <a:pt x="7344860" y="-53157"/>
                          <a:pt x="7668642" y="0"/>
                        </a:cubicBezTo>
                        <a:cubicBezTo>
                          <a:pt x="8031032" y="19664"/>
                          <a:pt x="8133418" y="-24608"/>
                          <a:pt x="8323113" y="0"/>
                        </a:cubicBezTo>
                        <a:cubicBezTo>
                          <a:pt x="8517761" y="51312"/>
                          <a:pt x="8713560" y="-33107"/>
                          <a:pt x="8874247" y="0"/>
                        </a:cubicBezTo>
                        <a:cubicBezTo>
                          <a:pt x="9049340" y="8883"/>
                          <a:pt x="9572172" y="-98091"/>
                          <a:pt x="9942069" y="0"/>
                        </a:cubicBezTo>
                        <a:cubicBezTo>
                          <a:pt x="10355409" y="24099"/>
                          <a:pt x="10663513" y="-13063"/>
                          <a:pt x="10906553" y="0"/>
                        </a:cubicBezTo>
                        <a:cubicBezTo>
                          <a:pt x="11238206" y="-51073"/>
                          <a:pt x="11463432" y="260554"/>
                          <a:pt x="11479349" y="627811"/>
                        </a:cubicBezTo>
                        <a:cubicBezTo>
                          <a:pt x="11507918" y="915945"/>
                          <a:pt x="11477889" y="1176760"/>
                          <a:pt x="11479349" y="1453790"/>
                        </a:cubicBezTo>
                        <a:cubicBezTo>
                          <a:pt x="11513476" y="1660409"/>
                          <a:pt x="11526945" y="2162199"/>
                          <a:pt x="11479349" y="2467490"/>
                        </a:cubicBezTo>
                        <a:cubicBezTo>
                          <a:pt x="11444624" y="2714808"/>
                          <a:pt x="11460126" y="2958444"/>
                          <a:pt x="11479349" y="3368557"/>
                        </a:cubicBezTo>
                        <a:cubicBezTo>
                          <a:pt x="11508741" y="3749412"/>
                          <a:pt x="11424797" y="4080162"/>
                          <a:pt x="11479349" y="4382259"/>
                        </a:cubicBezTo>
                        <a:cubicBezTo>
                          <a:pt x="11452162" y="4696875"/>
                          <a:pt x="11269260" y="4946281"/>
                          <a:pt x="10906553" y="5010071"/>
                        </a:cubicBezTo>
                        <a:cubicBezTo>
                          <a:pt x="10499656" y="5017275"/>
                          <a:pt x="10429461" y="4991396"/>
                          <a:pt x="10045406" y="5010071"/>
                        </a:cubicBezTo>
                        <a:cubicBezTo>
                          <a:pt x="9659811" y="5023538"/>
                          <a:pt x="9709143" y="5055195"/>
                          <a:pt x="9390935" y="5010071"/>
                        </a:cubicBezTo>
                        <a:cubicBezTo>
                          <a:pt x="9080007" y="4977620"/>
                          <a:pt x="8916854" y="5015477"/>
                          <a:pt x="8736463" y="5010071"/>
                        </a:cubicBezTo>
                        <a:cubicBezTo>
                          <a:pt x="8618570" y="4976392"/>
                          <a:pt x="8021768" y="4992110"/>
                          <a:pt x="7668642" y="5010071"/>
                        </a:cubicBezTo>
                        <a:cubicBezTo>
                          <a:pt x="7355097" y="4969744"/>
                          <a:pt x="7153790" y="5003929"/>
                          <a:pt x="6910833" y="5010071"/>
                        </a:cubicBezTo>
                        <a:cubicBezTo>
                          <a:pt x="6633355" y="5007283"/>
                          <a:pt x="6193034" y="4984762"/>
                          <a:pt x="5843011" y="5010071"/>
                        </a:cubicBezTo>
                        <a:cubicBezTo>
                          <a:pt x="5519572" y="4972731"/>
                          <a:pt x="5040658" y="5005426"/>
                          <a:pt x="4775190" y="5010071"/>
                        </a:cubicBezTo>
                        <a:cubicBezTo>
                          <a:pt x="4653690" y="5003350"/>
                          <a:pt x="4591411" y="5012064"/>
                          <a:pt x="4419020" y="5010071"/>
                        </a:cubicBezTo>
                        <a:cubicBezTo>
                          <a:pt x="4246629" y="5008079"/>
                          <a:pt x="4163961" y="5006857"/>
                          <a:pt x="4017381" y="5010071"/>
                        </a:cubicBezTo>
                        <a:cubicBezTo>
                          <a:pt x="3837402" y="5029234"/>
                          <a:pt x="3643078" y="5029119"/>
                          <a:pt x="3466247" y="5010071"/>
                        </a:cubicBezTo>
                        <a:cubicBezTo>
                          <a:pt x="3269313" y="5031113"/>
                          <a:pt x="3140631" y="4985932"/>
                          <a:pt x="2811777" y="5010071"/>
                        </a:cubicBezTo>
                        <a:cubicBezTo>
                          <a:pt x="2499313" y="5021403"/>
                          <a:pt x="2305170" y="5031787"/>
                          <a:pt x="2157305" y="5010071"/>
                        </a:cubicBezTo>
                        <a:cubicBezTo>
                          <a:pt x="2028187" y="5061207"/>
                          <a:pt x="1341817" y="5028292"/>
                          <a:pt x="572795" y="5010071"/>
                        </a:cubicBezTo>
                        <a:cubicBezTo>
                          <a:pt x="277742" y="5025862"/>
                          <a:pt x="61162" y="4672645"/>
                          <a:pt x="0" y="4382259"/>
                        </a:cubicBezTo>
                        <a:cubicBezTo>
                          <a:pt x="-10382" y="3936732"/>
                          <a:pt x="-10575" y="3723816"/>
                          <a:pt x="0" y="3481192"/>
                        </a:cubicBezTo>
                        <a:cubicBezTo>
                          <a:pt x="-47691" y="3174889"/>
                          <a:pt x="35603" y="2981463"/>
                          <a:pt x="0" y="2655213"/>
                        </a:cubicBezTo>
                        <a:cubicBezTo>
                          <a:pt x="-57007" y="2368445"/>
                          <a:pt x="21907" y="2205352"/>
                          <a:pt x="0" y="1829235"/>
                        </a:cubicBezTo>
                        <a:cubicBezTo>
                          <a:pt x="51204" y="1475987"/>
                          <a:pt x="18811" y="831083"/>
                          <a:pt x="0" y="627811"/>
                        </a:cubicBezTo>
                        <a:close/>
                      </a:path>
                      <a:path w="11479349" h="5010071" fill="none" stroke="0" extrusionOk="0">
                        <a:moveTo>
                          <a:pt x="0" y="627811"/>
                        </a:moveTo>
                        <a:cubicBezTo>
                          <a:pt x="-5710" y="362280"/>
                          <a:pt x="279116" y="-4849"/>
                          <a:pt x="572795" y="0"/>
                        </a:cubicBezTo>
                        <a:cubicBezTo>
                          <a:pt x="785857" y="28693"/>
                          <a:pt x="917532" y="-141"/>
                          <a:pt x="1123929" y="0"/>
                        </a:cubicBezTo>
                        <a:cubicBezTo>
                          <a:pt x="1330039" y="989"/>
                          <a:pt x="1930478" y="2698"/>
                          <a:pt x="2191750" y="0"/>
                        </a:cubicBezTo>
                        <a:cubicBezTo>
                          <a:pt x="2393470" y="13465"/>
                          <a:pt x="2848914" y="-62251"/>
                          <a:pt x="3052897" y="0"/>
                        </a:cubicBezTo>
                        <a:cubicBezTo>
                          <a:pt x="3309157" y="24819"/>
                          <a:pt x="3589460" y="-74774"/>
                          <a:pt x="3914043" y="0"/>
                        </a:cubicBezTo>
                        <a:cubicBezTo>
                          <a:pt x="4264727" y="-7654"/>
                          <a:pt x="4537770" y="57158"/>
                          <a:pt x="4878527" y="0"/>
                        </a:cubicBezTo>
                        <a:cubicBezTo>
                          <a:pt x="5225074" y="-88152"/>
                          <a:pt x="5554189" y="27982"/>
                          <a:pt x="5739674" y="0"/>
                        </a:cubicBezTo>
                        <a:cubicBezTo>
                          <a:pt x="5922042" y="-9649"/>
                          <a:pt x="6115405" y="-17344"/>
                          <a:pt x="6497483" y="0"/>
                        </a:cubicBezTo>
                        <a:cubicBezTo>
                          <a:pt x="6853873" y="10186"/>
                          <a:pt x="7048405" y="-48849"/>
                          <a:pt x="7255291" y="0"/>
                        </a:cubicBezTo>
                        <a:cubicBezTo>
                          <a:pt x="7476195" y="24848"/>
                          <a:pt x="7594026" y="6546"/>
                          <a:pt x="7806426" y="0"/>
                        </a:cubicBezTo>
                        <a:cubicBezTo>
                          <a:pt x="7992345" y="11089"/>
                          <a:pt x="8360632" y="-69993"/>
                          <a:pt x="8564234" y="0"/>
                        </a:cubicBezTo>
                        <a:cubicBezTo>
                          <a:pt x="8767364" y="33497"/>
                          <a:pt x="8891360" y="-16098"/>
                          <a:pt x="9218706" y="0"/>
                        </a:cubicBezTo>
                        <a:cubicBezTo>
                          <a:pt x="9548418" y="27475"/>
                          <a:pt x="9570990" y="-6468"/>
                          <a:pt x="9769839" y="0"/>
                        </a:cubicBezTo>
                        <a:cubicBezTo>
                          <a:pt x="9917566" y="39674"/>
                          <a:pt x="10428711" y="-18121"/>
                          <a:pt x="10906553" y="0"/>
                        </a:cubicBezTo>
                        <a:cubicBezTo>
                          <a:pt x="11192611" y="45443"/>
                          <a:pt x="11501085" y="239890"/>
                          <a:pt x="11479349" y="627811"/>
                        </a:cubicBezTo>
                        <a:cubicBezTo>
                          <a:pt x="11412810" y="858183"/>
                          <a:pt x="11445653" y="1053525"/>
                          <a:pt x="11479349" y="1528878"/>
                        </a:cubicBezTo>
                        <a:cubicBezTo>
                          <a:pt x="11506082" y="1953502"/>
                          <a:pt x="11479871" y="2023608"/>
                          <a:pt x="11479349" y="2467490"/>
                        </a:cubicBezTo>
                        <a:cubicBezTo>
                          <a:pt x="11521982" y="2925094"/>
                          <a:pt x="11550358" y="3110250"/>
                          <a:pt x="11479349" y="3368557"/>
                        </a:cubicBezTo>
                        <a:cubicBezTo>
                          <a:pt x="11450577" y="3640880"/>
                          <a:pt x="11423858" y="4095202"/>
                          <a:pt x="11479349" y="4382259"/>
                        </a:cubicBezTo>
                        <a:cubicBezTo>
                          <a:pt x="11468224" y="4743757"/>
                          <a:pt x="11173444" y="5051771"/>
                          <a:pt x="10906553" y="5010071"/>
                        </a:cubicBezTo>
                        <a:cubicBezTo>
                          <a:pt x="10538176" y="5011177"/>
                          <a:pt x="10318838" y="4978231"/>
                          <a:pt x="10148743" y="5010071"/>
                        </a:cubicBezTo>
                        <a:cubicBezTo>
                          <a:pt x="9983577" y="5024975"/>
                          <a:pt x="9696555" y="5010762"/>
                          <a:pt x="9494273" y="5010071"/>
                        </a:cubicBezTo>
                        <a:cubicBezTo>
                          <a:pt x="9280740" y="5040598"/>
                          <a:pt x="9152134" y="5037018"/>
                          <a:pt x="8943139" y="5010071"/>
                        </a:cubicBezTo>
                        <a:cubicBezTo>
                          <a:pt x="8744217" y="5055192"/>
                          <a:pt x="8323155" y="5042371"/>
                          <a:pt x="7875317" y="5010071"/>
                        </a:cubicBezTo>
                        <a:cubicBezTo>
                          <a:pt x="7407552" y="4994099"/>
                          <a:pt x="7403500" y="5006744"/>
                          <a:pt x="7220846" y="5010071"/>
                        </a:cubicBezTo>
                        <a:cubicBezTo>
                          <a:pt x="7046348" y="5009831"/>
                          <a:pt x="6794859" y="5000604"/>
                          <a:pt x="6566374" y="5010071"/>
                        </a:cubicBezTo>
                        <a:cubicBezTo>
                          <a:pt x="6370418" y="4991984"/>
                          <a:pt x="5939433" y="4973909"/>
                          <a:pt x="5498553" y="5010071"/>
                        </a:cubicBezTo>
                        <a:cubicBezTo>
                          <a:pt x="5111703" y="5014683"/>
                          <a:pt x="5199705" y="5010497"/>
                          <a:pt x="4947419" y="5010071"/>
                        </a:cubicBezTo>
                        <a:cubicBezTo>
                          <a:pt x="4715970" y="5001006"/>
                          <a:pt x="4383112" y="5032878"/>
                          <a:pt x="3982935" y="5010071"/>
                        </a:cubicBezTo>
                        <a:cubicBezTo>
                          <a:pt x="3605282" y="5044696"/>
                          <a:pt x="3376169" y="4994645"/>
                          <a:pt x="3121789" y="5010071"/>
                        </a:cubicBezTo>
                        <a:cubicBezTo>
                          <a:pt x="2837343" y="5085856"/>
                          <a:pt x="2607037" y="5024295"/>
                          <a:pt x="2157305" y="5010071"/>
                        </a:cubicBezTo>
                        <a:cubicBezTo>
                          <a:pt x="1675370" y="4942132"/>
                          <a:pt x="1393323" y="5031181"/>
                          <a:pt x="572795" y="5010071"/>
                        </a:cubicBezTo>
                        <a:cubicBezTo>
                          <a:pt x="226018" y="5016208"/>
                          <a:pt x="-81582" y="4774418"/>
                          <a:pt x="0" y="4382259"/>
                        </a:cubicBezTo>
                        <a:cubicBezTo>
                          <a:pt x="40028" y="4095915"/>
                          <a:pt x="10473" y="3904367"/>
                          <a:pt x="0" y="3518736"/>
                        </a:cubicBezTo>
                        <a:cubicBezTo>
                          <a:pt x="-36429" y="3117515"/>
                          <a:pt x="-6115" y="2777252"/>
                          <a:pt x="0" y="2617668"/>
                        </a:cubicBezTo>
                        <a:cubicBezTo>
                          <a:pt x="-21332" y="2439032"/>
                          <a:pt x="27291" y="2097571"/>
                          <a:pt x="0" y="1716601"/>
                        </a:cubicBezTo>
                        <a:cubicBezTo>
                          <a:pt x="707" y="1313539"/>
                          <a:pt x="25211" y="1152788"/>
                          <a:pt x="0" y="62781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E5F0F758-5E23-D1BA-87A6-B7245EF23C9B}"/>
              </a:ext>
            </a:extLst>
          </p:cNvPr>
          <p:cNvPicPr>
            <a:picLocks noChangeAspect="1"/>
          </p:cNvPicPr>
          <p:nvPr/>
        </p:nvPicPr>
        <p:blipFill>
          <a:blip r:embed="rId3"/>
          <a:stretch>
            <a:fillRect/>
          </a:stretch>
        </p:blipFill>
        <p:spPr>
          <a:xfrm>
            <a:off x="292105" y="328167"/>
            <a:ext cx="11607790" cy="774259"/>
          </a:xfrm>
          <a:prstGeom prst="rect">
            <a:avLst/>
          </a:prstGeom>
        </p:spPr>
      </p:pic>
      <p:sp>
        <p:nvSpPr>
          <p:cNvPr id="6" name="TextBox 5">
            <a:extLst>
              <a:ext uri="{FF2B5EF4-FFF2-40B4-BE49-F238E27FC236}">
                <a16:creationId xmlns:a16="http://schemas.microsoft.com/office/drawing/2014/main" id="{4E175507-4F34-027C-4E4B-A4B210902835}"/>
              </a:ext>
            </a:extLst>
          </p:cNvPr>
          <p:cNvSpPr txBox="1"/>
          <p:nvPr/>
        </p:nvSpPr>
        <p:spPr>
          <a:xfrm>
            <a:off x="707922" y="1769806"/>
            <a:ext cx="10795820" cy="3970318"/>
          </a:xfrm>
          <a:prstGeom prst="rect">
            <a:avLst/>
          </a:prstGeom>
          <a:noFill/>
        </p:spPr>
        <p:txBody>
          <a:bodyPr wrap="square" rtlCol="0">
            <a:spAutoFit/>
          </a:bodyPr>
          <a:lstStyle/>
          <a:p>
            <a:pPr algn="just"/>
            <a:r>
              <a:rPr lang="en-US" sz="3600" b="0" i="0" dirty="0">
                <a:solidFill>
                  <a:srgbClr val="000000"/>
                </a:solidFill>
                <a:effectLst/>
              </a:rPr>
              <a:t>   </a:t>
            </a:r>
            <a:r>
              <a:rPr lang="vi-VN" sz="3600" b="0" i="0" dirty="0">
                <a:solidFill>
                  <a:srgbClr val="000000"/>
                </a:solidFill>
                <a:effectLst/>
              </a:rPr>
              <a:t>Tô Hoài tên khai sinh là Nguyễn Sen, sinh ngày 07 tháng 9 năm 1920, tại làng Nghĩa Đô, phủ Hoài Đức, tỉnh Hà Đông (nay là phường Nghĩa Đô, quận Cầu Giấy, Hà Nội). Ông là tác giả của nhiều tác phẩm nổi tiếng: “Dế Mèn phiêu lưu kí”,“Truyện Tây Bắc”,... Ông đã được nhà nước Việt Nam tặng Giải thưởng Hồ Chí Minh về Văn học – Nghệ thuật.</a:t>
            </a:r>
            <a:endParaRPr lang="en-US" sz="3600" dirty="0"/>
          </a:p>
        </p:txBody>
      </p:sp>
    </p:spTree>
    <p:extLst>
      <p:ext uri="{BB962C8B-B14F-4D97-AF65-F5344CB8AC3E}">
        <p14:creationId xmlns:p14="http://schemas.microsoft.com/office/powerpoint/2010/main" val="35028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16 Tùy chỉnh">
      <a:majorFont>
        <a:latin typeface="UTM Cookie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5 Tùy chỉnh">
      <a:majorFont>
        <a:latin typeface="UVN Banh M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595</Words>
  <Application>Microsoft Office PowerPoint</Application>
  <PresentationFormat>Màn hình rộng</PresentationFormat>
  <Paragraphs>51</Paragraphs>
  <Slides>18</Slides>
  <Notes>16</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18</vt:i4>
      </vt:variant>
    </vt:vector>
  </HeadingPairs>
  <TitlesOfParts>
    <vt:vector size="31" baseType="lpstr">
      <vt:lpstr>微软雅黑</vt:lpstr>
      <vt:lpstr>Anaheim</vt:lpstr>
      <vt:lpstr>Arial</vt:lpstr>
      <vt:lpstr>Calibri</vt:lpstr>
      <vt:lpstr>Fredoka One</vt:lpstr>
      <vt:lpstr>Gloria Hallelujah</vt:lpstr>
      <vt:lpstr>Hammersmith One</vt:lpstr>
      <vt:lpstr>Quicksand SemiBold</vt:lpstr>
      <vt:lpstr>SVN-Hole Hearted</vt:lpstr>
      <vt:lpstr>UVN Banh Mi</vt:lpstr>
      <vt:lpstr>字魂189号-星岩乐黑体</vt:lpstr>
      <vt:lpstr>Fall Vibes Stickers fo Marketing by Slidesgo</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Giỏi Phạm Thị</cp:lastModifiedBy>
  <cp:revision>15</cp:revision>
  <dcterms:created xsi:type="dcterms:W3CDTF">2024-02-12T02:12:04Z</dcterms:created>
  <dcterms:modified xsi:type="dcterms:W3CDTF">2024-04-29T10:31:22Z</dcterms:modified>
</cp:coreProperties>
</file>