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99" r:id="rId2"/>
    <p:sldId id="312" r:id="rId3"/>
    <p:sldId id="273" r:id="rId4"/>
    <p:sldId id="309" r:id="rId5"/>
    <p:sldId id="258" r:id="rId6"/>
    <p:sldId id="298" r:id="rId7"/>
    <p:sldId id="261" r:id="rId8"/>
    <p:sldId id="311" r:id="rId9"/>
    <p:sldId id="310" r:id="rId10"/>
    <p:sldId id="265" r:id="rId11"/>
    <p:sldId id="300" r:id="rId12"/>
    <p:sldId id="307" r:id="rId13"/>
    <p:sldId id="301" r:id="rId14"/>
    <p:sldId id="286" r:id="rId15"/>
    <p:sldId id="264" r:id="rId16"/>
    <p:sldId id="285" r:id="rId17"/>
    <p:sldId id="284" r:id="rId18"/>
    <p:sldId id="295" r:id="rId19"/>
    <p:sldId id="272" r:id="rId20"/>
    <p:sldId id="305" r:id="rId21"/>
    <p:sldId id="304" r:id="rId22"/>
    <p:sldId id="296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60"/>
  </p:normalViewPr>
  <p:slideViewPr>
    <p:cSldViewPr>
      <p:cViewPr varScale="1">
        <p:scale>
          <a:sx n="65" d="100"/>
          <a:sy n="65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7B77A-E644-4EC2-93E9-9F7E419F7198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4185D-16F0-43E2-957C-E8A26B0535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4185D-16F0-43E2-957C-E8A26B0535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6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1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5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0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Chuy&#234;n%20&#273;&#7873;%20&#272;&#7893;i%20m&#7899;i%20PP%20d&#7841;y\santa%20lucia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blog.yahoo.com/_YDUWOSPPCSYFDMKPTN3OCF4WOY/articles/84528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2233612" y="1744249"/>
            <a:ext cx="467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59" name="santa lucia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3657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Lớp 5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517" fill="hold"/>
                                        <p:tgtEl>
                                          <p:spTgt spid="6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9"/>
                </p:tgtEl>
              </p:cMediaNode>
            </p:audio>
          </p:childTnLst>
        </p:cTn>
      </p:par>
    </p:tnLst>
    <p:bldLst>
      <p:bldP spid="6150" grpId="0" animBg="1"/>
      <p:bldP spid="615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6400"/>
            <a:ext cx="9067800" cy="4893647"/>
          </a:xfrm>
          <a:prstGeom prst="rec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dáng,màu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b="1" i="1" dirty="0" smtClean="0">
                <a:latin typeface="Times New Roman" pitchFamily="18" charset="0"/>
                <a:cs typeface="Times New Roman" pitchFamily="18" charset="0"/>
              </a:rPr>
              <a:t>ạng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chọn,tưởng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533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2.Kiến tạo kiến thức kĩ năng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9465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5300" y="218182"/>
            <a:ext cx="712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hình sản phẩm từ lá cây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784353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DSC_015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169" y="2590800"/>
            <a:ext cx="6045831" cy="38788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346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DSC_015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2938463" cy="1803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8" name="Picture 4" descr="C:\Users\ADMIN\Desktop\DSC_015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26" y="3586264"/>
            <a:ext cx="3585473" cy="2118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86264"/>
            <a:ext cx="3384189" cy="222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2590800" y="2635516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19" y="580784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2. </a:t>
            </a:r>
            <a:r>
              <a:rPr lang="en-US" sz="2400" dirty="0" err="1" smtClean="0">
                <a:solidFill>
                  <a:srgbClr val="002060"/>
                </a:solidFill>
              </a:rPr>
              <a:t>Làm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bộ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phụ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505" y="6007895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84" y="3810000"/>
            <a:ext cx="3581400" cy="22057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1524000" y="6071666"/>
            <a:ext cx="671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7" y="3810000"/>
            <a:ext cx="3403704" cy="2205789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7" descr="43596024_160795984865050_6263082754552889344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4" y="381000"/>
            <a:ext cx="7840616" cy="2743201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300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0484" name="Picture 2" descr="C:\Users\Duytay\Downloads\Hinh nen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2743200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4400" b="1" i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38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1"/>
            <a:ext cx="2590800" cy="35280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G:\hieu 2017-hinh mau\hoa la trang tri\bo-tranh-dang-yeu-danh-tang-me-cua-cac-be-mam-non-quoc-te-3-1539934327-455-width660height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928962"/>
            <a:ext cx="3981450" cy="265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8" descr="FB_IMG_15376758248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1"/>
            <a:ext cx="2743200" cy="35048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155"/>
            <a:ext cx="2706449" cy="35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uytay\Desktop\CHÂN DUNG ĐM\IMG_0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79614" y="4136616"/>
            <a:ext cx="2851972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712337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4188315" cy="28956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2857"/>
          <a:stretch/>
        </p:blipFill>
        <p:spPr bwMode="auto">
          <a:xfrm>
            <a:off x="228600" y="3839687"/>
            <a:ext cx="4191000" cy="278971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9" b="6897"/>
          <a:stretch/>
        </p:blipFill>
        <p:spPr bwMode="auto">
          <a:xfrm>
            <a:off x="5577178" y="154423"/>
            <a:ext cx="2582008" cy="3456664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15" descr="FB_IMG_15376758094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65" y="3839687"/>
            <a:ext cx="3789635" cy="28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Duytay\Desktop\sản phẩm từ lá cây\con chuột lá câ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657599"/>
            <a:ext cx="2459647" cy="2886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7" descr="FB_IMG_1537675849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7040"/>
            <a:ext cx="3733800" cy="2482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sản phẩm từ lá cây\cu vọ lá câ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055" y="3877345"/>
            <a:ext cx="2947483" cy="2052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4" name="Picture 2" descr="Tin tức : (Trường tiểu học Đoan Bái 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16" y="3877346"/>
            <a:ext cx="2982181" cy="21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uytay\Desktop\IMG_0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00" y="381000"/>
            <a:ext cx="3542954" cy="2438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63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ownloads\Documents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2696050" cy="34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37" y="3915888"/>
            <a:ext cx="4038600" cy="278971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0999"/>
            <a:ext cx="2642088" cy="3304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383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:\Users\Duytay\Downloads\Hinh_nen_Powerpoint_dep_(8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1981200"/>
            <a:ext cx="7086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3.Luyện tập sáng tạo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 hãy sử dụng lá cây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 tạo ra sản phẩm theo ý thích.</a:t>
            </a:r>
          </a:p>
          <a:p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3" name="Canh-EnTuoi-Tho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523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1905000"/>
            <a:ext cx="5714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581400" y="457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flipV="1">
            <a:off x="7010400" y="609601"/>
            <a:ext cx="990600" cy="12192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924800" y="2362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62000" y="685800"/>
            <a:ext cx="1600200" cy="129539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276600" y="5105400"/>
            <a:ext cx="1828800" cy="13716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09600" y="42672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315200" y="44958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28194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Trò chơi</a:t>
            </a:r>
          </a:p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Tạo hình cho những chiếc lá</a:t>
            </a:r>
            <a:endParaRPr lang="en-US" sz="44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559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http://i9.glitter-graphics.org/pub/148/148729ahc8sgps30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9144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1"/>
          <p:cNvSpPr>
            <a:spLocks noChangeArrowheads="1" noChangeShapeType="1" noTextEdit="1"/>
          </p:cNvSpPr>
          <p:nvPr/>
        </p:nvSpPr>
        <p:spPr bwMode="auto">
          <a:xfrm>
            <a:off x="1752600" y="2971800"/>
            <a:ext cx="6096000" cy="985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4.Trưng bày sản phẩm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28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SC_016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68674"/>
            <a:ext cx="5581650" cy="1415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290" name="Picture 2" descr="C:\Users\ADMIN\Desktop\DSC_015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12716"/>
            <a:ext cx="4681538" cy="30166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04800" y="2718244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</a:rPr>
              <a:t>    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ADMIN\Desktop\DSC_015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46985"/>
            <a:ext cx="3843338" cy="2974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10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491152" cy="33359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13" descr="FB_IMG_1537675778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2491153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429000"/>
            <a:ext cx="2620108" cy="3352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hoa la trang tri\IMG_3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781550" y="3831498"/>
            <a:ext cx="3335945" cy="2530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7585"/>
            <a:ext cx="2590800" cy="35048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459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5312" y="-158733"/>
            <a:ext cx="6030238" cy="76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tuyệt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từ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cây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istrator\Downloads\Documents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43" y="96907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Documents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84580"/>
            <a:ext cx="2452297" cy="20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Documents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901678"/>
            <a:ext cx="2857500" cy="41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95" y="3671879"/>
            <a:ext cx="2802783" cy="185982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33" y="3930722"/>
            <a:ext cx="3155385" cy="22996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833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uytay\Downloads\hinh nen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399" y="2362200"/>
            <a:ext cx="506185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0" y="11430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CHỦ ĐỀ 4: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SÁNG TẠO VỚI NHỮNG CHIẾC LÁ (Tiết 1)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3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ytay\Desktop\la-b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895600" cy="2057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9" name="Picture 5" descr="C:\Users\Duytay\Desktop\IMG_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667000" cy="2057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52400" y="359086"/>
            <a:ext cx="3581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uytay\Downloads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371600"/>
            <a:ext cx="2819400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1" name="Picture 3" descr="C:\Users\Duytay\Downloads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436" y="4452089"/>
            <a:ext cx="2819400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C:\Users\Duytay\Downloads\tải xuống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452089"/>
            <a:ext cx="2895600" cy="2067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2" descr="Khám phá những công dụng tuyệt vời của lá tía tô với sức khỏ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452090"/>
            <a:ext cx="2667000" cy="2034436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39763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919044" y="568567"/>
            <a:ext cx="6248401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265785" y="1124634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 lá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683021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Gân lá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472870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Cuống lá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33700" y="1644549"/>
            <a:ext cx="3924300" cy="1411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95499" y="3311766"/>
            <a:ext cx="3467101" cy="785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0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53440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không?Vì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 smtClean="0">
                <a:solidFill>
                  <a:srgbClr val="002060"/>
                </a:solidFill>
              </a:rPr>
              <a:t>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00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763000" cy="57246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riêng.Khi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dung,con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vật,đồ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màu,vải,đất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nặn,len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 smtClean="0">
                <a:latin typeface="Times New Roman" pitchFamily="18" charset="0"/>
                <a:cs typeface="Times New Roman" pitchFamily="18" charset="0"/>
              </a:rPr>
              <a:t>cây xanh.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992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uytay\Desktop\sản phẩm từ lá cây\con voi lá câ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151792"/>
            <a:ext cx="3026885" cy="1981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18921" y="0"/>
            <a:ext cx="5624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53900"/>
            <a:ext cx="2268415" cy="29769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783" y="1151792"/>
            <a:ext cx="2772609" cy="19812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5" descr="C:\Users\Administrator\Downloads\Documents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7" y="4419600"/>
            <a:ext cx="3123680" cy="19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ownloads\Documents\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6" y="4343399"/>
            <a:ext cx="2857500" cy="18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268415" cy="28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8861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1870</TotalTime>
  <Words>392</Words>
  <Application>Microsoft Office PowerPoint</Application>
  <PresentationFormat>On-screen Show (4:3)</PresentationFormat>
  <Paragraphs>39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Admin</cp:lastModifiedBy>
  <cp:revision>89</cp:revision>
  <dcterms:created xsi:type="dcterms:W3CDTF">2016-11-03T12:45:53Z</dcterms:created>
  <dcterms:modified xsi:type="dcterms:W3CDTF">2024-04-30T00:46:55Z</dcterms:modified>
</cp:coreProperties>
</file>