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1"/>
  </p:notesMasterIdLst>
  <p:sldIdLst>
    <p:sldId id="299" r:id="rId2"/>
    <p:sldId id="312" r:id="rId3"/>
    <p:sldId id="273" r:id="rId4"/>
    <p:sldId id="311" r:id="rId5"/>
    <p:sldId id="310" r:id="rId6"/>
    <p:sldId id="265" r:id="rId7"/>
    <p:sldId id="300" r:id="rId8"/>
    <p:sldId id="307" r:id="rId9"/>
    <p:sldId id="301" r:id="rId10"/>
    <p:sldId id="286" r:id="rId11"/>
    <p:sldId id="264" r:id="rId12"/>
    <p:sldId id="285" r:id="rId13"/>
    <p:sldId id="284" r:id="rId14"/>
    <p:sldId id="295" r:id="rId15"/>
    <p:sldId id="272" r:id="rId16"/>
    <p:sldId id="305" r:id="rId17"/>
    <p:sldId id="304" r:id="rId18"/>
    <p:sldId id="296" r:id="rId19"/>
    <p:sldId id="29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76" autoAdjust="0"/>
    <p:restoredTop sz="94660"/>
  </p:normalViewPr>
  <p:slideViewPr>
    <p:cSldViewPr>
      <p:cViewPr varScale="1">
        <p:scale>
          <a:sx n="65" d="100"/>
          <a:sy n="65" d="100"/>
        </p:scale>
        <p:origin x="157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7B77A-E644-4EC2-93E9-9F7E419F7198}" type="datetimeFigureOut">
              <a:rPr lang="en-US" smtClean="0"/>
              <a:pPr/>
              <a:t>30/4/2024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4185D-16F0-43E2-957C-E8A26B0535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4185D-16F0-43E2-957C-E8A26B0535A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61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264-2AE0-4230-8D6D-7A159319FDB6}" type="datetimeFigureOut">
              <a:rPr lang="en-US" smtClean="0"/>
              <a:pPr/>
              <a:t>30/4/2024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15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264-2AE0-4230-8D6D-7A159319FDB6}" type="datetimeFigureOut">
              <a:rPr lang="en-US" smtClean="0"/>
              <a:pPr/>
              <a:t>30/4/2024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327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264-2AE0-4230-8D6D-7A159319FDB6}" type="datetimeFigureOut">
              <a:rPr lang="en-US" smtClean="0"/>
              <a:pPr/>
              <a:t>30/4/2024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54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264-2AE0-4230-8D6D-7A159319FDB6}" type="datetimeFigureOut">
              <a:rPr lang="en-US" smtClean="0"/>
              <a:pPr/>
              <a:t>30/4/2024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30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264-2AE0-4230-8D6D-7A159319FDB6}" type="datetimeFigureOut">
              <a:rPr lang="en-US" smtClean="0"/>
              <a:pPr/>
              <a:t>30/4/2024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539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264-2AE0-4230-8D6D-7A159319FDB6}" type="datetimeFigureOut">
              <a:rPr lang="en-US" smtClean="0"/>
              <a:pPr/>
              <a:t>30/4/2024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58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264-2AE0-4230-8D6D-7A159319FDB6}" type="datetimeFigureOut">
              <a:rPr lang="en-US" smtClean="0"/>
              <a:pPr/>
              <a:t>30/4/2024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11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264-2AE0-4230-8D6D-7A159319FDB6}" type="datetimeFigureOut">
              <a:rPr lang="en-US" smtClean="0"/>
              <a:pPr/>
              <a:t>30/4/2024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65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264-2AE0-4230-8D6D-7A159319FDB6}" type="datetimeFigureOut">
              <a:rPr lang="en-US" smtClean="0"/>
              <a:pPr/>
              <a:t>30/4/2024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58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264-2AE0-4230-8D6D-7A159319FDB6}" type="datetimeFigureOut">
              <a:rPr lang="en-US" smtClean="0"/>
              <a:pPr/>
              <a:t>30/4/2024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69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264-2AE0-4230-8D6D-7A159319FDB6}" type="datetimeFigureOut">
              <a:rPr lang="en-US" smtClean="0"/>
              <a:pPr/>
              <a:t>30/4/2024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00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43264-2AE0-4230-8D6D-7A159319FDB6}" type="datetimeFigureOut">
              <a:rPr lang="en-US" smtClean="0"/>
              <a:pPr/>
              <a:t>30/4/2024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0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Chuy&#234;n%20&#273;&#7873;%20&#272;&#7893;i%20m&#7899;i%20PP%20d&#7841;y\santa%20lucia.wav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hyperlink" Target="http://blog.yahoo.com/_YDUWOSPPCSYFDMKPTN3OCF4WOY/articles/84528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f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WordArt 6"/>
          <p:cNvSpPr>
            <a:spLocks noChangeArrowheads="1" noChangeShapeType="1" noTextEdit="1"/>
          </p:cNvSpPr>
          <p:nvPr/>
        </p:nvSpPr>
        <p:spPr bwMode="auto">
          <a:xfrm>
            <a:off x="2233612" y="1744249"/>
            <a:ext cx="4676775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Mĩ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thuật</a:t>
            </a:r>
            <a:endParaRPr lang="en-US" sz="3600" kern="10" dirty="0">
              <a:ln w="19050">
                <a:solidFill>
                  <a:srgbClr val="0099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159" name="santa lucia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029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3657600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 smtClean="0">
                <a:solidFill>
                  <a:srgbClr val="FF0000"/>
                </a:solidFill>
                <a:latin typeface="+mj-lt"/>
              </a:rPr>
              <a:t>Lớp 5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29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5517" fill="hold"/>
                                        <p:tgtEl>
                                          <p:spTgt spid="6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9"/>
                </p:tgtEl>
              </p:cMediaNode>
            </p:audio>
          </p:childTnLst>
        </p:cTn>
      </p:par>
    </p:tnLst>
    <p:bldLst>
      <p:bldP spid="6150" grpId="0" animBg="1"/>
      <p:bldP spid="6150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63" y="3132138"/>
            <a:ext cx="7175500" cy="179387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0483" name="Subtitle 2"/>
          <p:cNvSpPr>
            <a:spLocks noGrp="1"/>
          </p:cNvSpPr>
          <p:nvPr>
            <p:ph type="subTitle" idx="1"/>
          </p:nvPr>
        </p:nvSpPr>
        <p:spPr>
          <a:xfrm>
            <a:off x="1473200" y="5053013"/>
            <a:ext cx="5637213" cy="881062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0484" name="Picture 2" descr="C:\Users\Duytay\Downloads\Hinh nen 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3400" y="2743200"/>
            <a:ext cx="7391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400" b="1" i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Sản phẩm tham khảo</a:t>
            </a:r>
            <a:endParaRPr lang="en-US" sz="4400" b="1" i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aramond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73847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1"/>
            <a:ext cx="2590800" cy="352800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26" name="Picture 2" descr="G:\hieu 2017-hinh mau\hoa la trang tri\bo-tranh-dang-yeu-danh-tang-me-cua-cac-be-mam-non-quoc-te-3-1539934327-455-width660height4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3928962"/>
            <a:ext cx="3981450" cy="26543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Picture 8" descr="FB_IMG_15376758248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1"/>
            <a:ext cx="2743200" cy="35048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50" name="Picture 2" descr="Chuyên đề Mĩ thuật dạy theo phương pháp Đan Mạ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05155"/>
            <a:ext cx="2706449" cy="355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uytay\Desktop\CHÂN DUNG ĐM\IMG_07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279614" y="4136616"/>
            <a:ext cx="2851972" cy="2286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57123371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457200"/>
            <a:ext cx="4188315" cy="289560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2857"/>
          <a:stretch/>
        </p:blipFill>
        <p:spPr bwMode="auto">
          <a:xfrm>
            <a:off x="228600" y="3839687"/>
            <a:ext cx="4191000" cy="2789713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99" b="6897"/>
          <a:stretch/>
        </p:blipFill>
        <p:spPr bwMode="auto">
          <a:xfrm>
            <a:off x="5577178" y="154423"/>
            <a:ext cx="2582008" cy="3456664"/>
          </a:xfrm>
          <a:prstGeom prst="rect">
            <a:avLst/>
          </a:prstGeom>
          <a:ln/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10" name="Picture 15" descr="FB_IMG_153767580945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365" y="3839687"/>
            <a:ext cx="3789635" cy="287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94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Duytay\Desktop\sản phẩm từ lá cây\con chuột lá câ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3657599"/>
            <a:ext cx="2459647" cy="28867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7" descr="FB_IMG_15376758491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7040"/>
            <a:ext cx="3733800" cy="24823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Picture 2" descr="C:\Users\Duytay\Desktop\sản phẩm từ lá cây\cu vọ lá câ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7055" y="3877345"/>
            <a:ext cx="2947483" cy="20527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074" name="Picture 2" descr="Tin tức : (Trường tiểu học Đoan Bái 2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616" y="3877346"/>
            <a:ext cx="2982181" cy="211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uytay\Desktop\IMG_08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000" y="381000"/>
            <a:ext cx="3542954" cy="2438400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84632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istrator\Downloads\Documents\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"/>
            <a:ext cx="2696050" cy="345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tải xu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037" y="3915888"/>
            <a:ext cx="4038600" cy="2789712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380999"/>
            <a:ext cx="2642088" cy="33042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53833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C:\Users\Duytay\Downloads\Hinh_nen_Powerpoint_dep_(8)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295400" y="1981200"/>
            <a:ext cx="70866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3.Luyện tập sáng tạo</a:t>
            </a:r>
          </a:p>
          <a:p>
            <a:pPr algn="ctr"/>
            <a:r>
              <a:rPr lang="vi-VN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 hãy sử dụng lá cây</a:t>
            </a:r>
          </a:p>
          <a:p>
            <a:pPr algn="ctr"/>
            <a:r>
              <a:rPr lang="vi-VN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 tạo ra sản phẩm theo ý thích.</a:t>
            </a:r>
          </a:p>
          <a:p>
            <a:endParaRPr lang="en-US" sz="3600" b="1" dirty="0">
              <a:solidFill>
                <a:srgbClr val="7030A0"/>
              </a:solidFill>
            </a:endParaRPr>
          </a:p>
        </p:txBody>
      </p:sp>
      <p:pic>
        <p:nvPicPr>
          <p:cNvPr id="3" name="Canh-EnTuoi-Tho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5523" y="5181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6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6" descr="http://i9.glitter-graphics.org/pub/148/148729ahc8sgps30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000"/>
            <a:ext cx="91440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WordArt 31"/>
          <p:cNvSpPr>
            <a:spLocks noChangeArrowheads="1" noChangeShapeType="1" noTextEdit="1"/>
          </p:cNvSpPr>
          <p:nvPr/>
        </p:nvSpPr>
        <p:spPr bwMode="auto">
          <a:xfrm>
            <a:off x="1752600" y="2971800"/>
            <a:ext cx="6096000" cy="985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4.Trưng bày sản phẩm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8281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DSC_0167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968674"/>
            <a:ext cx="5581650" cy="14154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2290" name="Picture 2" descr="C:\Users\ADMIN\Desktop\DSC_0152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612716"/>
            <a:ext cx="4681538" cy="30166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304800" y="2718244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2060"/>
                </a:solidFill>
              </a:rPr>
              <a:t>     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 descr="C:\Users\ADMIN\Desktop\DSC_0152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646985"/>
            <a:ext cx="3843338" cy="29742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57100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2491152" cy="333594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13" descr="FB_IMG_15376757780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52400"/>
            <a:ext cx="2491153" cy="3124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3429000"/>
            <a:ext cx="2620108" cy="3352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Picture 2" descr="C:\Users\Duytay\Desktop\hoa la trang tri\IMG_34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781550" y="3831498"/>
            <a:ext cx="3335945" cy="25309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1800" y="17585"/>
            <a:ext cx="2590800" cy="35048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94595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45312" y="-158733"/>
            <a:ext cx="6030238" cy="766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</a:rPr>
              <a:t>Những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sản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phẩm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tuyệt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vời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từ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lá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cây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Administrator\Downloads\Documents\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943" y="969078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ownloads\Documents\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84580"/>
            <a:ext cx="2452297" cy="20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istrator\Downloads\Documents\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901678"/>
            <a:ext cx="2857500" cy="414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895" y="3671879"/>
            <a:ext cx="2802783" cy="1859824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533" y="3930722"/>
            <a:ext cx="3155385" cy="229968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88339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52600" y="1905000"/>
            <a:ext cx="5714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54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3581400" y="457200"/>
            <a:ext cx="914400" cy="914400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 flipV="1">
            <a:off x="7010400" y="609601"/>
            <a:ext cx="990600" cy="1219200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7924800" y="2362200"/>
            <a:ext cx="914400" cy="914400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762000" y="685800"/>
            <a:ext cx="1600200" cy="1295399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3276600" y="5105400"/>
            <a:ext cx="1828800" cy="1371600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609600" y="4267200"/>
            <a:ext cx="1333500" cy="1295399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7315200" y="4495800"/>
            <a:ext cx="1333500" cy="1295399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38200" y="2819400"/>
            <a:ext cx="7315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i="1" dirty="0" smtClean="0">
                <a:solidFill>
                  <a:srgbClr val="002060"/>
                </a:solidFill>
                <a:latin typeface="+mj-lt"/>
              </a:rPr>
              <a:t>Trò chơi</a:t>
            </a:r>
          </a:p>
          <a:p>
            <a:pPr algn="ctr"/>
            <a:r>
              <a:rPr lang="vi-VN" sz="4400" b="1" i="1" dirty="0" smtClean="0">
                <a:solidFill>
                  <a:srgbClr val="002060"/>
                </a:solidFill>
                <a:latin typeface="+mj-lt"/>
              </a:rPr>
              <a:t>Tạo hình cho những chiếc lá</a:t>
            </a:r>
            <a:endParaRPr lang="en-US" sz="4400" b="1" i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455948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Duytay\Downloads\hinh nen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2999" y="-1143001"/>
            <a:ext cx="6858001" cy="9144000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399" y="2362200"/>
            <a:ext cx="506185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62000" y="1143000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2060"/>
                </a:solidFill>
                <a:latin typeface="+mj-lt"/>
              </a:rPr>
              <a:t>CHỦ ĐỀ 4:</a:t>
            </a:r>
          </a:p>
          <a:p>
            <a:pPr algn="ctr"/>
            <a:r>
              <a:rPr lang="vi-VN" sz="2800" b="1" dirty="0" smtClean="0">
                <a:solidFill>
                  <a:srgbClr val="002060"/>
                </a:solidFill>
                <a:latin typeface="+mj-lt"/>
              </a:rPr>
              <a:t>SÁNG TẠO VỚI NHỮNG CHIẾC LÁ (Tiết </a:t>
            </a:r>
            <a:r>
              <a:rPr lang="en-US" sz="2800" b="1" dirty="0" smtClean="0">
                <a:solidFill>
                  <a:srgbClr val="002060"/>
                </a:solidFill>
                <a:latin typeface="+mj-lt"/>
              </a:rPr>
              <a:t>2</a:t>
            </a:r>
            <a:r>
              <a:rPr lang="vi-VN" sz="2800" b="1" dirty="0" smtClean="0">
                <a:solidFill>
                  <a:srgbClr val="002060"/>
                </a:solidFill>
                <a:latin typeface="+mj-lt"/>
              </a:rPr>
              <a:t>)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28600"/>
            <a:ext cx="8763000" cy="572464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 LUẬN</a:t>
            </a:r>
          </a:p>
          <a:p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riêng.Khi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dung,con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vật,đồ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vật,phong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màu,vải,đất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nặn,len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rụng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300" dirty="0" smtClean="0">
                <a:latin typeface="Times New Roman" pitchFamily="18" charset="0"/>
                <a:cs typeface="Times New Roman" pitchFamily="18" charset="0"/>
              </a:rPr>
              <a:t>cây xanh.</a:t>
            </a:r>
            <a:endParaRPr lang="en-US" sz="3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59926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Duytay\Desktop\sản phẩm từ lá cây\con voi lá câ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1151792"/>
            <a:ext cx="3026885" cy="19812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318921" y="0"/>
            <a:ext cx="56246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53900"/>
            <a:ext cx="2268415" cy="297698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4783" y="1151792"/>
            <a:ext cx="2772609" cy="198120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Picture 5" descr="C:\Users\Administrator\Downloads\Documents\1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877" y="4419600"/>
            <a:ext cx="3123680" cy="196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Administrator\Downloads\Documents\1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46" y="4343399"/>
            <a:ext cx="2857500" cy="189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86200"/>
            <a:ext cx="2268415" cy="2807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88610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76400"/>
            <a:ext cx="9067800" cy="4893647"/>
          </a:xfrm>
          <a:prstGeom prst="rect">
            <a:avLst/>
          </a:prstGeom>
        </p:spPr>
        <p:style>
          <a:lnRef idx="2">
            <a:schemeClr val="accent2"/>
          </a:lnRef>
          <a:fillRef idx="1001">
            <a:schemeClr val="lt2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/>
              <a:t>-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vi-VN" sz="3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</a:t>
            </a:r>
          </a:p>
          <a:p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dáng,màu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vi-VN" sz="36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  <a:p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sz="4000" b="1" i="1" dirty="0" smtClean="0">
                <a:latin typeface="Times New Roman" pitchFamily="18" charset="0"/>
                <a:cs typeface="Times New Roman" pitchFamily="18" charset="0"/>
              </a:rPr>
              <a:t>ạng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chọn,tưởng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5334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2.Kiến tạo kiến thức kĩ năng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794655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95300" y="218182"/>
            <a:ext cx="7124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 hình sản phẩm từ lá cây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784353"/>
            <a:ext cx="8343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  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rụng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ADMIN\Desktop\DSC_0157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5169" y="2590800"/>
            <a:ext cx="6045831" cy="38788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23468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DSC_0156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533400"/>
            <a:ext cx="2938463" cy="18030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148" name="Picture 4" descr="C:\Users\ADMIN\Desktop\DSC_0154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926" y="3586264"/>
            <a:ext cx="3585473" cy="21185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149" name="Picture 5" descr="C:\Users\ADMIN\Desktop\DSC_0153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586264"/>
            <a:ext cx="3384189" cy="22264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6" name="TextBox 15"/>
          <p:cNvSpPr txBox="1"/>
          <p:nvPr/>
        </p:nvSpPr>
        <p:spPr>
          <a:xfrm>
            <a:off x="2590800" y="2635516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619" y="580784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2. </a:t>
            </a:r>
            <a:r>
              <a:rPr lang="en-US" sz="2400" dirty="0" err="1" smtClean="0">
                <a:solidFill>
                  <a:srgbClr val="002060"/>
                </a:solidFill>
              </a:rPr>
              <a:t>Làm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bộ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phận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phụ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70505" y="6007895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39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ADMIN\Desktop\DSC_0153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984" y="3810000"/>
            <a:ext cx="3581400" cy="22057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9" name="TextBox 18"/>
          <p:cNvSpPr txBox="1"/>
          <p:nvPr/>
        </p:nvSpPr>
        <p:spPr>
          <a:xfrm>
            <a:off x="1524000" y="6071666"/>
            <a:ext cx="6713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….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huyên đề Mĩ thuật dạy theo phương pháp Đan Mạ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677" y="3810000"/>
            <a:ext cx="3403704" cy="2205789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Picture 17" descr="43596024_160795984865050_6263082754552889344_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84" y="381000"/>
            <a:ext cx="7840616" cy="2743201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23005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1871</TotalTime>
  <Words>331</Words>
  <Application>Microsoft Office PowerPoint</Application>
  <PresentationFormat>On-screen Show (4:3)</PresentationFormat>
  <Paragraphs>32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Garamond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Hieu</dc:creator>
  <cp:lastModifiedBy>Admin</cp:lastModifiedBy>
  <cp:revision>89</cp:revision>
  <dcterms:created xsi:type="dcterms:W3CDTF">2016-11-03T12:45:53Z</dcterms:created>
  <dcterms:modified xsi:type="dcterms:W3CDTF">2024-04-30T00:45:22Z</dcterms:modified>
</cp:coreProperties>
</file>