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5" r:id="rId3"/>
    <p:sldMasterId id="2147483697" r:id="rId4"/>
    <p:sldMasterId id="2147483711" r:id="rId5"/>
  </p:sldMasterIdLst>
  <p:notesMasterIdLst>
    <p:notesMasterId r:id="rId16"/>
  </p:notesMasterIdLst>
  <p:sldIdLst>
    <p:sldId id="257" r:id="rId6"/>
    <p:sldId id="258" r:id="rId7"/>
    <p:sldId id="271" r:id="rId8"/>
    <p:sldId id="272" r:id="rId9"/>
    <p:sldId id="266" r:id="rId10"/>
    <p:sldId id="267" r:id="rId11"/>
    <p:sldId id="268" r:id="rId12"/>
    <p:sldId id="280" r:id="rId13"/>
    <p:sldId id="281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3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413" y="3645872"/>
            <a:ext cx="8682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 defTabSz="457200" fontAlgn="base"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CÁC SỐ CÓ NĂM CHỮ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SỐ </a:t>
            </a:r>
          </a:p>
          <a:p>
            <a:pPr lvl="1" algn="ctr" defTabSz="457200" fontAlgn="base"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10 000 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2079" y="918592"/>
            <a:ext cx="261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BÀI 59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5" y="299155"/>
            <a:ext cx="3438525" cy="96202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260557" y="2045368"/>
            <a:ext cx="6027821" cy="252663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243226" cy="6829425"/>
          </a:xfrm>
          <a:prstGeom prst="rect">
            <a:avLst/>
          </a:prstGeom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2568" y="565484"/>
            <a:ext cx="661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TRUYỀN ĐIỆN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578" y="1384177"/>
            <a:ext cx="55585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" y="1384177"/>
            <a:ext cx="5706178" cy="3211763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3</a:t>
              </a:r>
              <a:endParaRPr lang="zh-CN" altLang="en-US" sz="8000" spc="300" dirty="0">
                <a:solidFill>
                  <a:srgbClr val="FFFFFF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70" y="306705"/>
            <a:ext cx="2446020" cy="10591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6089" y="1440180"/>
            <a:ext cx="4250289" cy="669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0151" y="2249905"/>
            <a:ext cx="11192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1000                  B. 100 000              C. 100                   D. 10 000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841831" y="3303606"/>
            <a:ext cx="589546" cy="577515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0" y="306705"/>
            <a:ext cx="2446020" cy="105918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66090" y="1440180"/>
            <a:ext cx="2024448" cy="669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621" y="3512349"/>
            <a:ext cx="9071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54 766 = 50 000 +           + 700 + 60 + 6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15 000 =            + 5 000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37 059 = 30 000 + 7 000 +        + 9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76 205 = 70 000 + 6 000 + 200 +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2179" y="3579068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7180" y="4160000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9611" y="4666511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04485" y="5242656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0261" y="3482953"/>
            <a:ext cx="179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4 000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5342" y="4055590"/>
            <a:ext cx="165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10 000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4339" y="4602165"/>
            <a:ext cx="145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9285" y="5140117"/>
            <a:ext cx="65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2964" y="2224242"/>
            <a:ext cx="7540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15826 = 10 000 + 5000 + 800 + 20 + 6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/>
      <p:bldP spid="8" grpId="0" animBg="1"/>
      <p:bldP spid="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9" grpId="0"/>
      <p:bldP spid="1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0" y="306705"/>
            <a:ext cx="2446020" cy="10591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6090" y="1440180"/>
            <a:ext cx="2024448" cy="669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Đ, S?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090" y="2538663"/>
            <a:ext cx="98810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13 824.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13 824.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13 819 </a:t>
            </a: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13 824</a:t>
            </a: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13 822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3275" y="4532793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84432" y="5023901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10665" y="5461411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70" y="306705"/>
            <a:ext cx="2446020" cy="10591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6090" y="1440180"/>
            <a:ext cx="2024448" cy="669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Đ, S?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EFF5E9"/>
              </a:clrFrom>
              <a:clrTo>
                <a:srgbClr val="EFF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98" y="788396"/>
            <a:ext cx="4591888" cy="459188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6930187" y="2113414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18320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7906831" y="2661078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18322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9067799" y="2330210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18321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7656089" y="3330904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18323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8919407" y="3084340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18324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9861883" y="5380284"/>
            <a:ext cx="1227221" cy="6617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458413"/>
            <a:ext cx="5955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13 819 </a:t>
            </a:r>
          </a:p>
          <a:p>
            <a:pPr marL="342900" indent="-342900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13 824</a:t>
            </a:r>
          </a:p>
          <a:p>
            <a:pPr marL="342900" indent="-342900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13 822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16602" y="3112149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02928" y="4190980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6392" y="5271882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2597" y="3112149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4383" y="5271882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00916" y="4190980"/>
            <a:ext cx="465220" cy="4375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8" grpId="0" animBg="1"/>
      <p:bldP spid="5" grpId="0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70" y="306705"/>
            <a:ext cx="2446020" cy="10591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29389" y="1440178"/>
            <a:ext cx="10864516" cy="10864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/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99 997.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3926" y="3537285"/>
            <a:ext cx="104193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3926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0977" y="3420981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88028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15079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42130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69181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96232" y="3420981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3283" y="340894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0334" y="340092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385" y="3408948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4436" y="3412961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31487" y="3412961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58538" y="3412961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85589" y="3416969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12639" y="3420982"/>
            <a:ext cx="0" cy="24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389" y="3789947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56440" y="3789947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3491" y="3789947"/>
            <a:ext cx="4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37881" y="3729787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99 997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10830" y="3737991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99 996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83779" y="3738172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99 995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059801" y="3717755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825833" y="3713739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559785" y="3701707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074718" y="3733975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99 998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793767" y="3717903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99 999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442350" y="3717927"/>
            <a:ext cx="112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382</Words>
  <Application>Microsoft Office PowerPoint</Application>
  <PresentationFormat>Custom</PresentationFormat>
  <Paragraphs>70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主题​​</vt:lpstr>
      <vt:lpstr>1_Default Design</vt:lpstr>
      <vt:lpstr>1_Office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15</cp:revision>
  <dcterms:created xsi:type="dcterms:W3CDTF">2021-05-22T03:38:00Z</dcterms:created>
  <dcterms:modified xsi:type="dcterms:W3CDTF">2022-06-09T09:34:21Z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