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8F67-FF4C-4584-8527-8BEC4795613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5F1A-2DF9-4AD9-834C-E97EFD28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0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8F67-FF4C-4584-8527-8BEC4795613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5F1A-2DF9-4AD9-834C-E97EFD28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7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8F67-FF4C-4584-8527-8BEC4795613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5F1A-2DF9-4AD9-834C-E97EFD28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9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8F67-FF4C-4584-8527-8BEC4795613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5F1A-2DF9-4AD9-834C-E97EFD28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8F67-FF4C-4584-8527-8BEC4795613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5F1A-2DF9-4AD9-834C-E97EFD28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9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8F67-FF4C-4584-8527-8BEC4795613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5F1A-2DF9-4AD9-834C-E97EFD28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5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8F67-FF4C-4584-8527-8BEC4795613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5F1A-2DF9-4AD9-834C-E97EFD28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0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8F67-FF4C-4584-8527-8BEC4795613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5F1A-2DF9-4AD9-834C-E97EFD28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1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8F67-FF4C-4584-8527-8BEC4795613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5F1A-2DF9-4AD9-834C-E97EFD28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0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8F67-FF4C-4584-8527-8BEC4795613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5F1A-2DF9-4AD9-834C-E97EFD28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5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8F67-FF4C-4584-8527-8BEC4795613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5F1A-2DF9-4AD9-834C-E97EFD28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1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F8F67-FF4C-4584-8527-8BEC47956132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35F1A-2DF9-4AD9-834C-E97EFD28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1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5055" y="1330036"/>
            <a:ext cx="8354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5055" y="2493818"/>
            <a:ext cx="6816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Cúc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5055" y="3657600"/>
            <a:ext cx="7481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b="1" dirty="0" smtClean="0"/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thổi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5055" y="4636716"/>
            <a:ext cx="7668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127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4891" y="1101436"/>
            <a:ext cx="7294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Các bạn chúc mừng sinh nhật voi con.</a:t>
            </a:r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4891" y="1827357"/>
            <a:ext cx="7585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nhảy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4891" y="3138055"/>
            <a:ext cx="8125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4891" y="4158735"/>
            <a:ext cx="8125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1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2024-04-01T22:24:46Z</dcterms:created>
  <dcterms:modified xsi:type="dcterms:W3CDTF">2024-04-04T01:01:49Z</dcterms:modified>
</cp:coreProperties>
</file>