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 id="2147483720" r:id="rId7"/>
  </p:sldMasterIdLst>
  <p:notesMasterIdLst>
    <p:notesMasterId r:id="rId44"/>
  </p:notesMasterIdLst>
  <p:sldIdLst>
    <p:sldId id="276" r:id="rId8"/>
    <p:sldId id="277" r:id="rId9"/>
    <p:sldId id="272" r:id="rId10"/>
    <p:sldId id="315" r:id="rId11"/>
    <p:sldId id="256" r:id="rId12"/>
    <p:sldId id="301" r:id="rId13"/>
    <p:sldId id="278" r:id="rId14"/>
    <p:sldId id="279" r:id="rId15"/>
    <p:sldId id="281" r:id="rId16"/>
    <p:sldId id="302" r:id="rId17"/>
    <p:sldId id="287" r:id="rId18"/>
    <p:sldId id="265" r:id="rId19"/>
    <p:sldId id="303" r:id="rId20"/>
    <p:sldId id="304" r:id="rId21"/>
    <p:sldId id="305" r:id="rId22"/>
    <p:sldId id="306" r:id="rId23"/>
    <p:sldId id="307" r:id="rId24"/>
    <p:sldId id="283" r:id="rId25"/>
    <p:sldId id="284" r:id="rId26"/>
    <p:sldId id="285" r:id="rId27"/>
    <p:sldId id="288" r:id="rId28"/>
    <p:sldId id="289" r:id="rId29"/>
    <p:sldId id="308" r:id="rId30"/>
    <p:sldId id="311" r:id="rId31"/>
    <p:sldId id="309" r:id="rId32"/>
    <p:sldId id="310" r:id="rId33"/>
    <p:sldId id="316" r:id="rId34"/>
    <p:sldId id="317" r:id="rId35"/>
    <p:sldId id="348" r:id="rId36"/>
    <p:sldId id="295" r:id="rId37"/>
    <p:sldId id="294" r:id="rId38"/>
    <p:sldId id="318" r:id="rId39"/>
    <p:sldId id="347" r:id="rId40"/>
    <p:sldId id="346" r:id="rId41"/>
    <p:sldId id="273"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5" name="Footer Placeholder 4">
            <a:extLst>
              <a:ext uri="{FF2B5EF4-FFF2-40B4-BE49-F238E27FC236}">
                <a16:creationId xmlns:a16="http://schemas.microsoft.com/office/drawing/2014/main" xmlns=""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xmlns=""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5" name="Footer Placeholder 4">
            <a:extLst>
              <a:ext uri="{FF2B5EF4-FFF2-40B4-BE49-F238E27FC236}">
                <a16:creationId xmlns:a16="http://schemas.microsoft.com/office/drawing/2014/main" xmlns=""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5" name="Footer Placeholder 4">
            <a:extLst>
              <a:ext uri="{FF2B5EF4-FFF2-40B4-BE49-F238E27FC236}">
                <a16:creationId xmlns:a16="http://schemas.microsoft.com/office/drawing/2014/main" xmlns=""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5/1/2024</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xmlns=""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5/1/2024</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xmlns=""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5/1/2024</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5/1/2024</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5" name="Footer Placeholder 4">
            <a:extLst>
              <a:ext uri="{FF2B5EF4-FFF2-40B4-BE49-F238E27FC236}">
                <a16:creationId xmlns:a16="http://schemas.microsoft.com/office/drawing/2014/main" xmlns=""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xmlns=""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5" name="Footer Placeholder 4">
            <a:extLst>
              <a:ext uri="{FF2B5EF4-FFF2-40B4-BE49-F238E27FC236}">
                <a16:creationId xmlns:a16="http://schemas.microsoft.com/office/drawing/2014/main" xmlns=""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6" name="Footer Placeholder 5">
            <a:extLst>
              <a:ext uri="{FF2B5EF4-FFF2-40B4-BE49-F238E27FC236}">
                <a16:creationId xmlns:a16="http://schemas.microsoft.com/office/drawing/2014/main" xmlns=""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D292CC-F951-A927-F0E0-E1FFAB0FA126}"/>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5" name="Footer Placeholder 4">
            <a:extLst>
              <a:ext uri="{FF2B5EF4-FFF2-40B4-BE49-F238E27FC236}">
                <a16:creationId xmlns:a16="http://schemas.microsoft.com/office/drawing/2014/main" xmlns=""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F9173C-AB01-C90C-7856-5FA36F4EDF11}"/>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5" name="Footer Placeholder 4">
            <a:extLst>
              <a:ext uri="{FF2B5EF4-FFF2-40B4-BE49-F238E27FC236}">
                <a16:creationId xmlns:a16="http://schemas.microsoft.com/office/drawing/2014/main" xmlns=""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D0BBD7-2000-4AD7-1776-4673D653B7A0}"/>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5" name="Footer Placeholder 4">
            <a:extLst>
              <a:ext uri="{FF2B5EF4-FFF2-40B4-BE49-F238E27FC236}">
                <a16:creationId xmlns:a16="http://schemas.microsoft.com/office/drawing/2014/main" xmlns=""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E7A284-FBF6-5F8A-8F59-A6808C6CBBFB}"/>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6" name="Footer Placeholder 5">
            <a:extLst>
              <a:ext uri="{FF2B5EF4-FFF2-40B4-BE49-F238E27FC236}">
                <a16:creationId xmlns:a16="http://schemas.microsoft.com/office/drawing/2014/main" xmlns=""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D85C4E8-365F-D8DD-42E3-76C795E7933E}"/>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8" name="Footer Placeholder 7">
            <a:extLst>
              <a:ext uri="{FF2B5EF4-FFF2-40B4-BE49-F238E27FC236}">
                <a16:creationId xmlns:a16="http://schemas.microsoft.com/office/drawing/2014/main" xmlns=""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232E3F9-4B06-2049-ED9F-4E13A2083AC4}"/>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4" name="Footer Placeholder 3">
            <a:extLst>
              <a:ext uri="{FF2B5EF4-FFF2-40B4-BE49-F238E27FC236}">
                <a16:creationId xmlns:a16="http://schemas.microsoft.com/office/drawing/2014/main" xmlns=""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787F662-64B7-49B8-DF89-66AE7747D596}"/>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3" name="Footer Placeholder 2">
            <a:extLst>
              <a:ext uri="{FF2B5EF4-FFF2-40B4-BE49-F238E27FC236}">
                <a16:creationId xmlns:a16="http://schemas.microsoft.com/office/drawing/2014/main" xmlns=""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8" name="Footer Placeholder 7">
            <a:extLst>
              <a:ext uri="{FF2B5EF4-FFF2-40B4-BE49-F238E27FC236}">
                <a16:creationId xmlns:a16="http://schemas.microsoft.com/office/drawing/2014/main" xmlns=""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FFC86F-EDAF-84D7-7F88-58A9FC93C129}"/>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6" name="Footer Placeholder 5">
            <a:extLst>
              <a:ext uri="{FF2B5EF4-FFF2-40B4-BE49-F238E27FC236}">
                <a16:creationId xmlns:a16="http://schemas.microsoft.com/office/drawing/2014/main" xmlns=""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716A50-9191-B782-A3FF-BAB3506D6898}"/>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6" name="Footer Placeholder 5">
            <a:extLst>
              <a:ext uri="{FF2B5EF4-FFF2-40B4-BE49-F238E27FC236}">
                <a16:creationId xmlns:a16="http://schemas.microsoft.com/office/drawing/2014/main" xmlns=""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A11976-0CDE-8C31-E230-A20F0453F348}"/>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5" name="Footer Placeholder 4">
            <a:extLst>
              <a:ext uri="{FF2B5EF4-FFF2-40B4-BE49-F238E27FC236}">
                <a16:creationId xmlns:a16="http://schemas.microsoft.com/office/drawing/2014/main" xmlns=""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5B796B-4468-0BE2-A9F6-48E31C529012}"/>
              </a:ext>
            </a:extLst>
          </p:cNvPr>
          <p:cNvSpPr>
            <a:spLocks noGrp="1"/>
          </p:cNvSpPr>
          <p:nvPr>
            <p:ph type="dt" sz="half" idx="10"/>
          </p:nvPr>
        </p:nvSpPr>
        <p:spPr/>
        <p:txBody>
          <a:bodyPr/>
          <a:lstStyle/>
          <a:p>
            <a:fld id="{42FEC17F-DB91-4557-B30C-340C9E02FEAA}" type="datetimeFigureOut">
              <a:rPr lang="en-US" smtClean="0"/>
              <a:t>5/1/2024</a:t>
            </a:fld>
            <a:endParaRPr lang="en-US"/>
          </a:p>
        </p:txBody>
      </p:sp>
      <p:sp>
        <p:nvSpPr>
          <p:cNvPr id="5" name="Footer Placeholder 4">
            <a:extLst>
              <a:ext uri="{FF2B5EF4-FFF2-40B4-BE49-F238E27FC236}">
                <a16:creationId xmlns:a16="http://schemas.microsoft.com/office/drawing/2014/main" xmlns=""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5/1/2024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1637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061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42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1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3830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4" name="Footer Placeholder 3">
            <a:extLst>
              <a:ext uri="{FF2B5EF4-FFF2-40B4-BE49-F238E27FC236}">
                <a16:creationId xmlns:a16="http://schemas.microsoft.com/office/drawing/2014/main" xmlns=""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121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5477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344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594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9293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048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3" name="Footer Placeholder 2">
            <a:extLst>
              <a:ext uri="{FF2B5EF4-FFF2-40B4-BE49-F238E27FC236}">
                <a16:creationId xmlns:a16="http://schemas.microsoft.com/office/drawing/2014/main" xmlns=""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xmlns="" id="{327D8F2A-2B33-9872-CE63-ED365C3D69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6" name="Footer Placeholder 5">
            <a:extLst>
              <a:ext uri="{FF2B5EF4-FFF2-40B4-BE49-F238E27FC236}">
                <a16:creationId xmlns:a16="http://schemas.microsoft.com/office/drawing/2014/main" xmlns=""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5/1/2024</a:t>
            </a:fld>
            <a:endParaRPr lang="en-US"/>
          </a:p>
        </p:txBody>
      </p:sp>
      <p:sp>
        <p:nvSpPr>
          <p:cNvPr id="6" name="Footer Placeholder 5">
            <a:extLst>
              <a:ext uri="{FF2B5EF4-FFF2-40B4-BE49-F238E27FC236}">
                <a16:creationId xmlns:a16="http://schemas.microsoft.com/office/drawing/2014/main" xmlns=""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8E01737E-FCA4-0A7C-9C89-34FFDA8E119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5/1/2024</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5/1/2024</a:t>
            </a:fld>
            <a:endParaRPr lang="en-US"/>
          </a:p>
        </p:txBody>
      </p:sp>
      <p:sp>
        <p:nvSpPr>
          <p:cNvPr id="5" name="Footer Placeholder 4">
            <a:extLst>
              <a:ext uri="{FF2B5EF4-FFF2-40B4-BE49-F238E27FC236}">
                <a16:creationId xmlns:a16="http://schemas.microsoft.com/office/drawing/2014/main" xmlns=""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5/1/2024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356162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6.wmf"/><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46.wmf"/><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48.wmf"/><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slideLayout" Target="../slideLayouts/slideLayout54.xml"/><Relationship Id="rId7" Type="http://schemas.openxmlformats.org/officeDocument/2006/relationships/image" Target="../media/image67.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xmlns=""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xmlns=""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xmlns=""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xmlns=""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xmlns=""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xmlns=""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xmlns=""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xmlns=""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xmlns=""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xmlns=""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xmlns=""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xmlns=""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xmlns=""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xmlns=""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xmlns=""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xmlns=""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xmlns=""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xmlns=""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x-none"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xmlns=""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xmlns=""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xmlns=""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xmlns=""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xmlns=""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xmlns=""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xmlns=""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xmlns=""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xmlns=""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xmlns=""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xmlns=""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xmlns=""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xmlns=""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xmlns=""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xmlns=""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xmlns=""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0" name="TextBox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xmlns=""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xmlns=""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xmlns=""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xmlns=""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xmlns=""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xmlns=""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xmlns=""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xmlns=""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xmlns=""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xmlns=""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xmlns=""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xmlns=""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xmlns=""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xmlns=""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xmlns="" id="{2FF39C2B-6773-4A22-BAA4-ACE6D5AC877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xmlns=""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xmlns=""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xmlns=""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xmlns=""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xmlns="" val="2929020274"/>
                    </a:ext>
                  </a:extLst>
                </a:gridCol>
                <a:gridCol w="2238375">
                  <a:extLst>
                    <a:ext uri="{9D8B030D-6E8A-4147-A177-3AD203B41FA5}">
                      <a16:colId xmlns:a16="http://schemas.microsoft.com/office/drawing/2014/main" xmlns="" val="3444498215"/>
                    </a:ext>
                  </a:extLst>
                </a:gridCol>
                <a:gridCol w="6683375">
                  <a:extLst>
                    <a:ext uri="{9D8B030D-6E8A-4147-A177-3AD203B41FA5}">
                      <a16:colId xmlns:a16="http://schemas.microsoft.com/office/drawing/2014/main" xmlns=""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xmlns=""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830359264"/>
                  </a:ext>
                </a:extLst>
              </a:tr>
            </a:tbl>
          </a:graphicData>
        </a:graphic>
      </p:graphicFrame>
      <p:sp>
        <p:nvSpPr>
          <p:cNvPr id="6" name="TextBox 5">
            <a:extLst>
              <a:ext uri="{FF2B5EF4-FFF2-40B4-BE49-F238E27FC236}">
                <a16:creationId xmlns:a16="http://schemas.microsoft.com/office/drawing/2014/main" xmlns=""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xmlns=""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xmlns=""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xmlns=""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xmlns=""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xmlns=""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xmlns=""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xmlns="" id="{2FF39C2B-6773-4A22-BAA4-ACE6D5AC877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xmlns=""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xmlns=""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xmlns=""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xmlns="" id="{2FF39C2B-6773-4A22-BAA4-ACE6D5AC877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xmlns=""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xmlns=""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xmlns=""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xmlns=""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xmlns=""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xmlns=""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C99FC96-D2E3-A10B-DA2A-86F6CD5845D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xmlns=""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xmlns="" id="{F37806E3-5C37-3363-23DF-D5C5DC1693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xmlns=""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xmlns=""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xmlns=""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xmlns=""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xmlns=""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xmlns=""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xmlns=""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8"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xmlns=""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xmlns=""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xmlns=""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xmlns=""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xmlns=""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xmlns=""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xmlns=""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xmlns=""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xmlns=""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xmlns=""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xmlns=""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a16="http://schemas.microsoft.com/office/drawing/2014/main" xmlns=""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xmlns=""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xmlns=""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xmlns=""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xmlns=""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xmlns=""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xmlns=""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xmlns=""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xmlns=""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xmlns=""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xmlns=""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xmlns=""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xmlns=""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xmlns=""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xmlns=""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2117</Words>
  <Application>Microsoft Office PowerPoint</Application>
  <PresentationFormat>Custom</PresentationFormat>
  <Paragraphs>103</Paragraphs>
  <Slides>36</Slides>
  <Notes>9</Notes>
  <HiddenSlides>0</HiddenSlides>
  <MMClips>1</MMClips>
  <ScaleCrop>false</ScaleCrop>
  <HeadingPairs>
    <vt:vector size="4" baseType="variant">
      <vt:variant>
        <vt:lpstr>Theme</vt:lpstr>
      </vt:variant>
      <vt:variant>
        <vt:i4>7</vt:i4>
      </vt:variant>
      <vt:variant>
        <vt:lpstr>Slide Titles</vt:lpstr>
      </vt:variant>
      <vt:variant>
        <vt:i4>36</vt:i4>
      </vt:variant>
    </vt:vector>
  </HeadingPairs>
  <TitlesOfParts>
    <vt:vector size="43" baseType="lpstr">
      <vt:lpstr>1_Office Theme</vt:lpstr>
      <vt:lpstr>2_Office Theme</vt:lpstr>
      <vt:lpstr>Office Theme</vt:lpstr>
      <vt:lpstr>Office 主题​​</vt:lpstr>
      <vt:lpstr>3_Office Theme</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44</cp:revision>
  <dcterms:created xsi:type="dcterms:W3CDTF">2023-12-15T05:06:41Z</dcterms:created>
  <dcterms:modified xsi:type="dcterms:W3CDTF">2024-05-01T09:56:31Z</dcterms:modified>
</cp:coreProperties>
</file>