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63" r:id="rId5"/>
    <p:sldId id="284" r:id="rId6"/>
    <p:sldId id="290" r:id="rId7"/>
    <p:sldId id="267" r:id="rId8"/>
    <p:sldId id="289" r:id="rId9"/>
    <p:sldId id="291" r:id="rId10"/>
    <p:sldId id="286" r:id="rId11"/>
    <p:sldId id="285" r:id="rId12"/>
    <p:sldId id="266" r:id="rId13"/>
    <p:sldId id="272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CCFF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48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11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04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1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32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8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73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98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1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B8AB85-432D-4754-91A3-F0EB556A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15691"/>
            <a:ext cx="9243500" cy="5760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EDF243-C707-41CE-8452-81B3709A374D}"/>
              </a:ext>
            </a:extLst>
          </p:cNvPr>
          <p:cNvSpPr txBox="1"/>
          <p:nvPr/>
        </p:nvSpPr>
        <p:spPr>
          <a:xfrm>
            <a:off x="4200864" y="1843478"/>
            <a:ext cx="4926170" cy="4154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 ĐÔNG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B15D7-D48D-4095-B370-8DF653AA6403}"/>
              </a:ext>
            </a:extLst>
          </p:cNvPr>
          <p:cNvSpPr txBox="1"/>
          <p:nvPr/>
        </p:nvSpPr>
        <p:spPr>
          <a:xfrm>
            <a:off x="3881544" y="1027481"/>
            <a:ext cx="4926170" cy="4154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HÀ NỘI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732E83-34C5-4268-9A3A-D5AD6225DA35}"/>
              </a:ext>
            </a:extLst>
          </p:cNvPr>
          <p:cNvSpPr txBox="1"/>
          <p:nvPr/>
        </p:nvSpPr>
        <p:spPr>
          <a:xfrm>
            <a:off x="3322876" y="1435480"/>
            <a:ext cx="6043507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ĐẠO TẠO HUYỆN BA VÌ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6E54F0-3C2C-42F9-B773-E63982ED5F17}"/>
              </a:ext>
            </a:extLst>
          </p:cNvPr>
          <p:cNvSpPr txBox="1"/>
          <p:nvPr/>
        </p:nvSpPr>
        <p:spPr>
          <a:xfrm>
            <a:off x="3285219" y="2447684"/>
            <a:ext cx="6665102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GIÁO</a:t>
            </a:r>
          </a:p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THĂM LỚP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AE025E-8C66-4339-9B51-99CB079C1A26}"/>
              </a:ext>
            </a:extLst>
          </p:cNvPr>
          <p:cNvSpPr txBox="1"/>
          <p:nvPr/>
        </p:nvSpPr>
        <p:spPr>
          <a:xfrm>
            <a:off x="3144025" y="5030105"/>
            <a:ext cx="6665102" cy="41549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TRẦN THỊ HẰNG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F48AFD-6689-4BCA-AC95-B563F464AAE2}"/>
              </a:ext>
            </a:extLst>
          </p:cNvPr>
          <p:cNvSpPr txBox="1"/>
          <p:nvPr/>
        </p:nvSpPr>
        <p:spPr>
          <a:xfrm>
            <a:off x="3012077" y="3467994"/>
            <a:ext cx="6665102" cy="1061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ĐẠO ĐÚC</a:t>
            </a:r>
          </a:p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BIẾT NHẬN LỖI VÀ SỬA LỖI</a:t>
            </a:r>
          </a:p>
          <a:p>
            <a:pPr algn="ctr" defTabSz="685800"/>
            <a:endParaRPr lang="en-US" sz="2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42A13C-2CF6-4F9A-B8A4-801E1C56C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364" y="-251822"/>
            <a:ext cx="4969349" cy="7315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766A3E-DF21-46C1-929A-116102DA2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86" y="-251822"/>
            <a:ext cx="5056154" cy="7315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3C3F6EC-6D0C-4BC2-8D89-AC9D05161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" y="-137885"/>
            <a:ext cx="3523037" cy="7315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742FC6-E748-43E0-A52D-E5275F9FB5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" y="-160119"/>
            <a:ext cx="3278137" cy="25137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DE691C-FA0D-4B09-B88F-B002971D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78" y="-152400"/>
            <a:ext cx="3255685" cy="7215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D97D00-EBD9-4CA9-AB33-228EF49052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484" y="-152400"/>
            <a:ext cx="3125279" cy="2396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0C28F5-0E9B-4CFE-8691-ED531DD08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42458"/>
            <a:ext cx="11904993" cy="12310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871E432-0744-424A-B402-B795973AB4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H="1" flipV="1">
            <a:off x="-62894" y="6229567"/>
            <a:ext cx="2043866" cy="8827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28A178E-B0B5-4BF5-8FA8-5E1BC25DC0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9627597" y="6070247"/>
            <a:ext cx="263479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5989 -0.008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5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33854 0.01203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6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78 0.00278 L -0.14779 0.00394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1.11111E-6 L 0.13073 -0.00023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173" y="1025512"/>
            <a:ext cx="10027227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buổi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chiều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Sau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dùng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khiến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A1986F1-DB8E-4DD1-8FF9-592C74DEFF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" t="19253" b="-100"/>
          <a:stretch/>
        </p:blipFill>
        <p:spPr>
          <a:xfrm>
            <a:off x="1213807" y="2276051"/>
            <a:ext cx="8423958" cy="457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5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743231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00200" y="-77861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883421"/>
            <a:ext cx="11201399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1/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54B85-9492-49EA-8DC7-B7D89EB72A66}"/>
              </a:ext>
            </a:extLst>
          </p:cNvPr>
          <p:cNvSpPr txBox="1"/>
          <p:nvPr/>
        </p:nvSpPr>
        <p:spPr>
          <a:xfrm>
            <a:off x="190500" y="2098113"/>
            <a:ext cx="11201399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2/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lo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FF080F-60A4-4344-A95E-E7E2E71B0A0C}"/>
              </a:ext>
            </a:extLst>
          </p:cNvPr>
          <p:cNvSpPr txBox="1"/>
          <p:nvPr/>
        </p:nvSpPr>
        <p:spPr>
          <a:xfrm>
            <a:off x="1188028" y="3172154"/>
            <a:ext cx="236220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-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233D29-F455-401D-BC02-D03D6C341C79}"/>
              </a:ext>
            </a:extLst>
          </p:cNvPr>
          <p:cNvSpPr txBox="1"/>
          <p:nvPr/>
        </p:nvSpPr>
        <p:spPr>
          <a:xfrm>
            <a:off x="1188028" y="3977208"/>
            <a:ext cx="525780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-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DEDA36-2B57-4344-BC17-D065BE3B6BF9}"/>
              </a:ext>
            </a:extLst>
          </p:cNvPr>
          <p:cNvSpPr txBox="1"/>
          <p:nvPr/>
        </p:nvSpPr>
        <p:spPr>
          <a:xfrm>
            <a:off x="1202542" y="4586242"/>
            <a:ext cx="353363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-Nghe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79B651-ED9E-47DC-9DEA-D59654740F2A}"/>
              </a:ext>
            </a:extLst>
          </p:cNvPr>
          <p:cNvSpPr txBox="1"/>
          <p:nvPr/>
        </p:nvSpPr>
        <p:spPr>
          <a:xfrm>
            <a:off x="1188028" y="5291769"/>
            <a:ext cx="3533634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FA2F37-B2A7-4987-AF60-4D3F6C0C0A5A}"/>
              </a:ext>
            </a:extLst>
          </p:cNvPr>
          <p:cNvSpPr txBox="1"/>
          <p:nvPr/>
        </p:nvSpPr>
        <p:spPr>
          <a:xfrm>
            <a:off x="1158771" y="6000329"/>
            <a:ext cx="710117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  <p:bldP spid="18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675273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07572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Thông điệp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79BEB32-B34F-48F1-BBF0-8051B43AF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25510"/>
            <a:ext cx="10927412" cy="568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64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81000" y="2562226"/>
            <a:ext cx="1181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thÇy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c«,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c¸c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con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cïng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gia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36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h¹nh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phóc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465676" y="1264693"/>
            <a:ext cx="11116724" cy="4027741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524000" y="2636632"/>
            <a:ext cx="8932351" cy="969081"/>
          </a:xfrm>
        </p:spPr>
        <p:txBody>
          <a:bodyPr>
            <a:noAutofit/>
          </a:bodyPr>
          <a:lstStyle/>
          <a:p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Kiềm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chế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Cảm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xúc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tiêu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cực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565565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1642" y="-626977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24000" y="4127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812196"/>
            <a:ext cx="632459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1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40CFB-AD4B-437F-BC5F-DA8543376A80}"/>
              </a:ext>
            </a:extLst>
          </p:cNvPr>
          <p:cNvSpPr txBox="1"/>
          <p:nvPr/>
        </p:nvSpPr>
        <p:spPr>
          <a:xfrm>
            <a:off x="2514600" y="2037827"/>
            <a:ext cx="7696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466349" y="-635037"/>
            <a:ext cx="1110847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89101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4931" y="136425"/>
            <a:ext cx="881026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03B820-6A75-4F83-AC32-19832B87DEC0}"/>
              </a:ext>
            </a:extLst>
          </p:cNvPr>
          <p:cNvSpPr txBox="1"/>
          <p:nvPr/>
        </p:nvSpPr>
        <p:spPr>
          <a:xfrm>
            <a:off x="860714" y="3184163"/>
            <a:ext cx="10470572" cy="224676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1.Lần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E81929-E504-4998-9D92-2EA57722C75B}"/>
              </a:ext>
            </a:extLst>
          </p:cNvPr>
          <p:cNvSpPr txBox="1"/>
          <p:nvPr/>
        </p:nvSpPr>
        <p:spPr>
          <a:xfrm>
            <a:off x="860714" y="5722985"/>
            <a:ext cx="851188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2A7BFC64-8DB2-4CF7-873C-FBF81E14B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654016"/>
            <a:ext cx="4047619" cy="2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3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466349" y="-635037"/>
            <a:ext cx="1110847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89101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4931" y="136425"/>
            <a:ext cx="881026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03B820-6A75-4F83-AC32-19832B87DEC0}"/>
              </a:ext>
            </a:extLst>
          </p:cNvPr>
          <p:cNvSpPr txBox="1"/>
          <p:nvPr/>
        </p:nvSpPr>
        <p:spPr>
          <a:xfrm>
            <a:off x="358486" y="3184163"/>
            <a:ext cx="11452514" cy="224676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2.Hải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Hải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khiến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Hải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bỏ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trấn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tĩnh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liền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loang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bầu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bức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khen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E81929-E504-4998-9D92-2EA57722C75B}"/>
              </a:ext>
            </a:extLst>
          </p:cNvPr>
          <p:cNvSpPr txBox="1"/>
          <p:nvPr/>
        </p:nvSpPr>
        <p:spPr>
          <a:xfrm>
            <a:off x="358486" y="5551064"/>
            <a:ext cx="10972800" cy="461665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kiềm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Kiềm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6DEA63-6214-41FC-B2D3-45A9D1327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643267"/>
            <a:ext cx="5231641" cy="24047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C02ECA-2BAA-402A-BCCB-A62C86A8E0C2}"/>
              </a:ext>
            </a:extLst>
          </p:cNvPr>
          <p:cNvSpPr txBox="1"/>
          <p:nvPr/>
        </p:nvSpPr>
        <p:spPr>
          <a:xfrm>
            <a:off x="339152" y="6110582"/>
            <a:ext cx="1081153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kiềm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26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45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46242" y="-643118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36603" y="32154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4279" y="219382"/>
            <a:ext cx="834372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E05B18-93AB-4CFA-B8BE-E96E047DA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77" y="1275768"/>
            <a:ext cx="2580580" cy="26866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FCFB9B-6E79-48B7-8E84-1AE4585A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598" y="1057665"/>
            <a:ext cx="3165212" cy="30445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AA9C21-63A5-4E6D-9BDA-79A6EFFC2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859" y="1121984"/>
            <a:ext cx="3165212" cy="27853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146773-B65B-49C1-804B-1D2FD3B09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1" y="3925567"/>
            <a:ext cx="2786216" cy="28151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DCC221-B878-4A7C-9FE1-20122226A9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2070" y="4015001"/>
            <a:ext cx="2487381" cy="26451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DE78EAC-63E4-43F7-B812-52F2E59148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4801" y="4099894"/>
            <a:ext cx="2487382" cy="264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CBC7A-AD99-4BC2-AE1C-25BB76AB28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DC9B24-32CE-4C8D-B2E9-7795DEB0E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42" y="1661319"/>
            <a:ext cx="3902282" cy="30630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A44894-AC87-4E36-A3A4-D069ABC76E0E}"/>
              </a:ext>
            </a:extLst>
          </p:cNvPr>
          <p:cNvSpPr txBox="1"/>
          <p:nvPr/>
        </p:nvSpPr>
        <p:spPr>
          <a:xfrm>
            <a:off x="4800599" y="2024527"/>
            <a:ext cx="6339955" cy="138499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endParaRPr lang="en-US" sz="2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11937F-9AC6-4246-B059-A5CE79DD1747}"/>
              </a:ext>
            </a:extLst>
          </p:cNvPr>
          <p:cNvSpPr txBox="1"/>
          <p:nvPr/>
        </p:nvSpPr>
        <p:spPr>
          <a:xfrm>
            <a:off x="273242" y="5196681"/>
            <a:ext cx="34290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D3086A-0FF7-4D46-AD90-5C96324120B2}"/>
              </a:ext>
            </a:extLst>
          </p:cNvPr>
          <p:cNvSpPr txBox="1"/>
          <p:nvPr/>
        </p:nvSpPr>
        <p:spPr>
          <a:xfrm>
            <a:off x="4809698" y="4644788"/>
            <a:ext cx="6239302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97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CBC7A-AD99-4BC2-AE1C-25BB76AB28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A44894-AC87-4E36-A3A4-D069ABC76E0E}"/>
              </a:ext>
            </a:extLst>
          </p:cNvPr>
          <p:cNvSpPr txBox="1"/>
          <p:nvPr/>
        </p:nvSpPr>
        <p:spPr>
          <a:xfrm>
            <a:off x="4802875" y="1659666"/>
            <a:ext cx="563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11937F-9AC6-4246-B059-A5CE79DD1747}"/>
              </a:ext>
            </a:extLst>
          </p:cNvPr>
          <p:cNvSpPr txBox="1"/>
          <p:nvPr/>
        </p:nvSpPr>
        <p:spPr>
          <a:xfrm>
            <a:off x="228881" y="5178751"/>
            <a:ext cx="4495238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ai.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D3086A-0FF7-4D46-AD90-5C96324120B2}"/>
              </a:ext>
            </a:extLst>
          </p:cNvPr>
          <p:cNvSpPr txBox="1"/>
          <p:nvPr/>
        </p:nvSpPr>
        <p:spPr>
          <a:xfrm>
            <a:off x="4802875" y="4032920"/>
            <a:ext cx="6550925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562F65-926F-443A-959A-EC21D3CCA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81" y="1659666"/>
            <a:ext cx="4495238" cy="32571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FF7C1C-587E-4804-AB3C-6A5A19CACC9C}"/>
              </a:ext>
            </a:extLst>
          </p:cNvPr>
          <p:cNvSpPr txBox="1"/>
          <p:nvPr/>
        </p:nvSpPr>
        <p:spPr>
          <a:xfrm>
            <a:off x="4802875" y="5573987"/>
            <a:ext cx="6629681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092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7" grpId="0" animBg="1"/>
      <p:bldP spid="1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8468" y="313040"/>
            <a:ext cx="352197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Xử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lý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huống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B576323-92C7-4B4B-8FDF-F967701F5E52}"/>
              </a:ext>
            </a:extLst>
          </p:cNvPr>
          <p:cNvSpPr txBox="1"/>
          <p:nvPr/>
        </p:nvSpPr>
        <p:spPr>
          <a:xfrm>
            <a:off x="381000" y="5337608"/>
            <a:ext cx="5073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ú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00C2B68-8380-4BCF-8B2B-664212973C88}"/>
              </a:ext>
            </a:extLst>
          </p:cNvPr>
          <p:cNvSpPr txBox="1"/>
          <p:nvPr/>
        </p:nvSpPr>
        <p:spPr>
          <a:xfrm>
            <a:off x="6096000" y="5152941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BB3A8589-9BDC-42C9-8741-139C919AAE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40"/>
          <a:stretch/>
        </p:blipFill>
        <p:spPr>
          <a:xfrm>
            <a:off x="304800" y="1312137"/>
            <a:ext cx="5150059" cy="3637778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07DCB35-DA12-4A5A-8DF5-1E331A593E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883"/>
          <a:stretch/>
        </p:blipFill>
        <p:spPr>
          <a:xfrm>
            <a:off x="6248400" y="1295400"/>
            <a:ext cx="5142924" cy="32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7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688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.VnAvant</vt:lpstr>
      <vt:lpstr>.VnUniverse</vt:lpstr>
      <vt:lpstr>Arial</vt:lpstr>
      <vt:lpstr>Calibri</vt:lpstr>
      <vt:lpstr>Calibri Light</vt:lpstr>
      <vt:lpstr>HP001 TD 4H</vt:lpstr>
      <vt:lpstr>HP-087</vt:lpstr>
      <vt:lpstr>HP-089</vt:lpstr>
      <vt:lpstr>Times New Roman</vt:lpstr>
      <vt:lpstr>Office Theme</vt:lpstr>
      <vt:lpstr>1_Office Theme</vt:lpstr>
      <vt:lpstr>PowerPoint Presentation</vt:lpstr>
      <vt:lpstr>PowerPoint Presentation</vt:lpstr>
      <vt:lpstr>Khởi động</vt:lpstr>
      <vt:lpstr>Khám phá</vt:lpstr>
      <vt:lpstr>Khám phá</vt:lpstr>
      <vt:lpstr>Khám phá</vt:lpstr>
      <vt:lpstr>Em đồng tình với cách ứng xử trong các tình huống nào? vì sao?</vt:lpstr>
      <vt:lpstr>Em đồng tình với cách ứng xử trong các tình huống nào? vì sao?</vt:lpstr>
      <vt:lpstr>PowerPoint Presentation</vt:lpstr>
      <vt:lpstr>PowerPoint Presentation</vt:lpstr>
      <vt:lpstr>Vận dụng</vt:lpstr>
      <vt:lpstr>Thông điệp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82</cp:revision>
  <dcterms:created xsi:type="dcterms:W3CDTF">2006-08-16T00:00:00Z</dcterms:created>
  <dcterms:modified xsi:type="dcterms:W3CDTF">2021-05-18T13:01:48Z</dcterms:modified>
</cp:coreProperties>
</file>