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84" r:id="rId6"/>
    <p:sldId id="290" r:id="rId7"/>
    <p:sldId id="267" r:id="rId8"/>
    <p:sldId id="286" r:id="rId9"/>
    <p:sldId id="285" r:id="rId10"/>
    <p:sldId id="266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ECEC"/>
    <a:srgbClr val="00CC00"/>
    <a:srgbClr val="FFCC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DA23B-60EE-422E-B1FD-BF3E6A3E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111"/>
            <a:ext cx="12192000" cy="524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465676" y="1264693"/>
            <a:ext cx="11116724" cy="402774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87287" y="2636632"/>
            <a:ext cx="10490313" cy="96908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kiếm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sự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hỗ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trợ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khi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ở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40607"/>
            <a:ext cx="7162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5E19D1-218B-445B-94FB-4840B72A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36787"/>
            <a:ext cx="9372600" cy="47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891420" y="4314732"/>
            <a:ext cx="1047057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60713" y="5547479"/>
            <a:ext cx="1049559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E01A3AC-EAAF-40F5-85A7-6D3F7D5F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6" y="1679878"/>
            <a:ext cx="3825480" cy="221900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5B9CCD2-8438-4D10-B28A-59BFC2CE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06" y="1629227"/>
            <a:ext cx="3692268" cy="226965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4D46281-1778-438D-931A-46EF22C87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487" y="1628982"/>
            <a:ext cx="4537027" cy="24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609600" y="1325781"/>
            <a:ext cx="4899314" cy="138499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1.Sáng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437384" y="4572000"/>
            <a:ext cx="5080788" cy="830997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Nga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Nga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30505B-E896-4B9B-B282-32003D98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698413"/>
            <a:ext cx="4213511" cy="2890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E2B259-B32D-4B34-87CE-D015A6B2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30" y="3639706"/>
            <a:ext cx="4791027" cy="30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561" y="1891703"/>
            <a:ext cx="834372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99AA48-847A-4435-B8AF-646E2474296E}"/>
              </a:ext>
            </a:extLst>
          </p:cNvPr>
          <p:cNvSpPr txBox="1"/>
          <p:nvPr/>
        </p:nvSpPr>
        <p:spPr>
          <a:xfrm>
            <a:off x="2522561" y="319197"/>
            <a:ext cx="834372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831206-F56E-43B4-94D3-7F078CA0CD83}"/>
              </a:ext>
            </a:extLst>
          </p:cNvPr>
          <p:cNvSpPr txBox="1"/>
          <p:nvPr/>
        </p:nvSpPr>
        <p:spPr>
          <a:xfrm>
            <a:off x="2522561" y="3200400"/>
            <a:ext cx="834372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372" y="266120"/>
            <a:ext cx="7696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93" name="Arrow: Pentagon 92">
            <a:extLst>
              <a:ext uri="{FF2B5EF4-FFF2-40B4-BE49-F238E27FC236}">
                <a16:creationId xmlns:a16="http://schemas.microsoft.com/office/drawing/2014/main" id="{067EFB81-C821-4555-968E-1AC2A855EDEC}"/>
              </a:ext>
            </a:extLst>
          </p:cNvPr>
          <p:cNvSpPr/>
          <p:nvPr/>
        </p:nvSpPr>
        <p:spPr>
          <a:xfrm>
            <a:off x="1038168" y="1570033"/>
            <a:ext cx="4800600" cy="9144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" name="Arrow: Pentagon 93">
            <a:extLst>
              <a:ext uri="{FF2B5EF4-FFF2-40B4-BE49-F238E27FC236}">
                <a16:creationId xmlns:a16="http://schemas.microsoft.com/office/drawing/2014/main" id="{7737D49E-4B09-4873-9F64-9D67267FD116}"/>
              </a:ext>
            </a:extLst>
          </p:cNvPr>
          <p:cNvSpPr/>
          <p:nvPr/>
        </p:nvSpPr>
        <p:spPr>
          <a:xfrm flipH="1">
            <a:off x="5334000" y="2799783"/>
            <a:ext cx="6217264" cy="9144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B2896785-C347-4982-BD96-E208FB5E4C28}"/>
              </a:ext>
            </a:extLst>
          </p:cNvPr>
          <p:cNvSpPr/>
          <p:nvPr/>
        </p:nvSpPr>
        <p:spPr>
          <a:xfrm>
            <a:off x="1038168" y="4015042"/>
            <a:ext cx="4800600" cy="9144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F06E748D-E256-4A2F-8526-9A307F4CA05A}"/>
              </a:ext>
            </a:extLst>
          </p:cNvPr>
          <p:cNvSpPr/>
          <p:nvPr/>
        </p:nvSpPr>
        <p:spPr>
          <a:xfrm flipH="1">
            <a:off x="5826276" y="5661426"/>
            <a:ext cx="6217264" cy="914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Lan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3" grpId="0" animBg="1"/>
      <p:bldP spid="93" grpId="1" animBg="1"/>
      <p:bldP spid="94" grpId="0" animBg="1"/>
      <p:bldP spid="95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112" y="226250"/>
            <a:ext cx="52971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596983" y="5478536"/>
            <a:ext cx="3572657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00628F-7B23-4200-B6B0-CC7B4BA43748}"/>
              </a:ext>
            </a:extLst>
          </p:cNvPr>
          <p:cNvSpPr txBox="1"/>
          <p:nvPr/>
        </p:nvSpPr>
        <p:spPr>
          <a:xfrm>
            <a:off x="7374879" y="5478536"/>
            <a:ext cx="34290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2931AD2-C407-409D-A163-68A73AD95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3" y="1375532"/>
            <a:ext cx="5637307" cy="38060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765227-E6E8-49CB-A233-DFC251017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092" y="1322212"/>
            <a:ext cx="6166574" cy="3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70D1AE6-176C-4BD2-8A36-5FB0AA949985}"/>
              </a:ext>
            </a:extLst>
          </p:cNvPr>
          <p:cNvSpPr/>
          <p:nvPr/>
        </p:nvSpPr>
        <p:spPr>
          <a:xfrm>
            <a:off x="3581400" y="304800"/>
            <a:ext cx="7239000" cy="2209800"/>
          </a:xfrm>
          <a:prstGeom prst="rightArrow">
            <a:avLst/>
          </a:prstGeom>
          <a:solidFill>
            <a:srgbClr val="20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D7DE4F-C413-4575-A314-45FEA1F5EBC0}"/>
              </a:ext>
            </a:extLst>
          </p:cNvPr>
          <p:cNvSpPr/>
          <p:nvPr/>
        </p:nvSpPr>
        <p:spPr>
          <a:xfrm>
            <a:off x="1905000" y="2286000"/>
            <a:ext cx="9067800" cy="12087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77FB22D-95F8-4F24-BF56-0AB38CD65664}"/>
              </a:ext>
            </a:extLst>
          </p:cNvPr>
          <p:cNvSpPr/>
          <p:nvPr/>
        </p:nvSpPr>
        <p:spPr>
          <a:xfrm>
            <a:off x="280986" y="3494782"/>
            <a:ext cx="11682413" cy="28956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410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.VnAvant</vt:lpstr>
      <vt:lpstr>.VnUniverse</vt:lpstr>
      <vt:lpstr>Arial</vt:lpstr>
      <vt:lpstr>Calibri</vt:lpstr>
      <vt:lpstr>Calibri Light</vt:lpstr>
      <vt:lpstr>HP001 TD 4H</vt:lpstr>
      <vt:lpstr>HP-087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PowerPoint Presentation</vt:lpstr>
      <vt:lpstr>PowerPoint Presentation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91</cp:revision>
  <dcterms:created xsi:type="dcterms:W3CDTF">2006-08-16T00:00:00Z</dcterms:created>
  <dcterms:modified xsi:type="dcterms:W3CDTF">2021-05-17T14:40:53Z</dcterms:modified>
</cp:coreProperties>
</file>