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84" r:id="rId6"/>
    <p:sldId id="290" r:id="rId7"/>
    <p:sldId id="286" r:id="rId8"/>
    <p:sldId id="285" r:id="rId9"/>
    <p:sldId id="291" r:id="rId10"/>
    <p:sldId id="292" r:id="rId11"/>
    <p:sldId id="293" r:id="rId12"/>
    <p:sldId id="266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E2EFF3"/>
    <a:srgbClr val="DEDEDE"/>
    <a:srgbClr val="20ECEC"/>
    <a:srgbClr val="FFCCFF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1" autoAdjust="0"/>
    <p:restoredTop sz="94660"/>
  </p:normalViewPr>
  <p:slideViewPr>
    <p:cSldViewPr>
      <p:cViewPr varScale="1">
        <p:scale>
          <a:sx n="39" d="100"/>
          <a:sy n="39" d="100"/>
        </p:scale>
        <p:origin x="-870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F394F2-C6F0-4BE9-B976-2D8C2E3CC5DB}"/>
              </a:ext>
            </a:extLst>
          </p:cNvPr>
          <p:cNvSpPr txBox="1"/>
          <p:nvPr/>
        </p:nvSpPr>
        <p:spPr>
          <a:xfrm>
            <a:off x="2383312" y="6096734"/>
            <a:ext cx="70654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E5C943F-54A6-43AD-982C-1308ED38E2BD}"/>
              </a:ext>
            </a:extLst>
          </p:cNvPr>
          <p:cNvSpPr txBox="1"/>
          <p:nvPr/>
        </p:nvSpPr>
        <p:spPr>
          <a:xfrm>
            <a:off x="2743200" y="266120"/>
            <a:ext cx="67056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4C7BC4-D745-4197-8344-2CCF8C335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1"/>
          <a:stretch/>
        </p:blipFill>
        <p:spPr>
          <a:xfrm>
            <a:off x="2355238" y="958261"/>
            <a:ext cx="7842871" cy="50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E70D1AE6-176C-4BD2-8A36-5FB0AA949985}"/>
              </a:ext>
            </a:extLst>
          </p:cNvPr>
          <p:cNvSpPr/>
          <p:nvPr/>
        </p:nvSpPr>
        <p:spPr>
          <a:xfrm>
            <a:off x="1828800" y="854242"/>
            <a:ext cx="8229600" cy="2590800"/>
          </a:xfrm>
          <a:prstGeom prst="rightArrow">
            <a:avLst/>
          </a:prstGeom>
          <a:pattFill prst="sphere">
            <a:fgClr>
              <a:srgbClr val="20ECEC"/>
            </a:fgClr>
            <a:bgClr>
              <a:schemeClr val="bg1"/>
            </a:bgClr>
          </a:pattFill>
          <a:effectLst>
            <a:reflection blurRad="6350" stA="50000" endA="275" endPos="40000" dist="101600" dir="5400000" sy="-100000" algn="bl" rotWithShape="0"/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53474CE5-13FB-493C-82A7-4363DC2D99BE}"/>
              </a:ext>
            </a:extLst>
          </p:cNvPr>
          <p:cNvSpPr/>
          <p:nvPr/>
        </p:nvSpPr>
        <p:spPr>
          <a:xfrm>
            <a:off x="1832811" y="3496959"/>
            <a:ext cx="8229600" cy="2590800"/>
          </a:xfrm>
          <a:prstGeom prst="rightArrow">
            <a:avLst/>
          </a:prstGeom>
          <a:solidFill>
            <a:srgbClr val="92D050"/>
          </a:solidFill>
          <a:effectLst>
            <a:reflection blurRad="6350" stA="50000" endA="275" endPos="40000" dist="101600" dir="5400000" sy="-100000" algn="bl" rotWithShape="0"/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3BB5C3E-73C4-4890-88B5-CC4D0495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1499"/>
            <a:ext cx="11658600" cy="5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38100" y="1093560"/>
            <a:ext cx="12115799" cy="39219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4170" y="2616093"/>
            <a:ext cx="12115799" cy="205299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</a:t>
            </a:r>
            <a:r>
              <a:rPr lang="en-US" sz="4400" smtClean="0">
                <a:solidFill>
                  <a:srgbClr val="0000FF"/>
                </a:solidFill>
                <a:latin typeface="HP-087" pitchFamily="34" charset="0"/>
              </a:rPr>
              <a:t>m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tuân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thủ</a:t>
            </a:r>
            <a:endParaRPr lang="en-US" sz="4400" dirty="0">
              <a:solidFill>
                <a:srgbClr val="0000FF"/>
              </a:solidFill>
              <a:latin typeface="HP-087" pitchFamily="34" charset="0"/>
            </a:endParaRPr>
          </a:p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444079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-7226"/>
            <a:ext cx="71628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y2mate.com - Ra Choi Vuon Hoa_480p">
            <a:hlinkClick r:id="" action="ppaction://media"/>
            <a:extLst>
              <a:ext uri="{FF2B5EF4-FFF2-40B4-BE49-F238E27FC236}">
                <a16:creationId xmlns:a16="http://schemas.microsoft.com/office/drawing/2014/main" xmlns="" id="{0F8C8C06-35A7-464E-BE4A-9DC4BFEE2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097921"/>
            <a:ext cx="11887199" cy="53268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16C6C15-C97B-4949-B40B-B94CF3DEF3FA}"/>
              </a:ext>
            </a:extLst>
          </p:cNvPr>
          <p:cNvSpPr txBox="1"/>
          <p:nvPr/>
        </p:nvSpPr>
        <p:spPr>
          <a:xfrm>
            <a:off x="2372425" y="550586"/>
            <a:ext cx="981957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304800" y="5906765"/>
            <a:ext cx="1139609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1.Nêu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4554D47-BC37-4ACA-B23C-4A6CC48F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12" y="689625"/>
            <a:ext cx="8810269" cy="49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803B820-6A75-4F83-AC32-19832B87DEC0}"/>
              </a:ext>
            </a:extLst>
          </p:cNvPr>
          <p:cNvSpPr txBox="1"/>
          <p:nvPr/>
        </p:nvSpPr>
        <p:spPr>
          <a:xfrm>
            <a:off x="533400" y="5104079"/>
            <a:ext cx="118872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F665232-9909-4593-9E00-D5AD4059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96180"/>
            <a:ext cx="2742886" cy="33713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3B2B21-F80F-4C84-92D3-85707C513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096" y="1200191"/>
            <a:ext cx="2742886" cy="33673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BF216B0-19AA-49AF-B7EF-BCDC0820D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982" y="1196180"/>
            <a:ext cx="2873562" cy="33673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526B7E4-B387-48A6-8669-AC3CAAC47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58" y="1196180"/>
            <a:ext cx="2739560" cy="35282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1E1A8AA-BA25-4728-B261-F4C0FBA926B9}"/>
              </a:ext>
            </a:extLst>
          </p:cNvPr>
          <p:cNvSpPr txBox="1"/>
          <p:nvPr/>
        </p:nvSpPr>
        <p:spPr>
          <a:xfrm>
            <a:off x="533400" y="5821345"/>
            <a:ext cx="118872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372" y="266120"/>
            <a:ext cx="76962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95" name="Arrow: Pentagon 94">
            <a:extLst>
              <a:ext uri="{FF2B5EF4-FFF2-40B4-BE49-F238E27FC236}">
                <a16:creationId xmlns:a16="http://schemas.microsoft.com/office/drawing/2014/main" xmlns="" id="{B2896785-C347-4982-BD96-E208FB5E4C28}"/>
              </a:ext>
            </a:extLst>
          </p:cNvPr>
          <p:cNvSpPr/>
          <p:nvPr/>
        </p:nvSpPr>
        <p:spPr>
          <a:xfrm>
            <a:off x="228600" y="1731215"/>
            <a:ext cx="5213141" cy="143646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xmlns="" id="{F06E748D-E256-4A2F-8526-9A307F4CA05A}"/>
              </a:ext>
            </a:extLst>
          </p:cNvPr>
          <p:cNvSpPr/>
          <p:nvPr/>
        </p:nvSpPr>
        <p:spPr>
          <a:xfrm flipH="1">
            <a:off x="5947907" y="2435345"/>
            <a:ext cx="6213324" cy="914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Lan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Arrow: Pentagon 108">
            <a:extLst>
              <a:ext uri="{FF2B5EF4-FFF2-40B4-BE49-F238E27FC236}">
                <a16:creationId xmlns:a16="http://schemas.microsoft.com/office/drawing/2014/main" xmlns="" id="{FF59E42D-4780-44F0-B2C0-6A844A1F3224}"/>
              </a:ext>
            </a:extLst>
          </p:cNvPr>
          <p:cNvSpPr/>
          <p:nvPr/>
        </p:nvSpPr>
        <p:spPr>
          <a:xfrm>
            <a:off x="228600" y="3451850"/>
            <a:ext cx="6905815" cy="1436467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Arrow: Pentagon 109">
            <a:extLst>
              <a:ext uri="{FF2B5EF4-FFF2-40B4-BE49-F238E27FC236}">
                <a16:creationId xmlns:a16="http://schemas.microsoft.com/office/drawing/2014/main" xmlns="" id="{C153D57E-E25C-4718-B6B4-D4EB4DE50F51}"/>
              </a:ext>
            </a:extLst>
          </p:cNvPr>
          <p:cNvSpPr/>
          <p:nvPr/>
        </p:nvSpPr>
        <p:spPr>
          <a:xfrm flipH="1">
            <a:off x="5638800" y="4892901"/>
            <a:ext cx="6522431" cy="1928006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5" grpId="0" animBg="1"/>
      <p:bldP spid="96" grpId="1" animBg="1"/>
      <p:bldP spid="109" grpId="0" animBg="1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F394F2-C6F0-4BE9-B976-2D8C2E3CC5DB}"/>
              </a:ext>
            </a:extLst>
          </p:cNvPr>
          <p:cNvSpPr txBox="1"/>
          <p:nvPr/>
        </p:nvSpPr>
        <p:spPr>
          <a:xfrm>
            <a:off x="596983" y="5478536"/>
            <a:ext cx="4508417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100628F-7B23-4200-B6B0-CC7B4BA43748}"/>
              </a:ext>
            </a:extLst>
          </p:cNvPr>
          <p:cNvSpPr txBox="1"/>
          <p:nvPr/>
        </p:nvSpPr>
        <p:spPr>
          <a:xfrm>
            <a:off x="5766404" y="5478536"/>
            <a:ext cx="543499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E5C943F-54A6-43AD-982C-1308ED38E2BD}"/>
              </a:ext>
            </a:extLst>
          </p:cNvPr>
          <p:cNvSpPr txBox="1"/>
          <p:nvPr/>
        </p:nvSpPr>
        <p:spPr>
          <a:xfrm>
            <a:off x="2743200" y="266120"/>
            <a:ext cx="809937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1962AB6C-4AD6-4BA2-B08C-1D2280768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79"/>
          <a:stretch/>
        </p:blipFill>
        <p:spPr>
          <a:xfrm>
            <a:off x="35331" y="1339887"/>
            <a:ext cx="5889985" cy="353691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B98F6DF-CD98-418F-B72A-6FEFECF18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7"/>
          <a:stretch/>
        </p:blipFill>
        <p:spPr>
          <a:xfrm>
            <a:off x="6477000" y="1152952"/>
            <a:ext cx="4986440" cy="38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F394F2-C6F0-4BE9-B976-2D8C2E3CC5DB}"/>
              </a:ext>
            </a:extLst>
          </p:cNvPr>
          <p:cNvSpPr txBox="1"/>
          <p:nvPr/>
        </p:nvSpPr>
        <p:spPr>
          <a:xfrm>
            <a:off x="129103" y="5042118"/>
            <a:ext cx="5204897" cy="18158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100628F-7B23-4200-B6B0-CC7B4BA43748}"/>
              </a:ext>
            </a:extLst>
          </p:cNvPr>
          <p:cNvSpPr txBox="1"/>
          <p:nvPr/>
        </p:nvSpPr>
        <p:spPr>
          <a:xfrm>
            <a:off x="5871444" y="5105865"/>
            <a:ext cx="6296493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E5C943F-54A6-43AD-982C-1308ED38E2BD}"/>
              </a:ext>
            </a:extLst>
          </p:cNvPr>
          <p:cNvSpPr txBox="1"/>
          <p:nvPr/>
        </p:nvSpPr>
        <p:spPr>
          <a:xfrm>
            <a:off x="2743200" y="266120"/>
            <a:ext cx="809937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9AC059-95D6-4F36-BDD8-C07989AD5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678"/>
          <a:stretch/>
        </p:blipFill>
        <p:spPr>
          <a:xfrm>
            <a:off x="7257" y="1504263"/>
            <a:ext cx="5796084" cy="3591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CB261F-BD23-46E4-A64B-CD31B8A82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66"/>
          <a:stretch/>
        </p:blipFill>
        <p:spPr>
          <a:xfrm>
            <a:off x="5959601" y="1496242"/>
            <a:ext cx="6208336" cy="35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F394F2-C6F0-4BE9-B976-2D8C2E3CC5DB}"/>
              </a:ext>
            </a:extLst>
          </p:cNvPr>
          <p:cNvSpPr txBox="1"/>
          <p:nvPr/>
        </p:nvSpPr>
        <p:spPr>
          <a:xfrm>
            <a:off x="129103" y="5042118"/>
            <a:ext cx="5204897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100628F-7B23-4200-B6B0-CC7B4BA43748}"/>
              </a:ext>
            </a:extLst>
          </p:cNvPr>
          <p:cNvSpPr txBox="1"/>
          <p:nvPr/>
        </p:nvSpPr>
        <p:spPr>
          <a:xfrm>
            <a:off x="5871444" y="5105865"/>
            <a:ext cx="629649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E5C943F-54A6-43AD-982C-1308ED38E2BD}"/>
              </a:ext>
            </a:extLst>
          </p:cNvPr>
          <p:cNvSpPr txBox="1"/>
          <p:nvPr/>
        </p:nvSpPr>
        <p:spPr>
          <a:xfrm>
            <a:off x="2743200" y="266120"/>
            <a:ext cx="809937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8EB7E1-2044-4399-A440-062D9AFF7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44"/>
          <a:stretch/>
        </p:blipFill>
        <p:spPr>
          <a:xfrm>
            <a:off x="129103" y="1815882"/>
            <a:ext cx="5574365" cy="290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877DE1-67A2-40D5-A7B6-4F1637C79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37"/>
          <a:stretch/>
        </p:blipFill>
        <p:spPr>
          <a:xfrm>
            <a:off x="5687426" y="1600200"/>
            <a:ext cx="6155254" cy="31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444</Words>
  <Application>Microsoft Office PowerPoint</Application>
  <PresentationFormat>Custom</PresentationFormat>
  <Paragraphs>42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</cp:lastModifiedBy>
  <cp:revision>108</cp:revision>
  <dcterms:created xsi:type="dcterms:W3CDTF">2006-08-16T00:00:00Z</dcterms:created>
  <dcterms:modified xsi:type="dcterms:W3CDTF">2024-05-20T16:21:51Z</dcterms:modified>
</cp:coreProperties>
</file>