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6" r:id="rId2"/>
    <p:sldMasterId id="2147483727" r:id="rId3"/>
  </p:sldMasterIdLst>
  <p:notesMasterIdLst>
    <p:notesMasterId r:id="rId20"/>
  </p:notesMasterIdLst>
  <p:sldIdLst>
    <p:sldId id="594" r:id="rId4"/>
    <p:sldId id="613" r:id="rId5"/>
    <p:sldId id="598" r:id="rId6"/>
    <p:sldId id="599" r:id="rId7"/>
    <p:sldId id="600" r:id="rId8"/>
    <p:sldId id="601" r:id="rId9"/>
    <p:sldId id="602" r:id="rId10"/>
    <p:sldId id="603" r:id="rId11"/>
    <p:sldId id="604" r:id="rId12"/>
    <p:sldId id="605" r:id="rId13"/>
    <p:sldId id="606" r:id="rId14"/>
    <p:sldId id="607" r:id="rId15"/>
    <p:sldId id="608" r:id="rId16"/>
    <p:sldId id="609" r:id="rId17"/>
    <p:sldId id="610" r:id="rId18"/>
    <p:sldId id="61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BE0"/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>
        <p:scale>
          <a:sx n="81" d="100"/>
          <a:sy n="81" d="100"/>
        </p:scale>
        <p:origin x="-22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0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01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18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529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231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26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40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14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33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37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9198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8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987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3974600"/>
      </p:ext>
    </p:extLst>
  </p:cSld>
  <p:clrMapOvr>
    <a:masterClrMapping/>
  </p:clrMapOvr>
  <p:transition advClick="0"/>
  <p:extLst>
    <p:ext uri="{DCECCB84-F9BA-43D5-87BE-67443E8EF086}">
      <p15:sldGuideLst xmlns=""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84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48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43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59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60B65-DC19-4CF9-9EAA-C3D1C4531AF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B1D1F-A980-4CE3-A075-A1AD11306BD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7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31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84611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2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813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0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65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79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3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1176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70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7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93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56099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60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96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05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94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293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06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2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244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3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3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ransition spd="slow" advTm="0">
    <p:fade/>
  </p:transition>
  <p:timing>
    <p:tnLst>
      <p:par>
        <p:cTn id="1" dur="indefinite" restart="never" nodeType="tmRoot"/>
      </p:par>
    </p:tnLst>
  </p:timing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9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13.xml"/><Relationship Id="rId7" Type="http://schemas.openxmlformats.org/officeDocument/2006/relationships/image" Target="../media/image2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slide" Target="slide11.xml"/><Relationship Id="rId5" Type="http://schemas.microsoft.com/office/2007/relationships/hdphoto" Target="../media/hdphoto5.wdp"/><Relationship Id="rId10" Type="http://schemas.openxmlformats.org/officeDocument/2006/relationships/slide" Target="slide12.xml"/><Relationship Id="rId4" Type="http://schemas.openxmlformats.org/officeDocument/2006/relationships/image" Target="../media/image25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5" Type="http://schemas.openxmlformats.org/officeDocument/2006/relationships/image" Target="../media/image38.jp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9.xml"/><Relationship Id="rId5" Type="http://schemas.openxmlformats.org/officeDocument/2006/relationships/image" Target="../media/image38.jpg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7.wdp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85892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58872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19401" y="859315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700" b="1" i="0" u="none" strike="noStrike" kern="0" cap="none" spc="0" normalizeH="0" baseline="0" noProof="0">
                  <a:ln w="11430"/>
                  <a:solidFill>
                    <a:srgbClr val="FFA3A4">
                      <a:lumMod val="5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700" b="1" i="0" u="none" strike="noStrike" kern="0" cap="none" spc="149" normalizeH="0" baseline="0" noProof="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3</a:t>
              </a:r>
              <a:endParaRPr kumimoji="0" lang="en-US" sz="13700" b="1" i="0" u="none" strike="noStrike" kern="0" cap="none" spc="149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18953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6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8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0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77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3" name="Pentagon 2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8" name="Rounded Rectangle 7">
            <a:hlinkClick r:id="rId9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9" name="Rounded Rectangle 8">
            <a:hlinkClick r:id="rId10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10" name="Rounded Rectangle 9">
            <a:hlinkClick r:id="rId3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1" name="Rounded Rectangle 10">
            <a:hlinkClick r:id="rId11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>
            <a:extLst>
              <a:ext uri="{FF2B5EF4-FFF2-40B4-BE49-F238E27FC236}">
                <a16:creationId xmlns=""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 và 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8" name="Hexagon 7">
              <a:extLst>
                <a:ext uri="{FF2B5EF4-FFF2-40B4-BE49-F238E27FC236}">
                  <a16:creationId xmlns="" xmlns:a16="http://schemas.microsoft.com/office/drawing/2014/main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238556F-A3BF-482E-9545-975DF0F1A9E5}"/>
                </a:ext>
              </a:extLst>
            </p:cNvPr>
            <p:cNvSpPr txBox="1"/>
            <p:nvPr/>
          </p:nvSpPr>
          <p:spPr>
            <a:xfrm>
              <a:off x="6093508" y="1452900"/>
              <a:ext cx="27362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Điểm B ở giữa hai điểm nào?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 và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=""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C và </a:t>
            </a: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216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3">
            <a:extLst>
              <a:ext uri="{FF2B5EF4-FFF2-40B4-BE49-F238E27FC236}">
                <a16:creationId xmlns=""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6" name="Arrow: Down 11">
            <a:extLst>
              <a:ext uri="{FF2B5EF4-FFF2-40B4-BE49-F238E27FC236}">
                <a16:creationId xmlns=""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9" name="Hexagon 8">
              <a:extLst>
                <a:ext uri="{FF2B5EF4-FFF2-40B4-BE49-F238E27FC236}">
                  <a16:creationId xmlns="" xmlns:a16="http://schemas.microsoft.com/office/drawing/2014/main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9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>
            <a:extLst>
              <a:ext uri="{FF2B5EF4-FFF2-40B4-BE49-F238E27FC236}">
                <a16:creationId xmlns=""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A,B,C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8" name="Hexagon 7">
              <a:extLst>
                <a:ext uri="{FF2B5EF4-FFF2-40B4-BE49-F238E27FC236}">
                  <a16:creationId xmlns="" xmlns:a16="http://schemas.microsoft.com/office/drawing/2014/main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238556F-A3BF-482E-9545-975DF0F1A9E5}"/>
                </a:ext>
              </a:extLst>
            </p:cNvPr>
            <p:cNvSpPr txBox="1"/>
            <p:nvPr/>
          </p:nvSpPr>
          <p:spPr>
            <a:xfrm>
              <a:off x="6184149" y="1746304"/>
              <a:ext cx="2736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Nêu ba điểm thẳng hàng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A,D,C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="" xmlns:a16="http://schemas.microsoft.com/office/drawing/2014/main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8082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B,C,D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01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80185" y="36981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31187" y="36394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251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rot="21388221">
            <a:off x="894748" y="449149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092395" y="1226049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267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267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0423" y="588398"/>
            <a:ext cx="91663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smtClean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LÀM</a:t>
            </a:r>
            <a:r>
              <a:rPr kumimoji="0" lang="en-US" sz="4400" b="1" i="0" u="none" strike="noStrike" kern="1200" cap="none" spc="50" normalizeH="0" noProof="0" dirty="0" smtClean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QUEN VỚI HÌNH PHẲNG,  HÌNH KHỐI</a:t>
            </a:r>
            <a:endParaRPr kumimoji="0" lang="en-US" sz="4400" b="1" i="0" u="none" strike="noStrike" kern="1200" cap="none" spc="50" normalizeH="0" baseline="0" noProof="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08740" y="2640250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16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850" y="3093549"/>
            <a:ext cx="1056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Ở GIỮA, TRUNG ĐIỂM CỦA ĐOẠN THẲNG.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50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65232B-3FDB-4083-85AA-58BF2F0D9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80"/>
          <a:stretch/>
        </p:blipFill>
        <p:spPr>
          <a:xfrm>
            <a:off x="771787" y="1856096"/>
            <a:ext cx="10380491" cy="38568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6381" y="1760561"/>
            <a:ext cx="5556914" cy="1255594"/>
            <a:chOff x="696381" y="1760561"/>
            <a:chExt cx="5556914" cy="1255594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958308" y="1760561"/>
              <a:ext cx="5033060" cy="1255594"/>
            </a:xfrm>
            <a:custGeom>
              <a:avLst/>
              <a:gdLst>
                <a:gd name="connsiteX0" fmla="*/ 0 w 4203511"/>
                <a:gd name="connsiteY0" fmla="*/ 138755 h 832513"/>
                <a:gd name="connsiteX1" fmla="*/ 138755 w 4203511"/>
                <a:gd name="connsiteY1" fmla="*/ 0 h 832513"/>
                <a:gd name="connsiteX2" fmla="*/ 700585 w 4203511"/>
                <a:gd name="connsiteY2" fmla="*/ 0 h 832513"/>
                <a:gd name="connsiteX3" fmla="*/ 700585 w 4203511"/>
                <a:gd name="connsiteY3" fmla="*/ 0 h 832513"/>
                <a:gd name="connsiteX4" fmla="*/ 1751463 w 4203511"/>
                <a:gd name="connsiteY4" fmla="*/ 0 h 832513"/>
                <a:gd name="connsiteX5" fmla="*/ 4064756 w 4203511"/>
                <a:gd name="connsiteY5" fmla="*/ 0 h 832513"/>
                <a:gd name="connsiteX6" fmla="*/ 4203511 w 4203511"/>
                <a:gd name="connsiteY6" fmla="*/ 138755 h 832513"/>
                <a:gd name="connsiteX7" fmla="*/ 4203511 w 4203511"/>
                <a:gd name="connsiteY7" fmla="*/ 485633 h 832513"/>
                <a:gd name="connsiteX8" fmla="*/ 4203511 w 4203511"/>
                <a:gd name="connsiteY8" fmla="*/ 485633 h 832513"/>
                <a:gd name="connsiteX9" fmla="*/ 4203511 w 4203511"/>
                <a:gd name="connsiteY9" fmla="*/ 693761 h 832513"/>
                <a:gd name="connsiteX10" fmla="*/ 4203511 w 4203511"/>
                <a:gd name="connsiteY10" fmla="*/ 693758 h 832513"/>
                <a:gd name="connsiteX11" fmla="*/ 4064756 w 4203511"/>
                <a:gd name="connsiteY11" fmla="*/ 832513 h 832513"/>
                <a:gd name="connsiteX12" fmla="*/ 1751463 w 4203511"/>
                <a:gd name="connsiteY12" fmla="*/ 832513 h 832513"/>
                <a:gd name="connsiteX13" fmla="*/ 1539368 w 4203511"/>
                <a:gd name="connsiteY13" fmla="*/ 1010038 h 832513"/>
                <a:gd name="connsiteX14" fmla="*/ 700585 w 4203511"/>
                <a:gd name="connsiteY14" fmla="*/ 832513 h 832513"/>
                <a:gd name="connsiteX15" fmla="*/ 138755 w 4203511"/>
                <a:gd name="connsiteY15" fmla="*/ 832513 h 832513"/>
                <a:gd name="connsiteX16" fmla="*/ 0 w 4203511"/>
                <a:gd name="connsiteY16" fmla="*/ 693758 h 832513"/>
                <a:gd name="connsiteX17" fmla="*/ 0 w 4203511"/>
                <a:gd name="connsiteY17" fmla="*/ 693761 h 832513"/>
                <a:gd name="connsiteX18" fmla="*/ 0 w 4203511"/>
                <a:gd name="connsiteY18" fmla="*/ 485633 h 832513"/>
                <a:gd name="connsiteX19" fmla="*/ 0 w 4203511"/>
                <a:gd name="connsiteY19" fmla="*/ 485633 h 832513"/>
                <a:gd name="connsiteX20" fmla="*/ 0 w 4203511"/>
                <a:gd name="connsiteY20" fmla="*/ 138755 h 832513"/>
                <a:gd name="connsiteX0" fmla="*/ 0 w 4203511"/>
                <a:gd name="connsiteY0" fmla="*/ 138755 h 1132868"/>
                <a:gd name="connsiteX1" fmla="*/ 138755 w 4203511"/>
                <a:gd name="connsiteY1" fmla="*/ 0 h 1132868"/>
                <a:gd name="connsiteX2" fmla="*/ 700585 w 4203511"/>
                <a:gd name="connsiteY2" fmla="*/ 0 h 1132868"/>
                <a:gd name="connsiteX3" fmla="*/ 700585 w 4203511"/>
                <a:gd name="connsiteY3" fmla="*/ 0 h 1132868"/>
                <a:gd name="connsiteX4" fmla="*/ 1751463 w 4203511"/>
                <a:gd name="connsiteY4" fmla="*/ 0 h 1132868"/>
                <a:gd name="connsiteX5" fmla="*/ 4064756 w 4203511"/>
                <a:gd name="connsiteY5" fmla="*/ 0 h 1132868"/>
                <a:gd name="connsiteX6" fmla="*/ 4203511 w 4203511"/>
                <a:gd name="connsiteY6" fmla="*/ 138755 h 1132868"/>
                <a:gd name="connsiteX7" fmla="*/ 4203511 w 4203511"/>
                <a:gd name="connsiteY7" fmla="*/ 485633 h 1132868"/>
                <a:gd name="connsiteX8" fmla="*/ 4203511 w 4203511"/>
                <a:gd name="connsiteY8" fmla="*/ 485633 h 1132868"/>
                <a:gd name="connsiteX9" fmla="*/ 4203511 w 4203511"/>
                <a:gd name="connsiteY9" fmla="*/ 693761 h 1132868"/>
                <a:gd name="connsiteX10" fmla="*/ 4203511 w 4203511"/>
                <a:gd name="connsiteY10" fmla="*/ 693758 h 1132868"/>
                <a:gd name="connsiteX11" fmla="*/ 4064756 w 4203511"/>
                <a:gd name="connsiteY11" fmla="*/ 832513 h 1132868"/>
                <a:gd name="connsiteX12" fmla="*/ 1751463 w 4203511"/>
                <a:gd name="connsiteY12" fmla="*/ 832513 h 1132868"/>
                <a:gd name="connsiteX13" fmla="*/ 2672132 w 4203511"/>
                <a:gd name="connsiteY13" fmla="*/ 1132868 h 1132868"/>
                <a:gd name="connsiteX14" fmla="*/ 700585 w 4203511"/>
                <a:gd name="connsiteY14" fmla="*/ 832513 h 1132868"/>
                <a:gd name="connsiteX15" fmla="*/ 138755 w 4203511"/>
                <a:gd name="connsiteY15" fmla="*/ 832513 h 1132868"/>
                <a:gd name="connsiteX16" fmla="*/ 0 w 4203511"/>
                <a:gd name="connsiteY16" fmla="*/ 693758 h 1132868"/>
                <a:gd name="connsiteX17" fmla="*/ 0 w 4203511"/>
                <a:gd name="connsiteY17" fmla="*/ 693761 h 1132868"/>
                <a:gd name="connsiteX18" fmla="*/ 0 w 4203511"/>
                <a:gd name="connsiteY18" fmla="*/ 485633 h 1132868"/>
                <a:gd name="connsiteX19" fmla="*/ 0 w 4203511"/>
                <a:gd name="connsiteY19" fmla="*/ 485633 h 1132868"/>
                <a:gd name="connsiteX20" fmla="*/ 0 w 4203511"/>
                <a:gd name="connsiteY20" fmla="*/ 138755 h 1132868"/>
                <a:gd name="connsiteX0" fmla="*/ 0 w 4203511"/>
                <a:gd name="connsiteY0" fmla="*/ 138755 h 1037333"/>
                <a:gd name="connsiteX1" fmla="*/ 138755 w 4203511"/>
                <a:gd name="connsiteY1" fmla="*/ 0 h 1037333"/>
                <a:gd name="connsiteX2" fmla="*/ 700585 w 4203511"/>
                <a:gd name="connsiteY2" fmla="*/ 0 h 1037333"/>
                <a:gd name="connsiteX3" fmla="*/ 700585 w 4203511"/>
                <a:gd name="connsiteY3" fmla="*/ 0 h 1037333"/>
                <a:gd name="connsiteX4" fmla="*/ 1751463 w 4203511"/>
                <a:gd name="connsiteY4" fmla="*/ 0 h 1037333"/>
                <a:gd name="connsiteX5" fmla="*/ 4064756 w 4203511"/>
                <a:gd name="connsiteY5" fmla="*/ 0 h 1037333"/>
                <a:gd name="connsiteX6" fmla="*/ 4203511 w 4203511"/>
                <a:gd name="connsiteY6" fmla="*/ 138755 h 1037333"/>
                <a:gd name="connsiteX7" fmla="*/ 4203511 w 4203511"/>
                <a:gd name="connsiteY7" fmla="*/ 485633 h 1037333"/>
                <a:gd name="connsiteX8" fmla="*/ 4203511 w 4203511"/>
                <a:gd name="connsiteY8" fmla="*/ 485633 h 1037333"/>
                <a:gd name="connsiteX9" fmla="*/ 4203511 w 4203511"/>
                <a:gd name="connsiteY9" fmla="*/ 693761 h 1037333"/>
                <a:gd name="connsiteX10" fmla="*/ 4203511 w 4203511"/>
                <a:gd name="connsiteY10" fmla="*/ 693758 h 1037333"/>
                <a:gd name="connsiteX11" fmla="*/ 4064756 w 4203511"/>
                <a:gd name="connsiteY11" fmla="*/ 832513 h 1037333"/>
                <a:gd name="connsiteX12" fmla="*/ 1751463 w 4203511"/>
                <a:gd name="connsiteY12" fmla="*/ 832513 h 1037333"/>
                <a:gd name="connsiteX13" fmla="*/ 1962448 w 4203511"/>
                <a:gd name="connsiteY13" fmla="*/ 1037333 h 1037333"/>
                <a:gd name="connsiteX14" fmla="*/ 700585 w 4203511"/>
                <a:gd name="connsiteY14" fmla="*/ 832513 h 1037333"/>
                <a:gd name="connsiteX15" fmla="*/ 138755 w 4203511"/>
                <a:gd name="connsiteY15" fmla="*/ 832513 h 1037333"/>
                <a:gd name="connsiteX16" fmla="*/ 0 w 4203511"/>
                <a:gd name="connsiteY16" fmla="*/ 693758 h 1037333"/>
                <a:gd name="connsiteX17" fmla="*/ 0 w 4203511"/>
                <a:gd name="connsiteY17" fmla="*/ 693761 h 1037333"/>
                <a:gd name="connsiteX18" fmla="*/ 0 w 4203511"/>
                <a:gd name="connsiteY18" fmla="*/ 485633 h 1037333"/>
                <a:gd name="connsiteX19" fmla="*/ 0 w 4203511"/>
                <a:gd name="connsiteY19" fmla="*/ 485633 h 1037333"/>
                <a:gd name="connsiteX20" fmla="*/ 0 w 4203511"/>
                <a:gd name="connsiteY20" fmla="*/ 138755 h 103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03511" h="1037333">
                  <a:moveTo>
                    <a:pt x="0" y="138755"/>
                  </a:moveTo>
                  <a:cubicBezTo>
                    <a:pt x="0" y="62123"/>
                    <a:pt x="62123" y="0"/>
                    <a:pt x="138755" y="0"/>
                  </a:cubicBezTo>
                  <a:lnTo>
                    <a:pt x="700585" y="0"/>
                  </a:lnTo>
                  <a:lnTo>
                    <a:pt x="700585" y="0"/>
                  </a:lnTo>
                  <a:lnTo>
                    <a:pt x="1751463" y="0"/>
                  </a:lnTo>
                  <a:lnTo>
                    <a:pt x="4064756" y="0"/>
                  </a:lnTo>
                  <a:cubicBezTo>
                    <a:pt x="4141388" y="0"/>
                    <a:pt x="4203511" y="62123"/>
                    <a:pt x="4203511" y="138755"/>
                  </a:cubicBezTo>
                  <a:lnTo>
                    <a:pt x="4203511" y="485633"/>
                  </a:lnTo>
                  <a:lnTo>
                    <a:pt x="4203511" y="485633"/>
                  </a:lnTo>
                  <a:lnTo>
                    <a:pt x="4203511" y="693761"/>
                  </a:lnTo>
                  <a:lnTo>
                    <a:pt x="4203511" y="693758"/>
                  </a:lnTo>
                  <a:cubicBezTo>
                    <a:pt x="4203511" y="770390"/>
                    <a:pt x="4141388" y="832513"/>
                    <a:pt x="4064756" y="832513"/>
                  </a:cubicBezTo>
                  <a:lnTo>
                    <a:pt x="1751463" y="832513"/>
                  </a:lnTo>
                  <a:lnTo>
                    <a:pt x="1962448" y="1037333"/>
                  </a:lnTo>
                  <a:lnTo>
                    <a:pt x="700585" y="832513"/>
                  </a:lnTo>
                  <a:lnTo>
                    <a:pt x="138755" y="832513"/>
                  </a:lnTo>
                  <a:cubicBezTo>
                    <a:pt x="62123" y="832513"/>
                    <a:pt x="0" y="770390"/>
                    <a:pt x="0" y="693758"/>
                  </a:cubicBezTo>
                  <a:lnTo>
                    <a:pt x="0" y="693761"/>
                  </a:lnTo>
                  <a:lnTo>
                    <a:pt x="0" y="485633"/>
                  </a:lnTo>
                  <a:lnTo>
                    <a:pt x="0" y="485633"/>
                  </a:lnTo>
                  <a:lnTo>
                    <a:pt x="0" y="138755"/>
                  </a:lnTo>
                  <a:close/>
                </a:path>
              </a:pathLst>
            </a:custGeom>
            <a:solidFill>
              <a:srgbClr val="FCEBE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96381" y="1760561"/>
              <a:ext cx="55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dây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28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91368" y="2086870"/>
            <a:ext cx="5556914" cy="1160059"/>
            <a:chOff x="5991368" y="2086870"/>
            <a:chExt cx="5556914" cy="1160059"/>
          </a:xfrm>
        </p:grpSpPr>
        <p:sp>
          <p:nvSpPr>
            <p:cNvPr id="6" name="Rounded Rectangular Callout 2"/>
            <p:cNvSpPr/>
            <p:nvPr/>
          </p:nvSpPr>
          <p:spPr>
            <a:xfrm flipH="1">
              <a:off x="6629917" y="2086870"/>
              <a:ext cx="4407665" cy="1160059"/>
            </a:xfrm>
            <a:custGeom>
              <a:avLst/>
              <a:gdLst>
                <a:gd name="connsiteX0" fmla="*/ 0 w 4203511"/>
                <a:gd name="connsiteY0" fmla="*/ 138755 h 832513"/>
                <a:gd name="connsiteX1" fmla="*/ 138755 w 4203511"/>
                <a:gd name="connsiteY1" fmla="*/ 0 h 832513"/>
                <a:gd name="connsiteX2" fmla="*/ 700585 w 4203511"/>
                <a:gd name="connsiteY2" fmla="*/ 0 h 832513"/>
                <a:gd name="connsiteX3" fmla="*/ 700585 w 4203511"/>
                <a:gd name="connsiteY3" fmla="*/ 0 h 832513"/>
                <a:gd name="connsiteX4" fmla="*/ 1751463 w 4203511"/>
                <a:gd name="connsiteY4" fmla="*/ 0 h 832513"/>
                <a:gd name="connsiteX5" fmla="*/ 4064756 w 4203511"/>
                <a:gd name="connsiteY5" fmla="*/ 0 h 832513"/>
                <a:gd name="connsiteX6" fmla="*/ 4203511 w 4203511"/>
                <a:gd name="connsiteY6" fmla="*/ 138755 h 832513"/>
                <a:gd name="connsiteX7" fmla="*/ 4203511 w 4203511"/>
                <a:gd name="connsiteY7" fmla="*/ 485633 h 832513"/>
                <a:gd name="connsiteX8" fmla="*/ 4203511 w 4203511"/>
                <a:gd name="connsiteY8" fmla="*/ 485633 h 832513"/>
                <a:gd name="connsiteX9" fmla="*/ 4203511 w 4203511"/>
                <a:gd name="connsiteY9" fmla="*/ 693761 h 832513"/>
                <a:gd name="connsiteX10" fmla="*/ 4203511 w 4203511"/>
                <a:gd name="connsiteY10" fmla="*/ 693758 h 832513"/>
                <a:gd name="connsiteX11" fmla="*/ 4064756 w 4203511"/>
                <a:gd name="connsiteY11" fmla="*/ 832513 h 832513"/>
                <a:gd name="connsiteX12" fmla="*/ 1751463 w 4203511"/>
                <a:gd name="connsiteY12" fmla="*/ 832513 h 832513"/>
                <a:gd name="connsiteX13" fmla="*/ 1539368 w 4203511"/>
                <a:gd name="connsiteY13" fmla="*/ 1010038 h 832513"/>
                <a:gd name="connsiteX14" fmla="*/ 700585 w 4203511"/>
                <a:gd name="connsiteY14" fmla="*/ 832513 h 832513"/>
                <a:gd name="connsiteX15" fmla="*/ 138755 w 4203511"/>
                <a:gd name="connsiteY15" fmla="*/ 832513 h 832513"/>
                <a:gd name="connsiteX16" fmla="*/ 0 w 4203511"/>
                <a:gd name="connsiteY16" fmla="*/ 693758 h 832513"/>
                <a:gd name="connsiteX17" fmla="*/ 0 w 4203511"/>
                <a:gd name="connsiteY17" fmla="*/ 693761 h 832513"/>
                <a:gd name="connsiteX18" fmla="*/ 0 w 4203511"/>
                <a:gd name="connsiteY18" fmla="*/ 485633 h 832513"/>
                <a:gd name="connsiteX19" fmla="*/ 0 w 4203511"/>
                <a:gd name="connsiteY19" fmla="*/ 485633 h 832513"/>
                <a:gd name="connsiteX20" fmla="*/ 0 w 4203511"/>
                <a:gd name="connsiteY20" fmla="*/ 138755 h 832513"/>
                <a:gd name="connsiteX0" fmla="*/ 0 w 4203511"/>
                <a:gd name="connsiteY0" fmla="*/ 138755 h 1132868"/>
                <a:gd name="connsiteX1" fmla="*/ 138755 w 4203511"/>
                <a:gd name="connsiteY1" fmla="*/ 0 h 1132868"/>
                <a:gd name="connsiteX2" fmla="*/ 700585 w 4203511"/>
                <a:gd name="connsiteY2" fmla="*/ 0 h 1132868"/>
                <a:gd name="connsiteX3" fmla="*/ 700585 w 4203511"/>
                <a:gd name="connsiteY3" fmla="*/ 0 h 1132868"/>
                <a:gd name="connsiteX4" fmla="*/ 1751463 w 4203511"/>
                <a:gd name="connsiteY4" fmla="*/ 0 h 1132868"/>
                <a:gd name="connsiteX5" fmla="*/ 4064756 w 4203511"/>
                <a:gd name="connsiteY5" fmla="*/ 0 h 1132868"/>
                <a:gd name="connsiteX6" fmla="*/ 4203511 w 4203511"/>
                <a:gd name="connsiteY6" fmla="*/ 138755 h 1132868"/>
                <a:gd name="connsiteX7" fmla="*/ 4203511 w 4203511"/>
                <a:gd name="connsiteY7" fmla="*/ 485633 h 1132868"/>
                <a:gd name="connsiteX8" fmla="*/ 4203511 w 4203511"/>
                <a:gd name="connsiteY8" fmla="*/ 485633 h 1132868"/>
                <a:gd name="connsiteX9" fmla="*/ 4203511 w 4203511"/>
                <a:gd name="connsiteY9" fmla="*/ 693761 h 1132868"/>
                <a:gd name="connsiteX10" fmla="*/ 4203511 w 4203511"/>
                <a:gd name="connsiteY10" fmla="*/ 693758 h 1132868"/>
                <a:gd name="connsiteX11" fmla="*/ 4064756 w 4203511"/>
                <a:gd name="connsiteY11" fmla="*/ 832513 h 1132868"/>
                <a:gd name="connsiteX12" fmla="*/ 1751463 w 4203511"/>
                <a:gd name="connsiteY12" fmla="*/ 832513 h 1132868"/>
                <a:gd name="connsiteX13" fmla="*/ 2672132 w 4203511"/>
                <a:gd name="connsiteY13" fmla="*/ 1132868 h 1132868"/>
                <a:gd name="connsiteX14" fmla="*/ 700585 w 4203511"/>
                <a:gd name="connsiteY14" fmla="*/ 832513 h 1132868"/>
                <a:gd name="connsiteX15" fmla="*/ 138755 w 4203511"/>
                <a:gd name="connsiteY15" fmla="*/ 832513 h 1132868"/>
                <a:gd name="connsiteX16" fmla="*/ 0 w 4203511"/>
                <a:gd name="connsiteY16" fmla="*/ 693758 h 1132868"/>
                <a:gd name="connsiteX17" fmla="*/ 0 w 4203511"/>
                <a:gd name="connsiteY17" fmla="*/ 693761 h 1132868"/>
                <a:gd name="connsiteX18" fmla="*/ 0 w 4203511"/>
                <a:gd name="connsiteY18" fmla="*/ 485633 h 1132868"/>
                <a:gd name="connsiteX19" fmla="*/ 0 w 4203511"/>
                <a:gd name="connsiteY19" fmla="*/ 485633 h 1132868"/>
                <a:gd name="connsiteX20" fmla="*/ 0 w 4203511"/>
                <a:gd name="connsiteY20" fmla="*/ 138755 h 1132868"/>
                <a:gd name="connsiteX0" fmla="*/ 0 w 4203511"/>
                <a:gd name="connsiteY0" fmla="*/ 138755 h 1037333"/>
                <a:gd name="connsiteX1" fmla="*/ 138755 w 4203511"/>
                <a:gd name="connsiteY1" fmla="*/ 0 h 1037333"/>
                <a:gd name="connsiteX2" fmla="*/ 700585 w 4203511"/>
                <a:gd name="connsiteY2" fmla="*/ 0 h 1037333"/>
                <a:gd name="connsiteX3" fmla="*/ 700585 w 4203511"/>
                <a:gd name="connsiteY3" fmla="*/ 0 h 1037333"/>
                <a:gd name="connsiteX4" fmla="*/ 1751463 w 4203511"/>
                <a:gd name="connsiteY4" fmla="*/ 0 h 1037333"/>
                <a:gd name="connsiteX5" fmla="*/ 4064756 w 4203511"/>
                <a:gd name="connsiteY5" fmla="*/ 0 h 1037333"/>
                <a:gd name="connsiteX6" fmla="*/ 4203511 w 4203511"/>
                <a:gd name="connsiteY6" fmla="*/ 138755 h 1037333"/>
                <a:gd name="connsiteX7" fmla="*/ 4203511 w 4203511"/>
                <a:gd name="connsiteY7" fmla="*/ 485633 h 1037333"/>
                <a:gd name="connsiteX8" fmla="*/ 4203511 w 4203511"/>
                <a:gd name="connsiteY8" fmla="*/ 485633 h 1037333"/>
                <a:gd name="connsiteX9" fmla="*/ 4203511 w 4203511"/>
                <a:gd name="connsiteY9" fmla="*/ 693761 h 1037333"/>
                <a:gd name="connsiteX10" fmla="*/ 4203511 w 4203511"/>
                <a:gd name="connsiteY10" fmla="*/ 693758 h 1037333"/>
                <a:gd name="connsiteX11" fmla="*/ 4064756 w 4203511"/>
                <a:gd name="connsiteY11" fmla="*/ 832513 h 1037333"/>
                <a:gd name="connsiteX12" fmla="*/ 1751463 w 4203511"/>
                <a:gd name="connsiteY12" fmla="*/ 832513 h 1037333"/>
                <a:gd name="connsiteX13" fmla="*/ 1962448 w 4203511"/>
                <a:gd name="connsiteY13" fmla="*/ 1037333 h 1037333"/>
                <a:gd name="connsiteX14" fmla="*/ 700585 w 4203511"/>
                <a:gd name="connsiteY14" fmla="*/ 832513 h 1037333"/>
                <a:gd name="connsiteX15" fmla="*/ 138755 w 4203511"/>
                <a:gd name="connsiteY15" fmla="*/ 832513 h 1037333"/>
                <a:gd name="connsiteX16" fmla="*/ 0 w 4203511"/>
                <a:gd name="connsiteY16" fmla="*/ 693758 h 1037333"/>
                <a:gd name="connsiteX17" fmla="*/ 0 w 4203511"/>
                <a:gd name="connsiteY17" fmla="*/ 693761 h 1037333"/>
                <a:gd name="connsiteX18" fmla="*/ 0 w 4203511"/>
                <a:gd name="connsiteY18" fmla="*/ 485633 h 1037333"/>
                <a:gd name="connsiteX19" fmla="*/ 0 w 4203511"/>
                <a:gd name="connsiteY19" fmla="*/ 485633 h 1037333"/>
                <a:gd name="connsiteX20" fmla="*/ 0 w 4203511"/>
                <a:gd name="connsiteY20" fmla="*/ 138755 h 1037333"/>
                <a:gd name="connsiteX0" fmla="*/ 0 w 4203511"/>
                <a:gd name="connsiteY0" fmla="*/ 138755 h 958405"/>
                <a:gd name="connsiteX1" fmla="*/ 138755 w 4203511"/>
                <a:gd name="connsiteY1" fmla="*/ 0 h 958405"/>
                <a:gd name="connsiteX2" fmla="*/ 700585 w 4203511"/>
                <a:gd name="connsiteY2" fmla="*/ 0 h 958405"/>
                <a:gd name="connsiteX3" fmla="*/ 700585 w 4203511"/>
                <a:gd name="connsiteY3" fmla="*/ 0 h 958405"/>
                <a:gd name="connsiteX4" fmla="*/ 1751463 w 4203511"/>
                <a:gd name="connsiteY4" fmla="*/ 0 h 958405"/>
                <a:gd name="connsiteX5" fmla="*/ 4064756 w 4203511"/>
                <a:gd name="connsiteY5" fmla="*/ 0 h 958405"/>
                <a:gd name="connsiteX6" fmla="*/ 4203511 w 4203511"/>
                <a:gd name="connsiteY6" fmla="*/ 138755 h 958405"/>
                <a:gd name="connsiteX7" fmla="*/ 4203511 w 4203511"/>
                <a:gd name="connsiteY7" fmla="*/ 485633 h 958405"/>
                <a:gd name="connsiteX8" fmla="*/ 4203511 w 4203511"/>
                <a:gd name="connsiteY8" fmla="*/ 485633 h 958405"/>
                <a:gd name="connsiteX9" fmla="*/ 4203511 w 4203511"/>
                <a:gd name="connsiteY9" fmla="*/ 693761 h 958405"/>
                <a:gd name="connsiteX10" fmla="*/ 4203511 w 4203511"/>
                <a:gd name="connsiteY10" fmla="*/ 693758 h 958405"/>
                <a:gd name="connsiteX11" fmla="*/ 4064756 w 4203511"/>
                <a:gd name="connsiteY11" fmla="*/ 832513 h 958405"/>
                <a:gd name="connsiteX12" fmla="*/ 1751463 w 4203511"/>
                <a:gd name="connsiteY12" fmla="*/ 832513 h 958405"/>
                <a:gd name="connsiteX13" fmla="*/ 2444026 w 4203511"/>
                <a:gd name="connsiteY13" fmla="*/ 958405 h 958405"/>
                <a:gd name="connsiteX14" fmla="*/ 700585 w 4203511"/>
                <a:gd name="connsiteY14" fmla="*/ 832513 h 958405"/>
                <a:gd name="connsiteX15" fmla="*/ 138755 w 4203511"/>
                <a:gd name="connsiteY15" fmla="*/ 832513 h 958405"/>
                <a:gd name="connsiteX16" fmla="*/ 0 w 4203511"/>
                <a:gd name="connsiteY16" fmla="*/ 693758 h 958405"/>
                <a:gd name="connsiteX17" fmla="*/ 0 w 4203511"/>
                <a:gd name="connsiteY17" fmla="*/ 693761 h 958405"/>
                <a:gd name="connsiteX18" fmla="*/ 0 w 4203511"/>
                <a:gd name="connsiteY18" fmla="*/ 485633 h 958405"/>
                <a:gd name="connsiteX19" fmla="*/ 0 w 4203511"/>
                <a:gd name="connsiteY19" fmla="*/ 485633 h 958405"/>
                <a:gd name="connsiteX20" fmla="*/ 0 w 4203511"/>
                <a:gd name="connsiteY20" fmla="*/ 138755 h 958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03511" h="958405">
                  <a:moveTo>
                    <a:pt x="0" y="138755"/>
                  </a:moveTo>
                  <a:cubicBezTo>
                    <a:pt x="0" y="62123"/>
                    <a:pt x="62123" y="0"/>
                    <a:pt x="138755" y="0"/>
                  </a:cubicBezTo>
                  <a:lnTo>
                    <a:pt x="700585" y="0"/>
                  </a:lnTo>
                  <a:lnTo>
                    <a:pt x="700585" y="0"/>
                  </a:lnTo>
                  <a:lnTo>
                    <a:pt x="1751463" y="0"/>
                  </a:lnTo>
                  <a:lnTo>
                    <a:pt x="4064756" y="0"/>
                  </a:lnTo>
                  <a:cubicBezTo>
                    <a:pt x="4141388" y="0"/>
                    <a:pt x="4203511" y="62123"/>
                    <a:pt x="4203511" y="138755"/>
                  </a:cubicBezTo>
                  <a:lnTo>
                    <a:pt x="4203511" y="485633"/>
                  </a:lnTo>
                  <a:lnTo>
                    <a:pt x="4203511" y="485633"/>
                  </a:lnTo>
                  <a:lnTo>
                    <a:pt x="4203511" y="693761"/>
                  </a:lnTo>
                  <a:lnTo>
                    <a:pt x="4203511" y="693758"/>
                  </a:lnTo>
                  <a:cubicBezTo>
                    <a:pt x="4203511" y="770390"/>
                    <a:pt x="4141388" y="832513"/>
                    <a:pt x="4064756" y="832513"/>
                  </a:cubicBezTo>
                  <a:lnTo>
                    <a:pt x="1751463" y="832513"/>
                  </a:lnTo>
                  <a:lnTo>
                    <a:pt x="2444026" y="958405"/>
                  </a:lnTo>
                  <a:lnTo>
                    <a:pt x="700585" y="832513"/>
                  </a:lnTo>
                  <a:lnTo>
                    <a:pt x="138755" y="832513"/>
                  </a:lnTo>
                  <a:cubicBezTo>
                    <a:pt x="62123" y="832513"/>
                    <a:pt x="0" y="770390"/>
                    <a:pt x="0" y="693758"/>
                  </a:cubicBezTo>
                  <a:lnTo>
                    <a:pt x="0" y="693761"/>
                  </a:lnTo>
                  <a:lnTo>
                    <a:pt x="0" y="485633"/>
                  </a:lnTo>
                  <a:lnTo>
                    <a:pt x="0" y="485633"/>
                  </a:lnTo>
                  <a:lnTo>
                    <a:pt x="0" y="138755"/>
                  </a:lnTo>
                  <a:close/>
                </a:path>
              </a:pathLst>
            </a:custGeom>
            <a:solidFill>
              <a:srgbClr val="FCEBE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91368" y="2086870"/>
              <a:ext cx="55569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cắt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trung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dây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ấy</a:t>
              </a:r>
              <a:r>
                <a:rPr lang="en-US" sz="2800" b="1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81" y="0"/>
            <a:ext cx="3195096" cy="15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F725B9-96DC-4D84-B998-1BD30F6BFB71}"/>
              </a:ext>
            </a:extLst>
          </p:cNvPr>
          <p:cNvSpPr txBox="1"/>
          <p:nvPr/>
        </p:nvSpPr>
        <p:spPr>
          <a:xfrm>
            <a:off x="947956" y="671119"/>
            <a:ext cx="4689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Điểm ở giữa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06D6748-73C4-4496-A1D9-3E63825031FD}"/>
              </a:ext>
            </a:extLst>
          </p:cNvPr>
          <p:cNvCxnSpPr/>
          <p:nvPr/>
        </p:nvCxnSpPr>
        <p:spPr>
          <a:xfrm>
            <a:off x="2649712" y="2101039"/>
            <a:ext cx="6115575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8EFC05-7766-4AB1-876D-EA313823E294}"/>
              </a:ext>
            </a:extLst>
          </p:cNvPr>
          <p:cNvSpPr txBox="1"/>
          <p:nvPr/>
        </p:nvSpPr>
        <p:spPr>
          <a:xfrm>
            <a:off x="3522168" y="14899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3CC142-113B-4980-A292-C6F53A86A90D}"/>
              </a:ext>
            </a:extLst>
          </p:cNvPr>
          <p:cNvSpPr txBox="1"/>
          <p:nvPr/>
        </p:nvSpPr>
        <p:spPr>
          <a:xfrm>
            <a:off x="5611025" y="14899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AE90E3-7DF3-44D7-81A8-C9F3DAD9FA9D}"/>
              </a:ext>
            </a:extLst>
          </p:cNvPr>
          <p:cNvSpPr txBox="1"/>
          <p:nvPr/>
        </p:nvSpPr>
        <p:spPr>
          <a:xfrm>
            <a:off x="7137820" y="1489951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FCB954D-2C4C-46CB-9D2D-075B56F28C29}"/>
              </a:ext>
            </a:extLst>
          </p:cNvPr>
          <p:cNvSpPr txBox="1"/>
          <p:nvPr/>
        </p:nvSpPr>
        <p:spPr>
          <a:xfrm>
            <a:off x="3522168" y="2284613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E1BF12-46E0-4A47-B5F1-448414263BA7}"/>
              </a:ext>
            </a:extLst>
          </p:cNvPr>
          <p:cNvSpPr txBox="1"/>
          <p:nvPr/>
        </p:nvSpPr>
        <p:spPr>
          <a:xfrm>
            <a:off x="5594248" y="2251555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1342FA9-06DE-44F5-83E3-111AB04D9670}"/>
              </a:ext>
            </a:extLst>
          </p:cNvPr>
          <p:cNvSpPr txBox="1"/>
          <p:nvPr/>
        </p:nvSpPr>
        <p:spPr>
          <a:xfrm>
            <a:off x="7137820" y="2225241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706369-2F5D-459E-AF76-405C93965202}"/>
              </a:ext>
            </a:extLst>
          </p:cNvPr>
          <p:cNvSpPr txBox="1"/>
          <p:nvPr/>
        </p:nvSpPr>
        <p:spPr>
          <a:xfrm>
            <a:off x="4222648" y="1638829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79B3AE-C1D2-4367-9355-F13254EDDE2F}"/>
              </a:ext>
            </a:extLst>
          </p:cNvPr>
          <p:cNvSpPr txBox="1"/>
          <p:nvPr/>
        </p:nvSpPr>
        <p:spPr>
          <a:xfrm>
            <a:off x="6198253" y="1595986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cm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="" xmlns:a16="http://schemas.microsoft.com/office/drawing/2014/main" id="{1204A162-629B-48BE-8201-0F2E7D7BD9D9}"/>
              </a:ext>
            </a:extLst>
          </p:cNvPr>
          <p:cNvSpPr/>
          <p:nvPr/>
        </p:nvSpPr>
        <p:spPr>
          <a:xfrm>
            <a:off x="1696916" y="3624105"/>
            <a:ext cx="7675685" cy="1807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0395B9B-A4F3-4824-8D82-E7E6C6C08916}"/>
              </a:ext>
            </a:extLst>
          </p:cNvPr>
          <p:cNvSpPr txBox="1"/>
          <p:nvPr/>
        </p:nvSpPr>
        <p:spPr>
          <a:xfrm>
            <a:off x="2145323" y="3833992"/>
            <a:ext cx="671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B, C là ba điểm thẳng hàng.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B032662-272A-4012-B22C-80D4D4FD40A7}"/>
              </a:ext>
            </a:extLst>
          </p:cNvPr>
          <p:cNvSpPr txBox="1"/>
          <p:nvPr/>
        </p:nvSpPr>
        <p:spPr>
          <a:xfrm>
            <a:off x="2176418" y="4578739"/>
            <a:ext cx="671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là điểm ở giữa hai điểm A và C.</a:t>
            </a:r>
          </a:p>
        </p:txBody>
      </p:sp>
    </p:spTree>
    <p:extLst>
      <p:ext uri="{BB962C8B-B14F-4D97-AF65-F5344CB8AC3E}">
        <p14:creationId xmlns:p14="http://schemas.microsoft.com/office/powerpoint/2010/main" val="19831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A96B0F-8DDD-4998-9028-EBDF4D8E4C94}"/>
              </a:ext>
            </a:extLst>
          </p:cNvPr>
          <p:cNvSpPr txBox="1"/>
          <p:nvPr/>
        </p:nvSpPr>
        <p:spPr>
          <a:xfrm>
            <a:off x="947956" y="671119"/>
            <a:ext cx="6402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18D1D58D-8E14-4680-85B9-DFFC14C3350B}"/>
              </a:ext>
            </a:extLst>
          </p:cNvPr>
          <p:cNvCxnSpPr/>
          <p:nvPr/>
        </p:nvCxnSpPr>
        <p:spPr>
          <a:xfrm>
            <a:off x="2356338" y="2180492"/>
            <a:ext cx="596118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31AE2-5644-4B74-A582-AEE9ED7B974F}"/>
              </a:ext>
            </a:extLst>
          </p:cNvPr>
          <p:cNvSpPr txBox="1"/>
          <p:nvPr/>
        </p:nvSpPr>
        <p:spPr>
          <a:xfrm>
            <a:off x="2168152" y="15778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93A0FA-0957-4452-9463-209A64F3BFE4}"/>
              </a:ext>
            </a:extLst>
          </p:cNvPr>
          <p:cNvSpPr txBox="1"/>
          <p:nvPr/>
        </p:nvSpPr>
        <p:spPr>
          <a:xfrm>
            <a:off x="8170149" y="15778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462924F-6B59-4963-A461-2B0E309B97FD}"/>
              </a:ext>
            </a:extLst>
          </p:cNvPr>
          <p:cNvSpPr txBox="1"/>
          <p:nvPr/>
        </p:nvSpPr>
        <p:spPr>
          <a:xfrm>
            <a:off x="2113622" y="2238407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A6C46B-18E1-425F-A643-0A954B0C9C08}"/>
              </a:ext>
            </a:extLst>
          </p:cNvPr>
          <p:cNvSpPr txBox="1"/>
          <p:nvPr/>
        </p:nvSpPr>
        <p:spPr>
          <a:xfrm>
            <a:off x="8115619" y="2292227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03277F-D253-4233-923E-65BF2EB23A1D}"/>
              </a:ext>
            </a:extLst>
          </p:cNvPr>
          <p:cNvSpPr txBox="1"/>
          <p:nvPr/>
        </p:nvSpPr>
        <p:spPr>
          <a:xfrm>
            <a:off x="5060092" y="1577874"/>
            <a:ext cx="6711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18C305D-42F6-4D13-9228-84DD5CCA082B}"/>
              </a:ext>
            </a:extLst>
          </p:cNvPr>
          <p:cNvSpPr txBox="1"/>
          <p:nvPr/>
        </p:nvSpPr>
        <p:spPr>
          <a:xfrm>
            <a:off x="5005562" y="2292227"/>
            <a:ext cx="780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EC72B66-0509-4C85-AD83-FACAB3FB6806}"/>
              </a:ext>
            </a:extLst>
          </p:cNvPr>
          <p:cNvSpPr txBox="1"/>
          <p:nvPr/>
        </p:nvSpPr>
        <p:spPr>
          <a:xfrm>
            <a:off x="3307923" y="1626494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032EC8-D983-4E44-95DA-EE12EE273A27}"/>
              </a:ext>
            </a:extLst>
          </p:cNvPr>
          <p:cNvSpPr txBox="1"/>
          <p:nvPr/>
        </p:nvSpPr>
        <p:spPr>
          <a:xfrm>
            <a:off x="6417979" y="1626494"/>
            <a:ext cx="10654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cm</a:t>
            </a:r>
          </a:p>
        </p:txBody>
      </p:sp>
      <p:sp>
        <p:nvSpPr>
          <p:cNvPr id="12" name="Rectangle: Rounded Corners 12">
            <a:extLst>
              <a:ext uri="{FF2B5EF4-FFF2-40B4-BE49-F238E27FC236}">
                <a16:creationId xmlns="" xmlns:a16="http://schemas.microsoft.com/office/drawing/2014/main" id="{2575BA04-AD09-4DC5-A363-4BA196F826D5}"/>
              </a:ext>
            </a:extLst>
          </p:cNvPr>
          <p:cNvSpPr/>
          <p:nvPr/>
        </p:nvSpPr>
        <p:spPr>
          <a:xfrm>
            <a:off x="1222132" y="3680420"/>
            <a:ext cx="9196754" cy="23598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AB8170-33E2-4DAF-8B40-5205DC2B7C1C}"/>
              </a:ext>
            </a:extLst>
          </p:cNvPr>
          <p:cNvSpPr txBox="1"/>
          <p:nvPr/>
        </p:nvSpPr>
        <p:spPr>
          <a:xfrm>
            <a:off x="1773114" y="3889271"/>
            <a:ext cx="67166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55F4C10-FACE-43CE-BB17-E3F074AD49A2}"/>
              </a:ext>
            </a:extLst>
          </p:cNvPr>
          <p:cNvSpPr txBox="1"/>
          <p:nvPr/>
        </p:nvSpPr>
        <p:spPr>
          <a:xfrm>
            <a:off x="1773114" y="4463102"/>
            <a:ext cx="8434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 dài đoạn thẳng DH bằng độ dài đoạn thẳng HE. Viết là DH = 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9E020E0-B850-40E9-83C7-609461D573AE}"/>
              </a:ext>
            </a:extLst>
          </p:cNvPr>
          <p:cNvSpPr txBox="1"/>
          <p:nvPr/>
        </p:nvSpPr>
        <p:spPr>
          <a:xfrm>
            <a:off x="1629508" y="5498598"/>
            <a:ext cx="8789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được gọi là trung điểm của đoạn thẳng DE.</a:t>
            </a:r>
          </a:p>
        </p:txBody>
      </p:sp>
    </p:spTree>
    <p:extLst>
      <p:ext uri="{BB962C8B-B14F-4D97-AF65-F5344CB8AC3E}">
        <p14:creationId xmlns:p14="http://schemas.microsoft.com/office/powerpoint/2010/main" val="17069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1296435"/>
            <a:ext cx="6660026" cy="333001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3F1CFEE7-B9B0-41F4-AB9E-979BAC8349F3}"/>
              </a:ext>
            </a:extLst>
          </p:cNvPr>
          <p:cNvSpPr/>
          <p:nvPr/>
        </p:nvSpPr>
        <p:spPr>
          <a:xfrm>
            <a:off x="7679146" y="5410200"/>
            <a:ext cx="1369346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S/50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2710390" y="488571"/>
            <a:ext cx="1918369" cy="587876"/>
            <a:chOff x="3120929" y="478635"/>
            <a:chExt cx="1918369" cy="587876"/>
          </a:xfrm>
        </p:grpSpPr>
        <p:sp>
          <p:nvSpPr>
            <p:cNvPr id="9" name="Oval 8"/>
            <p:cNvSpPr/>
            <p:nvPr/>
          </p:nvSpPr>
          <p:spPr>
            <a:xfrm>
              <a:off x="3120929" y="478635"/>
              <a:ext cx="600502" cy="587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633579" y="515284"/>
              <a:ext cx="1405719" cy="51849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Đ, S ?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3695" y="0"/>
            <a:ext cx="9937877" cy="2795531"/>
            <a:chOff x="1086355" y="938536"/>
            <a:chExt cx="9937877" cy="2795531"/>
          </a:xfrm>
        </p:grpSpPr>
        <p:grpSp>
          <p:nvGrpSpPr>
            <p:cNvPr id="27" name="Group 26"/>
            <p:cNvGrpSpPr/>
            <p:nvPr/>
          </p:nvGrpSpPr>
          <p:grpSpPr>
            <a:xfrm>
              <a:off x="1235915" y="1062722"/>
              <a:ext cx="9198558" cy="2140984"/>
              <a:chOff x="1230849" y="837817"/>
              <a:chExt cx="9198558" cy="2140984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306713" y="837817"/>
                <a:ext cx="122694" cy="1082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689487" y="1637989"/>
                <a:ext cx="122694" cy="10822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1230849" y="2852382"/>
                <a:ext cx="5160863" cy="126419"/>
                <a:chOff x="3441787" y="1760561"/>
                <a:chExt cx="5160863" cy="126419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3562066" y="1849060"/>
                  <a:ext cx="2449684" cy="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096000" y="1849131"/>
                  <a:ext cx="2449684" cy="7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3441787" y="1760561"/>
                  <a:ext cx="5160863" cy="126419"/>
                  <a:chOff x="3441787" y="1760561"/>
                  <a:chExt cx="5160863" cy="126419"/>
                </a:xfrm>
              </p:grpSpPr>
              <p:sp>
                <p:nvSpPr>
                  <p:cNvPr id="13" name="Oval 12"/>
                  <p:cNvSpPr/>
                  <p:nvPr/>
                </p:nvSpPr>
                <p:spPr>
                  <a:xfrm>
                    <a:off x="8479956" y="1778753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3441787" y="1760561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5996197" y="1776481"/>
                    <a:ext cx="122694" cy="108227"/>
                  </a:xfrm>
                  <a:prstGeom prst="ellipse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21" name="Straight Connector 20"/>
              <p:cNvCxnSpPr/>
              <p:nvPr/>
            </p:nvCxnSpPr>
            <p:spPr>
              <a:xfrm flipV="1">
                <a:off x="6371331" y="1722047"/>
                <a:ext cx="2381446" cy="121883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8689487" y="891931"/>
                <a:ext cx="1678573" cy="859101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1086355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10801" y="3149292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4735" y="3130905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80310" y="1981108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434473" y="1056073"/>
              <a:ext cx="589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23359" y="2550110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86907" y="2549376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9893808">
              <a:off x="8922311" y="938536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9893808">
              <a:off x="6939932" y="2008510"/>
              <a:ext cx="11044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 cm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7539" y="3165374"/>
            <a:ext cx="7699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M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AB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9938" y="3991600"/>
            <a:ext cx="720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N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247" y="4737081"/>
            <a:ext cx="7182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N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BC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1249" y="5659275"/>
            <a:ext cx="718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d) B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929869" y="4150038"/>
            <a:ext cx="593449" cy="5184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929869" y="3490901"/>
            <a:ext cx="593449" cy="5184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949305" y="5464612"/>
            <a:ext cx="593449" cy="5184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929869" y="4803309"/>
            <a:ext cx="593449" cy="5439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7984060" y="3535994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51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7984060" y="4193414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52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7984060" y="4859802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ectangle: Rounded Corners 13">
            <a:extLst>
              <a:ext uri="{FF2B5EF4-FFF2-40B4-BE49-F238E27FC236}">
                <a16:creationId xmlns="" xmlns:a16="http://schemas.microsoft.com/office/drawing/2014/main" id="{8C142259-D819-420A-80F6-061070EBD8C3}"/>
              </a:ext>
            </a:extLst>
          </p:cNvPr>
          <p:cNvSpPr/>
          <p:nvPr/>
        </p:nvSpPr>
        <p:spPr>
          <a:xfrm>
            <a:off x="8011356" y="5496057"/>
            <a:ext cx="511962" cy="455606"/>
          </a:xfrm>
          <a:prstGeom prst="roundRect">
            <a:avLst/>
          </a:prstGeom>
          <a:solidFill>
            <a:srgbClr val="FCE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" y="81377"/>
            <a:ext cx="2486927" cy="12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629F6D-77A4-44AE-8EAF-25C20620F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61" r="1"/>
          <a:stretch/>
        </p:blipFill>
        <p:spPr>
          <a:xfrm>
            <a:off x="6919413" y="366316"/>
            <a:ext cx="3780826" cy="2968579"/>
          </a:xfrm>
          <a:prstGeom prst="rect">
            <a:avLst/>
          </a:prstGeom>
        </p:spPr>
      </p:pic>
      <p:sp>
        <p:nvSpPr>
          <p:cNvPr id="4" name="Rectangle: Rounded Corners 7">
            <a:extLst>
              <a:ext uri="{FF2B5EF4-FFF2-40B4-BE49-F238E27FC236}">
                <a16:creationId xmlns="" xmlns:a16="http://schemas.microsoft.com/office/drawing/2014/main" id="{24C6B15D-71AB-47FE-91A2-5D2BA83EB82B}"/>
              </a:ext>
            </a:extLst>
          </p:cNvPr>
          <p:cNvSpPr/>
          <p:nvPr/>
        </p:nvSpPr>
        <p:spPr>
          <a:xfrm>
            <a:off x="973645" y="3532075"/>
            <a:ext cx="9726594" cy="2818290"/>
          </a:xfrm>
          <a:prstGeom prst="roundRect">
            <a:avLst/>
          </a:prstGeom>
          <a:solidFill>
            <a:srgbClr val="FCEB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F568BB-D869-4692-A26E-A861417FA710}"/>
              </a:ext>
            </a:extLst>
          </p:cNvPr>
          <p:cNvSpPr txBox="1"/>
          <p:nvPr/>
        </p:nvSpPr>
        <p:spPr>
          <a:xfrm>
            <a:off x="1386567" y="3809178"/>
            <a:ext cx="90414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Ba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A,H,B;  H,M,K;  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C,K,D.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2D205B7-0D7C-4A8C-AF5B-1D088F0D5EB1}"/>
              </a:ext>
            </a:extLst>
          </p:cNvPr>
          <p:cNvSpPr txBox="1"/>
          <p:nvPr/>
        </p:nvSpPr>
        <p:spPr>
          <a:xfrm>
            <a:off x="1386568" y="4536409"/>
            <a:ext cx="84347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Điểm H ở giữa 2 điểm A và 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7DC2E6-3AED-4DBD-96ED-373A06721BD7}"/>
              </a:ext>
            </a:extLst>
          </p:cNvPr>
          <p:cNvSpPr txBox="1"/>
          <p:nvPr/>
        </p:nvSpPr>
        <p:spPr>
          <a:xfrm>
            <a:off x="1386568" y="5211652"/>
            <a:ext cx="9041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Điểm M là trung điểm của đoạn thẳng HK vì M là điểm giữa  hai điểm H và K, MH = MK.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42674" y="426992"/>
            <a:ext cx="3821898" cy="587876"/>
            <a:chOff x="3120929" y="478635"/>
            <a:chExt cx="3821898" cy="587876"/>
          </a:xfrm>
        </p:grpSpPr>
        <p:sp>
          <p:nvSpPr>
            <p:cNvPr id="11" name="Oval 10"/>
            <p:cNvSpPr/>
            <p:nvPr/>
          </p:nvSpPr>
          <p:spPr>
            <a:xfrm>
              <a:off x="3120929" y="478635"/>
              <a:ext cx="600502" cy="587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721430" y="528894"/>
              <a:ext cx="3221397" cy="51849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7" y="19798"/>
            <a:ext cx="2486927" cy="12434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645" y="1110896"/>
            <a:ext cx="51223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3646" y="1806496"/>
            <a:ext cx="5822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ở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3150" y="2696272"/>
            <a:ext cx="6087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c)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2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A3D5E76-12B5-4FCF-B407-13E3F1538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3"/>
          <a:stretch/>
        </p:blipFill>
        <p:spPr>
          <a:xfrm>
            <a:off x="1970576" y="1767550"/>
            <a:ext cx="8250847" cy="321702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0583171-36AC-4D38-9336-B8BD3FE637EC}"/>
              </a:ext>
            </a:extLst>
          </p:cNvPr>
          <p:cNvSpPr/>
          <p:nvPr/>
        </p:nvSpPr>
        <p:spPr>
          <a:xfrm>
            <a:off x="1114418" y="5106614"/>
            <a:ext cx="9247885" cy="12597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9F83B2A-DAE5-4AAB-981A-FC326035A70F}"/>
              </a:ext>
            </a:extLst>
          </p:cNvPr>
          <p:cNvSpPr txBox="1"/>
          <p:nvPr/>
        </p:nvSpPr>
        <p:spPr>
          <a:xfrm>
            <a:off x="1469724" y="5228648"/>
            <a:ext cx="837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AC.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6432" y="939797"/>
            <a:ext cx="11177814" cy="593231"/>
            <a:chOff x="2126917" y="281471"/>
            <a:chExt cx="11177814" cy="593231"/>
          </a:xfrm>
        </p:grpSpPr>
        <p:sp>
          <p:nvSpPr>
            <p:cNvPr id="8" name="Rounded Rectangle 7"/>
            <p:cNvSpPr/>
            <p:nvPr/>
          </p:nvSpPr>
          <p:spPr>
            <a:xfrm>
              <a:off x="2549999" y="281471"/>
              <a:ext cx="10754732" cy="518497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Nêu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trung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AC, BD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126917" y="286826"/>
              <a:ext cx="600502" cy="587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EDF4C2-46B8-4ED1-95F5-42F5F6E2A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" y="-77975"/>
            <a:ext cx="2486927" cy="12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585</Words>
  <Application>Microsoft Office PowerPoint</Application>
  <PresentationFormat>Custom</PresentationFormat>
  <Paragraphs>101</Paragraphs>
  <Slides>16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Pre-K for Christian Schools: God Created Families to Love One Another by Slidesgo</vt:lpstr>
      <vt:lpstr>4_Office Theme</vt:lpstr>
      <vt:lpstr>020</vt:lpstr>
      <vt:lpstr>PowerPoint Presentation</vt:lpstr>
      <vt:lpstr>Chủ đề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Windows User</cp:lastModifiedBy>
  <cp:revision>44</cp:revision>
  <dcterms:created xsi:type="dcterms:W3CDTF">2021-06-18T02:42:56Z</dcterms:created>
  <dcterms:modified xsi:type="dcterms:W3CDTF">2024-05-20T07:52:24Z</dcterms:modified>
</cp:coreProperties>
</file>