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797" r:id="rId2"/>
    <p:sldMasterId id="2147483862" r:id="rId3"/>
    <p:sldMasterId id="2147483903" r:id="rId4"/>
    <p:sldMasterId id="2147484024" r:id="rId5"/>
  </p:sldMasterIdLst>
  <p:notesMasterIdLst>
    <p:notesMasterId r:id="rId17"/>
  </p:notesMasterIdLst>
  <p:sldIdLst>
    <p:sldId id="973" r:id="rId6"/>
    <p:sldId id="948" r:id="rId7"/>
    <p:sldId id="967" r:id="rId8"/>
    <p:sldId id="968" r:id="rId9"/>
    <p:sldId id="969" r:id="rId10"/>
    <p:sldId id="970" r:id="rId11"/>
    <p:sldId id="960" r:id="rId12"/>
    <p:sldId id="966" r:id="rId13"/>
    <p:sldId id="963" r:id="rId14"/>
    <p:sldId id="765" r:id="rId15"/>
    <p:sldId id="439" r:id="rId16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FE2EB0F-6D2D-48D0-8D5F-778B15A80266}">
          <p14:sldIdLst>
            <p14:sldId id="973"/>
            <p14:sldId id="948"/>
            <p14:sldId id="967"/>
            <p14:sldId id="968"/>
            <p14:sldId id="969"/>
            <p14:sldId id="970"/>
            <p14:sldId id="960"/>
            <p14:sldId id="966"/>
            <p14:sldId id="963"/>
            <p14:sldId id="765"/>
          </p14:sldIdLst>
        </p14:section>
        <p14:section name="Untitled Section" id="{684F6D74-326A-40AB-B802-30D745D1CEE6}">
          <p14:sldIdLst>
            <p14:sldId id="43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FEDA"/>
    <a:srgbClr val="BDFFDB"/>
    <a:srgbClr val="FFFFCC"/>
    <a:srgbClr val="FCFDCF"/>
    <a:srgbClr val="226668"/>
    <a:srgbClr val="FF0000"/>
    <a:srgbClr val="66FFFF"/>
    <a:srgbClr val="FF9797"/>
    <a:srgbClr val="FFC000"/>
    <a:srgbClr val="31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D6068F-8954-4C6D-8636-4D0907667790}" v="65" dt="2021-05-03T07:58:36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1" autoAdjust="0"/>
    <p:restoredTop sz="79407" autoAdjust="0"/>
  </p:normalViewPr>
  <p:slideViewPr>
    <p:cSldViewPr>
      <p:cViewPr varScale="1">
        <p:scale>
          <a:sx n="77" d="100"/>
          <a:sy n="77" d="100"/>
        </p:scale>
        <p:origin x="-102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ệt Nguyễn Tuấn" userId="d981edae82e38790" providerId="LiveId" clId="{0CD6068F-8954-4C6D-8636-4D0907667790}"/>
    <pc:docChg chg="modSld">
      <pc:chgData name="Kiệt Nguyễn Tuấn" userId="d981edae82e38790" providerId="LiveId" clId="{0CD6068F-8954-4C6D-8636-4D0907667790}" dt="2021-05-03T07:58:36.722" v="65" actId="20577"/>
      <pc:docMkLst>
        <pc:docMk/>
      </pc:docMkLst>
      <pc:sldChg chg="modSp">
        <pc:chgData name="Kiệt Nguyễn Tuấn" userId="d981edae82e38790" providerId="LiveId" clId="{0CD6068F-8954-4C6D-8636-4D0907667790}" dt="2021-05-03T07:58:36.722" v="65" actId="20577"/>
        <pc:sldMkLst>
          <pc:docMk/>
          <pc:sldMk cId="0" sldId="280"/>
        </pc:sldMkLst>
        <pc:spChg chg="mod">
          <ac:chgData name="Kiệt Nguyễn Tuấn" userId="d981edae82e38790" providerId="LiveId" clId="{0CD6068F-8954-4C6D-8636-4D0907667790}" dt="2021-05-03T07:58:36.722" v="65" actId="20577"/>
          <ac:spMkLst>
            <pc:docMk/>
            <pc:sldMk cId="0" sldId="280"/>
            <ac:spMk id="49" creationId="{00000000-0000-0000-0000-000000000000}"/>
          </ac:spMkLst>
        </pc:spChg>
      </pc:sldChg>
      <pc:sldChg chg="modSp mod">
        <pc:chgData name="Kiệt Nguyễn Tuấn" userId="d981edae82e38790" providerId="LiveId" clId="{0CD6068F-8954-4C6D-8636-4D0907667790}" dt="2021-05-03T07:56:50.196" v="52" actId="14100"/>
        <pc:sldMkLst>
          <pc:docMk/>
          <pc:sldMk cId="0" sldId="309"/>
        </pc:sldMkLst>
        <pc:spChg chg="mod">
          <ac:chgData name="Kiệt Nguyễn Tuấn" userId="d981edae82e38790" providerId="LiveId" clId="{0CD6068F-8954-4C6D-8636-4D0907667790}" dt="2021-05-03T07:56:50.196" v="52" actId="14100"/>
          <ac:spMkLst>
            <pc:docMk/>
            <pc:sldMk cId="0" sldId="309"/>
            <ac:spMk id="2" creationId="{00000000-0000-0000-0000-000000000000}"/>
          </ac:spMkLst>
        </pc:spChg>
      </pc:sldChg>
      <pc:sldChg chg="modSp">
        <pc:chgData name="Kiệt Nguyễn Tuấn" userId="d981edae82e38790" providerId="LiveId" clId="{0CD6068F-8954-4C6D-8636-4D0907667790}" dt="2021-05-03T07:58:08.478" v="63" actId="20577"/>
        <pc:sldMkLst>
          <pc:docMk/>
          <pc:sldMk cId="0" sldId="326"/>
        </pc:sldMkLst>
        <pc:spChg chg="mod">
          <ac:chgData name="Kiệt Nguyễn Tuấn" userId="d981edae82e38790" providerId="LiveId" clId="{0CD6068F-8954-4C6D-8636-4D0907667790}" dt="2021-05-03T07:58:08.478" v="63" actId="20577"/>
          <ac:spMkLst>
            <pc:docMk/>
            <pc:sldMk cId="0" sldId="326"/>
            <ac:spMk id="5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74544-038A-4DA6-A177-193C9C327478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71AD9-BB67-40C7-8A36-6292A9008B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75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32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22"/>
            <a:ext cx="7772400" cy="1101725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9"/>
            <a:ext cx="8229600" cy="3394075"/>
          </a:xfrm>
          <a:prstGeom prst="rect">
            <a:avLst/>
          </a:prstGeom>
        </p:spPr>
        <p:txBody>
          <a:bodyPr vert="eaVert" lIns="91430" tIns="45715" rIns="91430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  <a:prstGeom prst="rect">
            <a:avLst/>
          </a:prstGeom>
        </p:spPr>
        <p:txBody>
          <a:bodyPr vert="eaVert" lIns="91430" tIns="45715" rIns="91430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  <a:prstGeom prst="rect">
            <a:avLst/>
          </a:prstGeom>
        </p:spPr>
        <p:txBody>
          <a:bodyPr vert="eaVert" lIns="91430" tIns="45715" rIns="91430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400"/>
            </a:lvl3pPr>
            <a:lvl4pPr marL="1028573" indent="0" algn="ctr">
              <a:buNone/>
              <a:defRPr sz="1200"/>
            </a:lvl4pPr>
            <a:lvl5pPr marL="1371430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6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11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5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7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8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5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9"/>
            <a:ext cx="8229600" cy="3394075"/>
          </a:xfrm>
          <a:prstGeom prst="rect">
            <a:avLst/>
          </a:prstGeom>
        </p:spPr>
        <p:txBody>
          <a:bodyPr lIns="91430" tIns="45715" rIns="91430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5" indent="0">
              <a:buNone/>
              <a:defRPr sz="1800"/>
            </a:lvl3pPr>
            <a:lvl4pPr marL="1028573" indent="0">
              <a:buNone/>
              <a:defRPr sz="1500"/>
            </a:lvl4pPr>
            <a:lvl5pPr marL="1371430" indent="0">
              <a:buNone/>
              <a:defRPr sz="1500"/>
            </a:lvl5pPr>
            <a:lvl6pPr marL="1714289" indent="0">
              <a:buNone/>
              <a:defRPr sz="1500"/>
            </a:lvl6pPr>
            <a:lvl7pPr marL="2057144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7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9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9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1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95536" y="4869657"/>
            <a:ext cx="2133600" cy="273844"/>
          </a:xfrm>
          <a:prstGeom prst="rect">
            <a:avLst/>
          </a:prstGeom>
        </p:spPr>
        <p:txBody>
          <a:bodyPr/>
          <a:lstStyle/>
          <a:p>
            <a:fld id="{CF8F6668-2E51-422E-B119-8531E00EBE05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434202" y="4876008"/>
            <a:ext cx="364147" cy="273844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86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400"/>
            </a:lvl3pPr>
            <a:lvl4pPr marL="1028573" indent="0" algn="ctr">
              <a:buNone/>
              <a:defRPr sz="1200"/>
            </a:lvl4pPr>
            <a:lvl5pPr marL="1371430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7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4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0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5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lIns="91430" tIns="45715" rIns="91430" bIns="45715"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43"/>
            <a:ext cx="7772400" cy="1125537"/>
          </a:xfrm>
          <a:prstGeom prst="rect">
            <a:avLst/>
          </a:prstGeom>
        </p:spPr>
        <p:txBody>
          <a:bodyPr lIns="91430" tIns="45715" rIns="91430" bIns="45715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3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1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5" indent="0">
              <a:buNone/>
              <a:defRPr sz="1800"/>
            </a:lvl3pPr>
            <a:lvl4pPr marL="1028573" indent="0">
              <a:buNone/>
              <a:defRPr sz="1500"/>
            </a:lvl4pPr>
            <a:lvl5pPr marL="1371430" indent="0">
              <a:buNone/>
              <a:defRPr sz="1500"/>
            </a:lvl5pPr>
            <a:lvl6pPr marL="1714289" indent="0">
              <a:buNone/>
              <a:defRPr sz="1500"/>
            </a:lvl6pPr>
            <a:lvl7pPr marL="2057144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7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9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95536" y="4869657"/>
            <a:ext cx="2133600" cy="273844"/>
          </a:xfrm>
          <a:prstGeom prst="rect">
            <a:avLst/>
          </a:prstGeom>
        </p:spPr>
        <p:txBody>
          <a:bodyPr/>
          <a:lstStyle/>
          <a:p>
            <a:fld id="{CF8F6668-2E51-422E-B119-8531E00EBE0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434202" y="4876008"/>
            <a:ext cx="364147" cy="273844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0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42" indent="0" algn="ctr">
              <a:buNone/>
              <a:defRPr/>
            </a:lvl2pPr>
            <a:lvl3pPr marL="914288" indent="0" algn="ctr">
              <a:buNone/>
              <a:defRPr/>
            </a:lvl3pPr>
            <a:lvl4pPr marL="1371430" indent="0" algn="ctr">
              <a:buNone/>
              <a:defRPr/>
            </a:lvl4pPr>
            <a:lvl5pPr marL="1828574" indent="0" algn="ctr">
              <a:buNone/>
              <a:defRPr/>
            </a:lvl5pPr>
            <a:lvl6pPr marL="2285715" indent="0" algn="ctr">
              <a:buNone/>
              <a:defRPr/>
            </a:lvl6pPr>
            <a:lvl7pPr marL="2742857" indent="0" algn="ctr">
              <a:buNone/>
              <a:defRPr/>
            </a:lvl7pPr>
            <a:lvl8pPr marL="3200000" indent="0" algn="ctr">
              <a:buNone/>
              <a:defRPr/>
            </a:lvl8pPr>
            <a:lvl9pPr marL="365714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EBEB9-566C-4234-BF37-0F4172D513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9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806E7-A614-452B-83B0-CDC8575DF7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0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2" indent="0">
              <a:buNone/>
              <a:defRPr sz="1800"/>
            </a:lvl2pPr>
            <a:lvl3pPr marL="914288" indent="0">
              <a:buNone/>
              <a:defRPr sz="1600"/>
            </a:lvl3pPr>
            <a:lvl4pPr marL="1371430" indent="0">
              <a:buNone/>
              <a:defRPr sz="1400"/>
            </a:lvl4pPr>
            <a:lvl5pPr marL="1828574" indent="0">
              <a:buNone/>
              <a:defRPr sz="1400"/>
            </a:lvl5pPr>
            <a:lvl6pPr marL="2285715" indent="0">
              <a:buNone/>
              <a:defRPr sz="1400"/>
            </a:lvl6pPr>
            <a:lvl7pPr marL="2742857" indent="0">
              <a:buNone/>
              <a:defRPr sz="1400"/>
            </a:lvl7pPr>
            <a:lvl8pPr marL="3200000" indent="0">
              <a:buNone/>
              <a:defRPr sz="1400"/>
            </a:lvl8pPr>
            <a:lvl9pPr marL="36571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0D12A-058B-4DF3-8FD6-CDF9537878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0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D0720-56DC-4EBF-851D-75860B09D7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3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9"/>
            <a:ext cx="4038600" cy="339407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9"/>
            <a:ext cx="4038600" cy="339407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F6EA1-F314-4D06-84AF-CDB44B74DA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0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82E92-1AB3-43CA-94EE-943D3D7115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3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699B0-5347-4388-A0C5-09E759010F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0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C829B-77F7-4071-BE96-6DC18900E7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0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8" indent="0">
              <a:buNone/>
              <a:defRPr sz="2400"/>
            </a:lvl3pPr>
            <a:lvl4pPr marL="1371430" indent="0">
              <a:buNone/>
              <a:defRPr sz="2000"/>
            </a:lvl4pPr>
            <a:lvl5pPr marL="1828574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872C8-6960-407B-ABC4-E843C14908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2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5257A-8721-4000-8BD2-E6D5EFFC25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D78CF-1780-4133-813D-948362125E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7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6A8F831-4DE7-462B-BDB6-4D6651813A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8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7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2024/5/20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2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2024/5/20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3" y="1150938"/>
            <a:ext cx="4040188" cy="481012"/>
          </a:xfrm>
          <a:prstGeom prst="rect">
            <a:avLst/>
          </a:prstGeom>
        </p:spPr>
        <p:txBody>
          <a:bodyPr lIns="91430" tIns="45715" rIns="91430" bIns="45715"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3" y="1631954"/>
            <a:ext cx="4040188" cy="296227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0938"/>
            <a:ext cx="4041775" cy="481012"/>
          </a:xfrm>
          <a:prstGeom prst="rect">
            <a:avLst/>
          </a:prstGeom>
        </p:spPr>
        <p:txBody>
          <a:bodyPr lIns="91430" tIns="45715" rIns="91430" bIns="45715"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954"/>
            <a:ext cx="4041775" cy="296227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42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2024/5/20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5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2024/5/20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954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954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2024/5/20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9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2024/5/20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2024/5/20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3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92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2024/5/20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7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2024/5/20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2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2024/5/20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8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2024/5/20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6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97"/>
            <a:ext cx="3008313" cy="871537"/>
          </a:xfrm>
          <a:prstGeom prst="rect">
            <a:avLst/>
          </a:prstGeom>
        </p:spPr>
        <p:txBody>
          <a:bodyPr lIns="91430" tIns="45715" rIns="91430" bIns="45715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04797"/>
            <a:ext cx="5111751" cy="438943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  <a:prstGeom prst="rect">
            <a:avLst/>
          </a:prstGeom>
        </p:spPr>
        <p:txBody>
          <a:bodyPr lIns="91430" tIns="45715" rIns="91430" bIns="45715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06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3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68571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0" indent="-171430" algn="l" defTabSz="68571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4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7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5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6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68571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0" indent="-171430" algn="l" defTabSz="68571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4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7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5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86E93B-6794-4BE2-841D-F063D0E005B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1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28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4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5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857" indent="-342857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5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858" indent="-22857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000" indent="-22857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144" indent="-2285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285" indent="-2285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30" indent="-2285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573" indent="-2285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715" indent="-2285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19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"/>
          <p:cNvSpPr txBox="1"/>
          <p:nvPr/>
        </p:nvSpPr>
        <p:spPr>
          <a:xfrm>
            <a:off x="323528" y="239969"/>
            <a:ext cx="2952328" cy="74347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892">
              <a:defRPr/>
            </a:pPr>
            <a:r>
              <a:rPr lang="en-US" altLang="zh-CN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vo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2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>
            <a:spLocks noChangeArrowheads="1"/>
          </p:cNvSpPr>
          <p:nvPr/>
        </p:nvSpPr>
        <p:spPr bwMode="auto">
          <a:xfrm>
            <a:off x="1259637" y="2325975"/>
            <a:ext cx="1872206" cy="2208802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1259636" y="2283718"/>
            <a:ext cx="1872207" cy="235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/>
          <a:p>
            <a:pPr marL="58730">
              <a:lnSpc>
                <a:spcPct val="125000"/>
              </a:lnSpc>
            </a:pPr>
            <a:r>
              <a:rPr lang="vi-VN" sz="2000">
                <a:solidFill>
                  <a:prstClr val="black"/>
                </a:solidFill>
                <a:latin typeface="UTM Avo" pitchFamily="18" charset="0"/>
              </a:rPr>
              <a:t>- Biết được các chi tiết trong chuyện  qua tranh minh hoạ.</a:t>
            </a:r>
            <a:endParaRPr lang="vi-VN" sz="2000" b="1">
              <a:solidFill>
                <a:srgbClr val="C00000"/>
              </a:solidFill>
              <a:latin typeface="UTM Avo" pitchFamily="18" charset="0"/>
            </a:endParaRPr>
          </a:p>
        </p:txBody>
      </p:sp>
      <p:cxnSp>
        <p:nvCxnSpPr>
          <p:cNvPr id="80" name="Curved Connector 30"/>
          <p:cNvCxnSpPr>
            <a:cxnSpLocks noChangeShapeType="1"/>
            <a:stCxn id="82" idx="2"/>
          </p:cNvCxnSpPr>
          <p:nvPr/>
        </p:nvCxnSpPr>
        <p:spPr bwMode="auto">
          <a:xfrm flipH="1">
            <a:off x="2483770" y="1227699"/>
            <a:ext cx="3374048" cy="1122442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Rounded Rectangle 80"/>
          <p:cNvSpPr>
            <a:spLocks noChangeArrowheads="1"/>
          </p:cNvSpPr>
          <p:nvPr/>
        </p:nvSpPr>
        <p:spPr bwMode="auto">
          <a:xfrm>
            <a:off x="2195740" y="576878"/>
            <a:ext cx="6478081" cy="673607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3491881" y="627535"/>
            <a:ext cx="473187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UTM Avo" pitchFamily="18" charset="0"/>
              </a:rPr>
              <a:t>Em</a:t>
            </a:r>
            <a:r>
              <a:rPr lang="en-US" sz="2200" b="1" dirty="0">
                <a:solidFill>
                  <a:srgbClr val="C00000"/>
                </a:solidFill>
                <a:latin typeface="UTM Avo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UTM Avo" pitchFamily="18" charset="0"/>
              </a:rPr>
              <a:t>đã</a:t>
            </a:r>
            <a:r>
              <a:rPr lang="en-US" sz="2200" b="1" dirty="0">
                <a:solidFill>
                  <a:srgbClr val="C00000"/>
                </a:solidFill>
                <a:latin typeface="UTM Avo" pitchFamily="18" charset="0"/>
              </a:rPr>
              <a:t> học </a:t>
            </a:r>
            <a:r>
              <a:rPr lang="en-US" sz="2200" b="1" dirty="0" err="1">
                <a:solidFill>
                  <a:srgbClr val="C00000"/>
                </a:solidFill>
                <a:latin typeface="UTM Avo" pitchFamily="18" charset="0"/>
              </a:rPr>
              <a:t>được</a:t>
            </a:r>
            <a:r>
              <a:rPr lang="en-US" sz="2200" b="1" dirty="0">
                <a:solidFill>
                  <a:srgbClr val="C00000"/>
                </a:solidFill>
                <a:latin typeface="UTM Avo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UTM Avo" pitchFamily="18" charset="0"/>
              </a:rPr>
              <a:t>gì</a:t>
            </a:r>
            <a:r>
              <a:rPr lang="en-US" sz="2200" b="1" dirty="0">
                <a:solidFill>
                  <a:srgbClr val="C00000"/>
                </a:solidFill>
                <a:latin typeface="UTM Avo" pitchFamily="18" charset="0"/>
              </a:rPr>
              <a:t>?</a:t>
            </a:r>
          </a:p>
        </p:txBody>
      </p:sp>
      <p:sp>
        <p:nvSpPr>
          <p:cNvPr id="83" name="Rounded Rectangle 82"/>
          <p:cNvSpPr>
            <a:spLocks noChangeArrowheads="1"/>
          </p:cNvSpPr>
          <p:nvPr/>
        </p:nvSpPr>
        <p:spPr bwMode="auto">
          <a:xfrm>
            <a:off x="3635897" y="2295657"/>
            <a:ext cx="2212559" cy="2208802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3670244" y="2317192"/>
            <a:ext cx="2178212" cy="160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/>
          <a:p>
            <a:pPr marL="58730">
              <a:lnSpc>
                <a:spcPct val="125000"/>
              </a:lnSpc>
            </a:pPr>
            <a:r>
              <a:rPr lang="vi-VN" sz="2000" dirty="0">
                <a:solidFill>
                  <a:prstClr val="black"/>
                </a:solidFill>
                <a:latin typeface="UTM Avo" pitchFamily="18" charset="0"/>
              </a:rPr>
              <a:t>- </a:t>
            </a:r>
            <a:r>
              <a:rPr lang="vi-VN" sz="2000" dirty="0" err="1">
                <a:solidFill>
                  <a:prstClr val="black"/>
                </a:solidFill>
                <a:latin typeface="UTM Avo" pitchFamily="18" charset="0"/>
              </a:rPr>
              <a:t>Kể</a:t>
            </a:r>
            <a:r>
              <a:rPr lang="vi-VN" sz="2000" dirty="0">
                <a:solidFill>
                  <a:prstClr val="black"/>
                </a:solidFill>
                <a:latin typeface="UTM Avo" pitchFamily="18" charset="0"/>
              </a:rPr>
              <a:t> </a:t>
            </a:r>
            <a:r>
              <a:rPr lang="vi-VN" sz="2000" dirty="0" err="1">
                <a:solidFill>
                  <a:prstClr val="black"/>
                </a:solidFill>
                <a:latin typeface="UTM Avo" pitchFamily="18" charset="0"/>
              </a:rPr>
              <a:t>lại</a:t>
            </a:r>
            <a:r>
              <a:rPr lang="vi-VN" sz="2000" dirty="0">
                <a:solidFill>
                  <a:prstClr val="black"/>
                </a:solidFill>
                <a:latin typeface="UTM Avo" pitchFamily="18" charset="0"/>
              </a:rPr>
              <a:t> </a:t>
            </a:r>
            <a:r>
              <a:rPr lang="vi-VN" sz="2000" dirty="0" err="1">
                <a:solidFill>
                  <a:prstClr val="black"/>
                </a:solidFill>
                <a:latin typeface="UTM Avo" pitchFamily="18" charset="0"/>
              </a:rPr>
              <a:t>được</a:t>
            </a:r>
            <a:r>
              <a:rPr lang="vi-VN" sz="2000" dirty="0">
                <a:solidFill>
                  <a:prstClr val="black"/>
                </a:solidFill>
                <a:latin typeface="UTM Avo" pitchFamily="18" charset="0"/>
              </a:rPr>
              <a:t> </a:t>
            </a:r>
            <a:r>
              <a:rPr lang="vi-VN" sz="2000" dirty="0" err="1">
                <a:solidFill>
                  <a:prstClr val="black"/>
                </a:solidFill>
                <a:latin typeface="UTM Avo" pitchFamily="18" charset="0"/>
              </a:rPr>
              <a:t>từng</a:t>
            </a:r>
            <a:r>
              <a:rPr lang="vi-VN" sz="2000" dirty="0">
                <a:solidFill>
                  <a:prstClr val="black"/>
                </a:solidFill>
                <a:latin typeface="UTM Avo" pitchFamily="18" charset="0"/>
              </a:rPr>
              <a:t> </a:t>
            </a:r>
            <a:r>
              <a:rPr lang="vi-VN" sz="2000" dirty="0" err="1">
                <a:solidFill>
                  <a:prstClr val="black"/>
                </a:solidFill>
                <a:latin typeface="UTM Avo" pitchFamily="18" charset="0"/>
              </a:rPr>
              <a:t>đoạn</a:t>
            </a:r>
            <a:r>
              <a:rPr lang="vi-VN" sz="2000" dirty="0">
                <a:solidFill>
                  <a:prstClr val="black"/>
                </a:solidFill>
                <a:latin typeface="UTM Avo" pitchFamily="18" charset="0"/>
              </a:rPr>
              <a:t> </a:t>
            </a:r>
            <a:r>
              <a:rPr lang="vi-VN" sz="2000" dirty="0" err="1">
                <a:solidFill>
                  <a:prstClr val="black"/>
                </a:solidFill>
                <a:latin typeface="UTM Avo" pitchFamily="18" charset="0"/>
              </a:rPr>
              <a:t>của</a:t>
            </a:r>
            <a:r>
              <a:rPr lang="vi-VN" sz="2000" dirty="0">
                <a:solidFill>
                  <a:prstClr val="black"/>
                </a:solidFill>
                <a:latin typeface="UTM Avo" pitchFamily="18" charset="0"/>
              </a:rPr>
              <a:t> câu </a:t>
            </a:r>
            <a:r>
              <a:rPr lang="vi-VN" sz="2000" dirty="0" err="1">
                <a:solidFill>
                  <a:prstClr val="black"/>
                </a:solidFill>
                <a:latin typeface="UTM Avo" pitchFamily="18" charset="0"/>
              </a:rPr>
              <a:t>chuyện</a:t>
            </a:r>
            <a:r>
              <a:rPr lang="vi-VN" sz="2000" dirty="0">
                <a:solidFill>
                  <a:prstClr val="black"/>
                </a:solidFill>
                <a:latin typeface="UTM Avo" pitchFamily="18" charset="0"/>
              </a:rPr>
              <a:t> </a:t>
            </a:r>
            <a:r>
              <a:rPr lang="vi-VN" sz="2000" dirty="0" err="1">
                <a:solidFill>
                  <a:prstClr val="black"/>
                </a:solidFill>
                <a:latin typeface="UTM Avo" pitchFamily="18" charset="0"/>
              </a:rPr>
              <a:t>dựa</a:t>
            </a:r>
            <a:r>
              <a:rPr lang="vi-VN" sz="2000" dirty="0">
                <a:solidFill>
                  <a:prstClr val="black"/>
                </a:solidFill>
                <a:latin typeface="UTM Avo" pitchFamily="18" charset="0"/>
              </a:rPr>
              <a:t> </a:t>
            </a:r>
            <a:r>
              <a:rPr lang="vi-VN" sz="2000" dirty="0" err="1">
                <a:solidFill>
                  <a:prstClr val="black"/>
                </a:solidFill>
                <a:latin typeface="UTM Avo" pitchFamily="18" charset="0"/>
              </a:rPr>
              <a:t>vào</a:t>
            </a:r>
            <a:r>
              <a:rPr lang="vi-VN" sz="2000" dirty="0">
                <a:solidFill>
                  <a:prstClr val="black"/>
                </a:solidFill>
                <a:latin typeface="UTM Avo" pitchFamily="18" charset="0"/>
              </a:rPr>
              <a:t> tranh.</a:t>
            </a:r>
          </a:p>
        </p:txBody>
      </p:sp>
      <p:cxnSp>
        <p:nvCxnSpPr>
          <p:cNvPr id="85" name="Curved Connector 30"/>
          <p:cNvCxnSpPr>
            <a:cxnSpLocks noChangeShapeType="1"/>
            <a:stCxn id="82" idx="2"/>
            <a:endCxn id="83" idx="0"/>
          </p:cNvCxnSpPr>
          <p:nvPr/>
        </p:nvCxnSpPr>
        <p:spPr bwMode="auto">
          <a:xfrm flipH="1">
            <a:off x="4742177" y="1227700"/>
            <a:ext cx="1115641" cy="1067957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6" name="Picture 5" descr="Female Teacher Stock Vector Illustration and Royalty Free Female Teacher  Clipart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8" t="1269" r="14801" b="3963"/>
          <a:stretch/>
        </p:blipFill>
        <p:spPr bwMode="auto">
          <a:xfrm>
            <a:off x="-252534" y="123479"/>
            <a:ext cx="2645951" cy="471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ounded Rectangle 86"/>
          <p:cNvSpPr>
            <a:spLocks noChangeArrowheads="1"/>
          </p:cNvSpPr>
          <p:nvPr/>
        </p:nvSpPr>
        <p:spPr bwMode="auto">
          <a:xfrm>
            <a:off x="6151014" y="2355036"/>
            <a:ext cx="2930636" cy="2189125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6245598" y="2381943"/>
            <a:ext cx="2836052" cy="19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/>
          <a:p>
            <a:pPr marL="58730">
              <a:lnSpc>
                <a:spcPct val="125000"/>
              </a:lnSpc>
            </a:pPr>
            <a:r>
              <a:rPr lang="vi-VN" sz="2000">
                <a:solidFill>
                  <a:prstClr val="black"/>
                </a:solidFill>
                <a:latin typeface="UTM Avo" pitchFamily="18" charset="0"/>
              </a:rPr>
              <a:t>- Hiểu được tình cảm thân thiện của thầy giáo sẻ, biết sơ giản cách viết một bức thư.</a:t>
            </a:r>
          </a:p>
        </p:txBody>
      </p:sp>
      <p:cxnSp>
        <p:nvCxnSpPr>
          <p:cNvPr id="89" name="Curved Connector 30"/>
          <p:cNvCxnSpPr>
            <a:cxnSpLocks noChangeShapeType="1"/>
            <a:stCxn id="82" idx="2"/>
            <a:endCxn id="87" idx="0"/>
          </p:cNvCxnSpPr>
          <p:nvPr/>
        </p:nvCxnSpPr>
        <p:spPr bwMode="auto">
          <a:xfrm>
            <a:off x="5857817" y="1227699"/>
            <a:ext cx="1758515" cy="1127337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4439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79" grpId="0"/>
      <p:bldP spid="81" grpId="0" animBg="1"/>
      <p:bldP spid="82" grpId="0"/>
      <p:bldP spid="83" grpId="0" animBg="1"/>
      <p:bldP spid="84" grpId="0"/>
      <p:bldP spid="87" grpId="0" animBg="1"/>
      <p:bldP spid="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146176"/>
            <a:ext cx="5688632" cy="39785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4" descr="E:\我图PPT\00001PNG素材\扁平化png\2222.png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81" y="267495"/>
            <a:ext cx="5905557" cy="275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1" y="2968938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0000000我图PPT\00001PNG素材\儿童卡通\6465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56" y="1058568"/>
            <a:ext cx="2353535" cy="422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3" y="-115420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72427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883" y="1184450"/>
            <a:ext cx="4115251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57">
              <a:spcBef>
                <a:spcPct val="0"/>
              </a:spcBef>
              <a:buClrTx/>
              <a:buNone/>
            </a:pPr>
            <a:r>
              <a:rPr lang="en-US" altLang="en-US" sz="3600" b="1" dirty="0" err="1">
                <a:solidFill>
                  <a:srgbClr val="C00000"/>
                </a:solidFill>
                <a:cs typeface="Arial" pitchFamily="34" charset="0"/>
              </a:rPr>
              <a:t>Củng</a:t>
            </a:r>
            <a:r>
              <a:rPr lang="en-US" altLang="en-US" sz="36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cs typeface="Arial" pitchFamily="34" charset="0"/>
              </a:rPr>
              <a:t>cố</a:t>
            </a:r>
            <a:r>
              <a:rPr lang="en-US" altLang="en-US" sz="3600" b="1" dirty="0">
                <a:solidFill>
                  <a:srgbClr val="C00000"/>
                </a:solidFill>
                <a:cs typeface="Arial" pitchFamily="34" charset="0"/>
              </a:rPr>
              <a:t> - </a:t>
            </a:r>
            <a:r>
              <a:rPr lang="en-US" altLang="en-US" sz="3600" b="1" dirty="0" err="1">
                <a:solidFill>
                  <a:srgbClr val="C00000"/>
                </a:solidFill>
                <a:cs typeface="Arial" pitchFamily="34" charset="0"/>
              </a:rPr>
              <a:t>Dặn</a:t>
            </a:r>
            <a:r>
              <a:rPr lang="en-US" altLang="en-US" sz="36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cs typeface="Arial" pitchFamily="34" charset="0"/>
              </a:rPr>
              <a:t>dò</a:t>
            </a:r>
            <a:endParaRPr lang="en-US" altLang="en-US" sz="36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1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76251" y="38433"/>
            <a:ext cx="7600520" cy="101565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000" b="1">
                <a:latin typeface="Times New Roman" pitchFamily="18" charset="0"/>
                <a:cs typeface="Times New Roman" pitchFamily="18" charset="0"/>
              </a:rPr>
              <a:t>Nghe kể </a:t>
            </a:r>
            <a:r>
              <a:rPr lang="vi-VN" sz="6000" b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800" b="1">
              <a:latin typeface="UTM Avo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32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8"/>
          <a:stretch/>
        </p:blipFill>
        <p:spPr bwMode="auto">
          <a:xfrm>
            <a:off x="251520" y="-20538"/>
            <a:ext cx="878497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3958888"/>
            <a:ext cx="7704856" cy="70787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vi-VN" sz="4000">
                <a:cs typeface="Arial" pitchFamily="34" charset="0"/>
              </a:rPr>
              <a:t>Thầy giáo sẻ dạy học trò làm gì?</a:t>
            </a:r>
            <a:endParaRPr lang="en-US" sz="40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81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69"/>
          <a:stretch/>
        </p:blipFill>
        <p:spPr bwMode="auto">
          <a:xfrm>
            <a:off x="179512" y="-62726"/>
            <a:ext cx="9396535" cy="37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083918"/>
            <a:ext cx="8260353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vi-VN" sz="2400">
                <a:cs typeface="Arial" pitchFamily="34" charset="0"/>
              </a:rPr>
              <a:t>Thầy giáo sẻ hướng dẫn học trò làm cách nào để gửi thư?</a:t>
            </a:r>
            <a:endParaRPr lang="en-US" sz="24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56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2" t="5485" r="7948" b="17740"/>
          <a:stretch/>
        </p:blipFill>
        <p:spPr bwMode="auto">
          <a:xfrm>
            <a:off x="0" y="195486"/>
            <a:ext cx="889248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218652"/>
            <a:ext cx="8280920" cy="5847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vi-VN" sz="3200">
                <a:cs typeface="Arial" pitchFamily="34" charset="0"/>
              </a:rPr>
              <a:t>Thầy giáo sẻ đã nhận được điều gì bất ngờ?</a:t>
            </a:r>
            <a:endParaRPr lang="en-US" sz="3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9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" r="15362" b="22007"/>
          <a:stretch/>
        </p:blipFill>
        <p:spPr bwMode="auto">
          <a:xfrm>
            <a:off x="77124" y="142721"/>
            <a:ext cx="878497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371950"/>
            <a:ext cx="8208912" cy="52321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vi-VN" sz="2800">
                <a:cs typeface="Arial" pitchFamily="34" charset="0"/>
              </a:rPr>
              <a:t>Thầy giáo sẻ đã cảm ơn học trò bằng cách nào</a:t>
            </a:r>
            <a:r>
              <a:rPr lang="vi-VN" sz="2800" smtClean="0">
                <a:cs typeface="Arial" pitchFamily="34" charset="0"/>
              </a:rPr>
              <a:t>?</a:t>
            </a:r>
            <a:endParaRPr lang="en-US" sz="28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1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ounded Rectangle 118"/>
          <p:cNvSpPr/>
          <p:nvPr/>
        </p:nvSpPr>
        <p:spPr>
          <a:xfrm>
            <a:off x="827584" y="608856"/>
            <a:ext cx="8064897" cy="484645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8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547665" y="627534"/>
            <a:ext cx="7087829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vi-VN" sz="2800" b="1">
                <a:latin typeface="UTM Avo" pitchFamily="18" charset="0"/>
              </a:rPr>
              <a:t>Kể lại từng đoạn của câu chuyện theo tranh</a:t>
            </a:r>
            <a:endParaRPr lang="en-US" sz="2800" b="1">
              <a:latin typeface="UTM Avo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59232" y="555526"/>
            <a:ext cx="488433" cy="646331"/>
            <a:chOff x="417444" y="2357467"/>
            <a:chExt cx="488433" cy="646331"/>
          </a:xfrm>
        </p:grpSpPr>
        <p:sp>
          <p:nvSpPr>
            <p:cNvPr id="21" name="Oval 20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1088" y="2357467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3600" b="1" cap="none" spc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1691680" y="1059582"/>
            <a:ext cx="28803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71800" y="1059582"/>
            <a:ext cx="136873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732240" y="1059582"/>
            <a:ext cx="151216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77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32"/>
          <p:cNvSpPr>
            <a:spLocks noChangeArrowheads="1"/>
          </p:cNvSpPr>
          <p:nvPr/>
        </p:nvSpPr>
        <p:spPr bwMode="auto">
          <a:xfrm>
            <a:off x="2222946" y="601079"/>
            <a:ext cx="6813550" cy="3338823"/>
          </a:xfrm>
          <a:prstGeom prst="roundRect">
            <a:avLst>
              <a:gd name="adj" fmla="val 16667"/>
            </a:avLst>
          </a:prstGeom>
          <a:solidFill>
            <a:schemeClr val="accent2">
              <a:lumMod val="50000"/>
            </a:schemeClr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pic>
        <p:nvPicPr>
          <p:cNvPr id="56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83518"/>
            <a:ext cx="2399950" cy="444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2438970" y="673087"/>
            <a:ext cx="6597526" cy="26314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u="sng">
                <a:solidFill>
                  <a:srgbClr val="FFFFD9"/>
                </a:solidFill>
                <a:latin typeface="UTM Avo" pitchFamily="18" charset="0"/>
              </a:rPr>
              <a:t>Lưu ý khi </a:t>
            </a:r>
            <a:r>
              <a:rPr lang="vi-VN" sz="2200" b="1" u="sng">
                <a:solidFill>
                  <a:srgbClr val="FFFFD9"/>
                </a:solidFill>
                <a:latin typeface="UTM Avo" pitchFamily="18" charset="0"/>
              </a:rPr>
              <a:t>kể</a:t>
            </a:r>
            <a:r>
              <a:rPr lang="en-US" sz="2200" b="1" u="sng">
                <a:solidFill>
                  <a:srgbClr val="FFFFD9"/>
                </a:solidFill>
                <a:latin typeface="UTM Avo" pitchFamily="18" charset="0"/>
              </a:rPr>
              <a:t> - nghe:</a:t>
            </a:r>
          </a:p>
          <a:p>
            <a:pPr algn="just">
              <a:lnSpc>
                <a:spcPct val="150000"/>
              </a:lnSpc>
            </a:pPr>
            <a:r>
              <a:rPr lang="en-US" sz="2200">
                <a:solidFill>
                  <a:srgbClr val="FFFFD9"/>
                </a:solidFill>
                <a:latin typeface="UTM Avo" pitchFamily="18" charset="0"/>
              </a:rPr>
              <a:t>- </a:t>
            </a:r>
            <a:r>
              <a:rPr lang="vi-VN" sz="2200">
                <a:solidFill>
                  <a:srgbClr val="FFFFD9"/>
                </a:solidFill>
                <a:latin typeface="UTM Avo" pitchFamily="18" charset="0"/>
              </a:rPr>
              <a:t>Em kể cho bạn đủ nghe, rõ ràng, kể về những điều em đã biết theo điều gợi ý hay tranh vẽ.</a:t>
            </a:r>
            <a:endParaRPr lang="en-US" sz="2200">
              <a:solidFill>
                <a:srgbClr val="FFFFD9"/>
              </a:solidFill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>
                <a:solidFill>
                  <a:srgbClr val="FFFFD9"/>
                </a:solidFill>
                <a:latin typeface="UTM Avo" pitchFamily="18" charset="0"/>
              </a:rPr>
              <a:t>- </a:t>
            </a:r>
            <a:r>
              <a:rPr lang="vi-VN" sz="2200">
                <a:solidFill>
                  <a:srgbClr val="FFFFD9"/>
                </a:solidFill>
                <a:latin typeface="UTM Avo" pitchFamily="18" charset="0"/>
              </a:rPr>
              <a:t>Em chăm chú nghe bạn nói, có thể hỏi bạn về điều bạn vừa kể. </a:t>
            </a:r>
            <a:endParaRPr lang="en-US" sz="2200">
              <a:solidFill>
                <a:srgbClr val="FFFFD9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1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6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79025" y="686203"/>
            <a:ext cx="7416824" cy="993016"/>
            <a:chOff x="971600" y="1563638"/>
            <a:chExt cx="7416824" cy="993016"/>
          </a:xfrm>
        </p:grpSpPr>
        <p:sp>
          <p:nvSpPr>
            <p:cNvPr id="18" name="Rounded Rectangle 17"/>
            <p:cNvSpPr/>
            <p:nvPr/>
          </p:nvSpPr>
          <p:spPr>
            <a:xfrm>
              <a:off x="971600" y="1563638"/>
              <a:ext cx="7416824" cy="993016"/>
            </a:xfrm>
            <a:prstGeom prst="roundRect">
              <a:avLst/>
            </a:prstGeom>
            <a:solidFill>
              <a:srgbClr val="FCE0E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127064" y="170765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27064" y="1971683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127064" y="223571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60032" y="843558"/>
            <a:ext cx="672779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vi-VN" sz="2000" b="1">
                <a:latin typeface="UTM Avo" pitchFamily="18" charset="0"/>
              </a:rPr>
              <a:t>Kể cho người thân về thầy giáo sẻ trong câu chuyện trên</a:t>
            </a:r>
            <a:endParaRPr lang="en-US" sz="2000" b="1">
              <a:latin typeface="UTM Avo" pitchFamily="18" charset="0"/>
            </a:endParaRPr>
          </a:p>
        </p:txBody>
      </p:sp>
      <p:pic>
        <p:nvPicPr>
          <p:cNvPr id="717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4" y="2832671"/>
            <a:ext cx="9148238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46212"/>
            <a:ext cx="3588458" cy="362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9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简约亲子活动教育PPT模板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42927</TotalTime>
  <Words>190</Words>
  <Application>Microsoft Office PowerPoint</Application>
  <PresentationFormat>On-screen Show (16:9)</PresentationFormat>
  <Paragraphs>23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自定义设计方案</vt:lpstr>
      <vt:lpstr>1_自定义设计方案</vt:lpstr>
      <vt:lpstr>2_自定义设计方案</vt:lpstr>
      <vt:lpstr>1_Default Design</vt:lpstr>
      <vt:lpstr>3_自定义设计方案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卡通简约亲子活动教育PPT模板</dc:title>
  <dc:creator>Http://Dian1.taobao.com</dc:creator>
  <dc:description>Http://Dian1.taobao.com</dc:description>
  <cp:lastModifiedBy>A</cp:lastModifiedBy>
  <cp:revision>988</cp:revision>
  <dcterms:created xsi:type="dcterms:W3CDTF">2015-04-15T03:07:00Z</dcterms:created>
  <dcterms:modified xsi:type="dcterms:W3CDTF">2024-05-20T12:43:06Z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