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  <p:sldMasterId id="2147483744" r:id="rId11"/>
    <p:sldMasterId id="2147483756" r:id="rId12"/>
  </p:sldMasterIdLst>
  <p:notesMasterIdLst>
    <p:notesMasterId r:id="rId33"/>
  </p:notesMasterIdLst>
  <p:sldIdLst>
    <p:sldId id="330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275" r:id="rId21"/>
    <p:sldId id="298" r:id="rId22"/>
    <p:sldId id="274" r:id="rId23"/>
    <p:sldId id="303" r:id="rId24"/>
    <p:sldId id="326" r:id="rId25"/>
    <p:sldId id="327" r:id="rId26"/>
    <p:sldId id="305" r:id="rId27"/>
    <p:sldId id="307" r:id="rId28"/>
    <p:sldId id="328" r:id="rId29"/>
    <p:sldId id="329" r:id="rId30"/>
    <p:sldId id="318" r:id="rId31"/>
    <p:sldId id="31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B6E3A-A240-4786-A435-2604FFC11FC6}" v="9" dt="2022-06-18T10:13:00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53" d="100"/>
          <a:sy n="53" d="100"/>
        </p:scale>
        <p:origin x="-34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8DB6E3A-A240-4786-A435-2604FFC11FC6}"/>
    <pc:docChg chg="custSel addSld delSld modSld sldOrd">
      <pc:chgData name="Trang Ha" userId="270efafb50020bd6" providerId="LiveId" clId="{F8DB6E3A-A240-4786-A435-2604FFC11FC6}" dt="2022-06-18T10:13:00.439" v="17" actId="1076"/>
      <pc:docMkLst>
        <pc:docMk/>
      </pc:docMkLst>
      <pc:sldChg chg="modAnim">
        <pc:chgData name="Trang Ha" userId="270efafb50020bd6" providerId="LiveId" clId="{F8DB6E3A-A240-4786-A435-2604FFC11FC6}" dt="2022-06-18T08:24:42.976" v="13"/>
        <pc:sldMkLst>
          <pc:docMk/>
          <pc:sldMk cId="1063882828" sldId="298"/>
        </pc:sldMkLst>
      </pc:sldChg>
      <pc:sldChg chg="delSp modSp mod">
        <pc:chgData name="Trang Ha" userId="270efafb50020bd6" providerId="LiveId" clId="{F8DB6E3A-A240-4786-A435-2604FFC11FC6}" dt="2022-06-18T08:21:44.470" v="3" actId="21"/>
        <pc:sldMkLst>
          <pc:docMk/>
          <pc:sldMk cId="2478209084" sldId="319"/>
        </pc:sldMkLst>
        <pc:picChg chg="del mod">
          <ac:chgData name="Trang Ha" userId="270efafb50020bd6" providerId="LiveId" clId="{F8DB6E3A-A240-4786-A435-2604FFC11FC6}" dt="2022-06-18T08:21:44.470" v="3" actId="21"/>
          <ac:picMkLst>
            <pc:docMk/>
            <pc:sldMk cId="2478209084" sldId="319"/>
            <ac:picMk id="2" creationId="{F0C5E069-1946-E3C5-2629-2A0A451A9F36}"/>
          </ac:picMkLst>
        </pc:picChg>
      </pc:sldChg>
      <pc:sldChg chg="modSp">
        <pc:chgData name="Trang Ha" userId="270efafb50020bd6" providerId="LiveId" clId="{F8DB6E3A-A240-4786-A435-2604FFC11FC6}" dt="2022-06-18T10:13:00.439" v="17" actId="1076"/>
        <pc:sldMkLst>
          <pc:docMk/>
          <pc:sldMk cId="2454878462" sldId="325"/>
        </pc:sldMkLst>
        <pc:picChg chg="mod">
          <ac:chgData name="Trang Ha" userId="270efafb50020bd6" providerId="LiveId" clId="{F8DB6E3A-A240-4786-A435-2604FFC11FC6}" dt="2022-06-18T10:13:00.439" v="17" actId="1076"/>
          <ac:picMkLst>
            <pc:docMk/>
            <pc:sldMk cId="2454878462" sldId="325"/>
            <ac:picMk id="13" creationId="{00000000-0000-0000-0000-000000000000}"/>
          </ac:picMkLst>
        </pc:picChg>
        <pc:picChg chg="mod">
          <ac:chgData name="Trang Ha" userId="270efafb50020bd6" providerId="LiveId" clId="{F8DB6E3A-A240-4786-A435-2604FFC11FC6}" dt="2022-06-18T10:12:58.068" v="16" actId="1076"/>
          <ac:picMkLst>
            <pc:docMk/>
            <pc:sldMk cId="2454878462" sldId="325"/>
            <ac:picMk id="14" creationId="{00000000-0000-0000-0000-000000000000}"/>
          </ac:picMkLst>
        </pc:picChg>
        <pc:picChg chg="mod">
          <ac:chgData name="Trang Ha" userId="270efafb50020bd6" providerId="LiveId" clId="{F8DB6E3A-A240-4786-A435-2604FFC11FC6}" dt="2022-06-18T10:12:53.821" v="14" actId="1076"/>
          <ac:picMkLst>
            <pc:docMk/>
            <pc:sldMk cId="2454878462" sldId="325"/>
            <ac:picMk id="18" creationId="{00000000-0000-0000-0000-000000000000}"/>
          </ac:picMkLst>
        </pc:picChg>
      </pc:sldChg>
      <pc:sldChg chg="addSp delSp modSp new mod ord setBg">
        <pc:chgData name="Trang Ha" userId="270efafb50020bd6" providerId="LiveId" clId="{F8DB6E3A-A240-4786-A435-2604FFC11FC6}" dt="2022-06-18T08:22:19.672" v="11"/>
        <pc:sldMkLst>
          <pc:docMk/>
          <pc:sldMk cId="1866800038" sldId="330"/>
        </pc:sldMkLst>
        <pc:spChg chg="del">
          <ac:chgData name="Trang Ha" userId="270efafb50020bd6" providerId="LiveId" clId="{F8DB6E3A-A240-4786-A435-2604FFC11FC6}" dt="2022-06-18T08:22:12.594" v="9" actId="26606"/>
          <ac:spMkLst>
            <pc:docMk/>
            <pc:sldMk cId="1866800038" sldId="330"/>
            <ac:spMk id="2" creationId="{A1B4E722-DD20-EEE8-A615-EBA25C4A71B4}"/>
          </ac:spMkLst>
        </pc:spChg>
        <pc:spChg chg="del">
          <ac:chgData name="Trang Ha" userId="270efafb50020bd6" providerId="LiveId" clId="{F8DB6E3A-A240-4786-A435-2604FFC11FC6}" dt="2022-06-18T08:22:12.594" v="9" actId="26606"/>
          <ac:spMkLst>
            <pc:docMk/>
            <pc:sldMk cId="1866800038" sldId="330"/>
            <ac:spMk id="3" creationId="{B6A1DCD5-557A-CB47-3943-BA4B536983D0}"/>
          </ac:spMkLst>
        </pc:spChg>
        <pc:spChg chg="add">
          <ac:chgData name="Trang Ha" userId="270efafb50020bd6" providerId="LiveId" clId="{F8DB6E3A-A240-4786-A435-2604FFC11FC6}" dt="2022-06-18T08:22:12.594" v="9" actId="26606"/>
          <ac:spMkLst>
            <pc:docMk/>
            <pc:sldMk cId="1866800038" sldId="330"/>
            <ac:spMk id="9" creationId="{94087E04-C99E-4195-8EBA-1BD4C45117C9}"/>
          </ac:spMkLst>
        </pc:spChg>
        <pc:spChg chg="add">
          <ac:chgData name="Trang Ha" userId="270efafb50020bd6" providerId="LiveId" clId="{F8DB6E3A-A240-4786-A435-2604FFC11FC6}" dt="2022-06-18T08:22:12.594" v="9" actId="26606"/>
          <ac:spMkLst>
            <pc:docMk/>
            <pc:sldMk cId="1866800038" sldId="330"/>
            <ac:spMk id="15" creationId="{2FEFA492-1F90-4DD2-B51D-E6471B05E926}"/>
          </ac:spMkLst>
        </pc:spChg>
        <pc:grpChg chg="add">
          <ac:chgData name="Trang Ha" userId="270efafb50020bd6" providerId="LiveId" clId="{F8DB6E3A-A240-4786-A435-2604FFC11FC6}" dt="2022-06-18T08:22:12.594" v="9" actId="26606"/>
          <ac:grpSpMkLst>
            <pc:docMk/>
            <pc:sldMk cId="1866800038" sldId="330"/>
            <ac:grpSpMk id="11" creationId="{3BB791AC-7337-46DA-B66B-FDB89A493774}"/>
          </ac:grpSpMkLst>
        </pc:grpChg>
        <pc:picChg chg="add mod">
          <ac:chgData name="Trang Ha" userId="270efafb50020bd6" providerId="LiveId" clId="{F8DB6E3A-A240-4786-A435-2604FFC11FC6}" dt="2022-06-18T08:22:12.594" v="9" actId="26606"/>
          <ac:picMkLst>
            <pc:docMk/>
            <pc:sldMk cId="1866800038" sldId="330"/>
            <ac:picMk id="4" creationId="{66530A49-9BBB-7CB5-1309-A7FD67C1C712}"/>
          </ac:picMkLst>
        </pc:picChg>
      </pc:sldChg>
      <pc:sldChg chg="del">
        <pc:chgData name="Trang Ha" userId="270efafb50020bd6" providerId="LiveId" clId="{F8DB6E3A-A240-4786-A435-2604FFC11FC6}" dt="2022-06-18T08:21:23.177" v="0" actId="47"/>
        <pc:sldMkLst>
          <pc:docMk/>
          <pc:sldMk cId="2599946708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5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05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20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364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38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374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692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405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88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374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6916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2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15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28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092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22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24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341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147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84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52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55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71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892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69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67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40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6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52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11.gif"/><Relationship Id="rId4" Type="http://schemas.microsoft.com/office/2007/relationships/hdphoto" Target="../media/hdphoto2.wdp"/><Relationship Id="rId9" Type="http://schemas.openxmlformats.org/officeDocument/2006/relationships/image" Target="../media/image10.gif"/><Relationship Id="rId1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gif"/><Relationship Id="rId18" Type="http://schemas.microsoft.com/office/2007/relationships/hdphoto" Target="../media/hdphoto8.wdp"/><Relationship Id="rId26" Type="http://schemas.openxmlformats.org/officeDocument/2006/relationships/slide" Target="slide5.xml"/><Relationship Id="rId3" Type="http://schemas.openxmlformats.org/officeDocument/2006/relationships/slideLayout" Target="../slideLayouts/slideLayout52.xml"/><Relationship Id="rId21" Type="http://schemas.microsoft.com/office/2007/relationships/hdphoto" Target="../media/hdphoto9.wdp"/><Relationship Id="rId34" Type="http://schemas.openxmlformats.org/officeDocument/2006/relationships/image" Target="../media/image26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5" Type="http://schemas.microsoft.com/office/2007/relationships/hdphoto" Target="../media/hdphoto10.wdp"/><Relationship Id="rId33" Type="http://schemas.openxmlformats.org/officeDocument/2006/relationships/slide" Target="slide8.xml"/><Relationship Id="rId2" Type="http://schemas.openxmlformats.org/officeDocument/2006/relationships/audio" Target="../media/media1.mp3"/><Relationship Id="rId16" Type="http://schemas.microsoft.com/office/2007/relationships/hdphoto" Target="../media/hdphoto7.wdp"/><Relationship Id="rId20" Type="http://schemas.openxmlformats.org/officeDocument/2006/relationships/image" Target="../media/image20.png"/><Relationship Id="rId29" Type="http://schemas.openxmlformats.org/officeDocument/2006/relationships/slide" Target="slide6.xml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image" Target="../media/image25.png"/><Relationship Id="rId37" Type="http://schemas.openxmlformats.org/officeDocument/2006/relationships/slide" Target="slide9.xml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microsoft.com/office/2007/relationships/hdphoto" Target="../media/hdphoto11.wdp"/><Relationship Id="rId36" Type="http://schemas.openxmlformats.org/officeDocument/2006/relationships/image" Target="../media/image28.gif"/><Relationship Id="rId10" Type="http://schemas.openxmlformats.org/officeDocument/2006/relationships/image" Target="../media/image11.gif"/><Relationship Id="rId19" Type="http://schemas.openxmlformats.org/officeDocument/2006/relationships/image" Target="../media/image19.png"/><Relationship Id="rId31" Type="http://schemas.openxmlformats.org/officeDocument/2006/relationships/slide" Target="slide7.xml"/><Relationship Id="rId4" Type="http://schemas.openxmlformats.org/officeDocument/2006/relationships/image" Target="../media/image15.jpg"/><Relationship Id="rId9" Type="http://schemas.openxmlformats.org/officeDocument/2006/relationships/image" Target="../media/image10.gif"/><Relationship Id="rId14" Type="http://schemas.openxmlformats.org/officeDocument/2006/relationships/image" Target="../media/image16.png"/><Relationship Id="rId22" Type="http://schemas.openxmlformats.org/officeDocument/2006/relationships/slide" Target="slide4.xml"/><Relationship Id="rId27" Type="http://schemas.openxmlformats.org/officeDocument/2006/relationships/image" Target="../media/image23.png"/><Relationship Id="rId30" Type="http://schemas.openxmlformats.org/officeDocument/2006/relationships/image" Target="../media/image24.png"/><Relationship Id="rId35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image" Target="../media/image29.jpg"/><Relationship Id="rId17" Type="http://schemas.microsoft.com/office/2007/relationships/hdphoto" Target="../media/hdphoto13.wdp"/><Relationship Id="rId2" Type="http://schemas.openxmlformats.org/officeDocument/2006/relationships/image" Target="../media/image15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3.xml"/><Relationship Id="rId6" Type="http://schemas.microsoft.com/office/2007/relationships/hdphoto" Target="../media/hdphoto4.wdp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image" Target="../media/image29.jpg"/><Relationship Id="rId17" Type="http://schemas.microsoft.com/office/2007/relationships/hdphoto" Target="../media/hdphoto13.wdp"/><Relationship Id="rId2" Type="http://schemas.openxmlformats.org/officeDocument/2006/relationships/image" Target="../media/image15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4.wdp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image" Target="../media/image29.jpg"/><Relationship Id="rId17" Type="http://schemas.microsoft.com/office/2007/relationships/hdphoto" Target="../media/hdphoto13.wdp"/><Relationship Id="rId2" Type="http://schemas.openxmlformats.org/officeDocument/2006/relationships/image" Target="../media/image15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4.wdp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image" Target="../media/image29.jpg"/><Relationship Id="rId17" Type="http://schemas.microsoft.com/office/2007/relationships/hdphoto" Target="../media/hdphoto13.wdp"/><Relationship Id="rId2" Type="http://schemas.openxmlformats.org/officeDocument/2006/relationships/image" Target="../media/image15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4.wdp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image" Target="../media/image29.jpg"/><Relationship Id="rId17" Type="http://schemas.microsoft.com/office/2007/relationships/hdphoto" Target="../media/hdphoto13.wdp"/><Relationship Id="rId2" Type="http://schemas.openxmlformats.org/officeDocument/2006/relationships/image" Target="../media/image15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4.wdp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087E04-C99E-4195-8EBA-1BD4C4511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BB791AC-7337-46DA-B66B-FDB89A493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33FF6E8-7D52-4189-A347-8A63C30CA0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B1C304A-C36A-4CD1-8AB4-EA545D38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2FEFA492-1F90-4DD2-B51D-E6471B05E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6530A49-9BBB-7CB5-1309-A7FD67C1C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455" b="1852"/>
          <a:stretch/>
        </p:blipFill>
        <p:spPr>
          <a:xfrm>
            <a:off x="457200" y="457200"/>
            <a:ext cx="11277599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80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5641" y="172640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xmlns="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81" y="-3158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/>
          <p:nvPr/>
        </p:nvCxnSpPr>
        <p:spPr>
          <a:xfrm flipV="1">
            <a:off x="2274921" y="640080"/>
            <a:ext cx="802311" cy="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06" y="1151107"/>
            <a:ext cx="8869499" cy="2327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25" y="2756419"/>
            <a:ext cx="9159059" cy="2230935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1417500" y="4785488"/>
            <a:ext cx="9570539" cy="1428686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Muốn gấp một số lên một số lần ta làm thế nào?</a:t>
            </a:r>
          </a:p>
        </p:txBody>
      </p:sp>
      <p:sp>
        <p:nvSpPr>
          <p:cNvPr id="304" name="Flowchart: Process 303"/>
          <p:cNvSpPr/>
          <p:nvPr/>
        </p:nvSpPr>
        <p:spPr>
          <a:xfrm>
            <a:off x="1417500" y="4785488"/>
            <a:ext cx="9570539" cy="1428686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Muốn giảm một số đi một số lần ta làm thế nào?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8720" y="1529599"/>
            <a:ext cx="1066800" cy="10800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8570595" y="1529598"/>
            <a:ext cx="1066800" cy="10800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99" name="Rectangle 398"/>
          <p:cNvSpPr/>
          <p:nvPr/>
        </p:nvSpPr>
        <p:spPr>
          <a:xfrm>
            <a:off x="4998720" y="3316677"/>
            <a:ext cx="1066800" cy="10800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8531543" y="3326977"/>
            <a:ext cx="1066800" cy="10800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04" grpId="0" animBg="1"/>
      <p:bldP spid="304" grpId="1" animBg="1"/>
      <p:bldP spid="9" grpId="0" animBg="1"/>
      <p:bldP spid="310" grpId="0" animBg="1"/>
      <p:bldP spid="399" grpId="0" animBg="1"/>
      <p:bldP spid="4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E17282-A5B4-498D-972A-B5C3C1D88C9A}"/>
              </a:ext>
            </a:extLst>
          </p:cNvPr>
          <p:cNvSpPr txBox="1"/>
          <p:nvPr/>
        </p:nvSpPr>
        <p:spPr>
          <a:xfrm>
            <a:off x="1249680" y="270919"/>
            <a:ext cx="10538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Rô-bốt có 30 đồng vàng. Khi đi qua mỗi ngã rẽ (như hình vẽ), số đồng vàng của Rô-bốt sẽ thay đổi theo phép tính ghi ở con đường Rô-bốt sẽ đi qua. Tìm đường đi để Rô-bốt có 40 đồng vàng.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9" y="0"/>
            <a:ext cx="893346" cy="111350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3198027" y="820849"/>
            <a:ext cx="2547453" cy="9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https://baivan.net/sites/default/files/styles/giua_bai/public/screenshot_145_6.png?itok=axveyIr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9" y="2579243"/>
            <a:ext cx="10759439" cy="3938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3182787" y="2579243"/>
            <a:ext cx="25626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3675646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4147267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9600" y="4835820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8759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9" y="0"/>
            <a:ext cx="893346" cy="1113508"/>
          </a:xfrm>
          <a:prstGeom prst="rect">
            <a:avLst/>
          </a:prstGeom>
        </p:spPr>
      </p:pic>
      <p:pic>
        <p:nvPicPr>
          <p:cNvPr id="10" name="Picture 9" descr="https://baivan.net/sites/default/files/styles/giua_bai/public/screenshot_145_6.png?itok=axveyIr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86563"/>
            <a:ext cx="10938708" cy="29528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93920" y="928842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3920" y="1269388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20" y="1794600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0160" y="3219999"/>
            <a:ext cx="102260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(1) 30 gấp 2 lần … gấp 4 lần 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9268" y="4344184"/>
            <a:ext cx="102260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(2) 30 giảm 3 lần … gấp 4 lần 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7334" y="5785976"/>
            <a:ext cx="102260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(3) 30 giảm 5 lần … gấp 4 lần ….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7478" y="3664486"/>
            <a:ext cx="48405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(1) 30 gấp 2 lần là </a:t>
            </a:r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3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7984" y="3631418"/>
            <a:ext cx="37548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; 60 gấp 4 lần là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94916" y="3606754"/>
            <a:ext cx="11183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9412" y="4793396"/>
            <a:ext cx="50887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(2) 30 giảm 3 lần là </a:t>
            </a:r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6696" y="4742350"/>
            <a:ext cx="37548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; 10 gấp 4 lần là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94916" y="4750984"/>
            <a:ext cx="11183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0160" y="5819044"/>
            <a:ext cx="510068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(3) 30 giảm 5 lần là </a:t>
            </a:r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0666" y="5785976"/>
            <a:ext cx="37548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; 6 gấp 4 lần là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27598" y="5761312"/>
            <a:ext cx="11183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5704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2" grpId="1"/>
      <p:bldP spid="11" grpId="0"/>
      <p:bldP spid="11" grpId="1"/>
      <p:bldP spid="14" grpId="0"/>
      <p:bldP spid="14" grpId="1"/>
      <p:bldP spid="15" grpId="0"/>
      <p:bldP spid="16" grpId="0"/>
      <p:bldP spid="17" grpId="0"/>
      <p:bldP spid="19" grpId="0"/>
      <p:bldP spid="21" grpId="0"/>
      <p:bldP spid="22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9" y="0"/>
            <a:ext cx="893346" cy="11135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8892" y="4930556"/>
            <a:ext cx="50887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(2) 30 giảm 3 lần là </a:t>
            </a:r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6176" y="4879510"/>
            <a:ext cx="37548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; 10 gấp 4 lần là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4396" y="4888144"/>
            <a:ext cx="11183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1026" name="Picture 2" descr="https://img.loigiaihay.com/picture/2022/0304/tr-loi-bai-2-trang-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78" y="268226"/>
            <a:ext cx="10558145" cy="44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93920" y="1342033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2980" y="1950196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638307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567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FF04942-CEBA-6749-A71C-D2DDCC19609F}"/>
              </a:ext>
            </a:extLst>
          </p:cNvPr>
          <p:cNvGrpSpPr/>
          <p:nvPr/>
        </p:nvGrpSpPr>
        <p:grpSpPr>
          <a:xfrm>
            <a:off x="1208999" y="0"/>
            <a:ext cx="10830601" cy="3554819"/>
            <a:chOff x="1112429" y="362728"/>
            <a:chExt cx="10826462" cy="514887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6A6B7B1-A84F-E34D-9CFC-A1E01024DB4F}"/>
                </a:ext>
              </a:extLst>
            </p:cNvPr>
            <p:cNvSpPr/>
            <p:nvPr/>
          </p:nvSpPr>
          <p:spPr>
            <a:xfrm>
              <a:off x="1112429" y="362728"/>
              <a:ext cx="10826462" cy="321327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EE92C59-6D24-0941-A530-46FFC1F2FEB8}"/>
                </a:ext>
              </a:extLst>
            </p:cNvPr>
            <p:cNvSpPr txBox="1"/>
            <p:nvPr/>
          </p:nvSpPr>
          <p:spPr>
            <a:xfrm>
              <a:off x="1470223" y="362728"/>
              <a:ext cx="10316326" cy="5148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Mai có 28 cây bút màu. Sau khóa học vẽ, số cây bút màu còn lại của Mai so với lúc đầu giảm đi 4 lần. Hỏi Mai còn lại bao nhiêu cây bút màu?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23" y="115240"/>
            <a:ext cx="882276" cy="1153073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>
            <a:off x="1734790" y="758397"/>
            <a:ext cx="4205363" cy="54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4790" y="1447800"/>
            <a:ext cx="9055130" cy="30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613870" y="702174"/>
            <a:ext cx="2151410" cy="562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18936" y="2162248"/>
            <a:ext cx="6755544" cy="562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53775" y="2880359"/>
            <a:ext cx="11226770" cy="3398521"/>
            <a:chOff x="0" y="0"/>
            <a:chExt cx="12493058" cy="5110958"/>
          </a:xfrm>
        </p:grpSpPr>
        <p:sp>
          <p:nvSpPr>
            <p:cNvPr id="35" name="Freeform 34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636195" y="3109182"/>
            <a:ext cx="2456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04159" y="3838180"/>
            <a:ext cx="826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Mai còn lại số cây bút màu là: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05587" y="4594306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28 : 4 = 7 (cây)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51578" y="5365528"/>
            <a:ext cx="603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Đáp số: 7 cây bút màu</a:t>
            </a:r>
          </a:p>
        </p:txBody>
      </p: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24507" y="349307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64" y="239287"/>
            <a:ext cx="951943" cy="111694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372334" y="995638"/>
            <a:ext cx="12752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https://img.loigiaihay.com/picture/2022/0304/bai-4-trang-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356232"/>
            <a:ext cx="10789920" cy="39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24507" y="349307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64" y="239287"/>
            <a:ext cx="951943" cy="1116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356233"/>
            <a:ext cx="781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54 :                              = 6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4288164" y="1450436"/>
            <a:ext cx="411480" cy="396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30680" y="2636520"/>
            <a:ext cx="1981200" cy="487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09044" y="2621280"/>
            <a:ext cx="1981200" cy="487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Số chia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52160" y="2621280"/>
            <a:ext cx="1981200" cy="487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>
            <a:off x="2621280" y="1941008"/>
            <a:ext cx="0" cy="69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3904" y="1941008"/>
            <a:ext cx="0" cy="69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2760" y="1925768"/>
            <a:ext cx="0" cy="69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90724" y="3580315"/>
            <a:ext cx="8341996" cy="9448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Muốn tìm số chia ta lấy số bị chia chia cho thương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8985876" y="385315"/>
            <a:ext cx="2773680" cy="229092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Muốn tìm số chia ta làm thế nào?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9440" y="5231091"/>
            <a:ext cx="669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           = 54 : 6 = 9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3876684" y="5231091"/>
            <a:ext cx="411480" cy="396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67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7" grpId="0" animBg="1"/>
      <p:bldP spid="10" grpId="0" animBg="1"/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24507" y="349307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64" y="239287"/>
            <a:ext cx="951943" cy="1116946"/>
          </a:xfrm>
          <a:prstGeom prst="rect">
            <a:avLst/>
          </a:prstGeom>
        </p:spPr>
      </p:pic>
      <p:pic>
        <p:nvPicPr>
          <p:cNvPr id="2050" name="Picture 2" descr="https://img.loigiaihay.com/picture/2022/0304/bai-4-trang-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356232"/>
            <a:ext cx="10789920" cy="39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2424507" y="2075276"/>
            <a:ext cx="411480" cy="396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3705341" y="3133402"/>
            <a:ext cx="411480" cy="396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087947" y="3133402"/>
            <a:ext cx="411480" cy="396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96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5" y="1356360"/>
            <a:ext cx="9802593" cy="4368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EFAD26-3A77-451D-A001-71B9B70B7547}"/>
              </a:ext>
            </a:extLst>
          </p:cNvPr>
          <p:cNvSpPr txBox="1"/>
          <p:nvPr/>
        </p:nvSpPr>
        <p:spPr>
          <a:xfrm>
            <a:off x="2502352" y="3109386"/>
            <a:ext cx="702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>
                <a:solidFill>
                  <a:srgbClr val="FF00FF"/>
                </a:solidFill>
                <a:latin typeface="HP-087" panose="020B0803050302020204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35164270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09" y="685800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116205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DỌN SẠCH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ĐẠI DƯƠNG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Tai nguyen thiet ke tro choi\Bảng gỗ\choi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895600" y="3277632"/>
            <a:ext cx="6934200" cy="26249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1280" y="3542927"/>
            <a:ext cx="62828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 trường biển, sông, hồ đang bị ô nhiễm do rác thải của con người. Hãy cứu các loài sinh vật dưới biển bằng cách dọn sạch rác qua việc trả lời đúng các câu hỏi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7069029" y="2647189"/>
            <a:ext cx="3456119" cy="32780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8" name="Google Shape;418;p36"/>
          <p:cNvSpPr/>
          <p:nvPr/>
        </p:nvSpPr>
        <p:spPr>
          <a:xfrm>
            <a:off x="1295467" y="2647189"/>
            <a:ext cx="3456119" cy="3278088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9" name="Google Shape;419;p36"/>
          <p:cNvSpPr/>
          <p:nvPr/>
        </p:nvSpPr>
        <p:spPr>
          <a:xfrm>
            <a:off x="4217931" y="1810477"/>
            <a:ext cx="3456119" cy="3278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4292129" y="3019169"/>
            <a:ext cx="3234969" cy="788628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err="1">
                <a:solidFill>
                  <a:srgbClr val="002060"/>
                </a:solidFill>
              </a:rPr>
              <a:t>Hoàn</a:t>
            </a:r>
            <a:r>
              <a:rPr lang="en-US" sz="5333">
                <a:solidFill>
                  <a:srgbClr val="002060"/>
                </a:solidFill>
              </a:rPr>
              <a:t> </a:t>
            </a:r>
            <a:r>
              <a:rPr lang="en-US" sz="5333" err="1">
                <a:solidFill>
                  <a:srgbClr val="002060"/>
                </a:solidFill>
              </a:rPr>
              <a:t>thành</a:t>
            </a:r>
            <a:r>
              <a:rPr lang="en-US" sz="5333">
                <a:solidFill>
                  <a:srgbClr val="002060"/>
                </a:solidFill>
              </a:rPr>
              <a:t> </a:t>
            </a:r>
            <a:r>
              <a:rPr lang="en-US" sz="5333" err="1">
                <a:solidFill>
                  <a:srgbClr val="002060"/>
                </a:solidFill>
              </a:rPr>
              <a:t>bài</a:t>
            </a:r>
            <a:endParaRPr lang="en-US" sz="5333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394538" y="3902413"/>
            <a:ext cx="3168109" cy="728055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err="1">
                <a:solidFill>
                  <a:srgbClr val="FFFFFF"/>
                </a:solidFill>
              </a:rPr>
              <a:t>Xem</a:t>
            </a:r>
            <a:r>
              <a:rPr lang="en-US" sz="5333">
                <a:solidFill>
                  <a:srgbClr val="FFFFFF"/>
                </a:solidFill>
              </a:rPr>
              <a:t> </a:t>
            </a:r>
            <a:r>
              <a:rPr lang="en-US" sz="5333" err="1">
                <a:solidFill>
                  <a:srgbClr val="FFFFFF"/>
                </a:solidFill>
              </a:rPr>
              <a:t>lại</a:t>
            </a:r>
            <a:r>
              <a:rPr lang="en-US" sz="5333">
                <a:solidFill>
                  <a:srgbClr val="FFFFFF"/>
                </a:solidFill>
              </a:rPr>
              <a:t> </a:t>
            </a:r>
            <a:r>
              <a:rPr lang="en-US" sz="5333" err="1">
                <a:solidFill>
                  <a:srgbClr val="FFFFFF"/>
                </a:solidFill>
              </a:rPr>
              <a:t>bài</a:t>
            </a:r>
            <a:r>
              <a:rPr lang="en-US" sz="5333">
                <a:solidFill>
                  <a:srgbClr val="FFFFFF"/>
                </a:solidFill>
              </a:rPr>
              <a:t> </a:t>
            </a:r>
            <a:r>
              <a:rPr lang="en-US" sz="5333" err="1">
                <a:solidFill>
                  <a:srgbClr val="FFFFFF"/>
                </a:solidFill>
              </a:rPr>
              <a:t>đã</a:t>
            </a:r>
            <a:r>
              <a:rPr lang="en-US" sz="5333">
                <a:solidFill>
                  <a:srgbClr val="FFFFFF"/>
                </a:solidFill>
              </a:rPr>
              <a:t> </a:t>
            </a:r>
            <a:r>
              <a:rPr lang="en-US" sz="5333" err="1">
                <a:solidFill>
                  <a:srgbClr val="FFFFFF"/>
                </a:solidFill>
              </a:rPr>
              <a:t>học</a:t>
            </a:r>
            <a:r>
              <a:rPr lang="en-US" sz="5333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7344326" y="3896944"/>
            <a:ext cx="2905525" cy="790253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>
                <a:solidFill>
                  <a:srgbClr val="FFFFFF"/>
                </a:solidFill>
              </a:rPr>
              <a:t>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22482445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6836003" y="852441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20987" y="243056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553" y="1369286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rác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7584092" y="5345234"/>
            <a:ext cx="1256363" cy="1570454"/>
          </a:xfrm>
          <a:prstGeom prst="rect">
            <a:avLst/>
          </a:prstGeom>
        </p:spPr>
      </p:pic>
      <p:pic>
        <p:nvPicPr>
          <p:cNvPr id="20" name="tv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66647" y="5525547"/>
            <a:ext cx="1571387" cy="1076292"/>
          </a:xfrm>
          <a:prstGeom prst="rect">
            <a:avLst/>
          </a:prstGeom>
        </p:spPr>
      </p:pic>
      <p:pic>
        <p:nvPicPr>
          <p:cNvPr id="4" name="túi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1" b="89732" l="58249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03" t="22402" r="16208" b="47497"/>
          <a:stretch/>
        </p:blipFill>
        <p:spPr>
          <a:xfrm>
            <a:off x="3228759" y="2295789"/>
            <a:ext cx="1218551" cy="1076875"/>
          </a:xfrm>
          <a:prstGeom prst="rect">
            <a:avLst/>
          </a:prstGeom>
        </p:spPr>
      </p:pic>
      <p:pic>
        <p:nvPicPr>
          <p:cNvPr id="6" name="lốp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643" b="100000" l="787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36" t="55564"/>
          <a:stretch/>
        </p:blipFill>
        <p:spPr>
          <a:xfrm>
            <a:off x="9525000" y="5265565"/>
            <a:ext cx="1143000" cy="1660871"/>
          </a:xfrm>
          <a:prstGeom prst="rect">
            <a:avLst/>
          </a:prstGeom>
        </p:spPr>
      </p:pic>
      <p:pic>
        <p:nvPicPr>
          <p:cNvPr id="22" name="táo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29487" r="47873" b="9825"/>
          <a:stretch/>
        </p:blipFill>
        <p:spPr>
          <a:xfrm>
            <a:off x="5405521" y="153660"/>
            <a:ext cx="1375064" cy="1810635"/>
          </a:xfrm>
          <a:prstGeom prst="rect">
            <a:avLst/>
          </a:prstGeom>
        </p:spPr>
      </p:pic>
      <p:pic>
        <p:nvPicPr>
          <p:cNvPr id="24" name="1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19292" r="79452" b="50000"/>
          <a:stretch/>
        </p:blipFill>
        <p:spPr>
          <a:xfrm>
            <a:off x="2878053" y="1631532"/>
            <a:ext cx="410719" cy="665527"/>
          </a:xfrm>
          <a:prstGeom prst="rect">
            <a:avLst/>
          </a:prstGeom>
        </p:spPr>
      </p:pic>
      <p:pic>
        <p:nvPicPr>
          <p:cNvPr id="23" name="giày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818" b="98545" l="9836" r="8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58213" r="41618"/>
          <a:stretch/>
        </p:blipFill>
        <p:spPr>
          <a:xfrm>
            <a:off x="5575573" y="3479217"/>
            <a:ext cx="1194956" cy="1552143"/>
          </a:xfrm>
          <a:prstGeom prst="rect">
            <a:avLst/>
          </a:prstGeom>
        </p:spPr>
      </p:pic>
      <p:pic>
        <p:nvPicPr>
          <p:cNvPr id="25" name="2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1758" b="45934" l="23862" r="37520">
                        <a14:foregroundMark x1="27786" y1="25275" x2="34694" y2="22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19291" r="62330" b="52991"/>
          <a:stretch/>
        </p:blipFill>
        <p:spPr>
          <a:xfrm>
            <a:off x="6178912" y="214946"/>
            <a:ext cx="488588" cy="632369"/>
          </a:xfrm>
          <a:prstGeom prst="rect">
            <a:avLst/>
          </a:prstGeom>
        </p:spPr>
      </p:pic>
      <p:pic>
        <p:nvPicPr>
          <p:cNvPr id="26" name="3">
            <a:hlinkClick r:id="rId29" action="ppaction://hlinksldjump"/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2363" b="46929" l="43755" r="57549">
                        <a14:foregroundMark x1="46154" y1="23956" x2="53532" y2="23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31" t="19292" r="40727" b="50000"/>
          <a:stretch/>
        </p:blipFill>
        <p:spPr>
          <a:xfrm>
            <a:off x="2878053" y="4992011"/>
            <a:ext cx="553967" cy="707261"/>
          </a:xfrm>
          <a:prstGeom prst="rect">
            <a:avLst/>
          </a:prstGeom>
        </p:spPr>
      </p:pic>
      <p:pic>
        <p:nvPicPr>
          <p:cNvPr id="27" name="4">
            <a:hlinkClick r:id="rId31" action="ppaction://hlinksldjump"/>
          </p:cNvPr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8901" b="49231" l="58713" r="74568">
                        <a14:foregroundMark x1="64835" y1="23736" x2="70330" y2="2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9" t="19291" r="23231" b="52991"/>
          <a:stretch/>
        </p:blipFill>
        <p:spPr>
          <a:xfrm>
            <a:off x="6258704" y="3299369"/>
            <a:ext cx="817593" cy="812598"/>
          </a:xfrm>
          <a:prstGeom prst="rect">
            <a:avLst/>
          </a:prstGeom>
        </p:spPr>
      </p:pic>
      <p:pic>
        <p:nvPicPr>
          <p:cNvPr id="28" name="5">
            <a:hlinkClick r:id="rId33" action="ppaction://hlinksldjump"/>
          </p:cNvPr>
          <p:cNvPicPr>
            <a:picLocks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1758" b="44176" l="79906" r="91994">
                        <a14:foregroundMark x1="84301" y1="23297" x2="90895" y2="22418"/>
                        <a14:foregroundMark x1="90110" y1="25275" x2="87912" y2="2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39" t="19291" r="6393" b="52991"/>
          <a:stretch/>
        </p:blipFill>
        <p:spPr>
          <a:xfrm>
            <a:off x="7983673" y="4861899"/>
            <a:ext cx="457200" cy="600711"/>
          </a:xfrm>
          <a:prstGeom prst="rect">
            <a:avLst/>
          </a:prstGeom>
        </p:spPr>
      </p:pic>
      <p:pic>
        <p:nvPicPr>
          <p:cNvPr id="30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14738" y="597932"/>
            <a:ext cx="609600" cy="609600"/>
          </a:xfrm>
          <a:prstGeom prst="rect">
            <a:avLst/>
          </a:prstGeom>
        </p:spPr>
      </p:pic>
      <p:pic>
        <p:nvPicPr>
          <p:cNvPr id="31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14738" y="1488348"/>
            <a:ext cx="609600" cy="609600"/>
          </a:xfrm>
          <a:prstGeom prst="rect">
            <a:avLst/>
          </a:prstGeom>
        </p:spPr>
      </p:pic>
      <p:pic>
        <p:nvPicPr>
          <p:cNvPr id="32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14738" y="2225944"/>
            <a:ext cx="609600" cy="609600"/>
          </a:xfrm>
          <a:prstGeom prst="rect">
            <a:avLst/>
          </a:prstGeom>
        </p:spPr>
      </p:pic>
      <p:pic>
        <p:nvPicPr>
          <p:cNvPr id="33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14738" y="3067863"/>
            <a:ext cx="609600" cy="609600"/>
          </a:xfrm>
          <a:prstGeom prst="rect">
            <a:avLst/>
          </a:prstGeom>
        </p:spPr>
      </p:pic>
      <p:pic>
        <p:nvPicPr>
          <p:cNvPr id="34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416187" y="3807167"/>
            <a:ext cx="609600" cy="609600"/>
          </a:xfrm>
          <a:prstGeom prst="rect">
            <a:avLst/>
          </a:prstGeom>
        </p:spPr>
      </p:pic>
      <p:pic>
        <p:nvPicPr>
          <p:cNvPr id="35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14738" y="4687210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43" y="3166901"/>
            <a:ext cx="3893565" cy="36502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7" name="Rounded Rectangle 36">
            <a:hlinkClick r:id="rId37" action="ppaction://hlinksldjump"/>
          </p:cNvPr>
          <p:cNvSpPr/>
          <p:nvPr/>
        </p:nvSpPr>
        <p:spPr>
          <a:xfrm>
            <a:off x="9141042" y="-13656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08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0764 L -1.14132 -0.09653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42546 L 1.20209 -0.44074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6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66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66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66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766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766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2185" y="735645"/>
            <a:ext cx="6191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 gấp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lên 7 lần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được: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9647" y="3568271"/>
            <a:ext cx="3922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x 7 = 84</a:t>
            </a:r>
          </a:p>
        </p:txBody>
      </p:sp>
      <p:pic>
        <p:nvPicPr>
          <p:cNvPr id="20" name="Picture 1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696" y="902732"/>
            <a:ext cx="3799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Tính: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64 : 4 = 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4631" y="3457585"/>
            <a:ext cx="3922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64 : 4 = 16</a:t>
            </a:r>
          </a:p>
        </p:txBody>
      </p:sp>
      <p:pic>
        <p:nvPicPr>
          <p:cNvPr id="19" name="Picture 1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696" y="902732"/>
            <a:ext cx="5511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 giảm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đi 5 lần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7312" y="3468184"/>
            <a:ext cx="3922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 : 5 = 7</a:t>
            </a:r>
          </a:p>
        </p:txBody>
      </p:sp>
      <p:pic>
        <p:nvPicPr>
          <p:cNvPr id="19" name="Picture 1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5239" y="602496"/>
            <a:ext cx="5748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dư trong phép chia 43 : 3 = 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4027" y="3524399"/>
            <a:ext cx="3922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F434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rgbClr val="EF434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dư: 1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EF434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1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56250" y="2274750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17" y="6030159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1" y="3233428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1" y="381000"/>
            <a:ext cx="7438504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4136"/>
            <a:ext cx="7689274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1956264" y="1079829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03" y="421783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2446467" y="4311152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668" y="614797"/>
            <a:ext cx="7063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latin typeface="Arial" panose="020B0604020202020204" pitchFamily="34" charset="0"/>
                <a:cs typeface="Arial" panose="020B0604020202020204" pitchFamily="34" charset="0"/>
              </a:rPr>
              <a:t>Muốn giảm một số đi một số lần ta làm thế nào?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41668" y="3275135"/>
            <a:ext cx="711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giảm một số đi một số lần ta lấy số đó chia cho số lần</a:t>
            </a:r>
            <a:endParaRPr lang="en-US" sz="3600" b="1">
              <a:solidFill>
                <a:srgbClr val="EF4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3001" y="449008"/>
            <a:ext cx="71281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600" b="1">
                <a:latin typeface="Arial" panose="020B0604020202020204" pitchFamily="34" charset="0"/>
                <a:cs typeface="Arial" panose="020B0604020202020204" pitchFamily="34" charset="0"/>
              </a:rPr>
              <a:t>PHÉP NHÂN, PHÉP CHIA TRONG PHẠM VI 100</a:t>
            </a:r>
            <a:endParaRPr lang="en-US" sz="4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>
                <a:latin typeface="Arial" pitchFamily="34" charset="0"/>
                <a:cs typeface="Arial" pitchFamily="34" charset="0"/>
              </a:rPr>
              <a:t> 27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163" y="3418170"/>
            <a:ext cx="1099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5400" b="1" i="0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 số đi một số lần (Tiết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1825</TotalTime>
  <Words>492</Words>
  <Application>Microsoft Office PowerPoint</Application>
  <PresentationFormat>Custom</PresentationFormat>
  <Paragraphs>78</Paragraphs>
  <Slides>20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66</cp:revision>
  <dcterms:created xsi:type="dcterms:W3CDTF">2021-07-11T03:43:43Z</dcterms:created>
  <dcterms:modified xsi:type="dcterms:W3CDTF">2024-05-20T14:14:04Z</dcterms:modified>
</cp:coreProperties>
</file>