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4" r:id="rId3"/>
    <p:sldId id="257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49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6C6A1-00A9-4001-A977-4338C006C8E1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2FAFF-BABA-46AD-BF43-225DED97A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2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316-9E64-439B-9B04-11B848A7929C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CD7F8-DAED-4BB6-AC72-10A844F39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518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316-9E64-439B-9B04-11B848A7929C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CD7F8-DAED-4BB6-AC72-10A844F39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047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316-9E64-439B-9B04-11B848A7929C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CD7F8-DAED-4BB6-AC72-10A844F39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139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316-9E64-439B-9B04-11B848A7929C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CD7F8-DAED-4BB6-AC72-10A844F39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173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316-9E64-439B-9B04-11B848A7929C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CD7F8-DAED-4BB6-AC72-10A844F39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132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316-9E64-439B-9B04-11B848A7929C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CD7F8-DAED-4BB6-AC72-10A844F39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568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316-9E64-439B-9B04-11B848A7929C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CD7F8-DAED-4BB6-AC72-10A844F39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89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316-9E64-439B-9B04-11B848A7929C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CD7F8-DAED-4BB6-AC72-10A844F39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037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316-9E64-439B-9B04-11B848A7929C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CD7F8-DAED-4BB6-AC72-10A844F39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09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316-9E64-439B-9B04-11B848A7929C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CD7F8-DAED-4BB6-AC72-10A844F39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02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316-9E64-439B-9B04-11B848A7929C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CD7F8-DAED-4BB6-AC72-10A844F39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03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52316-9E64-439B-9B04-11B848A7929C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CD7F8-DAED-4BB6-AC72-10A844F39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14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7105" y="1887098"/>
            <a:ext cx="89938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 + 3  + 3 + 3 =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5  + 5  + 5 =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Google Shape;461;p28"/>
          <p:cNvSpPr txBox="1"/>
          <p:nvPr/>
        </p:nvSpPr>
        <p:spPr>
          <a:xfrm>
            <a:off x="761999" y="-96994"/>
            <a:ext cx="6317673" cy="1413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Chivo Light"/>
              <a:buChar char="༝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hivo Light"/>
              <a:buChar char="○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hivo Light"/>
              <a:buChar char="■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3pPr>
            <a:lvl4pPr marL="1828800" marR="0" lvl="3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●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4pPr>
            <a:lvl5pPr marL="2286000" marR="0" lvl="4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○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5pPr>
            <a:lvl6pPr marL="2743200" marR="0" lvl="5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■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6pPr>
            <a:lvl7pPr marL="3200400" marR="0" lvl="6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●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7pPr>
            <a:lvl8pPr marL="3657600" marR="0" lvl="7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○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8pPr>
            <a:lvl9pPr marL="4114800" marR="0" lvl="8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■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9pPr>
          </a:lstStyle>
          <a:p>
            <a:pPr marL="0" indent="0">
              <a:spcBef>
                <a:spcPts val="800"/>
              </a:spcBef>
              <a:buFont typeface="Chivo Light"/>
              <a:buNone/>
            </a:pPr>
            <a:r>
              <a:rPr lang="en-US" sz="6600" b="1" kern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KTBC</a:t>
            </a:r>
            <a:endParaRPr lang="en-US" sz="6600" b="1" kern="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503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792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664" y="695325"/>
            <a:ext cx="5172780" cy="333480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2867" y="1196622"/>
            <a:ext cx="4682421" cy="335632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975556" y="455295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               x                 5             =          15</a:t>
            </a:r>
            <a:endParaRPr lang="en-US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5556" y="4922282"/>
            <a:ext cx="781050" cy="695325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8235" y="4922282"/>
            <a:ext cx="666750" cy="676275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76676" y="4922282"/>
            <a:ext cx="781050" cy="695325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1794933" y="5768622"/>
            <a:ext cx="3543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 x 5 </a:t>
            </a:r>
            <a:r>
              <a:rPr lang="en-US" dirty="0" err="1" smtClean="0"/>
              <a:t>cũng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gọi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thừa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06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420" y="612093"/>
            <a:ext cx="9864184" cy="3109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16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475" y="170170"/>
            <a:ext cx="10041208" cy="4714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259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39</Words>
  <Application>Microsoft Office PowerPoint</Application>
  <PresentationFormat>Custom</PresentationFormat>
  <Paragraphs>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</cp:lastModifiedBy>
  <cp:revision>13</cp:revision>
  <dcterms:created xsi:type="dcterms:W3CDTF">2023-01-20T10:42:19Z</dcterms:created>
  <dcterms:modified xsi:type="dcterms:W3CDTF">2024-05-20T12:38:35Z</dcterms:modified>
</cp:coreProperties>
</file>