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07" r:id="rId2"/>
    <p:sldId id="257" r:id="rId3"/>
    <p:sldId id="259" r:id="rId4"/>
    <p:sldId id="271" r:id="rId5"/>
    <p:sldId id="272" r:id="rId6"/>
    <p:sldId id="273" r:id="rId7"/>
    <p:sldId id="274" r:id="rId8"/>
    <p:sldId id="264" r:id="rId9"/>
    <p:sldId id="275" r:id="rId10"/>
    <p:sldId id="276" r:id="rId11"/>
    <p:sldId id="279" r:id="rId12"/>
    <p:sldId id="300" r:id="rId13"/>
    <p:sldId id="295" r:id="rId14"/>
    <p:sldId id="291" r:id="rId15"/>
    <p:sldId id="298" r:id="rId16"/>
    <p:sldId id="299" r:id="rId17"/>
    <p:sldId id="296" r:id="rId18"/>
    <p:sldId id="293" r:id="rId19"/>
    <p:sldId id="305" r:id="rId20"/>
    <p:sldId id="308" r:id="rId21"/>
    <p:sldId id="306" r:id="rId22"/>
    <p:sldId id="302" r:id="rId23"/>
    <p:sldId id="284"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99FF99"/>
    <a:srgbClr val="33CCFF"/>
    <a:srgbClr val="D60093"/>
    <a:srgbClr val="0000FF"/>
    <a:srgbClr val="99CCFF"/>
    <a:srgbClr val="3366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123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5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05670AD-7FBA-4E35-9149-B7EDA4888A17}" type="slidenum">
              <a:rPr lang="en-US" smtClean="0"/>
              <a:pPr>
                <a:defRPr/>
              </a:pPr>
              <a:t>‹#›</a:t>
            </a:fld>
            <a:endParaRPr lang="en-US"/>
          </a:p>
        </p:txBody>
      </p:sp>
    </p:spTree>
    <p:extLst>
      <p:ext uri="{BB962C8B-B14F-4D97-AF65-F5344CB8AC3E}">
        <p14:creationId xmlns:p14="http://schemas.microsoft.com/office/powerpoint/2010/main" val="2890469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ADCA834-32F3-4BAE-B00A-19EBE9B7909A}" type="slidenum">
              <a:rPr lang="en-US" smtClean="0"/>
              <a:pPr>
                <a:defRPr/>
              </a:pPr>
              <a:t>‹#›</a:t>
            </a:fld>
            <a:endParaRPr lang="en-US"/>
          </a:p>
        </p:txBody>
      </p:sp>
    </p:spTree>
    <p:extLst>
      <p:ext uri="{BB962C8B-B14F-4D97-AF65-F5344CB8AC3E}">
        <p14:creationId xmlns:p14="http://schemas.microsoft.com/office/powerpoint/2010/main" val="2321356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F13976E-D85B-44D4-A34B-DA66A0F76828}" type="slidenum">
              <a:rPr lang="en-US" smtClean="0"/>
              <a:pPr>
                <a:defRPr/>
              </a:pPr>
              <a:t>‹#›</a:t>
            </a:fld>
            <a:endParaRPr lang="en-US"/>
          </a:p>
        </p:txBody>
      </p:sp>
    </p:spTree>
    <p:extLst>
      <p:ext uri="{BB962C8B-B14F-4D97-AF65-F5344CB8AC3E}">
        <p14:creationId xmlns:p14="http://schemas.microsoft.com/office/powerpoint/2010/main" val="3394837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489C02A-3132-4FBC-84F2-4FDE545BE609}" type="slidenum">
              <a:rPr lang="en-US" smtClean="0"/>
              <a:pPr>
                <a:defRPr/>
              </a:pPr>
              <a:t>‹#›</a:t>
            </a:fld>
            <a:endParaRPr lang="en-US"/>
          </a:p>
        </p:txBody>
      </p:sp>
    </p:spTree>
    <p:extLst>
      <p:ext uri="{BB962C8B-B14F-4D97-AF65-F5344CB8AC3E}">
        <p14:creationId xmlns:p14="http://schemas.microsoft.com/office/powerpoint/2010/main" val="3743004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0BEB8D3-2A32-4B47-AA0C-6ADFC77343D1}" type="slidenum">
              <a:rPr lang="en-US" smtClean="0"/>
              <a:pPr>
                <a:defRPr/>
              </a:pPr>
              <a:t>‹#›</a:t>
            </a:fld>
            <a:endParaRPr lang="en-US"/>
          </a:p>
        </p:txBody>
      </p:sp>
    </p:spTree>
    <p:extLst>
      <p:ext uri="{BB962C8B-B14F-4D97-AF65-F5344CB8AC3E}">
        <p14:creationId xmlns:p14="http://schemas.microsoft.com/office/powerpoint/2010/main" val="1094263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87DAFAD-9A37-4AEB-8305-343D4237E4BA}" type="slidenum">
              <a:rPr lang="en-US" smtClean="0"/>
              <a:pPr>
                <a:defRPr/>
              </a:pPr>
              <a:t>‹#›</a:t>
            </a:fld>
            <a:endParaRPr lang="en-US"/>
          </a:p>
        </p:txBody>
      </p:sp>
    </p:spTree>
    <p:extLst>
      <p:ext uri="{BB962C8B-B14F-4D97-AF65-F5344CB8AC3E}">
        <p14:creationId xmlns:p14="http://schemas.microsoft.com/office/powerpoint/2010/main" val="2860573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A3CFC1E-B617-421C-8AB6-7A88664A4FDF}" type="slidenum">
              <a:rPr lang="en-US" smtClean="0"/>
              <a:pPr>
                <a:defRPr/>
              </a:pPr>
              <a:t>‹#›</a:t>
            </a:fld>
            <a:endParaRPr lang="en-US"/>
          </a:p>
        </p:txBody>
      </p:sp>
    </p:spTree>
    <p:extLst>
      <p:ext uri="{BB962C8B-B14F-4D97-AF65-F5344CB8AC3E}">
        <p14:creationId xmlns:p14="http://schemas.microsoft.com/office/powerpoint/2010/main" val="137310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CE7B26F-6F21-4987-99FB-298F36547D92}" type="slidenum">
              <a:rPr lang="en-US" smtClean="0"/>
              <a:pPr>
                <a:defRPr/>
              </a:pPr>
              <a:t>‹#›</a:t>
            </a:fld>
            <a:endParaRPr lang="en-US"/>
          </a:p>
        </p:txBody>
      </p:sp>
    </p:spTree>
    <p:extLst>
      <p:ext uri="{BB962C8B-B14F-4D97-AF65-F5344CB8AC3E}">
        <p14:creationId xmlns:p14="http://schemas.microsoft.com/office/powerpoint/2010/main" val="2021492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EB66CC5-D09B-49CB-9A88-9C814247EE78}" type="slidenum">
              <a:rPr lang="en-US" smtClean="0"/>
              <a:pPr>
                <a:defRPr/>
              </a:pPr>
              <a:t>‹#›</a:t>
            </a:fld>
            <a:endParaRPr lang="en-US"/>
          </a:p>
        </p:txBody>
      </p:sp>
    </p:spTree>
    <p:extLst>
      <p:ext uri="{BB962C8B-B14F-4D97-AF65-F5344CB8AC3E}">
        <p14:creationId xmlns:p14="http://schemas.microsoft.com/office/powerpoint/2010/main" val="938849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EF9C907-C3C2-4105-81E6-A32334CF8992}" type="slidenum">
              <a:rPr lang="en-US" smtClean="0"/>
              <a:pPr>
                <a:defRPr/>
              </a:pPr>
              <a:t>‹#›</a:t>
            </a:fld>
            <a:endParaRPr lang="en-US"/>
          </a:p>
        </p:txBody>
      </p:sp>
    </p:spTree>
    <p:extLst>
      <p:ext uri="{BB962C8B-B14F-4D97-AF65-F5344CB8AC3E}">
        <p14:creationId xmlns:p14="http://schemas.microsoft.com/office/powerpoint/2010/main" val="3058038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4D809EE-A600-459D-8C1D-5ADA7AB2FD2D}" type="slidenum">
              <a:rPr lang="en-US" smtClean="0"/>
              <a:pPr>
                <a:defRPr/>
              </a:pPr>
              <a:t>‹#›</a:t>
            </a:fld>
            <a:endParaRPr lang="en-US"/>
          </a:p>
        </p:txBody>
      </p:sp>
    </p:spTree>
    <p:extLst>
      <p:ext uri="{BB962C8B-B14F-4D97-AF65-F5344CB8AC3E}">
        <p14:creationId xmlns:p14="http://schemas.microsoft.com/office/powerpoint/2010/main" val="3411625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0D2028E-7D38-4C58-80AB-E357EF102ABC}" type="slidenum">
              <a:rPr lang="en-US" smtClean="0"/>
              <a:pPr>
                <a:defRPr/>
              </a:pPr>
              <a:t>‹#›</a:t>
            </a:fld>
            <a:endParaRPr lang="en-US"/>
          </a:p>
        </p:txBody>
      </p:sp>
    </p:spTree>
    <p:extLst>
      <p:ext uri="{BB962C8B-B14F-4D97-AF65-F5344CB8AC3E}">
        <p14:creationId xmlns:p14="http://schemas.microsoft.com/office/powerpoint/2010/main" val="7092537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26" Type="http://schemas.openxmlformats.org/officeDocument/2006/relationships/image" Target="../media/image38.png"/><Relationship Id="rId3" Type="http://schemas.openxmlformats.org/officeDocument/2006/relationships/image" Target="../media/image15.png"/><Relationship Id="rId21" Type="http://schemas.openxmlformats.org/officeDocument/2006/relationships/image" Target="../media/image33.png"/><Relationship Id="rId34" Type="http://schemas.openxmlformats.org/officeDocument/2006/relationships/image" Target="../media/image46.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5" Type="http://schemas.openxmlformats.org/officeDocument/2006/relationships/image" Target="../media/image37.png"/><Relationship Id="rId33" Type="http://schemas.openxmlformats.org/officeDocument/2006/relationships/image" Target="../media/image45.png"/><Relationship Id="rId2" Type="http://schemas.openxmlformats.org/officeDocument/2006/relationships/image" Target="../media/image14.png"/><Relationship Id="rId16" Type="http://schemas.openxmlformats.org/officeDocument/2006/relationships/image" Target="../media/image28.png"/><Relationship Id="rId20" Type="http://schemas.openxmlformats.org/officeDocument/2006/relationships/image" Target="../media/image32.png"/><Relationship Id="rId29"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24" Type="http://schemas.openxmlformats.org/officeDocument/2006/relationships/image" Target="../media/image36.png"/><Relationship Id="rId32" Type="http://schemas.openxmlformats.org/officeDocument/2006/relationships/image" Target="../media/image44.png"/><Relationship Id="rId37" Type="http://schemas.openxmlformats.org/officeDocument/2006/relationships/image" Target="../media/image49.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5.png"/><Relationship Id="rId28" Type="http://schemas.openxmlformats.org/officeDocument/2006/relationships/image" Target="../media/image40.png"/><Relationship Id="rId36" Type="http://schemas.openxmlformats.org/officeDocument/2006/relationships/image" Target="../media/image48.png"/><Relationship Id="rId10" Type="http://schemas.openxmlformats.org/officeDocument/2006/relationships/image" Target="../media/image22.png"/><Relationship Id="rId19" Type="http://schemas.openxmlformats.org/officeDocument/2006/relationships/image" Target="../media/image31.png"/><Relationship Id="rId31" Type="http://schemas.openxmlformats.org/officeDocument/2006/relationships/image" Target="../media/image43.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 Id="rId27" Type="http://schemas.openxmlformats.org/officeDocument/2006/relationships/image" Target="../media/image39.png"/><Relationship Id="rId30" Type="http://schemas.openxmlformats.org/officeDocument/2006/relationships/image" Target="../media/image42.png"/><Relationship Id="rId35"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18" Type="http://schemas.openxmlformats.org/officeDocument/2006/relationships/image" Target="../media/image66.png"/><Relationship Id="rId26" Type="http://schemas.openxmlformats.org/officeDocument/2006/relationships/image" Target="../media/image74.png"/><Relationship Id="rId3" Type="http://schemas.openxmlformats.org/officeDocument/2006/relationships/image" Target="../media/image51.png"/><Relationship Id="rId21" Type="http://schemas.openxmlformats.org/officeDocument/2006/relationships/image" Target="../media/image69.png"/><Relationship Id="rId7" Type="http://schemas.openxmlformats.org/officeDocument/2006/relationships/image" Target="../media/image55.png"/><Relationship Id="rId12" Type="http://schemas.openxmlformats.org/officeDocument/2006/relationships/image" Target="../media/image60.png"/><Relationship Id="rId17" Type="http://schemas.openxmlformats.org/officeDocument/2006/relationships/image" Target="../media/image65.png"/><Relationship Id="rId25" Type="http://schemas.openxmlformats.org/officeDocument/2006/relationships/image" Target="../media/image73.png"/><Relationship Id="rId2" Type="http://schemas.openxmlformats.org/officeDocument/2006/relationships/image" Target="../media/image50.png"/><Relationship Id="rId16" Type="http://schemas.openxmlformats.org/officeDocument/2006/relationships/image" Target="../media/image64.png"/><Relationship Id="rId20"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59.png"/><Relationship Id="rId24" Type="http://schemas.openxmlformats.org/officeDocument/2006/relationships/image" Target="../media/image72.png"/><Relationship Id="rId5" Type="http://schemas.openxmlformats.org/officeDocument/2006/relationships/image" Target="../media/image53.png"/><Relationship Id="rId15" Type="http://schemas.openxmlformats.org/officeDocument/2006/relationships/image" Target="../media/image63.png"/><Relationship Id="rId23" Type="http://schemas.openxmlformats.org/officeDocument/2006/relationships/image" Target="../media/image71.png"/><Relationship Id="rId10" Type="http://schemas.openxmlformats.org/officeDocument/2006/relationships/image" Target="../media/image58.png"/><Relationship Id="rId19" Type="http://schemas.openxmlformats.org/officeDocument/2006/relationships/image" Target="../media/image67.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png"/><Relationship Id="rId22" Type="http://schemas.openxmlformats.org/officeDocument/2006/relationships/image" Target="../media/image70.png"/><Relationship Id="rId27" Type="http://schemas.openxmlformats.org/officeDocument/2006/relationships/image" Target="../media/image75.png"/></Relationships>
</file>

<file path=ppt/slides/_rels/slide2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363" name="WordArt 20"/>
          <p:cNvSpPr>
            <a:spLocks noChangeArrowheads="1" noChangeShapeType="1" noTextEdit="1"/>
          </p:cNvSpPr>
          <p:nvPr/>
        </p:nvSpPr>
        <p:spPr bwMode="auto">
          <a:xfrm>
            <a:off x="1981200" y="914400"/>
            <a:ext cx="5410200" cy="838200"/>
          </a:xfrm>
          <a:prstGeom prst="rect">
            <a:avLst/>
          </a:prstGeom>
        </p:spPr>
        <p:txBody>
          <a:bodyPr wrap="none" fromWordArt="1">
            <a:prstTxWarp prst="textPlain">
              <a:avLst>
                <a:gd name="adj" fmla="val 50000"/>
              </a:avLst>
            </a:prstTxWarp>
          </a:bodyPr>
          <a:lstStyle/>
          <a:p>
            <a:r>
              <a:rPr lang="en-US" sz="3600" b="1" kern="10" dirty="0" err="1"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Khoa</a:t>
            </a:r>
            <a:r>
              <a:rPr lang="en-US" sz="3600"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học</a:t>
            </a:r>
            <a:r>
              <a:rPr lang="en-US" sz="3600"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endParaRPr lang="en-US"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15364" name="WordArt 21"/>
          <p:cNvSpPr>
            <a:spLocks noChangeArrowheads="1" noChangeShapeType="1" noTextEdit="1"/>
          </p:cNvSpPr>
          <p:nvPr/>
        </p:nvSpPr>
        <p:spPr bwMode="auto">
          <a:xfrm>
            <a:off x="250825" y="1676400"/>
            <a:ext cx="8382000" cy="1828800"/>
          </a:xfrm>
          <a:prstGeom prst="rect">
            <a:avLst/>
          </a:prstGeom>
        </p:spPr>
        <p:txBody>
          <a:bodyPr wrap="none" fromWordArt="1">
            <a:prstTxWarp prst="textPlain">
              <a:avLst>
                <a:gd name="adj" fmla="val 50000"/>
              </a:avLst>
            </a:prstTxWarp>
          </a:bodyPr>
          <a:lstStyle/>
          <a:p>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Một</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số</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biện</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pháp</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bảo</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vệ</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môi</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trường</a:t>
            </a:r>
            <a:endPar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Tree>
    <p:extLst>
      <p:ext uri="{BB962C8B-B14F-4D97-AF65-F5344CB8AC3E}">
        <p14:creationId xmlns:p14="http://schemas.microsoft.com/office/powerpoint/2010/main" val="3034345505"/>
      </p:ext>
    </p:ext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257800" y="304800"/>
            <a:ext cx="3886200" cy="2057400"/>
          </a:xfrm>
        </p:spPr>
        <p:txBody>
          <a:bodyPr>
            <a:normAutofit fontScale="90000"/>
          </a:bodyPr>
          <a:lstStyle/>
          <a:p>
            <a:pPr algn="l" eaLnBrk="1" hangingPunct="1"/>
            <a:r>
              <a:rPr lang="en-US" sz="2400" smtClean="0">
                <a:solidFill>
                  <a:srgbClr val="0000CC"/>
                </a:solidFill>
              </a:rPr>
              <a:t> Để chống việc mưa lớn có thể rửa trôi đất ở những sườn núi dốc, người ta đã làm ruộng bậc thang. Ruộng bậc thang vừa giúp giữ đất vừa giúp gữ nước để trồng trọt</a:t>
            </a:r>
          </a:p>
        </p:txBody>
      </p:sp>
      <p:sp>
        <p:nvSpPr>
          <p:cNvPr id="27651" name="Rectangle 3"/>
          <p:cNvSpPr>
            <a:spLocks noGrp="1" noChangeArrowheads="1"/>
          </p:cNvSpPr>
          <p:nvPr>
            <p:ph idx="1"/>
          </p:nvPr>
        </p:nvSpPr>
        <p:spPr>
          <a:xfrm>
            <a:off x="5105400" y="3962400"/>
            <a:ext cx="4038600" cy="2697163"/>
          </a:xfrm>
        </p:spPr>
        <p:txBody>
          <a:bodyPr/>
          <a:lstStyle/>
          <a:p>
            <a:pPr eaLnBrk="1" hangingPunct="1">
              <a:lnSpc>
                <a:spcPct val="80000"/>
              </a:lnSpc>
              <a:buFontTx/>
              <a:buNone/>
            </a:pPr>
            <a:r>
              <a:rPr lang="en-US" sz="2400" smtClean="0">
                <a:solidFill>
                  <a:srgbClr val="0000CC"/>
                </a:solidFill>
              </a:rPr>
              <a:t>       Bọ rùa chuyên ăn các loại rệp cây. Việc sử dụng biện pháp sinh học để tiêu diệt các loại rệp phá hại mùa màng là một biện pháp sinh học góp phần bảo vệ môi trường, bảo vệ sự cân bằng sinh thái trên đồng ruộng</a:t>
            </a:r>
          </a:p>
        </p:txBody>
      </p:sp>
      <p:pic>
        <p:nvPicPr>
          <p:cNvPr id="23556" name="Picture 4" descr="Mot so bien phap bao ve moi truong"/>
          <p:cNvPicPr>
            <a:picLocks noChangeAspect="1" noChangeArrowheads="1"/>
          </p:cNvPicPr>
          <p:nvPr/>
        </p:nvPicPr>
        <p:blipFill>
          <a:blip r:embed="rId2"/>
          <a:srcRect/>
          <a:stretch>
            <a:fillRect/>
          </a:stretch>
        </p:blipFill>
        <p:spPr bwMode="auto">
          <a:xfrm>
            <a:off x="0" y="0"/>
            <a:ext cx="5181600" cy="7391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linds(horizontal)">
                                      <p:cBhvr>
                                        <p:cTn id="7" dur="500"/>
                                        <p:tgtEl>
                                          <p:spTgt spid="276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Effect transition="in" filter="blinds(horizontal)">
                                      <p:cBhvr>
                                        <p:cTn id="12" dur="500"/>
                                        <p:tgtEl>
                                          <p:spTgt spid="276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0" y="838200"/>
            <a:ext cx="9144000" cy="4525963"/>
          </a:xfrm>
        </p:spPr>
        <p:txBody>
          <a:bodyPr/>
          <a:lstStyle/>
          <a:p>
            <a:pPr algn="ctr" eaLnBrk="1" hangingPunct="1">
              <a:buFontTx/>
              <a:buNone/>
            </a:pPr>
            <a:r>
              <a:rPr lang="en-US" b="1" u="sng" smtClean="0">
                <a:solidFill>
                  <a:srgbClr val="0000CC"/>
                </a:solidFill>
              </a:rPr>
              <a:t>Khoa học:</a:t>
            </a:r>
          </a:p>
          <a:p>
            <a:pPr algn="ctr" eaLnBrk="1" hangingPunct="1">
              <a:buFontTx/>
              <a:buNone/>
            </a:pPr>
            <a:r>
              <a:rPr lang="en-US" b="1" smtClean="0">
                <a:solidFill>
                  <a:srgbClr val="CC0000"/>
                </a:solidFill>
              </a:rPr>
              <a:t>MỘT SỐ BIỆN PHÁP BẢO VỆ MÔI TRƯỜNG</a:t>
            </a:r>
          </a:p>
          <a:p>
            <a:pPr algn="ctr" eaLnBrk="1" hangingPunct="1">
              <a:buFontTx/>
              <a:buNone/>
            </a:pPr>
            <a:endParaRPr lang="en-US" b="1" smtClean="0">
              <a:solidFill>
                <a:srgbClr val="CC0000"/>
              </a:solidFill>
            </a:endParaRPr>
          </a:p>
          <a:p>
            <a:pPr algn="ctr" eaLnBrk="1" hangingPunct="1">
              <a:buFontTx/>
              <a:buNone/>
            </a:pPr>
            <a:r>
              <a:rPr lang="en-US" sz="2400" b="1" smtClean="0">
                <a:solidFill>
                  <a:srgbClr val="0000CC"/>
                </a:solidFill>
              </a:rPr>
              <a:t>HOẠT ĐỘNG 2:</a:t>
            </a:r>
          </a:p>
          <a:p>
            <a:pPr algn="ctr" eaLnBrk="1" hangingPunct="1">
              <a:buFontTx/>
              <a:buNone/>
            </a:pPr>
            <a:r>
              <a:rPr lang="en-US" sz="2400" b="1" i="1" smtClean="0">
                <a:solidFill>
                  <a:srgbClr val="0000CC"/>
                </a:solidFill>
              </a:rPr>
              <a:t>Vẽ bản đồ tư duy</a:t>
            </a:r>
          </a:p>
          <a:p>
            <a:pPr algn="ctr" eaLnBrk="1" hangingPunct="1">
              <a:buFontTx/>
              <a:buNone/>
            </a:pPr>
            <a:endParaRPr lang="en-US" sz="2400" b="1" i="1" smtClean="0">
              <a:solidFill>
                <a:srgbClr val="0000CC"/>
              </a:solidFill>
            </a:endParaRPr>
          </a:p>
          <a:p>
            <a:pPr algn="ctr" eaLnBrk="1" hangingPunct="1">
              <a:buFontTx/>
              <a:buNone/>
            </a:pPr>
            <a:r>
              <a:rPr lang="en-US" sz="2400" b="1" i="1" smtClean="0">
                <a:solidFill>
                  <a:srgbClr val="0000CC"/>
                </a:solidFill>
              </a:rPr>
              <a:t> CHỦ ĐỀ:</a:t>
            </a:r>
          </a:p>
          <a:p>
            <a:pPr algn="ctr" eaLnBrk="1" hangingPunct="1">
              <a:buFontTx/>
              <a:buNone/>
            </a:pPr>
            <a:r>
              <a:rPr lang="en-US" sz="2400" b="1" i="1" smtClean="0">
                <a:solidFill>
                  <a:srgbClr val="0000CC"/>
                </a:solidFill>
              </a:rPr>
              <a:t> </a:t>
            </a:r>
            <a:r>
              <a:rPr lang="en-US" sz="2400" b="1" i="1" smtClean="0">
                <a:solidFill>
                  <a:srgbClr val="A50021"/>
                </a:solidFill>
              </a:rPr>
              <a:t>Bạn có thể làm gì để bảo vệ môi trường?</a:t>
            </a:r>
          </a:p>
          <a:p>
            <a:pPr eaLnBrk="1" hangingPunct="1">
              <a:buFontTx/>
              <a:buNone/>
            </a:pPr>
            <a:r>
              <a:rPr lang="en-US" sz="2400" smtClean="0">
                <a:solidFill>
                  <a:srgbClr val="0000CC"/>
                </a:solidFill>
              </a:rPr>
              <a:t>       </a:t>
            </a:r>
            <a:endParaRPr lang="en-US" u="sng" smtClean="0">
              <a:solidFill>
                <a:srgbClr val="CC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723">
                                            <p:txEl>
                                              <p:pRg st="3" end="3"/>
                                            </p:txEl>
                                          </p:spTgt>
                                        </p:tgtEl>
                                        <p:attrNameLst>
                                          <p:attrName>style.visibility</p:attrName>
                                        </p:attrNameLst>
                                      </p:cBhvr>
                                      <p:to>
                                        <p:strVal val="visible"/>
                                      </p:to>
                                    </p:set>
                                    <p:animEffect transition="in" filter="blinds(horizontal)">
                                      <p:cBhvr>
                                        <p:cTn id="7" dur="500"/>
                                        <p:tgtEl>
                                          <p:spTgt spid="3072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0723">
                                            <p:txEl>
                                              <p:pRg st="4" end="4"/>
                                            </p:txEl>
                                          </p:spTgt>
                                        </p:tgtEl>
                                        <p:attrNameLst>
                                          <p:attrName>style.visibility</p:attrName>
                                        </p:attrNameLst>
                                      </p:cBhvr>
                                      <p:to>
                                        <p:strVal val="visible"/>
                                      </p:to>
                                    </p:set>
                                    <p:animEffect transition="in" filter="blinds(horizontal)">
                                      <p:cBhvr>
                                        <p:cTn id="10" dur="500"/>
                                        <p:tgtEl>
                                          <p:spTgt spid="30723">
                                            <p:txEl>
                                              <p:pRg st="4" end="4"/>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30723">
                                            <p:txEl>
                                              <p:pRg st="6" end="6"/>
                                            </p:txEl>
                                          </p:spTgt>
                                        </p:tgtEl>
                                        <p:attrNameLst>
                                          <p:attrName>style.visibility</p:attrName>
                                        </p:attrNameLst>
                                      </p:cBhvr>
                                      <p:to>
                                        <p:strVal val="visible"/>
                                      </p:to>
                                    </p:set>
                                    <p:animEffect transition="in" filter="checkerboard(across)">
                                      <p:cBhvr>
                                        <p:cTn id="15" dur="500"/>
                                        <p:tgtEl>
                                          <p:spTgt spid="30723">
                                            <p:txEl>
                                              <p:pRg st="6" end="6"/>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0723">
                                            <p:txEl>
                                              <p:pRg st="7" end="7"/>
                                            </p:txEl>
                                          </p:spTgt>
                                        </p:tgtEl>
                                        <p:attrNameLst>
                                          <p:attrName>style.visibility</p:attrName>
                                        </p:attrNameLst>
                                      </p:cBhvr>
                                      <p:to>
                                        <p:strVal val="visible"/>
                                      </p:to>
                                    </p:set>
                                    <p:animEffect transition="in" filter="checkerboard(across)">
                                      <p:cBhvr>
                                        <p:cTn id="18" dur="500"/>
                                        <p:tgtEl>
                                          <p:spTgt spid="307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endParaRPr lang="en-US" smtClean="0"/>
          </a:p>
        </p:txBody>
      </p:sp>
      <p:pic>
        <p:nvPicPr>
          <p:cNvPr id="25603" name="Picture 3"/>
          <p:cNvPicPr>
            <a:picLocks noGrp="1" noChangeAspect="1" noChangeArrowheads="1"/>
          </p:cNvPicPr>
          <p:nvPr>
            <p:ph idx="1"/>
          </p:nvPr>
        </p:nvPicPr>
        <p:blipFill>
          <a:blip r:embed="rId2"/>
          <a:srcRect/>
          <a:stretch>
            <a:fillRect/>
          </a:stretch>
        </p:blipFill>
        <p:spPr>
          <a:xfrm>
            <a:off x="0" y="0"/>
            <a:ext cx="9144000" cy="6805613"/>
          </a:xfrm>
        </p:spPr>
      </p:pic>
      <p:sp>
        <p:nvSpPr>
          <p:cNvPr id="25604" name="Text Box 4"/>
          <p:cNvSpPr txBox="1">
            <a:spLocks noChangeArrowheads="1"/>
          </p:cNvSpPr>
          <p:nvPr/>
        </p:nvSpPr>
        <p:spPr bwMode="auto">
          <a:xfrm>
            <a:off x="2286000" y="6019800"/>
            <a:ext cx="4800600" cy="519113"/>
          </a:xfrm>
          <a:prstGeom prst="rect">
            <a:avLst/>
          </a:prstGeom>
          <a:solidFill>
            <a:schemeClr val="bg1"/>
          </a:solidFill>
          <a:ln w="9525">
            <a:noFill/>
            <a:miter lim="800000"/>
            <a:headEnd/>
            <a:tailEnd/>
          </a:ln>
        </p:spPr>
        <p:txBody>
          <a:bodyPr>
            <a:spAutoFit/>
          </a:bodyPr>
          <a:lstStyle/>
          <a:p>
            <a:pPr>
              <a:spcBef>
                <a:spcPct val="50000"/>
              </a:spcBef>
            </a:pPr>
            <a:r>
              <a:rPr lang="en-US" sz="2800">
                <a:solidFill>
                  <a:srgbClr val="0000FF"/>
                </a:solidFill>
              </a:rPr>
              <a:t>Trồng rừng phủ xanh đồi trọc</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en-US" smtClean="0"/>
          </a:p>
        </p:txBody>
      </p:sp>
      <p:pic>
        <p:nvPicPr>
          <p:cNvPr id="26627" name="Picture 3"/>
          <p:cNvPicPr>
            <a:picLocks noGrp="1" noChangeAspect="1" noChangeArrowheads="1"/>
          </p:cNvPicPr>
          <p:nvPr>
            <p:ph idx="1"/>
          </p:nvPr>
        </p:nvPicPr>
        <p:blipFill>
          <a:blip r:embed="rId2"/>
          <a:srcRect/>
          <a:stretch>
            <a:fillRect/>
          </a:stretch>
        </p:blipFill>
        <p:spPr>
          <a:xfrm>
            <a:off x="0" y="0"/>
            <a:ext cx="9144000" cy="6858000"/>
          </a:xfrm>
        </p:spPr>
      </p:pic>
      <p:sp>
        <p:nvSpPr>
          <p:cNvPr id="26628" name="Text Box 4"/>
          <p:cNvSpPr txBox="1">
            <a:spLocks noChangeArrowheads="1"/>
          </p:cNvSpPr>
          <p:nvPr/>
        </p:nvSpPr>
        <p:spPr bwMode="auto">
          <a:xfrm>
            <a:off x="838200" y="6172200"/>
            <a:ext cx="7772400" cy="523875"/>
          </a:xfrm>
          <a:prstGeom prst="rect">
            <a:avLst/>
          </a:prstGeom>
          <a:solidFill>
            <a:schemeClr val="bg1"/>
          </a:solidFill>
          <a:ln w="9525">
            <a:noFill/>
            <a:miter lim="800000"/>
            <a:headEnd/>
            <a:tailEnd/>
          </a:ln>
        </p:spPr>
        <p:txBody>
          <a:bodyPr>
            <a:spAutoFit/>
          </a:bodyPr>
          <a:lstStyle/>
          <a:p>
            <a:pPr>
              <a:spcBef>
                <a:spcPct val="50000"/>
              </a:spcBef>
            </a:pPr>
            <a:r>
              <a:rPr lang="en-US" sz="2800">
                <a:solidFill>
                  <a:srgbClr val="0000FF"/>
                </a:solidFill>
              </a:rPr>
              <a:t>Trồng cây xanh, dọn vệ sinh nơi ở, nơi làm việc</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en-US" smtClean="0"/>
          </a:p>
        </p:txBody>
      </p:sp>
      <p:pic>
        <p:nvPicPr>
          <p:cNvPr id="27651" name="Picture 3"/>
          <p:cNvPicPr>
            <a:picLocks noGrp="1" noChangeAspect="1" noChangeArrowheads="1"/>
          </p:cNvPicPr>
          <p:nvPr>
            <p:ph idx="1"/>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endParaRPr lang="en-US" smtClean="0"/>
          </a:p>
        </p:txBody>
      </p:sp>
      <p:pic>
        <p:nvPicPr>
          <p:cNvPr id="28675" name="Picture 3"/>
          <p:cNvPicPr>
            <a:picLocks noGrp="1" noChangeAspect="1" noChangeArrowheads="1"/>
          </p:cNvPicPr>
          <p:nvPr>
            <p:ph idx="1"/>
          </p:nvPr>
        </p:nvPicPr>
        <p:blipFill>
          <a:blip r:embed="rId2"/>
          <a:srcRect/>
          <a:stretch>
            <a:fillRect/>
          </a:stretch>
        </p:blipFill>
        <p:spPr>
          <a:xfrm>
            <a:off x="-152400" y="0"/>
            <a:ext cx="9144000" cy="6858000"/>
          </a:xfrm>
        </p:spPr>
      </p:pic>
      <p:sp>
        <p:nvSpPr>
          <p:cNvPr id="28676" name="Text Box 5"/>
          <p:cNvSpPr txBox="1">
            <a:spLocks noChangeArrowheads="1"/>
          </p:cNvSpPr>
          <p:nvPr/>
        </p:nvSpPr>
        <p:spPr bwMode="auto">
          <a:xfrm>
            <a:off x="1905000" y="6019800"/>
            <a:ext cx="5715000" cy="519113"/>
          </a:xfrm>
          <a:prstGeom prst="rect">
            <a:avLst/>
          </a:prstGeom>
          <a:solidFill>
            <a:schemeClr val="bg1"/>
          </a:solidFill>
          <a:ln w="9525">
            <a:noFill/>
            <a:miter lim="800000"/>
            <a:headEnd/>
            <a:tailEnd/>
          </a:ln>
        </p:spPr>
        <p:txBody>
          <a:bodyPr>
            <a:spAutoFit/>
          </a:bodyPr>
          <a:lstStyle/>
          <a:p>
            <a:pPr>
              <a:spcBef>
                <a:spcPct val="50000"/>
              </a:spcBef>
            </a:pPr>
            <a:r>
              <a:rPr lang="en-US" sz="2800">
                <a:solidFill>
                  <a:srgbClr val="0000FF"/>
                </a:solidFill>
              </a:rPr>
              <a:t>Sử dụng phân hữu cơ để trồng rau</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endParaRPr lang="en-US" smtClean="0"/>
          </a:p>
        </p:txBody>
      </p:sp>
      <p:pic>
        <p:nvPicPr>
          <p:cNvPr id="29699" name="Picture 3"/>
          <p:cNvPicPr>
            <a:picLocks noGrp="1" noChangeAspect="1" noChangeArrowheads="1"/>
          </p:cNvPicPr>
          <p:nvPr>
            <p:ph idx="1"/>
          </p:nvPr>
        </p:nvPicPr>
        <p:blipFill>
          <a:blip r:embed="rId2"/>
          <a:srcRect/>
          <a:stretch>
            <a:fillRect/>
          </a:stretch>
        </p:blipFill>
        <p:spPr>
          <a:xfrm>
            <a:off x="609600" y="0"/>
            <a:ext cx="8001000" cy="68580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endParaRPr lang="en-US" smtClean="0"/>
          </a:p>
        </p:txBody>
      </p:sp>
      <p:sp>
        <p:nvSpPr>
          <p:cNvPr id="30723" name="Rectangle 3"/>
          <p:cNvSpPr>
            <a:spLocks noGrp="1" noChangeArrowheads="1"/>
          </p:cNvSpPr>
          <p:nvPr>
            <p:ph idx="1"/>
          </p:nvPr>
        </p:nvSpPr>
        <p:spPr/>
        <p:txBody>
          <a:bodyPr/>
          <a:lstStyle/>
          <a:p>
            <a:pPr eaLnBrk="1" hangingPunct="1"/>
            <a:endParaRPr lang="en-US" smtClean="0"/>
          </a:p>
        </p:txBody>
      </p:sp>
      <p:pic>
        <p:nvPicPr>
          <p:cNvPr id="30724"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endParaRPr lang="en-US" smtClean="0"/>
          </a:p>
        </p:txBody>
      </p:sp>
      <p:pic>
        <p:nvPicPr>
          <p:cNvPr id="31747" name="Picture 3"/>
          <p:cNvPicPr>
            <a:picLocks noGrp="1" noChangeAspect="1" noChangeArrowheads="1"/>
          </p:cNvPicPr>
          <p:nvPr>
            <p:ph idx="1"/>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image002"/>
          <p:cNvPicPr>
            <a:picLocks noChangeAspect="1" noChangeArrowheads="1"/>
          </p:cNvPicPr>
          <p:nvPr/>
        </p:nvPicPr>
        <p:blipFill>
          <a:blip r:embed="rId2"/>
          <a:srcRect/>
          <a:stretch>
            <a:fillRect/>
          </a:stretch>
        </p:blipFill>
        <p:spPr bwMode="auto">
          <a:xfrm>
            <a:off x="4419600" y="4038600"/>
            <a:ext cx="1938338" cy="798513"/>
          </a:xfrm>
          <a:prstGeom prst="rect">
            <a:avLst/>
          </a:prstGeom>
          <a:noFill/>
          <a:ln w="9525">
            <a:noFill/>
            <a:miter lim="800000"/>
            <a:headEnd/>
            <a:tailEnd/>
          </a:ln>
        </p:spPr>
      </p:pic>
      <p:pic>
        <p:nvPicPr>
          <p:cNvPr id="58371" name="Picture 3" descr="image003"/>
          <p:cNvPicPr>
            <a:picLocks noChangeAspect="1" noChangeArrowheads="1"/>
          </p:cNvPicPr>
          <p:nvPr/>
        </p:nvPicPr>
        <p:blipFill>
          <a:blip r:embed="rId3"/>
          <a:srcRect/>
          <a:stretch>
            <a:fillRect/>
          </a:stretch>
        </p:blipFill>
        <p:spPr bwMode="auto">
          <a:xfrm>
            <a:off x="6016625" y="3554413"/>
            <a:ext cx="1217613" cy="1041400"/>
          </a:xfrm>
          <a:prstGeom prst="rect">
            <a:avLst/>
          </a:prstGeom>
          <a:noFill/>
          <a:ln w="9525">
            <a:noFill/>
            <a:miter lim="800000"/>
            <a:headEnd/>
            <a:tailEnd/>
          </a:ln>
        </p:spPr>
      </p:pic>
      <p:pic>
        <p:nvPicPr>
          <p:cNvPr id="58372" name="Picture 4" descr="image004"/>
          <p:cNvPicPr>
            <a:picLocks noChangeAspect="1" noChangeArrowheads="1"/>
          </p:cNvPicPr>
          <p:nvPr/>
        </p:nvPicPr>
        <p:blipFill>
          <a:blip r:embed="rId4"/>
          <a:srcRect/>
          <a:stretch>
            <a:fillRect/>
          </a:stretch>
        </p:blipFill>
        <p:spPr bwMode="auto">
          <a:xfrm>
            <a:off x="6921500" y="3225800"/>
            <a:ext cx="1350963" cy="644525"/>
          </a:xfrm>
          <a:prstGeom prst="rect">
            <a:avLst/>
          </a:prstGeom>
          <a:noFill/>
          <a:ln w="9525">
            <a:noFill/>
            <a:miter lim="800000"/>
            <a:headEnd/>
            <a:tailEnd/>
          </a:ln>
        </p:spPr>
      </p:pic>
      <p:pic>
        <p:nvPicPr>
          <p:cNvPr id="58373" name="Picture 5" descr="image005"/>
          <p:cNvPicPr>
            <a:picLocks noChangeAspect="1" noChangeArrowheads="1"/>
          </p:cNvPicPr>
          <p:nvPr/>
        </p:nvPicPr>
        <p:blipFill>
          <a:blip r:embed="rId5"/>
          <a:srcRect/>
          <a:stretch>
            <a:fillRect/>
          </a:stretch>
        </p:blipFill>
        <p:spPr bwMode="auto">
          <a:xfrm>
            <a:off x="6932613" y="3506788"/>
            <a:ext cx="1858962" cy="352425"/>
          </a:xfrm>
          <a:prstGeom prst="rect">
            <a:avLst/>
          </a:prstGeom>
          <a:noFill/>
          <a:ln w="9525">
            <a:noFill/>
            <a:miter lim="800000"/>
            <a:headEnd/>
            <a:tailEnd/>
          </a:ln>
        </p:spPr>
      </p:pic>
      <p:pic>
        <p:nvPicPr>
          <p:cNvPr id="58374" name="Picture 6" descr="image006"/>
          <p:cNvPicPr>
            <a:picLocks noChangeAspect="1" noChangeArrowheads="1"/>
          </p:cNvPicPr>
          <p:nvPr/>
        </p:nvPicPr>
        <p:blipFill>
          <a:blip r:embed="rId6"/>
          <a:srcRect/>
          <a:stretch>
            <a:fillRect/>
          </a:stretch>
        </p:blipFill>
        <p:spPr bwMode="auto">
          <a:xfrm>
            <a:off x="6907213" y="3548063"/>
            <a:ext cx="1627187" cy="615950"/>
          </a:xfrm>
          <a:prstGeom prst="rect">
            <a:avLst/>
          </a:prstGeom>
          <a:noFill/>
          <a:ln w="9525">
            <a:noFill/>
            <a:miter lim="800000"/>
            <a:headEnd/>
            <a:tailEnd/>
          </a:ln>
        </p:spPr>
      </p:pic>
      <p:pic>
        <p:nvPicPr>
          <p:cNvPr id="58375" name="Picture 7" descr="image007"/>
          <p:cNvPicPr>
            <a:picLocks noChangeAspect="1" noChangeArrowheads="1"/>
          </p:cNvPicPr>
          <p:nvPr/>
        </p:nvPicPr>
        <p:blipFill>
          <a:blip r:embed="rId7"/>
          <a:srcRect/>
          <a:stretch>
            <a:fillRect/>
          </a:stretch>
        </p:blipFill>
        <p:spPr bwMode="auto">
          <a:xfrm>
            <a:off x="6008688" y="4267200"/>
            <a:ext cx="1574800" cy="985838"/>
          </a:xfrm>
          <a:prstGeom prst="rect">
            <a:avLst/>
          </a:prstGeom>
          <a:noFill/>
          <a:ln w="9525">
            <a:noFill/>
            <a:miter lim="800000"/>
            <a:headEnd/>
            <a:tailEnd/>
          </a:ln>
        </p:spPr>
      </p:pic>
      <p:pic>
        <p:nvPicPr>
          <p:cNvPr id="58376" name="Picture 8" descr="image008"/>
          <p:cNvPicPr>
            <a:picLocks noChangeAspect="1" noChangeArrowheads="1"/>
          </p:cNvPicPr>
          <p:nvPr/>
        </p:nvPicPr>
        <p:blipFill>
          <a:blip r:embed="rId8"/>
          <a:srcRect/>
          <a:stretch>
            <a:fillRect/>
          </a:stretch>
        </p:blipFill>
        <p:spPr bwMode="auto">
          <a:xfrm>
            <a:off x="7246938" y="4737100"/>
            <a:ext cx="1085850" cy="515938"/>
          </a:xfrm>
          <a:prstGeom prst="rect">
            <a:avLst/>
          </a:prstGeom>
          <a:noFill/>
          <a:ln w="9525">
            <a:noFill/>
            <a:miter lim="800000"/>
            <a:headEnd/>
            <a:tailEnd/>
          </a:ln>
        </p:spPr>
      </p:pic>
      <p:pic>
        <p:nvPicPr>
          <p:cNvPr id="58377" name="Picture 9" descr="image009"/>
          <p:cNvPicPr>
            <a:picLocks noChangeAspect="1" noChangeArrowheads="1"/>
          </p:cNvPicPr>
          <p:nvPr/>
        </p:nvPicPr>
        <p:blipFill>
          <a:blip r:embed="rId9"/>
          <a:srcRect/>
          <a:stretch>
            <a:fillRect/>
          </a:stretch>
        </p:blipFill>
        <p:spPr bwMode="auto">
          <a:xfrm>
            <a:off x="7275513" y="4945063"/>
            <a:ext cx="1063625" cy="558800"/>
          </a:xfrm>
          <a:prstGeom prst="rect">
            <a:avLst/>
          </a:prstGeom>
          <a:noFill/>
          <a:ln w="9525">
            <a:noFill/>
            <a:miter lim="800000"/>
            <a:headEnd/>
            <a:tailEnd/>
          </a:ln>
        </p:spPr>
      </p:pic>
      <p:pic>
        <p:nvPicPr>
          <p:cNvPr id="58378" name="Picture 10" descr="image010"/>
          <p:cNvPicPr>
            <a:picLocks noChangeAspect="1" noChangeArrowheads="1"/>
          </p:cNvPicPr>
          <p:nvPr/>
        </p:nvPicPr>
        <p:blipFill>
          <a:blip r:embed="rId10"/>
          <a:srcRect/>
          <a:stretch>
            <a:fillRect/>
          </a:stretch>
        </p:blipFill>
        <p:spPr bwMode="auto">
          <a:xfrm>
            <a:off x="6008688" y="2951163"/>
            <a:ext cx="1320800" cy="1644650"/>
          </a:xfrm>
          <a:prstGeom prst="rect">
            <a:avLst/>
          </a:prstGeom>
          <a:noFill/>
          <a:ln w="9525">
            <a:noFill/>
            <a:miter lim="800000"/>
            <a:headEnd/>
            <a:tailEnd/>
          </a:ln>
        </p:spPr>
      </p:pic>
      <p:pic>
        <p:nvPicPr>
          <p:cNvPr id="58379" name="Picture 11" descr="image011"/>
          <p:cNvPicPr>
            <a:picLocks noChangeAspect="1" noChangeArrowheads="1"/>
          </p:cNvPicPr>
          <p:nvPr/>
        </p:nvPicPr>
        <p:blipFill>
          <a:blip r:embed="rId11"/>
          <a:srcRect/>
          <a:stretch>
            <a:fillRect/>
          </a:stretch>
        </p:blipFill>
        <p:spPr bwMode="auto">
          <a:xfrm>
            <a:off x="6019800" y="4267200"/>
            <a:ext cx="1574800" cy="455613"/>
          </a:xfrm>
          <a:prstGeom prst="rect">
            <a:avLst/>
          </a:prstGeom>
          <a:noFill/>
          <a:ln w="9525">
            <a:noFill/>
            <a:miter lim="800000"/>
            <a:headEnd/>
            <a:tailEnd/>
          </a:ln>
        </p:spPr>
      </p:pic>
      <p:pic>
        <p:nvPicPr>
          <p:cNvPr id="58380" name="Picture 12" descr="image012"/>
          <p:cNvPicPr>
            <a:picLocks noChangeAspect="1" noChangeArrowheads="1"/>
          </p:cNvPicPr>
          <p:nvPr/>
        </p:nvPicPr>
        <p:blipFill>
          <a:blip r:embed="rId12"/>
          <a:srcRect/>
          <a:stretch>
            <a:fillRect/>
          </a:stretch>
        </p:blipFill>
        <p:spPr bwMode="auto">
          <a:xfrm>
            <a:off x="7262813" y="4051300"/>
            <a:ext cx="1149350" cy="576263"/>
          </a:xfrm>
          <a:prstGeom prst="rect">
            <a:avLst/>
          </a:prstGeom>
          <a:noFill/>
          <a:ln w="9525">
            <a:noFill/>
            <a:miter lim="800000"/>
            <a:headEnd/>
            <a:tailEnd/>
          </a:ln>
        </p:spPr>
      </p:pic>
      <p:pic>
        <p:nvPicPr>
          <p:cNvPr id="58381" name="Picture 13" descr="image013"/>
          <p:cNvPicPr>
            <a:picLocks noChangeAspect="1" noChangeArrowheads="1"/>
          </p:cNvPicPr>
          <p:nvPr/>
        </p:nvPicPr>
        <p:blipFill>
          <a:blip r:embed="rId13"/>
          <a:srcRect/>
          <a:stretch>
            <a:fillRect/>
          </a:stretch>
        </p:blipFill>
        <p:spPr bwMode="auto">
          <a:xfrm>
            <a:off x="7239000" y="4343400"/>
            <a:ext cx="1284288" cy="458788"/>
          </a:xfrm>
          <a:prstGeom prst="rect">
            <a:avLst/>
          </a:prstGeom>
          <a:noFill/>
          <a:ln w="9525">
            <a:noFill/>
            <a:miter lim="800000"/>
            <a:headEnd/>
            <a:tailEnd/>
          </a:ln>
        </p:spPr>
      </p:pic>
      <p:pic>
        <p:nvPicPr>
          <p:cNvPr id="58382" name="Picture 14" descr="image014"/>
          <p:cNvPicPr>
            <a:picLocks noChangeAspect="1" noChangeArrowheads="1"/>
          </p:cNvPicPr>
          <p:nvPr/>
        </p:nvPicPr>
        <p:blipFill>
          <a:blip r:embed="rId14"/>
          <a:srcRect/>
          <a:stretch>
            <a:fillRect/>
          </a:stretch>
        </p:blipFill>
        <p:spPr bwMode="auto">
          <a:xfrm>
            <a:off x="4405313" y="2624138"/>
            <a:ext cx="454025" cy="1852612"/>
          </a:xfrm>
          <a:prstGeom prst="rect">
            <a:avLst/>
          </a:prstGeom>
          <a:noFill/>
          <a:ln w="9525">
            <a:noFill/>
            <a:miter lim="800000"/>
            <a:headEnd/>
            <a:tailEnd/>
          </a:ln>
        </p:spPr>
      </p:pic>
      <p:pic>
        <p:nvPicPr>
          <p:cNvPr id="58383" name="Picture 15" descr="image015"/>
          <p:cNvPicPr>
            <a:picLocks noChangeAspect="1" noChangeArrowheads="1"/>
          </p:cNvPicPr>
          <p:nvPr/>
        </p:nvPicPr>
        <p:blipFill>
          <a:blip r:embed="rId15"/>
          <a:srcRect/>
          <a:stretch>
            <a:fillRect/>
          </a:stretch>
        </p:blipFill>
        <p:spPr bwMode="auto">
          <a:xfrm>
            <a:off x="3216275" y="2265363"/>
            <a:ext cx="1571625" cy="752475"/>
          </a:xfrm>
          <a:prstGeom prst="rect">
            <a:avLst/>
          </a:prstGeom>
          <a:noFill/>
          <a:ln w="9525">
            <a:noFill/>
            <a:miter lim="800000"/>
            <a:headEnd/>
            <a:tailEnd/>
          </a:ln>
        </p:spPr>
      </p:pic>
      <p:pic>
        <p:nvPicPr>
          <p:cNvPr id="58384" name="Picture 16" descr="image016"/>
          <p:cNvPicPr>
            <a:picLocks noChangeAspect="1" noChangeArrowheads="1"/>
          </p:cNvPicPr>
          <p:nvPr/>
        </p:nvPicPr>
        <p:blipFill>
          <a:blip r:embed="rId16"/>
          <a:srcRect/>
          <a:stretch>
            <a:fillRect/>
          </a:stretch>
        </p:blipFill>
        <p:spPr bwMode="auto">
          <a:xfrm>
            <a:off x="3536950" y="1674813"/>
            <a:ext cx="1271588" cy="1339850"/>
          </a:xfrm>
          <a:prstGeom prst="rect">
            <a:avLst/>
          </a:prstGeom>
          <a:noFill/>
          <a:ln w="9525">
            <a:noFill/>
            <a:miter lim="800000"/>
            <a:headEnd/>
            <a:tailEnd/>
          </a:ln>
        </p:spPr>
      </p:pic>
      <p:pic>
        <p:nvPicPr>
          <p:cNvPr id="58385" name="Picture 17" descr="image017"/>
          <p:cNvPicPr>
            <a:picLocks noChangeAspect="1" noChangeArrowheads="1"/>
          </p:cNvPicPr>
          <p:nvPr/>
        </p:nvPicPr>
        <p:blipFill>
          <a:blip r:embed="rId17"/>
          <a:srcRect/>
          <a:stretch>
            <a:fillRect/>
          </a:stretch>
        </p:blipFill>
        <p:spPr bwMode="auto">
          <a:xfrm>
            <a:off x="2824163" y="1392238"/>
            <a:ext cx="1030287" cy="601662"/>
          </a:xfrm>
          <a:prstGeom prst="rect">
            <a:avLst/>
          </a:prstGeom>
          <a:noFill/>
          <a:ln w="9525">
            <a:noFill/>
            <a:miter lim="800000"/>
            <a:headEnd/>
            <a:tailEnd/>
          </a:ln>
        </p:spPr>
      </p:pic>
      <p:pic>
        <p:nvPicPr>
          <p:cNvPr id="58386" name="Picture 18" descr="image018"/>
          <p:cNvPicPr>
            <a:picLocks noChangeAspect="1" noChangeArrowheads="1"/>
          </p:cNvPicPr>
          <p:nvPr/>
        </p:nvPicPr>
        <p:blipFill>
          <a:blip r:embed="rId18"/>
          <a:srcRect/>
          <a:stretch>
            <a:fillRect/>
          </a:stretch>
        </p:blipFill>
        <p:spPr bwMode="auto">
          <a:xfrm>
            <a:off x="2767013" y="1682750"/>
            <a:ext cx="1095375" cy="392113"/>
          </a:xfrm>
          <a:prstGeom prst="rect">
            <a:avLst/>
          </a:prstGeom>
          <a:noFill/>
          <a:ln w="9525">
            <a:noFill/>
            <a:miter lim="800000"/>
            <a:headEnd/>
            <a:tailEnd/>
          </a:ln>
        </p:spPr>
      </p:pic>
      <p:pic>
        <p:nvPicPr>
          <p:cNvPr id="58387" name="Picture 19" descr="image019"/>
          <p:cNvPicPr>
            <a:picLocks noChangeAspect="1" noChangeArrowheads="1"/>
          </p:cNvPicPr>
          <p:nvPr/>
        </p:nvPicPr>
        <p:blipFill>
          <a:blip r:embed="rId19"/>
          <a:srcRect/>
          <a:stretch>
            <a:fillRect/>
          </a:stretch>
        </p:blipFill>
        <p:spPr bwMode="auto">
          <a:xfrm>
            <a:off x="4483100" y="1593850"/>
            <a:ext cx="682625" cy="1409700"/>
          </a:xfrm>
          <a:prstGeom prst="rect">
            <a:avLst/>
          </a:prstGeom>
          <a:noFill/>
          <a:ln w="9525">
            <a:noFill/>
            <a:miter lim="800000"/>
            <a:headEnd/>
            <a:tailEnd/>
          </a:ln>
        </p:spPr>
      </p:pic>
      <p:pic>
        <p:nvPicPr>
          <p:cNvPr id="58388" name="Picture 20" descr="image020"/>
          <p:cNvPicPr>
            <a:picLocks noChangeAspect="1" noChangeArrowheads="1"/>
          </p:cNvPicPr>
          <p:nvPr/>
        </p:nvPicPr>
        <p:blipFill>
          <a:blip r:embed="rId20"/>
          <a:srcRect/>
          <a:stretch>
            <a:fillRect/>
          </a:stretch>
        </p:blipFill>
        <p:spPr bwMode="auto">
          <a:xfrm>
            <a:off x="4846638" y="814388"/>
            <a:ext cx="1398587" cy="1093787"/>
          </a:xfrm>
          <a:prstGeom prst="rect">
            <a:avLst/>
          </a:prstGeom>
          <a:noFill/>
          <a:ln w="9525">
            <a:noFill/>
            <a:miter lim="800000"/>
            <a:headEnd/>
            <a:tailEnd/>
          </a:ln>
        </p:spPr>
      </p:pic>
      <p:pic>
        <p:nvPicPr>
          <p:cNvPr id="58389" name="Picture 21" descr="image021"/>
          <p:cNvPicPr>
            <a:picLocks noChangeAspect="1" noChangeArrowheads="1"/>
          </p:cNvPicPr>
          <p:nvPr/>
        </p:nvPicPr>
        <p:blipFill>
          <a:blip r:embed="rId21"/>
          <a:srcRect/>
          <a:stretch>
            <a:fillRect/>
          </a:stretch>
        </p:blipFill>
        <p:spPr bwMode="auto">
          <a:xfrm>
            <a:off x="4854575" y="1120775"/>
            <a:ext cx="1543050" cy="790575"/>
          </a:xfrm>
          <a:prstGeom prst="rect">
            <a:avLst/>
          </a:prstGeom>
          <a:noFill/>
          <a:ln w="9525">
            <a:noFill/>
            <a:miter lim="800000"/>
            <a:headEnd/>
            <a:tailEnd/>
          </a:ln>
        </p:spPr>
      </p:pic>
      <p:pic>
        <p:nvPicPr>
          <p:cNvPr id="58390" name="Picture 22" descr="image022"/>
          <p:cNvPicPr>
            <a:picLocks noChangeAspect="1" noChangeArrowheads="1"/>
          </p:cNvPicPr>
          <p:nvPr/>
        </p:nvPicPr>
        <p:blipFill>
          <a:blip r:embed="rId22"/>
          <a:srcRect/>
          <a:stretch>
            <a:fillRect/>
          </a:stretch>
        </p:blipFill>
        <p:spPr bwMode="auto">
          <a:xfrm>
            <a:off x="4465638" y="2225675"/>
            <a:ext cx="1444625" cy="820738"/>
          </a:xfrm>
          <a:prstGeom prst="rect">
            <a:avLst/>
          </a:prstGeom>
          <a:noFill/>
          <a:ln w="9525">
            <a:noFill/>
            <a:miter lim="800000"/>
            <a:headEnd/>
            <a:tailEnd/>
          </a:ln>
        </p:spPr>
      </p:pic>
      <p:pic>
        <p:nvPicPr>
          <p:cNvPr id="58391" name="Picture 23" descr="image023"/>
          <p:cNvPicPr>
            <a:picLocks noChangeAspect="1" noChangeArrowheads="1"/>
          </p:cNvPicPr>
          <p:nvPr/>
        </p:nvPicPr>
        <p:blipFill>
          <a:blip r:embed="rId23"/>
          <a:srcRect/>
          <a:stretch>
            <a:fillRect/>
          </a:stretch>
        </p:blipFill>
        <p:spPr bwMode="auto">
          <a:xfrm>
            <a:off x="5570538" y="1562100"/>
            <a:ext cx="1006475" cy="992188"/>
          </a:xfrm>
          <a:prstGeom prst="rect">
            <a:avLst/>
          </a:prstGeom>
          <a:noFill/>
          <a:ln w="9525">
            <a:noFill/>
            <a:miter lim="800000"/>
            <a:headEnd/>
            <a:tailEnd/>
          </a:ln>
        </p:spPr>
      </p:pic>
      <p:pic>
        <p:nvPicPr>
          <p:cNvPr id="58392" name="Picture 24" descr="image024"/>
          <p:cNvPicPr>
            <a:picLocks noChangeAspect="1" noChangeArrowheads="1"/>
          </p:cNvPicPr>
          <p:nvPr/>
        </p:nvPicPr>
        <p:blipFill>
          <a:blip r:embed="rId24"/>
          <a:srcRect/>
          <a:stretch>
            <a:fillRect/>
          </a:stretch>
        </p:blipFill>
        <p:spPr bwMode="auto">
          <a:xfrm>
            <a:off x="5599113" y="1858963"/>
            <a:ext cx="1038225" cy="681037"/>
          </a:xfrm>
          <a:prstGeom prst="rect">
            <a:avLst/>
          </a:prstGeom>
          <a:noFill/>
          <a:ln w="9525">
            <a:noFill/>
            <a:miter lim="800000"/>
            <a:headEnd/>
            <a:tailEnd/>
          </a:ln>
        </p:spPr>
      </p:pic>
      <p:pic>
        <p:nvPicPr>
          <p:cNvPr id="58393" name="Picture 25" descr="image025"/>
          <p:cNvPicPr>
            <a:picLocks noChangeAspect="1" noChangeArrowheads="1"/>
          </p:cNvPicPr>
          <p:nvPr/>
        </p:nvPicPr>
        <p:blipFill>
          <a:blip r:embed="rId25"/>
          <a:srcRect/>
          <a:stretch>
            <a:fillRect/>
          </a:stretch>
        </p:blipFill>
        <p:spPr bwMode="auto">
          <a:xfrm>
            <a:off x="2801938" y="4041775"/>
            <a:ext cx="1995487" cy="862013"/>
          </a:xfrm>
          <a:prstGeom prst="rect">
            <a:avLst/>
          </a:prstGeom>
          <a:noFill/>
          <a:ln w="9525">
            <a:noFill/>
            <a:miter lim="800000"/>
            <a:headEnd/>
            <a:tailEnd/>
          </a:ln>
        </p:spPr>
      </p:pic>
      <p:pic>
        <p:nvPicPr>
          <p:cNvPr id="58394" name="Picture 26" descr="image026"/>
          <p:cNvPicPr>
            <a:picLocks noChangeAspect="1" noChangeArrowheads="1"/>
          </p:cNvPicPr>
          <p:nvPr/>
        </p:nvPicPr>
        <p:blipFill>
          <a:blip r:embed="rId26"/>
          <a:srcRect/>
          <a:stretch>
            <a:fillRect/>
          </a:stretch>
        </p:blipFill>
        <p:spPr bwMode="auto">
          <a:xfrm>
            <a:off x="1871663" y="3370263"/>
            <a:ext cx="1281112" cy="1279525"/>
          </a:xfrm>
          <a:prstGeom prst="rect">
            <a:avLst/>
          </a:prstGeom>
          <a:noFill/>
          <a:ln w="9525">
            <a:noFill/>
            <a:miter lim="800000"/>
            <a:headEnd/>
            <a:tailEnd/>
          </a:ln>
        </p:spPr>
      </p:pic>
      <p:pic>
        <p:nvPicPr>
          <p:cNvPr id="58395" name="Picture 27" descr="image027"/>
          <p:cNvPicPr>
            <a:picLocks noChangeAspect="1" noChangeArrowheads="1"/>
          </p:cNvPicPr>
          <p:nvPr/>
        </p:nvPicPr>
        <p:blipFill>
          <a:blip r:embed="rId27"/>
          <a:srcRect/>
          <a:stretch>
            <a:fillRect/>
          </a:stretch>
        </p:blipFill>
        <p:spPr bwMode="auto">
          <a:xfrm>
            <a:off x="1198563" y="2786063"/>
            <a:ext cx="990600" cy="903287"/>
          </a:xfrm>
          <a:prstGeom prst="rect">
            <a:avLst/>
          </a:prstGeom>
          <a:noFill/>
          <a:ln w="9525">
            <a:noFill/>
            <a:miter lim="800000"/>
            <a:headEnd/>
            <a:tailEnd/>
          </a:ln>
        </p:spPr>
      </p:pic>
      <p:pic>
        <p:nvPicPr>
          <p:cNvPr id="58396" name="Picture 28" descr="image028"/>
          <p:cNvPicPr>
            <a:picLocks noChangeAspect="1" noChangeArrowheads="1"/>
          </p:cNvPicPr>
          <p:nvPr/>
        </p:nvPicPr>
        <p:blipFill>
          <a:blip r:embed="rId28"/>
          <a:srcRect/>
          <a:stretch>
            <a:fillRect/>
          </a:stretch>
        </p:blipFill>
        <p:spPr bwMode="auto">
          <a:xfrm>
            <a:off x="1054100" y="3197225"/>
            <a:ext cx="1135063" cy="492125"/>
          </a:xfrm>
          <a:prstGeom prst="rect">
            <a:avLst/>
          </a:prstGeom>
          <a:noFill/>
          <a:ln w="9525">
            <a:noFill/>
            <a:miter lim="800000"/>
            <a:headEnd/>
            <a:tailEnd/>
          </a:ln>
        </p:spPr>
      </p:pic>
      <p:pic>
        <p:nvPicPr>
          <p:cNvPr id="58397" name="Picture 29" descr="image029"/>
          <p:cNvPicPr>
            <a:picLocks noChangeAspect="1" noChangeArrowheads="1"/>
          </p:cNvPicPr>
          <p:nvPr/>
        </p:nvPicPr>
        <p:blipFill>
          <a:blip r:embed="rId29"/>
          <a:srcRect/>
          <a:stretch>
            <a:fillRect/>
          </a:stretch>
        </p:blipFill>
        <p:spPr bwMode="auto">
          <a:xfrm>
            <a:off x="1022350" y="3402013"/>
            <a:ext cx="1165225" cy="395287"/>
          </a:xfrm>
          <a:prstGeom prst="rect">
            <a:avLst/>
          </a:prstGeom>
          <a:noFill/>
          <a:ln w="9525">
            <a:noFill/>
            <a:miter lim="800000"/>
            <a:headEnd/>
            <a:tailEnd/>
          </a:ln>
        </p:spPr>
      </p:pic>
      <p:pic>
        <p:nvPicPr>
          <p:cNvPr id="58398" name="Picture 30" descr="image030"/>
          <p:cNvPicPr>
            <a:picLocks noChangeAspect="1" noChangeArrowheads="1"/>
          </p:cNvPicPr>
          <p:nvPr/>
        </p:nvPicPr>
        <p:blipFill>
          <a:blip r:embed="rId30"/>
          <a:srcRect/>
          <a:stretch>
            <a:fillRect/>
          </a:stretch>
        </p:blipFill>
        <p:spPr bwMode="auto">
          <a:xfrm>
            <a:off x="1735138" y="4211638"/>
            <a:ext cx="1417637" cy="438150"/>
          </a:xfrm>
          <a:prstGeom prst="rect">
            <a:avLst/>
          </a:prstGeom>
          <a:noFill/>
          <a:ln w="9525">
            <a:noFill/>
            <a:miter lim="800000"/>
            <a:headEnd/>
            <a:tailEnd/>
          </a:ln>
        </p:spPr>
      </p:pic>
      <p:pic>
        <p:nvPicPr>
          <p:cNvPr id="58399" name="Picture 31" descr="image031"/>
          <p:cNvPicPr>
            <a:picLocks noChangeAspect="1" noChangeArrowheads="1"/>
          </p:cNvPicPr>
          <p:nvPr/>
        </p:nvPicPr>
        <p:blipFill>
          <a:blip r:embed="rId31"/>
          <a:srcRect/>
          <a:stretch>
            <a:fillRect/>
          </a:stretch>
        </p:blipFill>
        <p:spPr bwMode="auto">
          <a:xfrm>
            <a:off x="452438" y="4114800"/>
            <a:ext cx="1608137" cy="420688"/>
          </a:xfrm>
          <a:prstGeom prst="rect">
            <a:avLst/>
          </a:prstGeom>
          <a:noFill/>
          <a:ln w="9525">
            <a:noFill/>
            <a:miter lim="800000"/>
            <a:headEnd/>
            <a:tailEnd/>
          </a:ln>
        </p:spPr>
      </p:pic>
      <p:pic>
        <p:nvPicPr>
          <p:cNvPr id="58400" name="Picture 32" descr="image032"/>
          <p:cNvPicPr>
            <a:picLocks noChangeAspect="1" noChangeArrowheads="1"/>
          </p:cNvPicPr>
          <p:nvPr/>
        </p:nvPicPr>
        <p:blipFill>
          <a:blip r:embed="rId32"/>
          <a:srcRect/>
          <a:stretch>
            <a:fillRect/>
          </a:stretch>
        </p:blipFill>
        <p:spPr bwMode="auto">
          <a:xfrm>
            <a:off x="352425" y="4225925"/>
            <a:ext cx="1719263" cy="684213"/>
          </a:xfrm>
          <a:prstGeom prst="rect">
            <a:avLst/>
          </a:prstGeom>
          <a:noFill/>
          <a:ln w="9525">
            <a:noFill/>
            <a:miter lim="800000"/>
            <a:headEnd/>
            <a:tailEnd/>
          </a:ln>
        </p:spPr>
      </p:pic>
      <p:pic>
        <p:nvPicPr>
          <p:cNvPr id="58401" name="Picture 33" descr="image033"/>
          <p:cNvPicPr>
            <a:picLocks noChangeAspect="1" noChangeArrowheads="1"/>
          </p:cNvPicPr>
          <p:nvPr/>
        </p:nvPicPr>
        <p:blipFill>
          <a:blip r:embed="rId33"/>
          <a:srcRect/>
          <a:stretch>
            <a:fillRect/>
          </a:stretch>
        </p:blipFill>
        <p:spPr bwMode="auto">
          <a:xfrm>
            <a:off x="1841500" y="4292600"/>
            <a:ext cx="1317625" cy="1365250"/>
          </a:xfrm>
          <a:prstGeom prst="rect">
            <a:avLst/>
          </a:prstGeom>
          <a:noFill/>
          <a:ln w="9525">
            <a:noFill/>
            <a:miter lim="800000"/>
            <a:headEnd/>
            <a:tailEnd/>
          </a:ln>
        </p:spPr>
      </p:pic>
      <p:pic>
        <p:nvPicPr>
          <p:cNvPr id="58402" name="Picture 34" descr="image034"/>
          <p:cNvPicPr>
            <a:picLocks noChangeAspect="1" noChangeArrowheads="1"/>
          </p:cNvPicPr>
          <p:nvPr/>
        </p:nvPicPr>
        <p:blipFill>
          <a:blip r:embed="rId34"/>
          <a:srcRect/>
          <a:stretch>
            <a:fillRect/>
          </a:stretch>
        </p:blipFill>
        <p:spPr bwMode="auto">
          <a:xfrm>
            <a:off x="1071563" y="5072063"/>
            <a:ext cx="1095375" cy="544512"/>
          </a:xfrm>
          <a:prstGeom prst="rect">
            <a:avLst/>
          </a:prstGeom>
          <a:noFill/>
          <a:ln w="9525">
            <a:noFill/>
            <a:miter lim="800000"/>
            <a:headEnd/>
            <a:tailEnd/>
          </a:ln>
        </p:spPr>
      </p:pic>
      <p:pic>
        <p:nvPicPr>
          <p:cNvPr id="58403" name="Picture 35" descr="image035"/>
          <p:cNvPicPr>
            <a:picLocks noChangeAspect="1" noChangeArrowheads="1"/>
          </p:cNvPicPr>
          <p:nvPr/>
        </p:nvPicPr>
        <p:blipFill>
          <a:blip r:embed="rId35"/>
          <a:srcRect/>
          <a:stretch>
            <a:fillRect/>
          </a:stretch>
        </p:blipFill>
        <p:spPr bwMode="auto">
          <a:xfrm>
            <a:off x="1036638" y="5319713"/>
            <a:ext cx="1133475" cy="406400"/>
          </a:xfrm>
          <a:prstGeom prst="rect">
            <a:avLst/>
          </a:prstGeom>
          <a:noFill/>
          <a:ln w="9525">
            <a:noFill/>
            <a:miter lim="800000"/>
            <a:headEnd/>
            <a:tailEnd/>
          </a:ln>
        </p:spPr>
      </p:pic>
      <p:pic>
        <p:nvPicPr>
          <p:cNvPr id="58404" name="Picture 36" descr="image036"/>
          <p:cNvPicPr>
            <a:picLocks noChangeAspect="1" noChangeArrowheads="1"/>
          </p:cNvPicPr>
          <p:nvPr/>
        </p:nvPicPr>
        <p:blipFill>
          <a:blip r:embed="rId36"/>
          <a:srcRect/>
          <a:stretch>
            <a:fillRect/>
          </a:stretch>
        </p:blipFill>
        <p:spPr bwMode="auto">
          <a:xfrm>
            <a:off x="1063625" y="5335588"/>
            <a:ext cx="1098550" cy="708025"/>
          </a:xfrm>
          <a:prstGeom prst="rect">
            <a:avLst/>
          </a:prstGeom>
          <a:noFill/>
          <a:ln w="9525">
            <a:noFill/>
            <a:miter lim="800000"/>
            <a:headEnd/>
            <a:tailEnd/>
          </a:ln>
        </p:spPr>
      </p:pic>
      <p:pic>
        <p:nvPicPr>
          <p:cNvPr id="58405" name="Picture 37" descr="image001"/>
          <p:cNvPicPr>
            <a:picLocks noChangeAspect="1" noChangeArrowheads="1"/>
          </p:cNvPicPr>
          <p:nvPr/>
        </p:nvPicPr>
        <p:blipFill>
          <a:blip r:embed="rId37"/>
          <a:srcRect/>
          <a:stretch>
            <a:fillRect/>
          </a:stretch>
        </p:blipFill>
        <p:spPr bwMode="auto">
          <a:xfrm>
            <a:off x="3946525" y="3762375"/>
            <a:ext cx="1352550" cy="1006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58405"/>
                                        </p:tgtEl>
                                        <p:attrNameLst>
                                          <p:attrName>style.visibility</p:attrName>
                                        </p:attrNameLst>
                                      </p:cBhvr>
                                      <p:to>
                                        <p:strVal val="visible"/>
                                      </p:to>
                                    </p:set>
                                    <p:animEffect transition="in" filter="box(out)">
                                      <p:cBhvr>
                                        <p:cTn id="7" dur="500"/>
                                        <p:tgtEl>
                                          <p:spTgt spid="584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8370"/>
                                        </p:tgtEl>
                                        <p:attrNameLst>
                                          <p:attrName>style.visibility</p:attrName>
                                        </p:attrNameLst>
                                      </p:cBhvr>
                                      <p:to>
                                        <p:strVal val="visible"/>
                                      </p:to>
                                    </p:set>
                                    <p:animEffect transition="in" filter="wipe(left)">
                                      <p:cBhvr>
                                        <p:cTn id="12" dur="500"/>
                                        <p:tgtEl>
                                          <p:spTgt spid="583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58382"/>
                                        </p:tgtEl>
                                        <p:attrNameLst>
                                          <p:attrName>style.visibility</p:attrName>
                                        </p:attrNameLst>
                                      </p:cBhvr>
                                      <p:to>
                                        <p:strVal val="visible"/>
                                      </p:to>
                                    </p:set>
                                    <p:animEffect transition="in" filter="wipe(down)">
                                      <p:cBhvr>
                                        <p:cTn id="17" dur="500"/>
                                        <p:tgtEl>
                                          <p:spTgt spid="5838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58393"/>
                                        </p:tgtEl>
                                        <p:attrNameLst>
                                          <p:attrName>style.visibility</p:attrName>
                                        </p:attrNameLst>
                                      </p:cBhvr>
                                      <p:to>
                                        <p:strVal val="visible"/>
                                      </p:to>
                                    </p:set>
                                    <p:animEffect transition="in" filter="wipe(right)">
                                      <p:cBhvr>
                                        <p:cTn id="22" dur="500"/>
                                        <p:tgtEl>
                                          <p:spTgt spid="5839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58371"/>
                                        </p:tgtEl>
                                        <p:attrNameLst>
                                          <p:attrName>style.visibility</p:attrName>
                                        </p:attrNameLst>
                                      </p:cBhvr>
                                      <p:to>
                                        <p:strVal val="visible"/>
                                      </p:to>
                                    </p:set>
                                    <p:animEffect transition="in" filter="wipe(left)">
                                      <p:cBhvr>
                                        <p:cTn id="27" dur="500"/>
                                        <p:tgtEl>
                                          <p:spTgt spid="5837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58372"/>
                                        </p:tgtEl>
                                        <p:attrNameLst>
                                          <p:attrName>style.visibility</p:attrName>
                                        </p:attrNameLst>
                                      </p:cBhvr>
                                      <p:to>
                                        <p:strVal val="visible"/>
                                      </p:to>
                                    </p:set>
                                    <p:animEffect transition="in" filter="wipe(left)">
                                      <p:cBhvr>
                                        <p:cTn id="32" dur="500"/>
                                        <p:tgtEl>
                                          <p:spTgt spid="5837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58373"/>
                                        </p:tgtEl>
                                        <p:attrNameLst>
                                          <p:attrName>style.visibility</p:attrName>
                                        </p:attrNameLst>
                                      </p:cBhvr>
                                      <p:to>
                                        <p:strVal val="visible"/>
                                      </p:to>
                                    </p:set>
                                    <p:animEffect transition="in" filter="wipe(left)">
                                      <p:cBhvr>
                                        <p:cTn id="37" dur="500"/>
                                        <p:tgtEl>
                                          <p:spTgt spid="5837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58374"/>
                                        </p:tgtEl>
                                        <p:attrNameLst>
                                          <p:attrName>style.visibility</p:attrName>
                                        </p:attrNameLst>
                                      </p:cBhvr>
                                      <p:to>
                                        <p:strVal val="visible"/>
                                      </p:to>
                                    </p:set>
                                    <p:animEffect transition="in" filter="wipe(left)">
                                      <p:cBhvr>
                                        <p:cTn id="42" dur="500"/>
                                        <p:tgtEl>
                                          <p:spTgt spid="5837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58379"/>
                                        </p:tgtEl>
                                        <p:attrNameLst>
                                          <p:attrName>style.visibility</p:attrName>
                                        </p:attrNameLst>
                                      </p:cBhvr>
                                      <p:to>
                                        <p:strVal val="visible"/>
                                      </p:to>
                                    </p:set>
                                    <p:animEffect transition="in" filter="wipe(left)">
                                      <p:cBhvr>
                                        <p:cTn id="47" dur="500"/>
                                        <p:tgtEl>
                                          <p:spTgt spid="5837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58380"/>
                                        </p:tgtEl>
                                        <p:attrNameLst>
                                          <p:attrName>style.visibility</p:attrName>
                                        </p:attrNameLst>
                                      </p:cBhvr>
                                      <p:to>
                                        <p:strVal val="visible"/>
                                      </p:to>
                                    </p:set>
                                    <p:animEffect transition="in" filter="wipe(left)">
                                      <p:cBhvr>
                                        <p:cTn id="52" dur="500"/>
                                        <p:tgtEl>
                                          <p:spTgt spid="5838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58381"/>
                                        </p:tgtEl>
                                        <p:attrNameLst>
                                          <p:attrName>style.visibility</p:attrName>
                                        </p:attrNameLst>
                                      </p:cBhvr>
                                      <p:to>
                                        <p:strVal val="visible"/>
                                      </p:to>
                                    </p:set>
                                    <p:animEffect transition="in" filter="wipe(left)">
                                      <p:cBhvr>
                                        <p:cTn id="57" dur="500"/>
                                        <p:tgtEl>
                                          <p:spTgt spid="5838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58375"/>
                                        </p:tgtEl>
                                        <p:attrNameLst>
                                          <p:attrName>style.visibility</p:attrName>
                                        </p:attrNameLst>
                                      </p:cBhvr>
                                      <p:to>
                                        <p:strVal val="visible"/>
                                      </p:to>
                                    </p:set>
                                    <p:animEffect transition="in" filter="wipe(left)">
                                      <p:cBhvr>
                                        <p:cTn id="62" dur="500"/>
                                        <p:tgtEl>
                                          <p:spTgt spid="5837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58376"/>
                                        </p:tgtEl>
                                        <p:attrNameLst>
                                          <p:attrName>style.visibility</p:attrName>
                                        </p:attrNameLst>
                                      </p:cBhvr>
                                      <p:to>
                                        <p:strVal val="visible"/>
                                      </p:to>
                                    </p:set>
                                    <p:animEffect transition="in" filter="wipe(left)">
                                      <p:cBhvr>
                                        <p:cTn id="67" dur="500"/>
                                        <p:tgtEl>
                                          <p:spTgt spid="5837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58377"/>
                                        </p:tgtEl>
                                        <p:attrNameLst>
                                          <p:attrName>style.visibility</p:attrName>
                                        </p:attrNameLst>
                                      </p:cBhvr>
                                      <p:to>
                                        <p:strVal val="visible"/>
                                      </p:to>
                                    </p:set>
                                    <p:animEffect transition="in" filter="wipe(left)">
                                      <p:cBhvr>
                                        <p:cTn id="72" dur="500"/>
                                        <p:tgtEl>
                                          <p:spTgt spid="5837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4" fill="hold" nodeType="clickEffect">
                                  <p:stCondLst>
                                    <p:cond delay="0"/>
                                  </p:stCondLst>
                                  <p:childTnLst>
                                    <p:set>
                                      <p:cBhvr>
                                        <p:cTn id="76" dur="1" fill="hold">
                                          <p:stCondLst>
                                            <p:cond delay="0"/>
                                          </p:stCondLst>
                                        </p:cTn>
                                        <p:tgtEl>
                                          <p:spTgt spid="58378"/>
                                        </p:tgtEl>
                                        <p:attrNameLst>
                                          <p:attrName>style.visibility</p:attrName>
                                        </p:attrNameLst>
                                      </p:cBhvr>
                                      <p:to>
                                        <p:strVal val="visible"/>
                                      </p:to>
                                    </p:set>
                                    <p:animEffect transition="in" filter="wipe(down)">
                                      <p:cBhvr>
                                        <p:cTn id="77" dur="500"/>
                                        <p:tgtEl>
                                          <p:spTgt spid="58378"/>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4" fill="hold" nodeType="clickEffect">
                                  <p:stCondLst>
                                    <p:cond delay="0"/>
                                  </p:stCondLst>
                                  <p:childTnLst>
                                    <p:set>
                                      <p:cBhvr>
                                        <p:cTn id="81" dur="1" fill="hold">
                                          <p:stCondLst>
                                            <p:cond delay="0"/>
                                          </p:stCondLst>
                                        </p:cTn>
                                        <p:tgtEl>
                                          <p:spTgt spid="58383"/>
                                        </p:tgtEl>
                                        <p:attrNameLst>
                                          <p:attrName>style.visibility</p:attrName>
                                        </p:attrNameLst>
                                      </p:cBhvr>
                                      <p:to>
                                        <p:strVal val="visible"/>
                                      </p:to>
                                    </p:set>
                                    <p:animEffect transition="in" filter="wipe(down)">
                                      <p:cBhvr>
                                        <p:cTn id="82" dur="500"/>
                                        <p:tgtEl>
                                          <p:spTgt spid="5838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4" fill="hold" nodeType="clickEffect">
                                  <p:stCondLst>
                                    <p:cond delay="0"/>
                                  </p:stCondLst>
                                  <p:childTnLst>
                                    <p:set>
                                      <p:cBhvr>
                                        <p:cTn id="86" dur="1" fill="hold">
                                          <p:stCondLst>
                                            <p:cond delay="0"/>
                                          </p:stCondLst>
                                        </p:cTn>
                                        <p:tgtEl>
                                          <p:spTgt spid="58384"/>
                                        </p:tgtEl>
                                        <p:attrNameLst>
                                          <p:attrName>style.visibility</p:attrName>
                                        </p:attrNameLst>
                                      </p:cBhvr>
                                      <p:to>
                                        <p:strVal val="visible"/>
                                      </p:to>
                                    </p:set>
                                    <p:animEffect transition="in" filter="wipe(down)">
                                      <p:cBhvr>
                                        <p:cTn id="87" dur="500"/>
                                        <p:tgtEl>
                                          <p:spTgt spid="5838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4" fill="hold" nodeType="clickEffect">
                                  <p:stCondLst>
                                    <p:cond delay="0"/>
                                  </p:stCondLst>
                                  <p:childTnLst>
                                    <p:set>
                                      <p:cBhvr>
                                        <p:cTn id="91" dur="1" fill="hold">
                                          <p:stCondLst>
                                            <p:cond delay="0"/>
                                          </p:stCondLst>
                                        </p:cTn>
                                        <p:tgtEl>
                                          <p:spTgt spid="58385"/>
                                        </p:tgtEl>
                                        <p:attrNameLst>
                                          <p:attrName>style.visibility</p:attrName>
                                        </p:attrNameLst>
                                      </p:cBhvr>
                                      <p:to>
                                        <p:strVal val="visible"/>
                                      </p:to>
                                    </p:set>
                                    <p:animEffect transition="in" filter="wipe(down)">
                                      <p:cBhvr>
                                        <p:cTn id="92" dur="500"/>
                                        <p:tgtEl>
                                          <p:spTgt spid="5838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4" fill="hold" nodeType="clickEffect">
                                  <p:stCondLst>
                                    <p:cond delay="0"/>
                                  </p:stCondLst>
                                  <p:childTnLst>
                                    <p:set>
                                      <p:cBhvr>
                                        <p:cTn id="96" dur="1" fill="hold">
                                          <p:stCondLst>
                                            <p:cond delay="0"/>
                                          </p:stCondLst>
                                        </p:cTn>
                                        <p:tgtEl>
                                          <p:spTgt spid="58386"/>
                                        </p:tgtEl>
                                        <p:attrNameLst>
                                          <p:attrName>style.visibility</p:attrName>
                                        </p:attrNameLst>
                                      </p:cBhvr>
                                      <p:to>
                                        <p:strVal val="visible"/>
                                      </p:to>
                                    </p:set>
                                    <p:animEffect transition="in" filter="wipe(down)">
                                      <p:cBhvr>
                                        <p:cTn id="97" dur="500"/>
                                        <p:tgtEl>
                                          <p:spTgt spid="5838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4" fill="hold" nodeType="clickEffect">
                                  <p:stCondLst>
                                    <p:cond delay="0"/>
                                  </p:stCondLst>
                                  <p:childTnLst>
                                    <p:set>
                                      <p:cBhvr>
                                        <p:cTn id="101" dur="1" fill="hold">
                                          <p:stCondLst>
                                            <p:cond delay="0"/>
                                          </p:stCondLst>
                                        </p:cTn>
                                        <p:tgtEl>
                                          <p:spTgt spid="58387"/>
                                        </p:tgtEl>
                                        <p:attrNameLst>
                                          <p:attrName>style.visibility</p:attrName>
                                        </p:attrNameLst>
                                      </p:cBhvr>
                                      <p:to>
                                        <p:strVal val="visible"/>
                                      </p:to>
                                    </p:set>
                                    <p:animEffect transition="in" filter="wipe(down)">
                                      <p:cBhvr>
                                        <p:cTn id="102" dur="500"/>
                                        <p:tgtEl>
                                          <p:spTgt spid="58387"/>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58388"/>
                                        </p:tgtEl>
                                        <p:attrNameLst>
                                          <p:attrName>style.visibility</p:attrName>
                                        </p:attrNameLst>
                                      </p:cBhvr>
                                      <p:to>
                                        <p:strVal val="visible"/>
                                      </p:to>
                                    </p:set>
                                    <p:animEffect transition="in" filter="wipe(left)">
                                      <p:cBhvr>
                                        <p:cTn id="107" dur="500"/>
                                        <p:tgtEl>
                                          <p:spTgt spid="58388"/>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58389"/>
                                        </p:tgtEl>
                                        <p:attrNameLst>
                                          <p:attrName>style.visibility</p:attrName>
                                        </p:attrNameLst>
                                      </p:cBhvr>
                                      <p:to>
                                        <p:strVal val="visible"/>
                                      </p:to>
                                    </p:set>
                                    <p:animEffect transition="in" filter="wipe(left)">
                                      <p:cBhvr>
                                        <p:cTn id="112" dur="500"/>
                                        <p:tgtEl>
                                          <p:spTgt spid="58389"/>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nodeType="clickEffect">
                                  <p:stCondLst>
                                    <p:cond delay="0"/>
                                  </p:stCondLst>
                                  <p:childTnLst>
                                    <p:set>
                                      <p:cBhvr>
                                        <p:cTn id="116" dur="1" fill="hold">
                                          <p:stCondLst>
                                            <p:cond delay="0"/>
                                          </p:stCondLst>
                                        </p:cTn>
                                        <p:tgtEl>
                                          <p:spTgt spid="58390"/>
                                        </p:tgtEl>
                                        <p:attrNameLst>
                                          <p:attrName>style.visibility</p:attrName>
                                        </p:attrNameLst>
                                      </p:cBhvr>
                                      <p:to>
                                        <p:strVal val="visible"/>
                                      </p:to>
                                    </p:set>
                                    <p:animEffect transition="in" filter="wipe(left)">
                                      <p:cBhvr>
                                        <p:cTn id="117" dur="500"/>
                                        <p:tgtEl>
                                          <p:spTgt spid="58390"/>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nodeType="clickEffect">
                                  <p:stCondLst>
                                    <p:cond delay="0"/>
                                  </p:stCondLst>
                                  <p:childTnLst>
                                    <p:set>
                                      <p:cBhvr>
                                        <p:cTn id="121" dur="1" fill="hold">
                                          <p:stCondLst>
                                            <p:cond delay="0"/>
                                          </p:stCondLst>
                                        </p:cTn>
                                        <p:tgtEl>
                                          <p:spTgt spid="58391"/>
                                        </p:tgtEl>
                                        <p:attrNameLst>
                                          <p:attrName>style.visibility</p:attrName>
                                        </p:attrNameLst>
                                      </p:cBhvr>
                                      <p:to>
                                        <p:strVal val="visible"/>
                                      </p:to>
                                    </p:set>
                                    <p:animEffect transition="in" filter="wipe(left)">
                                      <p:cBhvr>
                                        <p:cTn id="122" dur="500"/>
                                        <p:tgtEl>
                                          <p:spTgt spid="58391"/>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nodeType="clickEffect">
                                  <p:stCondLst>
                                    <p:cond delay="0"/>
                                  </p:stCondLst>
                                  <p:childTnLst>
                                    <p:set>
                                      <p:cBhvr>
                                        <p:cTn id="126" dur="1" fill="hold">
                                          <p:stCondLst>
                                            <p:cond delay="0"/>
                                          </p:stCondLst>
                                        </p:cTn>
                                        <p:tgtEl>
                                          <p:spTgt spid="58392"/>
                                        </p:tgtEl>
                                        <p:attrNameLst>
                                          <p:attrName>style.visibility</p:attrName>
                                        </p:attrNameLst>
                                      </p:cBhvr>
                                      <p:to>
                                        <p:strVal val="visible"/>
                                      </p:to>
                                    </p:set>
                                    <p:animEffect transition="in" filter="wipe(left)">
                                      <p:cBhvr>
                                        <p:cTn id="127" dur="500"/>
                                        <p:tgtEl>
                                          <p:spTgt spid="58392"/>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2" fill="hold" nodeType="clickEffect">
                                  <p:stCondLst>
                                    <p:cond delay="0"/>
                                  </p:stCondLst>
                                  <p:childTnLst>
                                    <p:set>
                                      <p:cBhvr>
                                        <p:cTn id="131" dur="1" fill="hold">
                                          <p:stCondLst>
                                            <p:cond delay="0"/>
                                          </p:stCondLst>
                                        </p:cTn>
                                        <p:tgtEl>
                                          <p:spTgt spid="58394"/>
                                        </p:tgtEl>
                                        <p:attrNameLst>
                                          <p:attrName>style.visibility</p:attrName>
                                        </p:attrNameLst>
                                      </p:cBhvr>
                                      <p:to>
                                        <p:strVal val="visible"/>
                                      </p:to>
                                    </p:set>
                                    <p:animEffect transition="in" filter="wipe(right)">
                                      <p:cBhvr>
                                        <p:cTn id="132" dur="500"/>
                                        <p:tgtEl>
                                          <p:spTgt spid="58394"/>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2" presetClass="entr" presetSubtype="2" fill="hold" nodeType="clickEffect">
                                  <p:stCondLst>
                                    <p:cond delay="0"/>
                                  </p:stCondLst>
                                  <p:childTnLst>
                                    <p:set>
                                      <p:cBhvr>
                                        <p:cTn id="136" dur="1" fill="hold">
                                          <p:stCondLst>
                                            <p:cond delay="0"/>
                                          </p:stCondLst>
                                        </p:cTn>
                                        <p:tgtEl>
                                          <p:spTgt spid="58395"/>
                                        </p:tgtEl>
                                        <p:attrNameLst>
                                          <p:attrName>style.visibility</p:attrName>
                                        </p:attrNameLst>
                                      </p:cBhvr>
                                      <p:to>
                                        <p:strVal val="visible"/>
                                      </p:to>
                                    </p:set>
                                    <p:animEffect transition="in" filter="wipe(right)">
                                      <p:cBhvr>
                                        <p:cTn id="137" dur="500"/>
                                        <p:tgtEl>
                                          <p:spTgt spid="58395"/>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2" fill="hold" nodeType="clickEffect">
                                  <p:stCondLst>
                                    <p:cond delay="0"/>
                                  </p:stCondLst>
                                  <p:childTnLst>
                                    <p:set>
                                      <p:cBhvr>
                                        <p:cTn id="141" dur="1" fill="hold">
                                          <p:stCondLst>
                                            <p:cond delay="0"/>
                                          </p:stCondLst>
                                        </p:cTn>
                                        <p:tgtEl>
                                          <p:spTgt spid="58396"/>
                                        </p:tgtEl>
                                        <p:attrNameLst>
                                          <p:attrName>style.visibility</p:attrName>
                                        </p:attrNameLst>
                                      </p:cBhvr>
                                      <p:to>
                                        <p:strVal val="visible"/>
                                      </p:to>
                                    </p:set>
                                    <p:animEffect transition="in" filter="wipe(right)">
                                      <p:cBhvr>
                                        <p:cTn id="142" dur="500"/>
                                        <p:tgtEl>
                                          <p:spTgt spid="58396"/>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2" presetClass="entr" presetSubtype="2" fill="hold" nodeType="clickEffect">
                                  <p:stCondLst>
                                    <p:cond delay="0"/>
                                  </p:stCondLst>
                                  <p:childTnLst>
                                    <p:set>
                                      <p:cBhvr>
                                        <p:cTn id="146" dur="1" fill="hold">
                                          <p:stCondLst>
                                            <p:cond delay="0"/>
                                          </p:stCondLst>
                                        </p:cTn>
                                        <p:tgtEl>
                                          <p:spTgt spid="58397"/>
                                        </p:tgtEl>
                                        <p:attrNameLst>
                                          <p:attrName>style.visibility</p:attrName>
                                        </p:attrNameLst>
                                      </p:cBhvr>
                                      <p:to>
                                        <p:strVal val="visible"/>
                                      </p:to>
                                    </p:set>
                                    <p:animEffect transition="in" filter="wipe(right)">
                                      <p:cBhvr>
                                        <p:cTn id="147" dur="500"/>
                                        <p:tgtEl>
                                          <p:spTgt spid="58397"/>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22" presetClass="entr" presetSubtype="2" fill="hold" nodeType="clickEffect">
                                  <p:stCondLst>
                                    <p:cond delay="0"/>
                                  </p:stCondLst>
                                  <p:childTnLst>
                                    <p:set>
                                      <p:cBhvr>
                                        <p:cTn id="151" dur="1" fill="hold">
                                          <p:stCondLst>
                                            <p:cond delay="0"/>
                                          </p:stCondLst>
                                        </p:cTn>
                                        <p:tgtEl>
                                          <p:spTgt spid="58398"/>
                                        </p:tgtEl>
                                        <p:attrNameLst>
                                          <p:attrName>style.visibility</p:attrName>
                                        </p:attrNameLst>
                                      </p:cBhvr>
                                      <p:to>
                                        <p:strVal val="visible"/>
                                      </p:to>
                                    </p:set>
                                    <p:animEffect transition="in" filter="wipe(right)">
                                      <p:cBhvr>
                                        <p:cTn id="152" dur="500"/>
                                        <p:tgtEl>
                                          <p:spTgt spid="58398"/>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2" presetClass="entr" presetSubtype="2" fill="hold" nodeType="clickEffect">
                                  <p:stCondLst>
                                    <p:cond delay="0"/>
                                  </p:stCondLst>
                                  <p:childTnLst>
                                    <p:set>
                                      <p:cBhvr>
                                        <p:cTn id="156" dur="1" fill="hold">
                                          <p:stCondLst>
                                            <p:cond delay="0"/>
                                          </p:stCondLst>
                                        </p:cTn>
                                        <p:tgtEl>
                                          <p:spTgt spid="58399"/>
                                        </p:tgtEl>
                                        <p:attrNameLst>
                                          <p:attrName>style.visibility</p:attrName>
                                        </p:attrNameLst>
                                      </p:cBhvr>
                                      <p:to>
                                        <p:strVal val="visible"/>
                                      </p:to>
                                    </p:set>
                                    <p:animEffect transition="in" filter="wipe(right)">
                                      <p:cBhvr>
                                        <p:cTn id="157" dur="500"/>
                                        <p:tgtEl>
                                          <p:spTgt spid="58399"/>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22" presetClass="entr" presetSubtype="2" fill="hold" nodeType="clickEffect">
                                  <p:stCondLst>
                                    <p:cond delay="0"/>
                                  </p:stCondLst>
                                  <p:childTnLst>
                                    <p:set>
                                      <p:cBhvr>
                                        <p:cTn id="161" dur="1" fill="hold">
                                          <p:stCondLst>
                                            <p:cond delay="0"/>
                                          </p:stCondLst>
                                        </p:cTn>
                                        <p:tgtEl>
                                          <p:spTgt spid="58400"/>
                                        </p:tgtEl>
                                        <p:attrNameLst>
                                          <p:attrName>style.visibility</p:attrName>
                                        </p:attrNameLst>
                                      </p:cBhvr>
                                      <p:to>
                                        <p:strVal val="visible"/>
                                      </p:to>
                                    </p:set>
                                    <p:animEffect transition="in" filter="wipe(right)">
                                      <p:cBhvr>
                                        <p:cTn id="162" dur="500"/>
                                        <p:tgtEl>
                                          <p:spTgt spid="58400"/>
                                        </p:tgtEl>
                                      </p:cBhvr>
                                    </p:animEffec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22" presetClass="entr" presetSubtype="1" fill="hold" nodeType="clickEffect">
                                  <p:stCondLst>
                                    <p:cond delay="0"/>
                                  </p:stCondLst>
                                  <p:childTnLst>
                                    <p:set>
                                      <p:cBhvr>
                                        <p:cTn id="166" dur="1" fill="hold">
                                          <p:stCondLst>
                                            <p:cond delay="0"/>
                                          </p:stCondLst>
                                        </p:cTn>
                                        <p:tgtEl>
                                          <p:spTgt spid="58401"/>
                                        </p:tgtEl>
                                        <p:attrNameLst>
                                          <p:attrName>style.visibility</p:attrName>
                                        </p:attrNameLst>
                                      </p:cBhvr>
                                      <p:to>
                                        <p:strVal val="visible"/>
                                      </p:to>
                                    </p:set>
                                    <p:animEffect transition="in" filter="wipe(up)">
                                      <p:cBhvr>
                                        <p:cTn id="167" dur="500"/>
                                        <p:tgtEl>
                                          <p:spTgt spid="58401"/>
                                        </p:tgtEl>
                                      </p:cBhvr>
                                    </p:animEffec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22" presetClass="entr" presetSubtype="2" fill="hold" nodeType="clickEffect">
                                  <p:stCondLst>
                                    <p:cond delay="0"/>
                                  </p:stCondLst>
                                  <p:childTnLst>
                                    <p:set>
                                      <p:cBhvr>
                                        <p:cTn id="171" dur="1" fill="hold">
                                          <p:stCondLst>
                                            <p:cond delay="0"/>
                                          </p:stCondLst>
                                        </p:cTn>
                                        <p:tgtEl>
                                          <p:spTgt spid="58402"/>
                                        </p:tgtEl>
                                        <p:attrNameLst>
                                          <p:attrName>style.visibility</p:attrName>
                                        </p:attrNameLst>
                                      </p:cBhvr>
                                      <p:to>
                                        <p:strVal val="visible"/>
                                      </p:to>
                                    </p:set>
                                    <p:animEffect transition="in" filter="wipe(right)">
                                      <p:cBhvr>
                                        <p:cTn id="172" dur="500"/>
                                        <p:tgtEl>
                                          <p:spTgt spid="58402"/>
                                        </p:tgtEl>
                                      </p:cBhvr>
                                    </p:animEffec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22" presetClass="entr" presetSubtype="2" fill="hold" nodeType="clickEffect">
                                  <p:stCondLst>
                                    <p:cond delay="0"/>
                                  </p:stCondLst>
                                  <p:childTnLst>
                                    <p:set>
                                      <p:cBhvr>
                                        <p:cTn id="176" dur="1" fill="hold">
                                          <p:stCondLst>
                                            <p:cond delay="0"/>
                                          </p:stCondLst>
                                        </p:cTn>
                                        <p:tgtEl>
                                          <p:spTgt spid="58403"/>
                                        </p:tgtEl>
                                        <p:attrNameLst>
                                          <p:attrName>style.visibility</p:attrName>
                                        </p:attrNameLst>
                                      </p:cBhvr>
                                      <p:to>
                                        <p:strVal val="visible"/>
                                      </p:to>
                                    </p:set>
                                    <p:animEffect transition="in" filter="wipe(right)">
                                      <p:cBhvr>
                                        <p:cTn id="177" dur="500"/>
                                        <p:tgtEl>
                                          <p:spTgt spid="58403"/>
                                        </p:tgtEl>
                                      </p:cBhvr>
                                    </p:animEffect>
                                  </p:childTnLst>
                                </p:cTn>
                              </p:par>
                            </p:childTnLst>
                          </p:cTn>
                        </p:par>
                      </p:childTnLst>
                    </p:cTn>
                  </p:par>
                  <p:par>
                    <p:cTn id="178" fill="hold" nodeType="clickPar">
                      <p:stCondLst>
                        <p:cond delay="indefinite"/>
                      </p:stCondLst>
                      <p:childTnLst>
                        <p:par>
                          <p:cTn id="179" fill="hold" nodeType="withGroup">
                            <p:stCondLst>
                              <p:cond delay="0"/>
                            </p:stCondLst>
                            <p:childTnLst>
                              <p:par>
                                <p:cTn id="180" presetID="22" presetClass="entr" presetSubtype="2" fill="hold" nodeType="clickEffect">
                                  <p:stCondLst>
                                    <p:cond delay="0"/>
                                  </p:stCondLst>
                                  <p:childTnLst>
                                    <p:set>
                                      <p:cBhvr>
                                        <p:cTn id="181" dur="1" fill="hold">
                                          <p:stCondLst>
                                            <p:cond delay="0"/>
                                          </p:stCondLst>
                                        </p:cTn>
                                        <p:tgtEl>
                                          <p:spTgt spid="58404"/>
                                        </p:tgtEl>
                                        <p:attrNameLst>
                                          <p:attrName>style.visibility</p:attrName>
                                        </p:attrNameLst>
                                      </p:cBhvr>
                                      <p:to>
                                        <p:strVal val="visible"/>
                                      </p:to>
                                    </p:set>
                                    <p:animEffect transition="in" filter="wipe(right)">
                                      <p:cBhvr>
                                        <p:cTn id="182" dur="500"/>
                                        <p:tgtEl>
                                          <p:spTgt spid="58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0" y="838200"/>
            <a:ext cx="9144000" cy="4038600"/>
          </a:xfrm>
        </p:spPr>
        <p:txBody>
          <a:bodyPr/>
          <a:lstStyle/>
          <a:p>
            <a:pPr algn="ctr" eaLnBrk="1" hangingPunct="1">
              <a:lnSpc>
                <a:spcPct val="90000"/>
              </a:lnSpc>
              <a:buFontTx/>
              <a:buNone/>
            </a:pPr>
            <a:r>
              <a:rPr lang="en-US" b="1" u="sng" smtClean="0">
                <a:solidFill>
                  <a:srgbClr val="0000CC"/>
                </a:solidFill>
              </a:rPr>
              <a:t>Khoa học:</a:t>
            </a:r>
          </a:p>
          <a:p>
            <a:pPr algn="ctr" eaLnBrk="1" hangingPunct="1">
              <a:lnSpc>
                <a:spcPct val="90000"/>
              </a:lnSpc>
              <a:buFontTx/>
              <a:buNone/>
            </a:pPr>
            <a:r>
              <a:rPr lang="en-US" b="1" smtClean="0">
                <a:solidFill>
                  <a:srgbClr val="CC0000"/>
                </a:solidFill>
              </a:rPr>
              <a:t>MỘT SỐ BIỆN PHÁP BẢO VỆ MÔI TRƯỜNG</a:t>
            </a:r>
          </a:p>
          <a:p>
            <a:pPr algn="ctr" eaLnBrk="1" hangingPunct="1">
              <a:lnSpc>
                <a:spcPct val="90000"/>
              </a:lnSpc>
              <a:buFontTx/>
              <a:buNone/>
            </a:pPr>
            <a:endParaRPr lang="en-US" b="1" smtClean="0">
              <a:solidFill>
                <a:srgbClr val="CC0000"/>
              </a:solidFill>
            </a:endParaRPr>
          </a:p>
          <a:p>
            <a:pPr algn="ctr" eaLnBrk="1" hangingPunct="1">
              <a:lnSpc>
                <a:spcPct val="90000"/>
              </a:lnSpc>
              <a:buFontTx/>
              <a:buNone/>
            </a:pPr>
            <a:endParaRPr lang="en-US" sz="2400" b="1" smtClean="0">
              <a:solidFill>
                <a:srgbClr val="0000CC"/>
              </a:solidFill>
            </a:endParaRPr>
          </a:p>
          <a:p>
            <a:pPr eaLnBrk="1" hangingPunct="1">
              <a:lnSpc>
                <a:spcPct val="90000"/>
              </a:lnSpc>
              <a:buFontTx/>
              <a:buNone/>
            </a:pPr>
            <a:r>
              <a:rPr lang="en-US" sz="2400" smtClean="0">
                <a:solidFill>
                  <a:srgbClr val="0000CC"/>
                </a:solidFill>
              </a:rPr>
              <a:t>     1. Không khí và nước bị ô nhiễm gây ra những tác hại gì?</a:t>
            </a:r>
          </a:p>
          <a:p>
            <a:pPr eaLnBrk="1" hangingPunct="1">
              <a:lnSpc>
                <a:spcPct val="90000"/>
              </a:lnSpc>
              <a:buFontTx/>
              <a:buNone/>
            </a:pPr>
            <a:endParaRPr lang="en-US" sz="2400" smtClean="0">
              <a:solidFill>
                <a:srgbClr val="0000CC"/>
              </a:solidFill>
            </a:endParaRPr>
          </a:p>
          <a:p>
            <a:pPr eaLnBrk="1" hangingPunct="1">
              <a:lnSpc>
                <a:spcPct val="90000"/>
              </a:lnSpc>
              <a:buFontTx/>
              <a:buNone/>
            </a:pPr>
            <a:r>
              <a:rPr lang="en-US" sz="2400" smtClean="0">
                <a:solidFill>
                  <a:srgbClr val="9933FF"/>
                </a:solidFill>
              </a:rPr>
              <a:t>      </a:t>
            </a:r>
            <a:r>
              <a:rPr lang="en-US" sz="2400" smtClean="0">
                <a:solidFill>
                  <a:srgbClr val="D60093"/>
                </a:solidFill>
              </a:rPr>
              <a:t>Làm suy thoái đất, làm chết thực vật, động vật và ảnh hưởng đến sức khỏe con người</a:t>
            </a:r>
            <a:endParaRPr lang="en-US" sz="2400" u="sng" smtClean="0">
              <a:solidFill>
                <a:srgbClr val="D60093"/>
              </a:solidFill>
            </a:endParaRPr>
          </a:p>
        </p:txBody>
      </p:sp>
      <p:sp>
        <p:nvSpPr>
          <p:cNvPr id="4101" name="Text Box 5"/>
          <p:cNvSpPr txBox="1">
            <a:spLocks noChangeArrowheads="1"/>
          </p:cNvSpPr>
          <p:nvPr/>
        </p:nvSpPr>
        <p:spPr bwMode="auto">
          <a:xfrm>
            <a:off x="381000" y="3276600"/>
            <a:ext cx="8382000" cy="2124075"/>
          </a:xfrm>
          <a:prstGeom prst="rect">
            <a:avLst/>
          </a:prstGeom>
          <a:noFill/>
          <a:ln w="9525">
            <a:noFill/>
            <a:miter lim="800000"/>
            <a:headEnd/>
            <a:tailEnd/>
          </a:ln>
        </p:spPr>
        <p:txBody>
          <a:bodyPr>
            <a:spAutoFit/>
          </a:bodyPr>
          <a:lstStyle/>
          <a:p>
            <a:pPr>
              <a:spcBef>
                <a:spcPct val="50000"/>
              </a:spcBef>
            </a:pPr>
            <a:r>
              <a:rPr lang="en-US" sz="2400">
                <a:solidFill>
                  <a:srgbClr val="0000FF"/>
                </a:solidFill>
              </a:rPr>
              <a:t>2. Nêu những nguyên nhân chính làm cho môi trường bị ô nhiễm?</a:t>
            </a:r>
          </a:p>
          <a:p>
            <a:pPr>
              <a:spcBef>
                <a:spcPct val="50000"/>
              </a:spcBef>
            </a:pPr>
            <a:r>
              <a:rPr lang="en-US" sz="2400">
                <a:solidFill>
                  <a:srgbClr val="D60093"/>
                </a:solidFill>
              </a:rPr>
              <a:t>Rác thải, nước thải không được xử lý; sử dụng nhiều phân bón hóa học, thuốc trừ sâu; khí thải của các nhà máy; rò ống dẫn dầu…</a:t>
            </a:r>
          </a:p>
        </p:txBody>
      </p:sp>
      <p:pic>
        <p:nvPicPr>
          <p:cNvPr id="3076" name="Picture 7" descr="cyworld0138"/>
          <p:cNvPicPr>
            <a:picLocks noChangeAspect="1" noChangeArrowheads="1" noCrop="1"/>
          </p:cNvPicPr>
          <p:nvPr/>
        </p:nvPicPr>
        <p:blipFill>
          <a:blip r:embed="rId3"/>
          <a:srcRect/>
          <a:stretch>
            <a:fillRect/>
          </a:stretch>
        </p:blipFill>
        <p:spPr bwMode="auto">
          <a:xfrm>
            <a:off x="8120063" y="4114800"/>
            <a:ext cx="1023937" cy="274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099">
                                            <p:txEl>
                                              <p:pRg st="4" end="4"/>
                                            </p:txEl>
                                          </p:spTgt>
                                        </p:tgtEl>
                                        <p:attrNameLst>
                                          <p:attrName>style.visibility</p:attrName>
                                        </p:attrNameLst>
                                      </p:cBhvr>
                                      <p:to>
                                        <p:strVal val="visible"/>
                                      </p:to>
                                    </p:set>
                                    <p:animEffect transition="in" filter="box(in)">
                                      <p:cBhvr>
                                        <p:cTn id="7" dur="500"/>
                                        <p:tgtEl>
                                          <p:spTgt spid="4099">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099">
                                            <p:txEl>
                                              <p:pRg st="6" end="6"/>
                                            </p:txEl>
                                          </p:spTgt>
                                        </p:tgtEl>
                                        <p:attrNameLst>
                                          <p:attrName>style.visibility</p:attrName>
                                        </p:attrNameLst>
                                      </p:cBhvr>
                                      <p:to>
                                        <p:strVal val="visible"/>
                                      </p:to>
                                    </p:set>
                                    <p:anim calcmode="lin" valueType="num">
                                      <p:cBhvr additive="base">
                                        <p:cTn id="12" dur="500" fill="hold"/>
                                        <p:tgtEl>
                                          <p:spTgt spid="4099">
                                            <p:txEl>
                                              <p:pRg st="6" end="6"/>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0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xit" presetSubtype="10" fill="hold" nodeType="clickEffect">
                                  <p:stCondLst>
                                    <p:cond delay="0"/>
                                  </p:stCondLst>
                                  <p:childTnLst>
                                    <p:animEffect transition="out" filter="blinds(horizontal)">
                                      <p:cBhvr>
                                        <p:cTn id="17" dur="500"/>
                                        <p:tgtEl>
                                          <p:spTgt spid="4099">
                                            <p:txEl>
                                              <p:pRg st="4" end="4"/>
                                            </p:txEl>
                                          </p:spTgt>
                                        </p:tgtEl>
                                      </p:cBhvr>
                                    </p:animEffect>
                                    <p:set>
                                      <p:cBhvr>
                                        <p:cTn id="18" dur="1" fill="hold">
                                          <p:stCondLst>
                                            <p:cond delay="499"/>
                                          </p:stCondLst>
                                        </p:cTn>
                                        <p:tgtEl>
                                          <p:spTgt spid="4099">
                                            <p:txEl>
                                              <p:pRg st="4" end="4"/>
                                            </p:txEl>
                                          </p:spTgt>
                                        </p:tgtEl>
                                        <p:attrNameLst>
                                          <p:attrName>style.visibility</p:attrName>
                                        </p:attrNameLst>
                                      </p:cBhvr>
                                      <p:to>
                                        <p:strVal val="hidden"/>
                                      </p:to>
                                    </p:set>
                                  </p:childTnLst>
                                </p:cTn>
                              </p:par>
                              <p:par>
                                <p:cTn id="19" presetID="3" presetClass="exit" presetSubtype="10" fill="hold" nodeType="withEffect">
                                  <p:stCondLst>
                                    <p:cond delay="0"/>
                                  </p:stCondLst>
                                  <p:childTnLst>
                                    <p:animEffect transition="out" filter="blinds(horizontal)">
                                      <p:cBhvr>
                                        <p:cTn id="20" dur="500"/>
                                        <p:tgtEl>
                                          <p:spTgt spid="4099">
                                            <p:txEl>
                                              <p:pRg st="6" end="6"/>
                                            </p:txEl>
                                          </p:spTgt>
                                        </p:tgtEl>
                                      </p:cBhvr>
                                    </p:animEffect>
                                    <p:set>
                                      <p:cBhvr>
                                        <p:cTn id="21" dur="1" fill="hold">
                                          <p:stCondLst>
                                            <p:cond delay="499"/>
                                          </p:stCondLst>
                                        </p:cTn>
                                        <p:tgtEl>
                                          <p:spTgt spid="4099">
                                            <p:txEl>
                                              <p:pRg st="6" end="6"/>
                                            </p:txEl>
                                          </p:spTgt>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4101">
                                            <p:txEl>
                                              <p:pRg st="0" end="0"/>
                                            </p:txEl>
                                          </p:spTgt>
                                        </p:tgtEl>
                                        <p:attrNameLst>
                                          <p:attrName>style.visibility</p:attrName>
                                        </p:attrNameLst>
                                      </p:cBhvr>
                                      <p:to>
                                        <p:strVal val="visible"/>
                                      </p:to>
                                    </p:set>
                                    <p:animEffect transition="in" filter="blinds(horizontal)">
                                      <p:cBhvr>
                                        <p:cTn id="26" dur="500"/>
                                        <p:tgtEl>
                                          <p:spTgt spid="4101">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nodeType="clickEffect">
                                  <p:stCondLst>
                                    <p:cond delay="0"/>
                                  </p:stCondLst>
                                  <p:childTnLst>
                                    <p:set>
                                      <p:cBhvr>
                                        <p:cTn id="30" dur="1" fill="hold">
                                          <p:stCondLst>
                                            <p:cond delay="0"/>
                                          </p:stCondLst>
                                        </p:cTn>
                                        <p:tgtEl>
                                          <p:spTgt spid="4101">
                                            <p:txEl>
                                              <p:pRg st="1" end="1"/>
                                            </p:txEl>
                                          </p:spTgt>
                                        </p:tgtEl>
                                        <p:attrNameLst>
                                          <p:attrName>style.visibility</p:attrName>
                                        </p:attrNameLst>
                                      </p:cBhvr>
                                      <p:to>
                                        <p:strVal val="visible"/>
                                      </p:to>
                                    </p:set>
                                    <p:animEffect transition="in" filter="checkerboard(across)">
                                      <p:cBhvr>
                                        <p:cTn id="31" dur="500"/>
                                        <p:tgtEl>
                                          <p:spTgt spid="410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46c3707812e3b7c7be0-7feb"/>
          <p:cNvPicPr>
            <a:picLocks noChangeAspect="1" noChangeArrowheads="1"/>
          </p:cNvPicPr>
          <p:nvPr/>
        </p:nvPicPr>
        <p:blipFill>
          <a:blip r:embed="rId2"/>
          <a:srcRect/>
          <a:stretch>
            <a:fillRect/>
          </a:stretch>
        </p:blipFill>
        <p:spPr bwMode="auto">
          <a:xfrm>
            <a:off x="2287588" y="3724275"/>
            <a:ext cx="1582737" cy="868363"/>
          </a:xfrm>
          <a:prstGeom prst="rect">
            <a:avLst/>
          </a:prstGeom>
          <a:noFill/>
          <a:ln w="9525">
            <a:noFill/>
            <a:miter lim="800000"/>
            <a:headEnd/>
            <a:tailEnd/>
          </a:ln>
        </p:spPr>
      </p:pic>
      <p:pic>
        <p:nvPicPr>
          <p:cNvPr id="3" name="Picture 3" descr="46c3707812e3b7c7be0-7fd7"/>
          <p:cNvPicPr>
            <a:picLocks noChangeAspect="1" noChangeArrowheads="1"/>
          </p:cNvPicPr>
          <p:nvPr/>
        </p:nvPicPr>
        <p:blipFill>
          <a:blip r:embed="rId3"/>
          <a:srcRect/>
          <a:stretch>
            <a:fillRect/>
          </a:stretch>
        </p:blipFill>
        <p:spPr bwMode="auto">
          <a:xfrm>
            <a:off x="2597150" y="2103438"/>
            <a:ext cx="1162050" cy="741362"/>
          </a:xfrm>
          <a:prstGeom prst="rect">
            <a:avLst/>
          </a:prstGeom>
          <a:noFill/>
          <a:ln w="9525">
            <a:noFill/>
            <a:miter lim="800000"/>
            <a:headEnd/>
            <a:tailEnd/>
          </a:ln>
        </p:spPr>
      </p:pic>
      <p:pic>
        <p:nvPicPr>
          <p:cNvPr id="5" name="Picture 5" descr="46c3707812e3b7c7be0-7fee"/>
          <p:cNvPicPr>
            <a:picLocks noChangeAspect="1" noChangeArrowheads="1"/>
          </p:cNvPicPr>
          <p:nvPr/>
        </p:nvPicPr>
        <p:blipFill>
          <a:blip r:embed="rId4"/>
          <a:srcRect/>
          <a:stretch>
            <a:fillRect/>
          </a:stretch>
        </p:blipFill>
        <p:spPr bwMode="auto">
          <a:xfrm>
            <a:off x="6958013" y="2927350"/>
            <a:ext cx="1057275" cy="684213"/>
          </a:xfrm>
          <a:prstGeom prst="rect">
            <a:avLst/>
          </a:prstGeom>
          <a:noFill/>
          <a:ln w="9525">
            <a:noFill/>
            <a:miter lim="800000"/>
            <a:headEnd/>
            <a:tailEnd/>
          </a:ln>
        </p:spPr>
      </p:pic>
      <p:pic>
        <p:nvPicPr>
          <p:cNvPr id="6" name="Picture 6" descr="image002"/>
          <p:cNvPicPr>
            <a:picLocks noChangeAspect="1" noChangeArrowheads="1"/>
          </p:cNvPicPr>
          <p:nvPr/>
        </p:nvPicPr>
        <p:blipFill>
          <a:blip r:embed="rId5"/>
          <a:srcRect/>
          <a:stretch>
            <a:fillRect/>
          </a:stretch>
        </p:blipFill>
        <p:spPr bwMode="auto">
          <a:xfrm>
            <a:off x="4124325" y="3048000"/>
            <a:ext cx="2830513" cy="636588"/>
          </a:xfrm>
          <a:prstGeom prst="rect">
            <a:avLst/>
          </a:prstGeom>
          <a:noFill/>
          <a:ln w="9525">
            <a:noFill/>
            <a:miter lim="800000"/>
            <a:headEnd/>
            <a:tailEnd/>
          </a:ln>
        </p:spPr>
      </p:pic>
      <p:pic>
        <p:nvPicPr>
          <p:cNvPr id="7" name="Picture 7" descr="image003"/>
          <p:cNvPicPr>
            <a:picLocks noChangeAspect="1" noChangeArrowheads="1"/>
          </p:cNvPicPr>
          <p:nvPr/>
        </p:nvPicPr>
        <p:blipFill>
          <a:blip r:embed="rId6"/>
          <a:srcRect/>
          <a:stretch>
            <a:fillRect/>
          </a:stretch>
        </p:blipFill>
        <p:spPr bwMode="auto">
          <a:xfrm>
            <a:off x="6470650" y="2481263"/>
            <a:ext cx="1071563" cy="1049337"/>
          </a:xfrm>
          <a:prstGeom prst="rect">
            <a:avLst/>
          </a:prstGeom>
          <a:noFill/>
          <a:ln w="9525">
            <a:noFill/>
            <a:miter lim="800000"/>
            <a:headEnd/>
            <a:tailEnd/>
          </a:ln>
        </p:spPr>
      </p:pic>
      <p:pic>
        <p:nvPicPr>
          <p:cNvPr id="8" name="Picture 8" descr="image004"/>
          <p:cNvPicPr>
            <a:picLocks noChangeAspect="1" noChangeArrowheads="1"/>
          </p:cNvPicPr>
          <p:nvPr/>
        </p:nvPicPr>
        <p:blipFill>
          <a:blip r:embed="rId7"/>
          <a:srcRect/>
          <a:stretch>
            <a:fillRect/>
          </a:stretch>
        </p:blipFill>
        <p:spPr bwMode="auto">
          <a:xfrm>
            <a:off x="7191375" y="2325688"/>
            <a:ext cx="941388" cy="512762"/>
          </a:xfrm>
          <a:prstGeom prst="rect">
            <a:avLst/>
          </a:prstGeom>
          <a:noFill/>
          <a:ln w="9525">
            <a:noFill/>
            <a:miter lim="800000"/>
            <a:headEnd/>
            <a:tailEnd/>
          </a:ln>
        </p:spPr>
      </p:pic>
      <p:pic>
        <p:nvPicPr>
          <p:cNvPr id="9" name="Picture 9" descr="image005"/>
          <p:cNvPicPr>
            <a:picLocks noChangeAspect="1" noChangeArrowheads="1"/>
          </p:cNvPicPr>
          <p:nvPr/>
        </p:nvPicPr>
        <p:blipFill>
          <a:blip r:embed="rId8"/>
          <a:srcRect/>
          <a:stretch>
            <a:fillRect/>
          </a:stretch>
        </p:blipFill>
        <p:spPr bwMode="auto">
          <a:xfrm>
            <a:off x="7169150" y="2495550"/>
            <a:ext cx="1395413" cy="463550"/>
          </a:xfrm>
          <a:prstGeom prst="rect">
            <a:avLst/>
          </a:prstGeom>
          <a:noFill/>
          <a:ln w="9525">
            <a:noFill/>
            <a:miter lim="800000"/>
            <a:headEnd/>
            <a:tailEnd/>
          </a:ln>
        </p:spPr>
      </p:pic>
      <p:pic>
        <p:nvPicPr>
          <p:cNvPr id="10" name="Picture 10" descr="image006"/>
          <p:cNvPicPr>
            <a:picLocks noChangeAspect="1" noChangeArrowheads="1"/>
          </p:cNvPicPr>
          <p:nvPr/>
        </p:nvPicPr>
        <p:blipFill>
          <a:blip r:embed="rId9"/>
          <a:srcRect/>
          <a:stretch>
            <a:fillRect/>
          </a:stretch>
        </p:blipFill>
        <p:spPr bwMode="auto">
          <a:xfrm>
            <a:off x="6467475" y="3135313"/>
            <a:ext cx="1482725" cy="892175"/>
          </a:xfrm>
          <a:prstGeom prst="rect">
            <a:avLst/>
          </a:prstGeom>
          <a:noFill/>
          <a:ln w="9525">
            <a:noFill/>
            <a:miter lim="800000"/>
            <a:headEnd/>
            <a:tailEnd/>
          </a:ln>
        </p:spPr>
      </p:pic>
      <p:pic>
        <p:nvPicPr>
          <p:cNvPr id="11" name="Picture 11" descr="image007"/>
          <p:cNvPicPr>
            <a:picLocks noChangeAspect="1" noChangeArrowheads="1"/>
          </p:cNvPicPr>
          <p:nvPr/>
        </p:nvPicPr>
        <p:blipFill>
          <a:blip r:embed="rId10"/>
          <a:srcRect/>
          <a:stretch>
            <a:fillRect/>
          </a:stretch>
        </p:blipFill>
        <p:spPr bwMode="auto">
          <a:xfrm>
            <a:off x="6491288" y="2921000"/>
            <a:ext cx="1974850" cy="693738"/>
          </a:xfrm>
          <a:prstGeom prst="rect">
            <a:avLst/>
          </a:prstGeom>
          <a:noFill/>
          <a:ln w="9525">
            <a:noFill/>
            <a:miter lim="800000"/>
            <a:headEnd/>
            <a:tailEnd/>
          </a:ln>
        </p:spPr>
      </p:pic>
      <p:pic>
        <p:nvPicPr>
          <p:cNvPr id="12" name="Picture 12" descr="image008"/>
          <p:cNvPicPr>
            <a:picLocks noChangeAspect="1" noChangeArrowheads="1"/>
          </p:cNvPicPr>
          <p:nvPr/>
        </p:nvPicPr>
        <p:blipFill>
          <a:blip r:embed="rId11"/>
          <a:srcRect/>
          <a:stretch>
            <a:fillRect/>
          </a:stretch>
        </p:blipFill>
        <p:spPr bwMode="auto">
          <a:xfrm>
            <a:off x="6467475" y="3135312"/>
            <a:ext cx="1782763" cy="1920875"/>
          </a:xfrm>
          <a:prstGeom prst="rect">
            <a:avLst/>
          </a:prstGeom>
          <a:noFill/>
          <a:ln w="9525">
            <a:noFill/>
            <a:miter lim="800000"/>
            <a:headEnd/>
            <a:tailEnd/>
          </a:ln>
        </p:spPr>
      </p:pic>
      <p:pic>
        <p:nvPicPr>
          <p:cNvPr id="13" name="Picture 13" descr="image009"/>
          <p:cNvPicPr>
            <a:picLocks noChangeAspect="1" noChangeArrowheads="1"/>
          </p:cNvPicPr>
          <p:nvPr/>
        </p:nvPicPr>
        <p:blipFill>
          <a:blip r:embed="rId12"/>
          <a:srcRect/>
          <a:stretch>
            <a:fillRect/>
          </a:stretch>
        </p:blipFill>
        <p:spPr bwMode="auto">
          <a:xfrm>
            <a:off x="2112963" y="1973263"/>
            <a:ext cx="2597150" cy="1722437"/>
          </a:xfrm>
          <a:prstGeom prst="rect">
            <a:avLst/>
          </a:prstGeom>
          <a:noFill/>
          <a:ln w="9525">
            <a:noFill/>
            <a:miter lim="800000"/>
            <a:headEnd/>
            <a:tailEnd/>
          </a:ln>
        </p:spPr>
      </p:pic>
      <p:pic>
        <p:nvPicPr>
          <p:cNvPr id="14" name="Picture 14" descr="image010"/>
          <p:cNvPicPr>
            <a:picLocks noChangeAspect="1" noChangeArrowheads="1"/>
          </p:cNvPicPr>
          <p:nvPr/>
        </p:nvPicPr>
        <p:blipFill>
          <a:blip r:embed="rId13"/>
          <a:srcRect/>
          <a:stretch>
            <a:fillRect/>
          </a:stretch>
        </p:blipFill>
        <p:spPr bwMode="auto">
          <a:xfrm>
            <a:off x="1127125" y="1350963"/>
            <a:ext cx="1473200" cy="1109662"/>
          </a:xfrm>
          <a:prstGeom prst="rect">
            <a:avLst/>
          </a:prstGeom>
          <a:noFill/>
          <a:ln w="9525">
            <a:noFill/>
            <a:miter lim="800000"/>
            <a:headEnd/>
            <a:tailEnd/>
          </a:ln>
        </p:spPr>
      </p:pic>
      <p:pic>
        <p:nvPicPr>
          <p:cNvPr id="15" name="Picture 15" descr="image011"/>
          <p:cNvPicPr>
            <a:picLocks noChangeAspect="1" noChangeArrowheads="1"/>
          </p:cNvPicPr>
          <p:nvPr/>
        </p:nvPicPr>
        <p:blipFill>
          <a:blip r:embed="rId14"/>
          <a:srcRect/>
          <a:stretch>
            <a:fillRect/>
          </a:stretch>
        </p:blipFill>
        <p:spPr bwMode="auto">
          <a:xfrm>
            <a:off x="803275" y="2084388"/>
            <a:ext cx="1797050" cy="588962"/>
          </a:xfrm>
          <a:prstGeom prst="rect">
            <a:avLst/>
          </a:prstGeom>
          <a:noFill/>
          <a:ln w="9525">
            <a:noFill/>
            <a:miter lim="800000"/>
            <a:headEnd/>
            <a:tailEnd/>
          </a:ln>
        </p:spPr>
      </p:pic>
      <p:pic>
        <p:nvPicPr>
          <p:cNvPr id="16" name="Picture 16" descr="image012"/>
          <p:cNvPicPr>
            <a:picLocks noChangeAspect="1" noChangeArrowheads="1"/>
          </p:cNvPicPr>
          <p:nvPr/>
        </p:nvPicPr>
        <p:blipFill>
          <a:blip r:embed="rId15"/>
          <a:srcRect/>
          <a:stretch>
            <a:fillRect/>
          </a:stretch>
        </p:blipFill>
        <p:spPr bwMode="auto">
          <a:xfrm>
            <a:off x="1030288" y="1638300"/>
            <a:ext cx="1581150" cy="833438"/>
          </a:xfrm>
          <a:prstGeom prst="rect">
            <a:avLst/>
          </a:prstGeom>
          <a:noFill/>
          <a:ln w="9525">
            <a:noFill/>
            <a:miter lim="800000"/>
            <a:headEnd/>
            <a:tailEnd/>
          </a:ln>
        </p:spPr>
      </p:pic>
      <p:pic>
        <p:nvPicPr>
          <p:cNvPr id="17" name="Picture 17" descr="image013"/>
          <p:cNvPicPr>
            <a:picLocks noChangeAspect="1" noChangeArrowheads="1"/>
          </p:cNvPicPr>
          <p:nvPr/>
        </p:nvPicPr>
        <p:blipFill>
          <a:blip r:embed="rId16"/>
          <a:srcRect/>
          <a:stretch>
            <a:fillRect/>
          </a:stretch>
        </p:blipFill>
        <p:spPr bwMode="auto">
          <a:xfrm>
            <a:off x="755650" y="1903413"/>
            <a:ext cx="1844675" cy="557212"/>
          </a:xfrm>
          <a:prstGeom prst="rect">
            <a:avLst/>
          </a:prstGeom>
          <a:noFill/>
          <a:ln w="9525">
            <a:noFill/>
            <a:miter lim="800000"/>
            <a:headEnd/>
            <a:tailEnd/>
          </a:ln>
        </p:spPr>
      </p:pic>
      <p:pic>
        <p:nvPicPr>
          <p:cNvPr id="18" name="Picture 18" descr="image014"/>
          <p:cNvPicPr>
            <a:picLocks noChangeAspect="1" noChangeArrowheads="1"/>
          </p:cNvPicPr>
          <p:nvPr/>
        </p:nvPicPr>
        <p:blipFill>
          <a:blip r:embed="rId17"/>
          <a:srcRect/>
          <a:stretch>
            <a:fillRect/>
          </a:stretch>
        </p:blipFill>
        <p:spPr bwMode="auto">
          <a:xfrm>
            <a:off x="1030288" y="2071688"/>
            <a:ext cx="1581150" cy="904875"/>
          </a:xfrm>
          <a:prstGeom prst="rect">
            <a:avLst/>
          </a:prstGeom>
          <a:noFill/>
          <a:ln w="9525">
            <a:noFill/>
            <a:miter lim="800000"/>
            <a:headEnd/>
            <a:tailEnd/>
          </a:ln>
        </p:spPr>
      </p:pic>
      <p:pic>
        <p:nvPicPr>
          <p:cNvPr id="19" name="Picture 19" descr="image015"/>
          <p:cNvPicPr>
            <a:picLocks noChangeAspect="1" noChangeArrowheads="1"/>
          </p:cNvPicPr>
          <p:nvPr/>
        </p:nvPicPr>
        <p:blipFill>
          <a:blip r:embed="rId18"/>
          <a:srcRect/>
          <a:stretch>
            <a:fillRect/>
          </a:stretch>
        </p:blipFill>
        <p:spPr bwMode="auto">
          <a:xfrm>
            <a:off x="2246313" y="3105150"/>
            <a:ext cx="2459037" cy="1487488"/>
          </a:xfrm>
          <a:prstGeom prst="rect">
            <a:avLst/>
          </a:prstGeom>
          <a:noFill/>
          <a:ln w="9525">
            <a:noFill/>
            <a:miter lim="800000"/>
            <a:headEnd/>
            <a:tailEnd/>
          </a:ln>
        </p:spPr>
      </p:pic>
      <p:pic>
        <p:nvPicPr>
          <p:cNvPr id="20" name="Picture 20" descr="image016"/>
          <p:cNvPicPr>
            <a:picLocks noChangeAspect="1" noChangeArrowheads="1"/>
          </p:cNvPicPr>
          <p:nvPr/>
        </p:nvPicPr>
        <p:blipFill>
          <a:blip r:embed="rId19"/>
          <a:srcRect/>
          <a:stretch>
            <a:fillRect/>
          </a:stretch>
        </p:blipFill>
        <p:spPr bwMode="auto">
          <a:xfrm>
            <a:off x="1436688" y="3282950"/>
            <a:ext cx="1320800" cy="1230313"/>
          </a:xfrm>
          <a:prstGeom prst="rect">
            <a:avLst/>
          </a:prstGeom>
          <a:noFill/>
          <a:ln w="9525">
            <a:noFill/>
            <a:miter lim="800000"/>
            <a:headEnd/>
            <a:tailEnd/>
          </a:ln>
        </p:spPr>
      </p:pic>
      <p:pic>
        <p:nvPicPr>
          <p:cNvPr id="21" name="Picture 21" descr="image017"/>
          <p:cNvPicPr>
            <a:picLocks noChangeAspect="1" noChangeArrowheads="1"/>
          </p:cNvPicPr>
          <p:nvPr/>
        </p:nvPicPr>
        <p:blipFill>
          <a:blip r:embed="rId20"/>
          <a:srcRect/>
          <a:stretch>
            <a:fillRect/>
          </a:stretch>
        </p:blipFill>
        <p:spPr bwMode="auto">
          <a:xfrm>
            <a:off x="946150" y="3054350"/>
            <a:ext cx="873125" cy="611188"/>
          </a:xfrm>
          <a:prstGeom prst="rect">
            <a:avLst/>
          </a:prstGeom>
          <a:noFill/>
          <a:ln w="9525">
            <a:noFill/>
            <a:miter lim="800000"/>
            <a:headEnd/>
            <a:tailEnd/>
          </a:ln>
        </p:spPr>
      </p:pic>
      <p:pic>
        <p:nvPicPr>
          <p:cNvPr id="22" name="Picture 22" descr="image018"/>
          <p:cNvPicPr>
            <a:picLocks noChangeAspect="1" noChangeArrowheads="1"/>
          </p:cNvPicPr>
          <p:nvPr/>
        </p:nvPicPr>
        <p:blipFill>
          <a:blip r:embed="rId21"/>
          <a:srcRect/>
          <a:stretch>
            <a:fillRect/>
          </a:stretch>
        </p:blipFill>
        <p:spPr bwMode="auto">
          <a:xfrm>
            <a:off x="874713" y="3340100"/>
            <a:ext cx="928687" cy="347663"/>
          </a:xfrm>
          <a:prstGeom prst="rect">
            <a:avLst/>
          </a:prstGeom>
          <a:noFill/>
          <a:ln w="9525">
            <a:noFill/>
            <a:miter lim="800000"/>
            <a:headEnd/>
            <a:tailEnd/>
          </a:ln>
        </p:spPr>
      </p:pic>
      <p:pic>
        <p:nvPicPr>
          <p:cNvPr id="23" name="Picture 23" descr="image019"/>
          <p:cNvPicPr>
            <a:picLocks noChangeAspect="1" noChangeArrowheads="1"/>
          </p:cNvPicPr>
          <p:nvPr/>
        </p:nvPicPr>
        <p:blipFill>
          <a:blip r:embed="rId22"/>
          <a:srcRect/>
          <a:stretch>
            <a:fillRect/>
          </a:stretch>
        </p:blipFill>
        <p:spPr bwMode="auto">
          <a:xfrm>
            <a:off x="863600" y="3335338"/>
            <a:ext cx="955675" cy="615950"/>
          </a:xfrm>
          <a:prstGeom prst="rect">
            <a:avLst/>
          </a:prstGeom>
          <a:noFill/>
          <a:ln w="9525">
            <a:noFill/>
            <a:miter lim="800000"/>
            <a:headEnd/>
            <a:tailEnd/>
          </a:ln>
        </p:spPr>
      </p:pic>
      <p:pic>
        <p:nvPicPr>
          <p:cNvPr id="24" name="Picture 24" descr="image020"/>
          <p:cNvPicPr>
            <a:picLocks noChangeAspect="1" noChangeArrowheads="1"/>
          </p:cNvPicPr>
          <p:nvPr/>
        </p:nvPicPr>
        <p:blipFill>
          <a:blip r:embed="rId23"/>
          <a:srcRect/>
          <a:stretch>
            <a:fillRect/>
          </a:stretch>
        </p:blipFill>
        <p:spPr bwMode="auto">
          <a:xfrm>
            <a:off x="1571625" y="4078288"/>
            <a:ext cx="1185863" cy="1012825"/>
          </a:xfrm>
          <a:prstGeom prst="rect">
            <a:avLst/>
          </a:prstGeom>
          <a:noFill/>
          <a:ln w="9525">
            <a:noFill/>
            <a:miter lim="800000"/>
            <a:headEnd/>
            <a:tailEnd/>
          </a:ln>
        </p:spPr>
      </p:pic>
      <p:pic>
        <p:nvPicPr>
          <p:cNvPr id="25" name="Picture 25" descr="image021"/>
          <p:cNvPicPr>
            <a:picLocks noChangeAspect="1" noChangeArrowheads="1"/>
          </p:cNvPicPr>
          <p:nvPr/>
        </p:nvPicPr>
        <p:blipFill>
          <a:blip r:embed="rId24"/>
          <a:srcRect/>
          <a:stretch>
            <a:fillRect/>
          </a:stretch>
        </p:blipFill>
        <p:spPr bwMode="auto">
          <a:xfrm>
            <a:off x="779463" y="4244975"/>
            <a:ext cx="1192212" cy="811213"/>
          </a:xfrm>
          <a:prstGeom prst="rect">
            <a:avLst/>
          </a:prstGeom>
          <a:noFill/>
          <a:ln w="9525">
            <a:noFill/>
            <a:miter lim="800000"/>
            <a:headEnd/>
            <a:tailEnd/>
          </a:ln>
        </p:spPr>
      </p:pic>
      <p:pic>
        <p:nvPicPr>
          <p:cNvPr id="26" name="Picture 26" descr="image022"/>
          <p:cNvPicPr>
            <a:picLocks noChangeAspect="1" noChangeArrowheads="1"/>
          </p:cNvPicPr>
          <p:nvPr/>
        </p:nvPicPr>
        <p:blipFill>
          <a:blip r:embed="rId25"/>
          <a:srcRect/>
          <a:stretch>
            <a:fillRect/>
          </a:stretch>
        </p:blipFill>
        <p:spPr bwMode="auto">
          <a:xfrm>
            <a:off x="798513" y="4713288"/>
            <a:ext cx="1149350" cy="793750"/>
          </a:xfrm>
          <a:prstGeom prst="rect">
            <a:avLst/>
          </a:prstGeom>
          <a:noFill/>
          <a:ln w="9525">
            <a:noFill/>
            <a:miter lim="800000"/>
            <a:headEnd/>
            <a:tailEnd/>
          </a:ln>
        </p:spPr>
      </p:pic>
      <p:pic>
        <p:nvPicPr>
          <p:cNvPr id="27" name="Picture 27" descr="image023"/>
          <p:cNvPicPr>
            <a:picLocks noChangeAspect="1" noChangeArrowheads="1"/>
          </p:cNvPicPr>
          <p:nvPr/>
        </p:nvPicPr>
        <p:blipFill>
          <a:blip r:embed="rId26"/>
          <a:srcRect/>
          <a:stretch>
            <a:fillRect/>
          </a:stretch>
        </p:blipFill>
        <p:spPr bwMode="auto">
          <a:xfrm>
            <a:off x="579438" y="4691063"/>
            <a:ext cx="1392237" cy="387350"/>
          </a:xfrm>
          <a:prstGeom prst="rect">
            <a:avLst/>
          </a:prstGeom>
          <a:noFill/>
          <a:ln w="9525">
            <a:noFill/>
            <a:miter lim="800000"/>
            <a:headEnd/>
            <a:tailEnd/>
          </a:ln>
        </p:spPr>
      </p:pic>
      <p:pic>
        <p:nvPicPr>
          <p:cNvPr id="28" name="Picture 28" descr="image001"/>
          <p:cNvPicPr>
            <a:picLocks noChangeAspect="1" noChangeArrowheads="1"/>
          </p:cNvPicPr>
          <p:nvPr/>
        </p:nvPicPr>
        <p:blipFill>
          <a:blip r:embed="rId27"/>
          <a:srcRect/>
          <a:stretch>
            <a:fillRect/>
          </a:stretch>
        </p:blipFill>
        <p:spPr bwMode="auto">
          <a:xfrm>
            <a:off x="3617913" y="2800350"/>
            <a:ext cx="1593850" cy="1200150"/>
          </a:xfrm>
          <a:prstGeom prst="rect">
            <a:avLst/>
          </a:prstGeom>
          <a:noFill/>
          <a:ln w="9525">
            <a:noFill/>
            <a:miter lim="800000"/>
            <a:headEnd/>
            <a:tailEnd/>
          </a:ln>
        </p:spPr>
      </p:pic>
    </p:spTree>
    <p:extLst>
      <p:ext uri="{BB962C8B-B14F-4D97-AF65-F5344CB8AC3E}">
        <p14:creationId xmlns:p14="http://schemas.microsoft.com/office/powerpoint/2010/main" val="362613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ox(ou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par>
                          <p:cTn id="38" fill="hold">
                            <p:stCondLst>
                              <p:cond delay="500"/>
                            </p:stCondLst>
                            <p:childTnLst>
                              <p:par>
                                <p:cTn id="39" presetID="0" presetClass="entr" presetSubtype="209699952" fill="hold" nodeType="afterEffect">
                                  <p:stCondLst>
                                    <p:cond delay="0"/>
                                  </p:stCondLst>
                                  <p:childTnLst>
                                    <p:set>
                                      <p:cBhvr>
                                        <p:cTn id="40" dur="1" fill="hold">
                                          <p:stCondLst>
                                            <p:cond delay="499"/>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childTnLst>
                          </p:cTn>
                        </p:par>
                        <p:par>
                          <p:cTn id="51" fill="hold">
                            <p:stCondLst>
                              <p:cond delay="500"/>
                            </p:stCondLst>
                            <p:childTnLst>
                              <p:par>
                                <p:cTn id="52" presetID="0" presetClass="entr" presetSubtype="227750680" fill="hold" nodeType="afterEffect">
                                  <p:stCondLst>
                                    <p:cond delay="0"/>
                                  </p:stCondLst>
                                  <p:childTnLst>
                                    <p:set>
                                      <p:cBhvr>
                                        <p:cTn id="53" dur="1" fill="hold">
                                          <p:stCondLst>
                                            <p:cond delay="499"/>
                                          </p:stCondLst>
                                        </p:cTn>
                                        <p:tgtEl>
                                          <p:spTgt spid="3"/>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down)">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down)">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down)">
                                      <p:cBhvr>
                                        <p:cTn id="68" dur="5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down)">
                                      <p:cBhvr>
                                        <p:cTn id="73" dur="500"/>
                                        <p:tgtEl>
                                          <p:spTgt spid="17"/>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wipe(down)">
                                      <p:cBhvr>
                                        <p:cTn id="78" dur="500"/>
                                        <p:tgtEl>
                                          <p:spTgt spid="18"/>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wipe(down)">
                                      <p:cBhvr>
                                        <p:cTn id="83" dur="500"/>
                                        <p:tgtEl>
                                          <p:spTgt spid="19"/>
                                        </p:tgtEl>
                                      </p:cBhvr>
                                    </p:animEffect>
                                  </p:childTnLst>
                                </p:cTn>
                              </p:par>
                            </p:childTnLst>
                          </p:cTn>
                        </p:par>
                        <p:par>
                          <p:cTn id="84" fill="hold">
                            <p:stCondLst>
                              <p:cond delay="500"/>
                            </p:stCondLst>
                            <p:childTnLst>
                              <p:par>
                                <p:cTn id="85" presetID="0" presetClass="entr" presetSubtype="244712760" fill="hold" nodeType="afterEffect">
                                  <p:stCondLst>
                                    <p:cond delay="0"/>
                                  </p:stCondLst>
                                  <p:childTnLst>
                                    <p:set>
                                      <p:cBhvr>
                                        <p:cTn id="86" dur="1" fill="hold">
                                          <p:stCondLst>
                                            <p:cond delay="499"/>
                                          </p:stCondLst>
                                        </p:cTn>
                                        <p:tgtEl>
                                          <p:spTgt spid="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22" presetClass="entr" presetSubtype="2" fill="hold" nodeType="click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right)">
                                      <p:cBhvr>
                                        <p:cTn id="91" dur="500"/>
                                        <p:tgtEl>
                                          <p:spTgt spid="20"/>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2" fill="hold" nodeType="click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right)">
                                      <p:cBhvr>
                                        <p:cTn id="96" dur="500"/>
                                        <p:tgtEl>
                                          <p:spTgt spid="21"/>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2" fill="hold" nodeType="click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wipe(right)">
                                      <p:cBhvr>
                                        <p:cTn id="101" dur="500"/>
                                        <p:tgtEl>
                                          <p:spTgt spid="22"/>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2" fill="hold" nodeType="click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wipe(right)">
                                      <p:cBhvr>
                                        <p:cTn id="106" dur="500"/>
                                        <p:tgtEl>
                                          <p:spTgt spid="23"/>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2" fill="hold" nodeType="click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wipe(right)">
                                      <p:cBhvr>
                                        <p:cTn id="111" dur="500"/>
                                        <p:tgtEl>
                                          <p:spTgt spid="24"/>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2" fill="hold" nodeType="clickEffect">
                                  <p:stCondLst>
                                    <p:cond delay="0"/>
                                  </p:stCondLst>
                                  <p:childTnLst>
                                    <p:set>
                                      <p:cBhvr>
                                        <p:cTn id="115" dur="1" fill="hold">
                                          <p:stCondLst>
                                            <p:cond delay="0"/>
                                          </p:stCondLst>
                                        </p:cTn>
                                        <p:tgtEl>
                                          <p:spTgt spid="25"/>
                                        </p:tgtEl>
                                        <p:attrNameLst>
                                          <p:attrName>style.visibility</p:attrName>
                                        </p:attrNameLst>
                                      </p:cBhvr>
                                      <p:to>
                                        <p:strVal val="visible"/>
                                      </p:to>
                                    </p:set>
                                    <p:animEffect transition="in" filter="wipe(right)">
                                      <p:cBhvr>
                                        <p:cTn id="116" dur="500"/>
                                        <p:tgtEl>
                                          <p:spTgt spid="25"/>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2" fill="hold" nodeType="clickEffect">
                                  <p:stCondLst>
                                    <p:cond delay="0"/>
                                  </p:stCondLst>
                                  <p:childTnLst>
                                    <p:set>
                                      <p:cBhvr>
                                        <p:cTn id="120" dur="1" fill="hold">
                                          <p:stCondLst>
                                            <p:cond delay="0"/>
                                          </p:stCondLst>
                                        </p:cTn>
                                        <p:tgtEl>
                                          <p:spTgt spid="26"/>
                                        </p:tgtEl>
                                        <p:attrNameLst>
                                          <p:attrName>style.visibility</p:attrName>
                                        </p:attrNameLst>
                                      </p:cBhvr>
                                      <p:to>
                                        <p:strVal val="visible"/>
                                      </p:to>
                                    </p:set>
                                    <p:animEffect transition="in" filter="wipe(right)">
                                      <p:cBhvr>
                                        <p:cTn id="121" dur="500"/>
                                        <p:tgtEl>
                                          <p:spTgt spid="26"/>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2" fill="hold" nodeType="clickEffect">
                                  <p:stCondLst>
                                    <p:cond delay="0"/>
                                  </p:stCondLst>
                                  <p:childTnLst>
                                    <p:set>
                                      <p:cBhvr>
                                        <p:cTn id="125" dur="1" fill="hold">
                                          <p:stCondLst>
                                            <p:cond delay="0"/>
                                          </p:stCondLst>
                                        </p:cTn>
                                        <p:tgtEl>
                                          <p:spTgt spid="27"/>
                                        </p:tgtEl>
                                        <p:attrNameLst>
                                          <p:attrName>style.visibility</p:attrName>
                                        </p:attrNameLst>
                                      </p:cBhvr>
                                      <p:to>
                                        <p:strVal val="visible"/>
                                      </p:to>
                                    </p:set>
                                    <p:animEffect transition="in" filter="wipe(right)">
                                      <p:cBhvr>
                                        <p:cTn id="1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over"/>
          <p:cNvPicPr>
            <a:picLocks noChangeAspect="1" noChangeArrowheads="1"/>
          </p:cNvPicPr>
          <p:nvPr/>
        </p:nvPicPr>
        <p:blipFill>
          <a:blip r:embed="rId2"/>
          <a:srcRect/>
          <a:stretch>
            <a:fillRect/>
          </a:stretch>
        </p:blipFill>
        <p:spPr bwMode="auto">
          <a:xfrm>
            <a:off x="0" y="460375"/>
            <a:ext cx="9144000" cy="593566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over"/>
          <p:cNvPicPr>
            <a:picLocks noChangeAspect="1" noChangeArrowheads="1"/>
          </p:cNvPicPr>
          <p:nvPr/>
        </p:nvPicPr>
        <p:blipFill>
          <a:blip r:embed="rId2"/>
          <a:srcRect/>
          <a:stretch>
            <a:fillRect/>
          </a:stretch>
        </p:blipFill>
        <p:spPr bwMode="auto">
          <a:xfrm>
            <a:off x="0" y="773113"/>
            <a:ext cx="9144000" cy="531018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0" y="304800"/>
            <a:ext cx="9144000" cy="4267200"/>
          </a:xfrm>
        </p:spPr>
        <p:txBody>
          <a:bodyPr/>
          <a:lstStyle/>
          <a:p>
            <a:pPr algn="ctr" eaLnBrk="1" hangingPunct="1">
              <a:lnSpc>
                <a:spcPct val="80000"/>
              </a:lnSpc>
              <a:buFontTx/>
              <a:buNone/>
            </a:pPr>
            <a:r>
              <a:rPr lang="en-US" sz="2800" b="1" u="sng" dirty="0" err="1" smtClean="0">
                <a:solidFill>
                  <a:srgbClr val="0000CC"/>
                </a:solidFill>
                <a:latin typeface="Times New Roman" pitchFamily="18" charset="0"/>
              </a:rPr>
              <a:t>Khoa</a:t>
            </a:r>
            <a:r>
              <a:rPr lang="en-US" sz="2800" b="1" u="sng" dirty="0" smtClean="0">
                <a:solidFill>
                  <a:srgbClr val="0000CC"/>
                </a:solidFill>
                <a:latin typeface="Times New Roman" pitchFamily="18" charset="0"/>
              </a:rPr>
              <a:t> </a:t>
            </a:r>
            <a:r>
              <a:rPr lang="en-US" sz="2800" b="1" u="sng" dirty="0" err="1" smtClean="0">
                <a:solidFill>
                  <a:srgbClr val="0000CC"/>
                </a:solidFill>
                <a:latin typeface="Times New Roman" pitchFamily="18" charset="0"/>
              </a:rPr>
              <a:t>học</a:t>
            </a:r>
            <a:r>
              <a:rPr lang="en-US" sz="2800" b="1" u="sng" dirty="0" smtClean="0">
                <a:solidFill>
                  <a:srgbClr val="0000CC"/>
                </a:solidFill>
                <a:latin typeface="Times New Roman" pitchFamily="18" charset="0"/>
              </a:rPr>
              <a:t>:</a:t>
            </a:r>
          </a:p>
          <a:p>
            <a:pPr algn="ctr" eaLnBrk="1" hangingPunct="1">
              <a:lnSpc>
                <a:spcPct val="80000"/>
              </a:lnSpc>
              <a:buFontTx/>
              <a:buNone/>
            </a:pPr>
            <a:r>
              <a:rPr lang="en-US" sz="2800" b="1" dirty="0" smtClean="0">
                <a:solidFill>
                  <a:srgbClr val="CC0000"/>
                </a:solidFill>
                <a:latin typeface="Times New Roman" pitchFamily="18" charset="0"/>
              </a:rPr>
              <a:t>MỘT SỐ BIỆN PHÁP BẢO VỆ MÔI TRƯỜNG</a:t>
            </a:r>
          </a:p>
          <a:p>
            <a:pPr algn="ctr" eaLnBrk="1" hangingPunct="1">
              <a:lnSpc>
                <a:spcPct val="80000"/>
              </a:lnSpc>
              <a:buFontTx/>
              <a:buNone/>
            </a:pPr>
            <a:endParaRPr lang="en-US" sz="2800" b="1" dirty="0" smtClean="0">
              <a:solidFill>
                <a:srgbClr val="CC0000"/>
              </a:solidFill>
              <a:latin typeface="Times New Roman" pitchFamily="18" charset="0"/>
            </a:endParaRPr>
          </a:p>
          <a:p>
            <a:pPr algn="ctr" eaLnBrk="1" hangingPunct="1">
              <a:lnSpc>
                <a:spcPct val="80000"/>
              </a:lnSpc>
              <a:buFontTx/>
              <a:buNone/>
            </a:pPr>
            <a:r>
              <a:rPr lang="en-US" sz="2000" b="1" dirty="0" smtClean="0">
                <a:solidFill>
                  <a:srgbClr val="0000CC"/>
                </a:solidFill>
                <a:latin typeface="Times New Roman" pitchFamily="18" charset="0"/>
              </a:rPr>
              <a:t>HOẠT ĐỘNG 3 :</a:t>
            </a:r>
          </a:p>
          <a:p>
            <a:pPr algn="ctr" eaLnBrk="1" hangingPunct="1">
              <a:lnSpc>
                <a:spcPct val="80000"/>
              </a:lnSpc>
              <a:buFontTx/>
              <a:buNone/>
            </a:pPr>
            <a:r>
              <a:rPr lang="en-US" sz="2800" b="1" i="1" dirty="0" err="1" smtClean="0">
                <a:solidFill>
                  <a:srgbClr val="0000CC"/>
                </a:solidFill>
                <a:latin typeface="Times New Roman" pitchFamily="18" charset="0"/>
              </a:rPr>
              <a:t>Tổng</a:t>
            </a:r>
            <a:r>
              <a:rPr lang="en-US" sz="2800" b="1" i="1" dirty="0" smtClean="0">
                <a:solidFill>
                  <a:srgbClr val="0000CC"/>
                </a:solidFill>
                <a:latin typeface="Times New Roman" pitchFamily="18" charset="0"/>
              </a:rPr>
              <a:t> </a:t>
            </a:r>
            <a:r>
              <a:rPr lang="en-US" sz="2800" b="1" i="1" dirty="0" err="1" smtClean="0">
                <a:solidFill>
                  <a:srgbClr val="0000CC"/>
                </a:solidFill>
                <a:latin typeface="Times New Roman" pitchFamily="18" charset="0"/>
              </a:rPr>
              <a:t>kết</a:t>
            </a:r>
            <a:endParaRPr lang="en-US" sz="2800" b="1" i="1" dirty="0" smtClean="0">
              <a:solidFill>
                <a:srgbClr val="0000CC"/>
              </a:solidFill>
              <a:latin typeface="Times New Roman" pitchFamily="18" charset="0"/>
            </a:endParaRPr>
          </a:p>
          <a:p>
            <a:pPr algn="ctr" eaLnBrk="1" hangingPunct="1">
              <a:lnSpc>
                <a:spcPct val="80000"/>
              </a:lnSpc>
              <a:buFontTx/>
              <a:buNone/>
            </a:pPr>
            <a:endParaRPr lang="en-US" sz="2800" b="1" i="1" dirty="0" smtClean="0">
              <a:solidFill>
                <a:srgbClr val="0000CC"/>
              </a:solidFill>
              <a:latin typeface="Times New Roman" pitchFamily="18" charset="0"/>
            </a:endParaRPr>
          </a:p>
          <a:p>
            <a:pPr algn="just" eaLnBrk="1" hangingPunct="1">
              <a:lnSpc>
                <a:spcPct val="80000"/>
              </a:lnSpc>
              <a:buFontTx/>
              <a:buNone/>
            </a:pPr>
            <a:r>
              <a:rPr lang="en-US" sz="2000"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Bảo</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vệ</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môi</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tr</a:t>
            </a:r>
            <a:r>
              <a:rPr lang="vi-VN" sz="2800" b="1" dirty="0" smtClean="0">
                <a:solidFill>
                  <a:schemeClr val="tx1">
                    <a:lumMod val="95000"/>
                    <a:lumOff val="5000"/>
                  </a:schemeClr>
                </a:solidFill>
                <a:latin typeface="Times New Roman" pitchFamily="18" charset="0"/>
                <a:cs typeface="Times New Roman" pitchFamily="18" charset="0"/>
              </a:rPr>
              <a:t>ư</a:t>
            </a:r>
            <a:r>
              <a:rPr lang="en-US" sz="2800" b="1" dirty="0" err="1" smtClean="0">
                <a:solidFill>
                  <a:schemeClr val="tx1">
                    <a:lumMod val="95000"/>
                    <a:lumOff val="5000"/>
                  </a:schemeClr>
                </a:solidFill>
                <a:latin typeface="Times New Roman" pitchFamily="18" charset="0"/>
                <a:cs typeface="Times New Roman" pitchFamily="18" charset="0"/>
              </a:rPr>
              <a:t>ờng</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không</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phải</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là</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việc</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riêng</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của</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một</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quốc</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gia</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nào</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một</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tổ</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chức</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nào</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Đó</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là</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nhiệm</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vụ</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chung</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của</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mọi</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ng</a:t>
            </a:r>
            <a:r>
              <a:rPr lang="vi-VN" sz="2800" b="1" dirty="0" smtClean="0">
                <a:solidFill>
                  <a:schemeClr val="tx1">
                    <a:lumMod val="95000"/>
                    <a:lumOff val="5000"/>
                  </a:schemeClr>
                </a:solidFill>
                <a:latin typeface="Times New Roman" pitchFamily="18" charset="0"/>
                <a:cs typeface="Times New Roman" pitchFamily="18" charset="0"/>
              </a:rPr>
              <a:t>ư</a:t>
            </a:r>
            <a:r>
              <a:rPr lang="en-US" sz="2800" b="1" dirty="0" err="1" smtClean="0">
                <a:solidFill>
                  <a:schemeClr val="tx1">
                    <a:lumMod val="95000"/>
                    <a:lumOff val="5000"/>
                  </a:schemeClr>
                </a:solidFill>
                <a:latin typeface="Times New Roman" pitchFamily="18" charset="0"/>
                <a:cs typeface="Times New Roman" pitchFamily="18" charset="0"/>
              </a:rPr>
              <a:t>ời</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trên</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thế</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giới</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Mỗi</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chúng</a:t>
            </a:r>
            <a:r>
              <a:rPr lang="en-US" sz="2800" b="1" dirty="0" smtClean="0">
                <a:solidFill>
                  <a:schemeClr val="tx1">
                    <a:lumMod val="95000"/>
                    <a:lumOff val="5000"/>
                  </a:schemeClr>
                </a:solidFill>
                <a:latin typeface="Times New Roman" pitchFamily="18" charset="0"/>
                <a:cs typeface="Times New Roman" pitchFamily="18" charset="0"/>
              </a:rPr>
              <a:t> ta, </a:t>
            </a:r>
            <a:r>
              <a:rPr lang="en-US" sz="2800" b="1" dirty="0" err="1" smtClean="0">
                <a:solidFill>
                  <a:schemeClr val="tx1">
                    <a:lumMod val="95000"/>
                    <a:lumOff val="5000"/>
                  </a:schemeClr>
                </a:solidFill>
                <a:latin typeface="Times New Roman" pitchFamily="18" charset="0"/>
                <a:cs typeface="Times New Roman" pitchFamily="18" charset="0"/>
              </a:rPr>
              <a:t>tùy</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lứa</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tuổi</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công</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việc</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và</a:t>
            </a:r>
            <a:r>
              <a:rPr lang="en-US" sz="2800" b="1" dirty="0" smtClean="0">
                <a:solidFill>
                  <a:schemeClr val="tx1">
                    <a:lumMod val="95000"/>
                    <a:lumOff val="5000"/>
                  </a:schemeClr>
                </a:solidFill>
                <a:latin typeface="Times New Roman" pitchFamily="18" charset="0"/>
                <a:cs typeface="Times New Roman" pitchFamily="18" charset="0"/>
              </a:rPr>
              <a:t> n</a:t>
            </a:r>
            <a:r>
              <a:rPr lang="vi-VN" sz="2800" b="1" dirty="0" smtClean="0">
                <a:solidFill>
                  <a:schemeClr val="tx1">
                    <a:lumMod val="95000"/>
                    <a:lumOff val="5000"/>
                  </a:schemeClr>
                </a:solidFill>
                <a:latin typeface="Times New Roman" pitchFamily="18" charset="0"/>
                <a:cs typeface="Times New Roman" pitchFamily="18" charset="0"/>
              </a:rPr>
              <a:t>ơ</a:t>
            </a:r>
            <a:r>
              <a:rPr lang="en-US" sz="2800" b="1" dirty="0" smtClean="0">
                <a:solidFill>
                  <a:schemeClr val="tx1">
                    <a:lumMod val="95000"/>
                    <a:lumOff val="5000"/>
                  </a:schemeClr>
                </a:solidFill>
                <a:latin typeface="Times New Roman" pitchFamily="18" charset="0"/>
                <a:cs typeface="Times New Roman" pitchFamily="18" charset="0"/>
              </a:rPr>
              <a:t>i </a:t>
            </a:r>
            <a:r>
              <a:rPr lang="en-US" sz="2800" b="1" dirty="0" err="1" smtClean="0">
                <a:solidFill>
                  <a:schemeClr val="tx1">
                    <a:lumMod val="95000"/>
                    <a:lumOff val="5000"/>
                  </a:schemeClr>
                </a:solidFill>
                <a:latin typeface="Times New Roman" pitchFamily="18" charset="0"/>
                <a:cs typeface="Times New Roman" pitchFamily="18" charset="0"/>
              </a:rPr>
              <a:t>sống</a:t>
            </a:r>
            <a:r>
              <a:rPr lang="en-US" sz="2800" b="1" dirty="0" smtClean="0">
                <a:solidFill>
                  <a:schemeClr val="tx1">
                    <a:lumMod val="95000"/>
                    <a:lumOff val="5000"/>
                  </a:schemeClr>
                </a:solidFill>
                <a:latin typeface="Times New Roman" pitchFamily="18" charset="0"/>
                <a:cs typeface="Times New Roman" pitchFamily="18" charset="0"/>
              </a:rPr>
              <a:t> </a:t>
            </a:r>
            <a:r>
              <a:rPr lang="vi-VN" sz="2800" b="1" dirty="0" smtClean="0">
                <a:solidFill>
                  <a:schemeClr val="tx1">
                    <a:lumMod val="95000"/>
                    <a:lumOff val="5000"/>
                  </a:schemeClr>
                </a:solidFill>
                <a:latin typeface="Times New Roman" pitchFamily="18" charset="0"/>
                <a:cs typeface="Times New Roman" pitchFamily="18" charset="0"/>
              </a:rPr>
              <a:t>đ</a:t>
            </a:r>
            <a:r>
              <a:rPr lang="en-US" sz="2800" b="1" dirty="0" err="1" smtClean="0">
                <a:solidFill>
                  <a:schemeClr val="tx1">
                    <a:lumMod val="95000"/>
                    <a:lumOff val="5000"/>
                  </a:schemeClr>
                </a:solidFill>
                <a:latin typeface="Times New Roman" pitchFamily="18" charset="0"/>
                <a:cs typeface="Times New Roman" pitchFamily="18" charset="0"/>
              </a:rPr>
              <a:t>ều</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có</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thể</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góp</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phần</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bảo</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vệ</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môi</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tr</a:t>
            </a:r>
            <a:r>
              <a:rPr lang="vi-VN" sz="2800" b="1" dirty="0" smtClean="0">
                <a:solidFill>
                  <a:schemeClr val="tx1">
                    <a:lumMod val="95000"/>
                    <a:lumOff val="5000"/>
                  </a:schemeClr>
                </a:solidFill>
                <a:latin typeface="Times New Roman" pitchFamily="18" charset="0"/>
                <a:cs typeface="Times New Roman" pitchFamily="18" charset="0"/>
              </a:rPr>
              <a:t>ư</a:t>
            </a:r>
            <a:r>
              <a:rPr lang="en-US" sz="2800" b="1" dirty="0" err="1" smtClean="0">
                <a:solidFill>
                  <a:schemeClr val="tx1">
                    <a:lumMod val="95000"/>
                    <a:lumOff val="5000"/>
                  </a:schemeClr>
                </a:solidFill>
                <a:latin typeface="Times New Roman" pitchFamily="18" charset="0"/>
                <a:cs typeface="Times New Roman" pitchFamily="18" charset="0"/>
              </a:rPr>
              <a:t>ờng</a:t>
            </a:r>
            <a:endParaRPr lang="en-US" sz="2400" dirty="0" smtClean="0">
              <a:solidFill>
                <a:schemeClr val="tx1">
                  <a:lumMod val="95000"/>
                  <a:lumOff val="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5843">
                                            <p:txEl>
                                              <p:pRg st="3" end="3"/>
                                            </p:txEl>
                                          </p:spTgt>
                                        </p:tgtEl>
                                        <p:attrNameLst>
                                          <p:attrName>style.visibility</p:attrName>
                                        </p:attrNameLst>
                                      </p:cBhvr>
                                      <p:to>
                                        <p:strVal val="visible"/>
                                      </p:to>
                                    </p:set>
                                    <p:animEffect transition="in" filter="box(in)">
                                      <p:cBhvr>
                                        <p:cTn id="7" dur="500"/>
                                        <p:tgtEl>
                                          <p:spTgt spid="35843">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5843">
                                            <p:txEl>
                                              <p:pRg st="4" end="4"/>
                                            </p:txEl>
                                          </p:spTgt>
                                        </p:tgtEl>
                                        <p:attrNameLst>
                                          <p:attrName>style.visibility</p:attrName>
                                        </p:attrNameLst>
                                      </p:cBhvr>
                                      <p:to>
                                        <p:strVal val="visible"/>
                                      </p:to>
                                    </p:set>
                                    <p:animEffect transition="in" filter="box(in)">
                                      <p:cBhvr>
                                        <p:cTn id="12" dur="500"/>
                                        <p:tgtEl>
                                          <p:spTgt spid="35843">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5843">
                                            <p:txEl>
                                              <p:pRg st="6" end="6"/>
                                            </p:txEl>
                                          </p:spTgt>
                                        </p:tgtEl>
                                        <p:attrNameLst>
                                          <p:attrName>style.visibility</p:attrName>
                                        </p:attrNameLst>
                                      </p:cBhvr>
                                      <p:to>
                                        <p:strVal val="visible"/>
                                      </p:to>
                                    </p:set>
                                    <p:anim calcmode="lin" valueType="num">
                                      <p:cBhvr additive="base">
                                        <p:cTn id="17" dur="500" fill="hold"/>
                                        <p:tgtEl>
                                          <p:spTgt spid="3584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584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0" y="838200"/>
            <a:ext cx="9144000" cy="4525963"/>
          </a:xfrm>
        </p:spPr>
        <p:txBody>
          <a:bodyPr/>
          <a:lstStyle/>
          <a:p>
            <a:pPr algn="ctr" eaLnBrk="1" hangingPunct="1">
              <a:buFontTx/>
              <a:buNone/>
            </a:pPr>
            <a:r>
              <a:rPr lang="en-US" b="1" u="sng" smtClean="0">
                <a:solidFill>
                  <a:srgbClr val="0000CC"/>
                </a:solidFill>
              </a:rPr>
              <a:t>Khoa học:</a:t>
            </a:r>
          </a:p>
          <a:p>
            <a:pPr algn="ctr" eaLnBrk="1" hangingPunct="1">
              <a:buFontTx/>
              <a:buNone/>
            </a:pPr>
            <a:r>
              <a:rPr lang="en-US" b="1" smtClean="0">
                <a:solidFill>
                  <a:srgbClr val="CC0000"/>
                </a:solidFill>
              </a:rPr>
              <a:t>MỘT SỐ BIỆN PHÁP BẢO VỆ MÔI TRƯỜNG</a:t>
            </a:r>
          </a:p>
          <a:p>
            <a:pPr algn="ctr" eaLnBrk="1" hangingPunct="1">
              <a:buFontTx/>
              <a:buNone/>
            </a:pPr>
            <a:endParaRPr lang="en-US" b="1" smtClean="0">
              <a:solidFill>
                <a:srgbClr val="CC0000"/>
              </a:solidFill>
            </a:endParaRPr>
          </a:p>
          <a:p>
            <a:pPr algn="ctr" eaLnBrk="1" hangingPunct="1">
              <a:buFontTx/>
              <a:buNone/>
            </a:pPr>
            <a:endParaRPr lang="en-US" sz="2400" b="1" smtClean="0">
              <a:solidFill>
                <a:srgbClr val="0000CC"/>
              </a:solidFill>
            </a:endParaRPr>
          </a:p>
          <a:p>
            <a:pPr eaLnBrk="1" hangingPunct="1">
              <a:buFontTx/>
              <a:buNone/>
            </a:pPr>
            <a:r>
              <a:rPr lang="en-US" sz="2400" smtClean="0">
                <a:solidFill>
                  <a:srgbClr val="0000CC"/>
                </a:solidFill>
              </a:rPr>
              <a:t>       </a:t>
            </a:r>
            <a:r>
              <a:rPr lang="en-US" smtClean="0">
                <a:solidFill>
                  <a:srgbClr val="0000CC"/>
                </a:solidFill>
              </a:rPr>
              <a:t>Một số hình ảnh về ô nhiễm môi trường và hậu quả của ô nhiễm môi trường</a:t>
            </a:r>
            <a:endParaRPr lang="en-US" u="sng" smtClean="0">
              <a:solidFill>
                <a:srgbClr val="CC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147">
                                            <p:txEl>
                                              <p:pRg st="4" end="4"/>
                                            </p:txEl>
                                          </p:spTgt>
                                        </p:tgtEl>
                                        <p:attrNameLst>
                                          <p:attrName>style.visibility</p:attrName>
                                        </p:attrNameLst>
                                      </p:cBhvr>
                                      <p:to>
                                        <p:strVal val="visible"/>
                                      </p:to>
                                    </p:set>
                                    <p:animEffect transition="in" filter="box(in)">
                                      <p:cBhvr>
                                        <p:cTn id="7" dur="5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0" y="838200"/>
            <a:ext cx="9144000" cy="4525963"/>
          </a:xfrm>
        </p:spPr>
        <p:txBody>
          <a:bodyPr/>
          <a:lstStyle/>
          <a:p>
            <a:pPr algn="ctr" eaLnBrk="1" hangingPunct="1">
              <a:buFontTx/>
              <a:buNone/>
            </a:pPr>
            <a:r>
              <a:rPr lang="en-US" b="1" u="sng" smtClean="0">
                <a:solidFill>
                  <a:srgbClr val="0000CC"/>
                </a:solidFill>
              </a:rPr>
              <a:t>Khoa học:</a:t>
            </a:r>
          </a:p>
          <a:p>
            <a:pPr algn="ctr" eaLnBrk="1" hangingPunct="1">
              <a:buFontTx/>
              <a:buNone/>
            </a:pPr>
            <a:r>
              <a:rPr lang="en-US" b="1" smtClean="0">
                <a:solidFill>
                  <a:srgbClr val="CC0000"/>
                </a:solidFill>
              </a:rPr>
              <a:t>MỘT SỐ BIỆN PHÁP BẢO VỆ MÔI TRƯỜNG</a:t>
            </a:r>
          </a:p>
          <a:p>
            <a:pPr algn="ctr" eaLnBrk="1" hangingPunct="1">
              <a:buFontTx/>
              <a:buNone/>
            </a:pPr>
            <a:endParaRPr lang="en-US" b="1" smtClean="0">
              <a:solidFill>
                <a:srgbClr val="CC0000"/>
              </a:solidFill>
            </a:endParaRPr>
          </a:p>
          <a:p>
            <a:pPr algn="ctr" eaLnBrk="1" hangingPunct="1">
              <a:buFontTx/>
              <a:buNone/>
            </a:pPr>
            <a:r>
              <a:rPr lang="en-US" sz="2400" b="1" smtClean="0">
                <a:solidFill>
                  <a:srgbClr val="0000CC"/>
                </a:solidFill>
              </a:rPr>
              <a:t>HOẠT ĐỘNG 1:</a:t>
            </a:r>
          </a:p>
          <a:p>
            <a:pPr algn="ctr" eaLnBrk="1" hangingPunct="1">
              <a:buFontTx/>
              <a:buNone/>
            </a:pPr>
            <a:endParaRPr lang="en-US" sz="2400" b="1" i="1" smtClean="0">
              <a:solidFill>
                <a:srgbClr val="0000CC"/>
              </a:solidFill>
            </a:endParaRPr>
          </a:p>
          <a:p>
            <a:pPr eaLnBrk="1" hangingPunct="1">
              <a:buFontTx/>
              <a:buNone/>
            </a:pPr>
            <a:r>
              <a:rPr lang="en-US" sz="2400" smtClean="0">
                <a:solidFill>
                  <a:srgbClr val="0000CC"/>
                </a:solidFill>
              </a:rPr>
              <a:t>      </a:t>
            </a:r>
            <a:r>
              <a:rPr lang="en-US" sz="2800" smtClean="0">
                <a:solidFill>
                  <a:srgbClr val="0000CC"/>
                </a:solidFill>
              </a:rPr>
              <a:t>Quan sát các bức tranh sau rồi hoàn thành bài tập 1</a:t>
            </a:r>
            <a:endParaRPr lang="en-US" sz="2800" u="sng" smtClean="0">
              <a:solidFill>
                <a:srgbClr val="CC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Effect transition="in" filter="blinds(horizontal)">
                                      <p:cBhvr>
                                        <p:cTn id="7" dur="500"/>
                                        <p:tgtEl>
                                          <p:spTgt spid="1945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9459">
                                            <p:txEl>
                                              <p:pRg st="3" end="3"/>
                                            </p:txEl>
                                          </p:spTgt>
                                        </p:tgtEl>
                                        <p:attrNameLst>
                                          <p:attrName>style.visibility</p:attrName>
                                        </p:attrNameLst>
                                      </p:cBhvr>
                                      <p:to>
                                        <p:strVal val="visible"/>
                                      </p:to>
                                    </p:set>
                                    <p:animEffect transition="in" filter="box(in)">
                                      <p:cBhvr>
                                        <p:cTn id="12" dur="500"/>
                                        <p:tgtEl>
                                          <p:spTgt spid="19459">
                                            <p:txEl>
                                              <p:pRg st="3" end="3"/>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19459">
                                            <p:txEl>
                                              <p:pRg st="5" end="5"/>
                                            </p:txEl>
                                          </p:spTgt>
                                        </p:tgtEl>
                                        <p:attrNameLst>
                                          <p:attrName>style.visibility</p:attrName>
                                        </p:attrNameLst>
                                      </p:cBhvr>
                                      <p:to>
                                        <p:strVal val="visible"/>
                                      </p:to>
                                    </p:set>
                                    <p:animEffect transition="in" filter="box(in)">
                                      <p:cBhvr>
                                        <p:cTn id="15" dur="500"/>
                                        <p:tgtEl>
                                          <p:spTgt spid="194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Bao ve moi truong"/>
          <p:cNvPicPr>
            <a:picLocks noChangeAspect="1" noChangeArrowheads="1"/>
          </p:cNvPicPr>
          <p:nvPr/>
        </p:nvPicPr>
        <p:blipFill>
          <a:blip r:embed="rId2"/>
          <a:srcRect/>
          <a:stretch>
            <a:fillRect/>
          </a:stretch>
        </p:blipFill>
        <p:spPr bwMode="auto">
          <a:xfrm>
            <a:off x="1524000" y="0"/>
            <a:ext cx="51816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
          <p:cNvSpPr>
            <a:spLocks noGrp="1" noChangeArrowheads="1"/>
          </p:cNvSpPr>
          <p:nvPr>
            <p:ph type="ctrTitle"/>
          </p:nvPr>
        </p:nvSpPr>
        <p:spPr/>
        <p:txBody>
          <a:bodyPr/>
          <a:lstStyle/>
          <a:p>
            <a:pPr eaLnBrk="1" hangingPunct="1"/>
            <a:endParaRPr lang="en-US" smtClean="0"/>
          </a:p>
        </p:txBody>
      </p:sp>
      <p:sp>
        <p:nvSpPr>
          <p:cNvPr id="19459" name="Rectangle 9"/>
          <p:cNvSpPr>
            <a:spLocks noGrp="1" noChangeArrowheads="1"/>
          </p:cNvSpPr>
          <p:nvPr>
            <p:ph type="subTitle" idx="1"/>
          </p:nvPr>
        </p:nvSpPr>
        <p:spPr/>
        <p:txBody>
          <a:bodyPr/>
          <a:lstStyle/>
          <a:p>
            <a:pPr eaLnBrk="1" hangingPunct="1"/>
            <a:endParaRPr lang="en-US" smtClean="0"/>
          </a:p>
        </p:txBody>
      </p:sp>
      <p:pic>
        <p:nvPicPr>
          <p:cNvPr id="19460" name="Picture 4" descr="Mot so bien phap bao ve moi truong(2)"/>
          <p:cNvPicPr>
            <a:picLocks noChangeAspect="1" noChangeArrowheads="1"/>
          </p:cNvPicPr>
          <p:nvPr/>
        </p:nvPicPr>
        <p:blipFill>
          <a:blip r:embed="rId2"/>
          <a:srcRect/>
          <a:stretch>
            <a:fillRect/>
          </a:stretch>
        </p:blipFill>
        <p:spPr bwMode="auto">
          <a:xfrm>
            <a:off x="0" y="57150"/>
            <a:ext cx="9144000" cy="6800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endParaRPr lang="en-US" smtClean="0"/>
          </a:p>
        </p:txBody>
      </p:sp>
      <p:sp>
        <p:nvSpPr>
          <p:cNvPr id="20483" name="Rectangle 3"/>
          <p:cNvSpPr>
            <a:spLocks noGrp="1" noChangeArrowheads="1"/>
          </p:cNvSpPr>
          <p:nvPr>
            <p:ph idx="1"/>
          </p:nvPr>
        </p:nvSpPr>
        <p:spPr/>
        <p:txBody>
          <a:bodyPr/>
          <a:lstStyle/>
          <a:p>
            <a:pPr eaLnBrk="1" hangingPunct="1"/>
            <a:endParaRPr lang="en-US" smtClean="0"/>
          </a:p>
        </p:txBody>
      </p:sp>
      <p:pic>
        <p:nvPicPr>
          <p:cNvPr id="20484" name="Picture 4" descr="Mot so bien phap bao ve moi truong"/>
          <p:cNvPicPr>
            <a:picLocks noChangeAspect="1" noChangeArrowheads="1"/>
          </p:cNvPicPr>
          <p:nvPr/>
        </p:nvPicPr>
        <p:blipFill>
          <a:blip r:embed="rId2"/>
          <a:srcRect/>
          <a:stretch>
            <a:fillRect/>
          </a:stretch>
        </p:blipFill>
        <p:spPr bwMode="auto">
          <a:xfrm>
            <a:off x="1066800" y="0"/>
            <a:ext cx="7010400" cy="739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0" y="533400"/>
            <a:ext cx="3810000" cy="1828800"/>
          </a:xfrm>
        </p:spPr>
        <p:txBody>
          <a:bodyPr>
            <a:normAutofit fontScale="90000"/>
          </a:bodyPr>
          <a:lstStyle/>
          <a:p>
            <a:pPr algn="l" eaLnBrk="1" hangingPunct="1"/>
            <a:r>
              <a:rPr lang="en-US" sz="2400" smtClean="0">
                <a:solidFill>
                  <a:srgbClr val="0000CC"/>
                </a:solidFill>
              </a:rPr>
              <a:t>  Mọi người, trong đó có chúng ta phải luôn có ý thức giữ vệ sinh phải luôn có ý thức giữ vệ sinh cho môi trường sạch sẽ</a:t>
            </a:r>
          </a:p>
        </p:txBody>
      </p:sp>
      <p:sp>
        <p:nvSpPr>
          <p:cNvPr id="11267" name="Rectangle 3"/>
          <p:cNvSpPr>
            <a:spLocks noGrp="1" noChangeArrowheads="1"/>
          </p:cNvSpPr>
          <p:nvPr>
            <p:ph idx="1"/>
          </p:nvPr>
        </p:nvSpPr>
        <p:spPr>
          <a:xfrm>
            <a:off x="5334000" y="4191000"/>
            <a:ext cx="3810000" cy="2392363"/>
          </a:xfrm>
        </p:spPr>
        <p:txBody>
          <a:bodyPr/>
          <a:lstStyle/>
          <a:p>
            <a:pPr eaLnBrk="1" hangingPunct="1">
              <a:buFontTx/>
              <a:buNone/>
            </a:pPr>
            <a:r>
              <a:rPr lang="en-US" sz="2400" smtClean="0">
                <a:solidFill>
                  <a:srgbClr val="0000CC"/>
                </a:solidFill>
              </a:rPr>
              <a:t>      Ngày nay, ở nhiều quốc gia trên thế giới, trong đó có nước ta đã có luật bảo vệ rừng, khuyến khích trồng cây gây rừng phủ xanh đồi trọc.</a:t>
            </a:r>
          </a:p>
        </p:txBody>
      </p:sp>
      <p:pic>
        <p:nvPicPr>
          <p:cNvPr id="21508" name="Picture 4" descr="Bao ve moi truong"/>
          <p:cNvPicPr>
            <a:picLocks noChangeAspect="1" noChangeArrowheads="1"/>
          </p:cNvPicPr>
          <p:nvPr/>
        </p:nvPicPr>
        <p:blipFill>
          <a:blip r:embed="rId2"/>
          <a:srcRect/>
          <a:stretch>
            <a:fillRect/>
          </a:stretch>
        </p:blipFill>
        <p:spPr bwMode="auto">
          <a:xfrm>
            <a:off x="0" y="0"/>
            <a:ext cx="52578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linds(horizontal)">
                                      <p:cBhvr>
                                        <p:cTn id="7" dur="5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Effect transition="in" filter="blinds(horizontal)">
                                      <p:cBhvr>
                                        <p:cTn id="12" dur="500"/>
                                        <p:tgtEl>
                                          <p:spTgt spid="112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en-US" smtClean="0"/>
          </a:p>
        </p:txBody>
      </p:sp>
      <p:sp>
        <p:nvSpPr>
          <p:cNvPr id="26627" name="Rectangle 3"/>
          <p:cNvSpPr>
            <a:spLocks noGrp="1" noChangeArrowheads="1"/>
          </p:cNvSpPr>
          <p:nvPr>
            <p:ph idx="1"/>
          </p:nvPr>
        </p:nvSpPr>
        <p:spPr>
          <a:xfrm>
            <a:off x="304800" y="5638800"/>
            <a:ext cx="8229600" cy="1219200"/>
          </a:xfrm>
        </p:spPr>
        <p:txBody>
          <a:bodyPr/>
          <a:lstStyle/>
          <a:p>
            <a:pPr eaLnBrk="1" hangingPunct="1">
              <a:lnSpc>
                <a:spcPct val="80000"/>
              </a:lnSpc>
              <a:buFontTx/>
              <a:buNone/>
            </a:pPr>
            <a:r>
              <a:rPr lang="en-US" sz="2400" smtClean="0">
                <a:solidFill>
                  <a:srgbClr val="0000CC"/>
                </a:solidFill>
              </a:rPr>
              <a:t>      Nhiều nước trên thế giới đã thực hiện nghiêm ngặt việc xử lý nước thải bằng cách để nước thải chảy vào hệ thống thoát nước rồi đưa vào bộ phận xử lý nước thải</a:t>
            </a:r>
          </a:p>
        </p:txBody>
      </p:sp>
      <p:pic>
        <p:nvPicPr>
          <p:cNvPr id="22532" name="Picture 4" descr="Mot so bien phap bao ve moi truong(2)"/>
          <p:cNvPicPr>
            <a:picLocks noChangeAspect="1" noChangeArrowheads="1"/>
          </p:cNvPicPr>
          <p:nvPr/>
        </p:nvPicPr>
        <p:blipFill>
          <a:blip r:embed="rId2"/>
          <a:srcRect/>
          <a:stretch>
            <a:fillRect/>
          </a:stretch>
        </p:blipFill>
        <p:spPr bwMode="auto">
          <a:xfrm>
            <a:off x="0" y="57150"/>
            <a:ext cx="9144000" cy="5276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blinds(horizontal)">
                                      <p:cBhvr>
                                        <p:cTn id="7" dur="500"/>
                                        <p:tgtEl>
                                          <p:spTgt spid="266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400</TotalTime>
  <Words>501</Words>
  <Application>Microsoft Office PowerPoint</Application>
  <PresentationFormat>On-screen Show (4:3)</PresentationFormat>
  <Paragraphs>46</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Mọi người, trong đó có chúng ta phải luôn có ý thức giữ vệ sinh phải luôn có ý thức giữ vệ sinh cho môi trường sạch sẽ</vt:lpstr>
      <vt:lpstr>PowerPoint Presentation</vt:lpstr>
      <vt:lpstr> Để chống việc mưa lớn có thể rửa trôi đất ở những sườn núi dốc, người ta đã làm ruộng bậc thang. Ruộng bậc thang vừa giúp giữ đất vừa giúp gữ nước để trồng trọt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38</cp:revision>
  <dcterms:created xsi:type="dcterms:W3CDTF">2011-03-02T21:27:06Z</dcterms:created>
  <dcterms:modified xsi:type="dcterms:W3CDTF">2022-04-27T00:58:16Z</dcterms:modified>
</cp:coreProperties>
</file>