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84" r:id="rId6"/>
    <p:sldId id="267" r:id="rId7"/>
    <p:sldId id="286" r:id="rId8"/>
    <p:sldId id="285" r:id="rId9"/>
    <p:sldId id="288" r:id="rId10"/>
    <p:sldId id="287" r:id="rId11"/>
    <p:sldId id="266" r:id="rId12"/>
    <p:sldId id="272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98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ĐÔNG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BA VÌ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TRẦN THỊ HẰNG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64" y="-251822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86" y="-251822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883421"/>
            <a:ext cx="112013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190500" y="1907268"/>
            <a:ext cx="118872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FC5ED6-A191-47A5-AA36-A085821A648E}"/>
              </a:ext>
            </a:extLst>
          </p:cNvPr>
          <p:cNvSpPr txBox="1"/>
          <p:nvPr/>
        </p:nvSpPr>
        <p:spPr>
          <a:xfrm>
            <a:off x="152400" y="3136612"/>
            <a:ext cx="118872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B1373D-FF0D-4AB1-91D9-D7FDA328A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" y="1000489"/>
            <a:ext cx="11887200" cy="58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465676" y="1264693"/>
            <a:ext cx="11116724" cy="4027741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524000" y="2636632"/>
            <a:ext cx="8932351" cy="969081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Bảo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quản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đồ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dùng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gia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đình</a:t>
            </a:r>
            <a:endParaRPr lang="vi-VN" sz="4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5270" y="-21771"/>
            <a:ext cx="632459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625270" y="557421"/>
            <a:ext cx="6858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CÁI QUẠT MÁY  BÉ BÀO NGƯ_480p">
            <a:hlinkClick r:id="" action="ppaction://media"/>
            <a:extLst>
              <a:ext uri="{FF2B5EF4-FFF2-40B4-BE49-F238E27FC236}">
                <a16:creationId xmlns:a16="http://schemas.microsoft.com/office/drawing/2014/main" id="{8F80B4C8-090D-4886-9B86-D2CD905757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142999"/>
            <a:ext cx="10286999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8102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03B820-6A75-4F83-AC32-19832B87DEC0}"/>
              </a:ext>
            </a:extLst>
          </p:cNvPr>
          <p:cNvSpPr txBox="1"/>
          <p:nvPr/>
        </p:nvSpPr>
        <p:spPr>
          <a:xfrm>
            <a:off x="353423" y="3430650"/>
            <a:ext cx="4784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1.Cất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413E34-82D7-4AD4-AA05-D2A7548AD989}"/>
              </a:ext>
            </a:extLst>
          </p:cNvPr>
          <p:cNvSpPr txBox="1"/>
          <p:nvPr/>
        </p:nvSpPr>
        <p:spPr>
          <a:xfrm>
            <a:off x="4547088" y="3486576"/>
            <a:ext cx="453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2.Cất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E81929-E504-4998-9D92-2EA57722C75B}"/>
              </a:ext>
            </a:extLst>
          </p:cNvPr>
          <p:cNvSpPr txBox="1"/>
          <p:nvPr/>
        </p:nvSpPr>
        <p:spPr>
          <a:xfrm>
            <a:off x="7613649" y="3351747"/>
            <a:ext cx="4999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3.Lau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A2F7BD-C16D-487D-AB4D-423D44BE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16" y="638776"/>
            <a:ext cx="2466667" cy="27904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B6EE7AC-82F3-448B-870B-BBDE125C7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459" y="651316"/>
            <a:ext cx="2476190" cy="272380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40729A-6B1E-45BA-95EC-B370CEE9A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638776"/>
            <a:ext cx="2466667" cy="276190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C5E9725-D968-4BD6-A660-4F56E0B2A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22" y="3751857"/>
            <a:ext cx="2523809" cy="29142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90FE5CB-A8C6-4079-9DFE-628CB173D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028" y="3998137"/>
            <a:ext cx="2514286" cy="278095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8C3F09B-AFF4-4013-B083-B95B2E406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859" y="3856619"/>
            <a:ext cx="2495238" cy="2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1"/>
            <a:ext cx="10439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838200" y="2895600"/>
            <a:ext cx="11049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24" y="970117"/>
            <a:ext cx="1040822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B576323-92C7-4B4B-8FDF-F967701F5E52}"/>
              </a:ext>
            </a:extLst>
          </p:cNvPr>
          <p:cNvSpPr txBox="1"/>
          <p:nvPr/>
        </p:nvSpPr>
        <p:spPr>
          <a:xfrm>
            <a:off x="478498" y="3429000"/>
            <a:ext cx="427158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1.Cuối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7CE8D5-7ED4-49A6-A984-20C8034C37CD}"/>
              </a:ext>
            </a:extLst>
          </p:cNvPr>
          <p:cNvSpPr txBox="1"/>
          <p:nvPr/>
        </p:nvSpPr>
        <p:spPr>
          <a:xfrm>
            <a:off x="5061827" y="3459915"/>
            <a:ext cx="6761686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2.Mặc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D287D9-A095-4F49-8909-B6D9195928E6}"/>
              </a:ext>
            </a:extLst>
          </p:cNvPr>
          <p:cNvSpPr txBox="1"/>
          <p:nvPr/>
        </p:nvSpPr>
        <p:spPr>
          <a:xfrm>
            <a:off x="228600" y="5921670"/>
            <a:ext cx="4809343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3.Chị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3339BF7-B400-473F-A989-A1094CCB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11093"/>
            <a:ext cx="2533333" cy="18666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85D5EDC-EE6E-40DC-A150-EA8920D76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537833"/>
            <a:ext cx="2466667" cy="185714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4C8B3C-6EB8-4BC9-8F87-131110614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24" y="4202169"/>
            <a:ext cx="2447619" cy="168571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00C2B68-8380-4BCF-8B2B-664212973C88}"/>
              </a:ext>
            </a:extLst>
          </p:cNvPr>
          <p:cNvSpPr txBox="1"/>
          <p:nvPr/>
        </p:nvSpPr>
        <p:spPr>
          <a:xfrm>
            <a:off x="6344108" y="6195935"/>
            <a:ext cx="480934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3.Hùng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51924AA-83B8-415B-9C6A-CC0BBAF5B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400" y="4225973"/>
            <a:ext cx="2571429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  <p:bldP spid="38" grpId="0"/>
      <p:bldP spid="39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9A9B05-151C-4B55-89ED-D5F84F9C6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" y="5832488"/>
            <a:ext cx="4365114" cy="1005927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DFF9CF-9B74-4F9A-9698-E0FC50750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3" y="1756728"/>
            <a:ext cx="4714016" cy="34758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E6C9D0-BFE9-423D-B838-F138F1C64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756728"/>
            <a:ext cx="5255124" cy="39070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8E8481-C483-47F0-B17C-C099054A5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886" y="6012335"/>
            <a:ext cx="4907705" cy="64623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7F6D016-1D61-4DF3-9D98-992303D6A148}"/>
              </a:ext>
            </a:extLst>
          </p:cNvPr>
          <p:cNvSpPr txBox="1"/>
          <p:nvPr/>
        </p:nvSpPr>
        <p:spPr>
          <a:xfrm>
            <a:off x="177653" y="1830971"/>
            <a:ext cx="606984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2.Mặc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948E3F-0AB0-45D4-A247-92E7147E9D1B}"/>
              </a:ext>
            </a:extLst>
          </p:cNvPr>
          <p:cNvSpPr txBox="1"/>
          <p:nvPr/>
        </p:nvSpPr>
        <p:spPr>
          <a:xfrm>
            <a:off x="412173" y="4419600"/>
            <a:ext cx="480934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3.Chị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49D527-E9DE-4D71-B356-DD34408CC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68" y="158734"/>
            <a:ext cx="4442146" cy="33444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B95145-00A1-4464-A66D-6DE753B39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623493"/>
            <a:ext cx="4289714" cy="29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287030"/>
            <a:ext cx="6858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46BCA3-A338-4AD5-AF3B-06382E2F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34" y="896074"/>
            <a:ext cx="4702791" cy="35687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B660A7-EE39-496A-A376-DCA1F4A0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01206"/>
            <a:ext cx="3928914" cy="40235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D2E60C-EB3D-4130-A3BE-0DF9B9DB6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126903"/>
            <a:ext cx="3768315" cy="26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350</Words>
  <Application>Microsoft Office PowerPoint</Application>
  <PresentationFormat>Widescreen</PresentationFormat>
  <Paragraphs>38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.VnAvant</vt:lpstr>
      <vt:lpstr>.VnUniverse</vt:lpstr>
      <vt:lpstr>Arial</vt:lpstr>
      <vt:lpstr>Calibri</vt:lpstr>
      <vt:lpstr>Calibri Light</vt:lpstr>
      <vt:lpstr>HP001 TD 4H</vt:lpstr>
      <vt:lpstr>HP-087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Khởi động</vt:lpstr>
      <vt:lpstr>Khám phá</vt:lpstr>
      <vt:lpstr>Khám phá</vt:lpstr>
      <vt:lpstr>PowerPoint Presentation</vt:lpstr>
      <vt:lpstr>PowerPoint Presentation</vt:lpstr>
      <vt:lpstr>PowerPoint Presentation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72</cp:revision>
  <dcterms:created xsi:type="dcterms:W3CDTF">2006-08-16T00:00:00Z</dcterms:created>
  <dcterms:modified xsi:type="dcterms:W3CDTF">2021-05-18T12:57:08Z</dcterms:modified>
</cp:coreProperties>
</file>