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0" r:id="rId2"/>
    <p:sldMasterId id="2147483718" r:id="rId3"/>
  </p:sldMasterIdLst>
  <p:notesMasterIdLst>
    <p:notesMasterId r:id="rId12"/>
  </p:notesMasterIdLst>
  <p:sldIdLst>
    <p:sldId id="528" r:id="rId4"/>
    <p:sldId id="523" r:id="rId5"/>
    <p:sldId id="527" r:id="rId6"/>
    <p:sldId id="526" r:id="rId7"/>
    <p:sldId id="525" r:id="rId8"/>
    <p:sldId id="297" r:id="rId9"/>
    <p:sldId id="524" r:id="rId10"/>
    <p:sldId id="25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>
    <p:extLst>
      <p:ext uri="{19B8F6BF-5375-455C-9EA6-DF929625EA0E}">
        <p15:presenceInfo xmlns:p15="http://schemas.microsoft.com/office/powerpoint/2012/main" xmlns="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5" autoAdjust="0"/>
    <p:restoredTop sz="94660"/>
  </p:normalViewPr>
  <p:slideViewPr>
    <p:cSldViewPr snapToGrid="0">
      <p:cViewPr>
        <p:scale>
          <a:sx n="70" d="100"/>
          <a:sy n="70" d="100"/>
        </p:scale>
        <p:origin x="-57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7T18:20:35.344" idx="1">
    <p:pos x="10" y="10"/>
    <p:text/>
    <p:extLst>
      <p:ext uri="{C676402C-5697-4E1C-873F-D02D1690AC5C}">
        <p15:threadingInfo xmlns:p15="http://schemas.microsoft.com/office/powerpoint/2012/main" xmlns="" timeZoneBias="-420"/>
      </p:ext>
    </p:extLst>
  </p:cm>
  <p:cm authorId="1" dt="2021-05-27T18:20:37.592" idx="2">
    <p:pos x="106" y="106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7T18:20:35.344" idx="1">
    <p:pos x="10" y="10"/>
    <p:text/>
    <p:extLst>
      <p:ext uri="{C676402C-5697-4E1C-873F-D02D1690AC5C}">
        <p15:threadingInfo xmlns:p15="http://schemas.microsoft.com/office/powerpoint/2012/main" xmlns="" timeZoneBias="-420"/>
      </p:ext>
    </p:extLst>
  </p:cm>
  <p:cm authorId="1" dt="2021-05-27T18:20:37.592" idx="2">
    <p:pos x="106" y="106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CA7C-7520-48DD-88FB-177E84F3E8E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EAAE-8BA9-4EFF-BE4A-1A4A4329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EAAE-8BA9-4EFF-BE4A-1A4A43290C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EAAE-8BA9-4EFF-BE4A-1A4A43290C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5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EAAE-8BA9-4EFF-BE4A-1A4A43290C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44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EAAE-8BA9-4EFF-BE4A-1A4A43290C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9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EAAE-8BA9-4EFF-BE4A-1A4A43290C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41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EAAE-8BA9-4EFF-BE4A-1A4A43290C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5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06012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575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621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62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994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190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685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36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3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736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421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917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498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67086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728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13402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15765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0198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78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36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4102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88586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0432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8567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5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3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7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7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comments" Target="../comments/commen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166628" y="4656823"/>
            <a:ext cx="60942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hiện:</a:t>
            </a:r>
            <a:r>
              <a:rPr 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Thị Lan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29490" y="1197728"/>
            <a:ext cx="1156854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TIẾNG VIỆT</a:t>
            </a:r>
            <a:endParaRPr lang="vi-VN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smtClean="0">
                <a:solidFill>
                  <a:schemeClr val="accent4"/>
                </a:solidFill>
                <a:latin typeface="+mj-lt"/>
              </a:rPr>
              <a:t>BÀI 32: </a:t>
            </a:r>
            <a:r>
              <a:rPr lang="vi-VN" sz="3600" b="1" dirty="0">
                <a:solidFill>
                  <a:schemeClr val="accent4"/>
                </a:solidFill>
                <a:latin typeface="+mj-lt"/>
              </a:rPr>
              <a:t>LUYỆN TẬP: VIẾT TIN NHẮN</a:t>
            </a:r>
            <a:endParaRPr lang="en-US" sz="3600" dirty="0">
              <a:solidFill>
                <a:schemeClr val="accent4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070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ẹ đi vắng (Bài hát mẫu)- Chủ đề 5 - SGK Âm nhạc 1 - Cánh diề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3465" end="2440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315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843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AE87BF-7309-4C2B-B6F9-5A6A290673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" t="16585" r="1"/>
          <a:stretch/>
        </p:blipFill>
        <p:spPr>
          <a:xfrm>
            <a:off x="692727" y="298360"/>
            <a:ext cx="11052043" cy="4894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51C2B8-BF16-421B-8212-6200D55019A8}"/>
              </a:ext>
            </a:extLst>
          </p:cNvPr>
          <p:cNvSpPr txBox="1"/>
          <p:nvPr/>
        </p:nvSpPr>
        <p:spPr>
          <a:xfrm>
            <a:off x="1710170" y="5192657"/>
            <a:ext cx="602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0171" y="5751170"/>
            <a:ext cx="628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cho mẹ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0170" y="6251270"/>
            <a:ext cx="565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714" y="11704"/>
            <a:ext cx="1098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tranh, đọc tin nhắn của sóc con và trả lời câu hỏi.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19200" y="484909"/>
            <a:ext cx="236912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20837" y="484909"/>
            <a:ext cx="2078181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700655" y="484909"/>
            <a:ext cx="236912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827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4" y="207814"/>
            <a:ext cx="6527876" cy="620683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42926" y="810464"/>
            <a:ext cx="3125499" cy="807074"/>
          </a:xfrm>
          <a:prstGeom prst="wedgeRoundRectCallout">
            <a:avLst>
              <a:gd name="adj1" fmla="val 108901"/>
              <a:gd name="adj2" fmla="val 589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xưng hô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ame 12"/>
          <p:cNvSpPr/>
          <p:nvPr/>
        </p:nvSpPr>
        <p:spPr>
          <a:xfrm rot="20845387">
            <a:off x="5480325" y="1466700"/>
            <a:ext cx="4759628" cy="3192087"/>
          </a:xfrm>
          <a:prstGeom prst="frame">
            <a:avLst>
              <a:gd name="adj1" fmla="val 117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71475" y="2762030"/>
            <a:ext cx="3037216" cy="924146"/>
          </a:xfrm>
          <a:prstGeom prst="wedgeRoundRectCallout">
            <a:avLst>
              <a:gd name="adj1" fmla="val 120516"/>
              <a:gd name="adj2" fmla="val -247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86141" y="5089703"/>
            <a:ext cx="2837190" cy="807074"/>
          </a:xfrm>
          <a:prstGeom prst="wedgeRoundRectCallout">
            <a:avLst>
              <a:gd name="adj1" fmla="val 219296"/>
              <a:gd name="adj2" fmla="val -320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 tên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12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307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8662" y="-535893"/>
            <a:ext cx="13315951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146629" y="1942865"/>
            <a:ext cx="9797142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2</a:t>
            </a:r>
            <a:r>
              <a:rPr lang="vi-VN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 Viết tin nhắn cho người thân</a:t>
            </a:r>
            <a:r>
              <a:rPr lang="vi-V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endParaRPr lang="vi-VN" sz="20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4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	Ông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qua nhà đưa em đi mua sách. Lúc đó, bố mẹ đi vắng. Em hãy viết tin nhắn cho bố mẹ yên tâm.</a:t>
            </a: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627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Rounded Rectangle 2"/>
          <p:cNvSpPr/>
          <p:nvPr/>
        </p:nvSpPr>
        <p:spPr>
          <a:xfrm>
            <a:off x="3741490" y="1383283"/>
            <a:ext cx="6937695" cy="3100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91143" y="1546802"/>
            <a:ext cx="3393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xưng hô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91143" y="2471087"/>
            <a:ext cx="2598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1143" y="3395373"/>
            <a:ext cx="19463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Ký tên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6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Rounded Rectangle 4"/>
          <p:cNvSpPr/>
          <p:nvPr/>
        </p:nvSpPr>
        <p:spPr>
          <a:xfrm>
            <a:off x="3741490" y="1383283"/>
            <a:ext cx="6937695" cy="3100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09938" y="1507517"/>
            <a:ext cx="60652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 smtClean="0">
                <a:solidFill>
                  <a:srgbClr val="FF0000"/>
                </a:solidFill>
              </a:rPr>
              <a:t>Hoạt động vân dụng</a:t>
            </a:r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70" y="4671704"/>
            <a:ext cx="1694696" cy="2161906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71" y="3987066"/>
            <a:ext cx="3188719" cy="2671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0"/>
            <a:ext cx="894460" cy="89020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5" y="46956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3211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856FA09-D5CA-4312-8B46-6C8E6AFAD67A}"/>
  <p:tag name="ISPRING_RESOURCE_FOLDER" val="C:\Users\Admin\Desktop\TLVtuan17-TinNhan\"/>
  <p:tag name="ISPRING_PRESENTATION_PATH" val="C:\Users\Admin\Desktop\TLVtuan17-TinNhan.pptx"/>
  <p:tag name="ISPRING_PROJECT_VERSION" val="9"/>
  <p:tag name="ISPRING_PROJECT_FOLDER_UPDATED" val="1"/>
  <p:tag name="ISPRING_SCREEN_RECS_UPDATED" val="C:\Users\Admin\Desktop\TLVtuan17-TinNhan\"/>
  <p:tag name="FLASHSPRING_ZOOM_TAG" val="77"/>
  <p:tag name="ISPRING_PRESENTATION_INFO_2" val="&lt;?xml version=&quot;1.0&quot; encoding=&quot;UTF-8&quot; standalone=&quot;no&quot; ?&gt;&#10;&lt;presentation2&gt;&#10;&#10;  &lt;slides&gt;&#10;    &lt;slide id=&quot;{712888F9-A8BE-4DD2-A44A-59A25975D079}&quot; pptId=&quot;523&quot;/&gt;&#10;    &lt;slide id=&quot;{746E7DD1-BE88-4E6F-8C21-FF19C6BD5345}&quot; pptId=&quot;521&quot;/&gt;&#10;    &lt;slide id=&quot;{AD49B8D4-7EBB-4E1B-AE64-E6C2AD50A421}&quot; pptId=&quot;526&quot;/&gt;&#10;    &lt;slide id=&quot;{35A536E1-5979-4B8F-A5D2-C4A581B0A719}&quot; pptId=&quot;527&quot;/&gt;&#10;    &lt;slide id=&quot;{C41B0CD4-C26D-48EA-B4BC-FB5057FF4A09}&quot; pptId=&quot;525&quot;/&gt;&#10;    &lt;slide id=&quot;{CDACF748-9147-4A5E-BF8D-8D4E2F796DC0}&quot; pptId=&quot;297&quot;/&gt;&#10;    &lt;slide id=&quot;{BC25F609-E91E-456E-9D1E-5FC7D82B404E}&quot; pptId=&quot;524&quot;/&gt;&#10;    &lt;slide id=&quot;{FFB84C11-BE52-4826-BBE6-897E45186DBB}&quot; pptId=&quot;259&quot;/&gt;&#10;  &lt;/slides&gt;&#10;&#10;  &lt;narration&gt;&#10;    &lt;audioTracks/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12888F9-A8BE-4DD2-A44A-59A25975D079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5A536E1-5979-4B8F-A5D2-C4A581B0A719}"/>
  <p:tag name="GENSWF_ADVANCE_TIME" val="5"/>
  <p:tag name="TIMING" val="|0.001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D49B8D4-7EBB-4E1B-AE64-E6C2AD50A421}"/>
  <p:tag name="GENSWF_ADVANCE_TIME" val="5.001"/>
  <p:tag name="TIMING" val="|0.001|0.5|0.5|2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41B0CD4-C26D-48EA-B4BC-FB5057FF4A09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DACF748-9147-4A5E-BF8D-8D4E2F796DC0}"/>
  <p:tag name="GENSWF_ADVANCE_TIME" val="5"/>
  <p:tag name="TIMING" val="|0.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C25F609-E91E-456E-9D1E-5FC7D82B404E}"/>
  <p:tag name="GENSWF_ADVANCE_TIME" val="5"/>
  <p:tag name="TIMING" val="|0.001|0.001|0.001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FB84C11-BE52-4826-BBE6-897E45186DBB}"/>
  <p:tag name="GENSWF_ADVANCE_TIME" val="17.6"/>
  <p:tag name="ISPRING_CUSTOM_TIMING_US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91</Words>
  <Application>Microsoft Office PowerPoint</Application>
  <PresentationFormat>Custom</PresentationFormat>
  <Paragraphs>25</Paragraphs>
  <Slides>8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2_Office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</cp:lastModifiedBy>
  <cp:revision>33</cp:revision>
  <dcterms:created xsi:type="dcterms:W3CDTF">2021-05-27T10:44:59Z</dcterms:created>
  <dcterms:modified xsi:type="dcterms:W3CDTF">2023-03-17T09:39:42Z</dcterms:modified>
</cp:coreProperties>
</file>