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1" r:id="rId2"/>
    <p:sldId id="322" r:id="rId3"/>
    <p:sldId id="299" r:id="rId4"/>
    <p:sldId id="259" r:id="rId5"/>
    <p:sldId id="260" r:id="rId6"/>
    <p:sldId id="281" r:id="rId7"/>
    <p:sldId id="261" r:id="rId8"/>
    <p:sldId id="296" r:id="rId9"/>
    <p:sldId id="300" r:id="rId10"/>
    <p:sldId id="298" r:id="rId11"/>
    <p:sldId id="264" r:id="rId12"/>
    <p:sldId id="266" r:id="rId13"/>
    <p:sldId id="289" r:id="rId14"/>
    <p:sldId id="291" r:id="rId15"/>
    <p:sldId id="268" r:id="rId16"/>
    <p:sldId id="269" r:id="rId17"/>
    <p:sldId id="293" r:id="rId18"/>
    <p:sldId id="294" r:id="rId19"/>
    <p:sldId id="295" r:id="rId20"/>
    <p:sldId id="270" r:id="rId21"/>
    <p:sldId id="271" r:id="rId22"/>
    <p:sldId id="301" r:id="rId23"/>
    <p:sldId id="27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A0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F9EA3-38F0-433F-8DA1-A96BBDD29C8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2404A-224A-454D-A273-3EBAA5012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5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404A-224A-454D-A273-3EBAA5012E28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F4BCA4-6002-48A0-913D-42D0A0540B76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18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4E3A2-245F-45A5-A319-80788A58496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09CCD-32B1-42D4-A52F-75D7FD4B5E9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3"/>
            <a:ext cx="9142730" cy="511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1295400" y="285750"/>
            <a:ext cx="6572250" cy="380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</a:t>
            </a:r>
            <a:r>
              <a:rPr lang="vi-VN" sz="27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HIỆP HÒA</a:t>
            </a:r>
            <a:endParaRPr lang="en-US" sz="2700" b="1" kern="1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1907460" y="3884056"/>
            <a:ext cx="5327809" cy="15209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x-none" sz="5400" b="1" i="0" u="none" strike="noStrike" kern="1200" cap="none" spc="0" normalizeH="0" baseline="0" noProof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GV: </a:t>
            </a:r>
            <a:r>
              <a:rPr kumimoji="0" lang="en-US" altLang="x-none" sz="5400" b="1" i="0" u="none" strike="noStrike" kern="1200" cap="none" spc="0" normalizeH="0" baseline="0" noProof="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Nguyễn</a:t>
            </a:r>
            <a:r>
              <a:rPr kumimoji="0" lang="en-US" altLang="x-none" sz="5400" b="1" i="0" u="none" strike="noStrike" kern="1200" cap="none" spc="0" normalizeH="0" noProof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x-none" sz="5400" b="1" i="0" u="none" strike="noStrike" kern="1200" cap="none" spc="0" normalizeH="0" noProof="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Thị</a:t>
            </a:r>
            <a:r>
              <a:rPr kumimoji="0" lang="en-US" altLang="x-none" sz="5400" b="1" i="0" u="none" strike="noStrike" kern="1200" cap="none" spc="0" normalizeH="0" noProof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x-none" sz="5400" b="1" i="0" u="none" strike="noStrike" kern="1200" cap="none" spc="0" normalizeH="0" noProof="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Thảo</a:t>
            </a:r>
            <a:endParaRPr lang="en-US" altLang="x-none" sz="54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x-none" sz="5400" b="1" i="0" u="none" strike="noStrike" kern="1200" cap="none" spc="0" normalizeH="0" baseline="0" noProof="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Lớp</a:t>
            </a:r>
            <a:r>
              <a:rPr kumimoji="0" lang="en-US" altLang="x-none" sz="5400" b="1" i="0" u="none" strike="noStrike" kern="1200" cap="none" spc="0" normalizeH="0" baseline="0" noProof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5</a:t>
            </a:r>
            <a:r>
              <a:rPr lang="en-US" altLang="x-none" sz="5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+mj-cs"/>
              </a:rPr>
              <a:t>B</a:t>
            </a:r>
            <a:endParaRPr kumimoji="0" lang="en-US" altLang="x-none" sz="5400" b="1" i="0" u="none" strike="noStrike" kern="1200" cap="none" spc="0" normalizeH="0" baseline="0" noProof="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94920" name="WordArt 8"/>
          <p:cNvSpPr>
            <a:spLocks noChangeArrowheads="1" noChangeShapeType="1" noTextEdit="1"/>
          </p:cNvSpPr>
          <p:nvPr/>
        </p:nvSpPr>
        <p:spPr bwMode="auto">
          <a:xfrm>
            <a:off x="1066800" y="1736293"/>
            <a:ext cx="7315200" cy="1004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TĐ: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gác rừng tí 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949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0"/>
            <a:ext cx="8229600" cy="428625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772" name="Picture 4" descr="small_nvn_11938846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010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1"/>
          <p:cNvSpPr txBox="1">
            <a:spLocks noChangeArrowheads="1"/>
          </p:cNvSpPr>
          <p:nvPr/>
        </p:nvSpPr>
        <p:spPr bwMode="auto">
          <a:xfrm>
            <a:off x="304800" y="1714500"/>
            <a:ext cx="88392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l">
              <a:buFontTx/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844" name="Text Box 21"/>
          <p:cNvSpPr txBox="1">
            <a:spLocks noChangeArrowheads="1"/>
          </p:cNvSpPr>
          <p:nvPr/>
        </p:nvSpPr>
        <p:spPr bwMode="auto">
          <a:xfrm>
            <a:off x="152400" y="2514600"/>
            <a:ext cx="8839200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hằn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thắc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mắc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vì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đoàn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khách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cả.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bị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khúc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buổi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tối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i="1" dirty="0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52400" y="1390219"/>
            <a:ext cx="4343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27tháng 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1"/>
          <p:cNvSpPr txBox="1">
            <a:spLocks noChangeArrowheads="1"/>
          </p:cNvSpPr>
          <p:nvPr/>
        </p:nvSpPr>
        <p:spPr bwMode="auto">
          <a:xfrm>
            <a:off x="76200" y="1600201"/>
            <a:ext cx="906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l"/>
            <a:r>
              <a:rPr lang="en-US" sz="2400" b="1" dirty="0">
                <a:solidFill>
                  <a:srgbClr val="0070C0"/>
                </a:solidFill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04800" indent="-304800" algn="l"/>
            <a:r>
              <a:rPr lang="en-US" sz="2400" b="1" dirty="0">
                <a:solidFill>
                  <a:srgbClr val="0070C0"/>
                </a:solidFill>
              </a:rPr>
              <a:t>    </a:t>
            </a:r>
          </a:p>
        </p:txBody>
      </p:sp>
      <p:sp>
        <p:nvSpPr>
          <p:cNvPr id="36867" name="Text Box 21"/>
          <p:cNvSpPr txBox="1">
            <a:spLocks noChangeArrowheads="1"/>
          </p:cNvSpPr>
          <p:nvPr/>
        </p:nvSpPr>
        <p:spPr bwMode="auto">
          <a:xfrm>
            <a:off x="0" y="2526343"/>
            <a:ext cx="8991600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minh:Thắc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gỗ,lén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tắt,gọi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marL="304800" indent="-304800"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38200" y="2027620"/>
            <a:ext cx="5943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112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1"/>
          <p:cNvSpPr txBox="1">
            <a:spLocks noChangeArrowheads="1"/>
          </p:cNvSpPr>
          <p:nvPr/>
        </p:nvSpPr>
        <p:spPr bwMode="auto">
          <a:xfrm>
            <a:off x="103909" y="1577568"/>
            <a:ext cx="9067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l"/>
            <a:r>
              <a:rPr lang="en-US" sz="2400" b="1" dirty="0">
                <a:solidFill>
                  <a:srgbClr val="0070C0"/>
                </a:solidFill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Text Box 21"/>
          <p:cNvSpPr txBox="1">
            <a:spLocks noChangeArrowheads="1"/>
          </p:cNvSpPr>
          <p:nvPr/>
        </p:nvSpPr>
        <p:spPr bwMode="auto">
          <a:xfrm>
            <a:off x="0" y="2444437"/>
            <a:ext cx="8991600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33400" y="2005856"/>
            <a:ext cx="6096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1"/>
          <p:cNvSpPr txBox="1">
            <a:spLocks noChangeArrowheads="1"/>
          </p:cNvSpPr>
          <p:nvPr/>
        </p:nvSpPr>
        <p:spPr bwMode="auto">
          <a:xfrm>
            <a:off x="76200" y="1459439"/>
            <a:ext cx="92202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l"/>
            <a:r>
              <a:rPr lang="en-US" sz="2400" b="1" dirty="0">
                <a:solidFill>
                  <a:schemeClr val="accent1"/>
                </a:solidFill>
              </a:rPr>
              <a:t>   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0" indent="-304800" algn="l"/>
            <a:endParaRPr lang="en-US" sz="2400" b="1" dirty="0">
              <a:solidFill>
                <a:schemeClr val="accent1"/>
              </a:solidFill>
            </a:endParaRPr>
          </a:p>
          <a:p>
            <a:pPr marL="304800" indent="-304800" algn="l"/>
            <a:r>
              <a:rPr lang="en-US" sz="2400" b="1" dirty="0">
                <a:solidFill>
                  <a:schemeClr val="accent1"/>
                </a:solidFill>
              </a:rPr>
              <a:t>    </a:t>
            </a:r>
          </a:p>
        </p:txBody>
      </p:sp>
      <p:sp>
        <p:nvSpPr>
          <p:cNvPr id="37891" name="Text Box 21"/>
          <p:cNvSpPr txBox="1">
            <a:spLocks noChangeArrowheads="1"/>
          </p:cNvSpPr>
          <p:nvPr/>
        </p:nvSpPr>
        <p:spPr bwMode="auto">
          <a:xfrm>
            <a:off x="381000" y="3172795"/>
            <a:ext cx="83820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nguyện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bọn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trộm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vì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tàn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́….</a:t>
            </a:r>
            <a:endParaRPr lang="en-US" sz="3200" dirty="0">
              <a:solidFill>
                <a:srgbClr val="3A0B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838200" y="2214840"/>
            <a:ext cx="74676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Vì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1"/>
          <p:cNvSpPr txBox="1">
            <a:spLocks noChangeArrowheads="1"/>
          </p:cNvSpPr>
          <p:nvPr/>
        </p:nvSpPr>
        <p:spPr bwMode="auto">
          <a:xfrm>
            <a:off x="38100" y="1600579"/>
            <a:ext cx="922020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l"/>
            <a:r>
              <a:rPr lang="en-US" sz="3200" b="1" dirty="0">
                <a:solidFill>
                  <a:schemeClr val="accent1"/>
                </a:solidFill>
              </a:rPr>
              <a:t>   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0" indent="-304800" algn="l"/>
            <a:endParaRPr lang="en-US" sz="3200" b="1" dirty="0">
              <a:solidFill>
                <a:schemeClr val="accent1"/>
              </a:solidFill>
            </a:endParaRPr>
          </a:p>
          <a:p>
            <a:pPr marL="304800" indent="-304800" algn="l"/>
            <a:r>
              <a:rPr lang="en-US" sz="3200" b="1" dirty="0">
                <a:solidFill>
                  <a:schemeClr val="accent1"/>
                </a:solidFill>
              </a:rPr>
              <a:t>    </a:t>
            </a:r>
          </a:p>
        </p:txBody>
      </p:sp>
      <p:sp>
        <p:nvSpPr>
          <p:cNvPr id="37891" name="Text Box 21"/>
          <p:cNvSpPr txBox="1">
            <a:spLocks noChangeArrowheads="1"/>
          </p:cNvSpPr>
          <p:nvPr/>
        </p:nvSpPr>
        <p:spPr bwMode="auto">
          <a:xfrm>
            <a:off x="447368" y="3165217"/>
            <a:ext cx="846803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tĩnh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trí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3A0B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75968" y="2650867"/>
            <a:ext cx="74676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1"/>
          <p:cNvSpPr txBox="1">
            <a:spLocks noChangeArrowheads="1"/>
          </p:cNvSpPr>
          <p:nvPr/>
        </p:nvSpPr>
        <p:spPr bwMode="auto">
          <a:xfrm>
            <a:off x="381000" y="1635919"/>
            <a:ext cx="82296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l"/>
            <a:r>
              <a:rPr lang="en-US" sz="2400" b="1" dirty="0">
                <a:solidFill>
                  <a:srgbClr val="6600FF"/>
                </a:solidFill>
              </a:rPr>
              <a:t>    </a:t>
            </a:r>
            <a:r>
              <a:rPr 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indent="-304800" algn="l"/>
            <a:endParaRPr lang="en-US" sz="2400" b="1" dirty="0">
              <a:solidFill>
                <a:srgbClr val="6600FF"/>
              </a:solidFill>
            </a:endParaRPr>
          </a:p>
          <a:p>
            <a:pPr marL="304800" indent="-304800" algn="l"/>
            <a:r>
              <a:rPr lang="en-US" sz="2400" b="1" dirty="0">
                <a:solidFill>
                  <a:srgbClr val="6600FF"/>
                </a:solidFill>
              </a:rPr>
              <a:t>    </a:t>
            </a:r>
            <a:r>
              <a:rPr lang="en-US" sz="2400" b="1" dirty="0" smtClean="0">
                <a:solidFill>
                  <a:srgbClr val="6600FF"/>
                </a:solidFill>
              </a:rPr>
              <a:t> </a:t>
            </a:r>
            <a:endParaRPr lang="en-US" sz="2400" b="1" dirty="0">
              <a:solidFill>
                <a:srgbClr val="6600FF"/>
              </a:solidFill>
            </a:endParaRPr>
          </a:p>
        </p:txBody>
      </p:sp>
      <p:sp>
        <p:nvSpPr>
          <p:cNvPr id="37891" name="Text Box 21"/>
          <p:cNvSpPr txBox="1">
            <a:spLocks noChangeArrowheads="1"/>
          </p:cNvSpPr>
          <p:nvPr/>
        </p:nvSpPr>
        <p:spPr bwMode="auto">
          <a:xfrm>
            <a:off x="228600" y="2459831"/>
            <a:ext cx="87630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3A0B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78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ừ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571500"/>
            <a:ext cx="3887787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Chặt r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71500"/>
            <a:ext cx="3887788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ava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2914650"/>
            <a:ext cx="3887787" cy="2072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ld_3-9-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4" y="2971800"/>
            <a:ext cx="3921125" cy="2015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-36513" y="-20241"/>
            <a:ext cx="8640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57300" indent="-3429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14500" indent="-3429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171700" indent="-3429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286001" y="571500"/>
            <a:ext cx="5472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8600" y="3543300"/>
            <a:ext cx="7920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342900" y="1647826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VNI-Times" pitchFamily="2" charset="0"/>
              </a:rPr>
              <a:t>* </a:t>
            </a:r>
            <a:r>
              <a:rPr lang="en-US" altLang="en-US" sz="2800" dirty="0" err="1" smtClean="0">
                <a:solidFill>
                  <a:srgbClr val="FF0000"/>
                </a:solidFill>
                <a:latin typeface="VNI-Times" pitchFamily="2" charset="0"/>
              </a:rPr>
              <a:t>Chuùng</a:t>
            </a:r>
            <a:r>
              <a:rPr lang="en-US" altLang="en-US" sz="28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ta </a:t>
            </a:r>
            <a:r>
              <a:rPr lang="en-US" altLang="en-US" sz="2800" dirty="0" err="1">
                <a:solidFill>
                  <a:srgbClr val="FF0000"/>
                </a:solidFill>
                <a:latin typeface="VNI-Times" pitchFamily="2" charset="0"/>
              </a:rPr>
              <a:t>caàn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VNI-Times" pitchFamily="2" charset="0"/>
              </a:rPr>
              <a:t>laøm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VNI-Times" pitchFamily="2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VNI-Times" pitchFamily="2" charset="0"/>
              </a:rPr>
              <a:t>ñeå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VNI-Times" pitchFamily="2" charset="0"/>
              </a:rPr>
              <a:t>baûo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VNI-Times" pitchFamily="2" charset="0"/>
              </a:rPr>
              <a:t>veä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VNI-Times" pitchFamily="2" charset="0"/>
              </a:rPr>
              <a:t>röøng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? 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457200" y="2174082"/>
            <a:ext cx="8382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Khoâng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chaët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ñoát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phaù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röøng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böøa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baõi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Troàng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laïi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röøng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nôi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bò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taøn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phaù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Troàng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caây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saân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tröôøng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hai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beân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ñöôøng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ñöôøng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phoá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altLang="en-US" sz="2800" b="0" dirty="0" err="1">
                <a:solidFill>
                  <a:srgbClr val="0000FF"/>
                </a:solidFill>
                <a:latin typeface="VNI-Times" pitchFamily="2" charset="0"/>
              </a:rPr>
              <a:t>ñöôøng</a:t>
            </a:r>
            <a:r>
              <a:rPr lang="en-US" altLang="en-US" sz="2800" b="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0" dirty="0" err="1" smtClean="0">
                <a:solidFill>
                  <a:srgbClr val="0000FF"/>
                </a:solidFill>
                <a:latin typeface="VNI-Times" pitchFamily="2" charset="0"/>
              </a:rPr>
              <a:t>laøng</a:t>
            </a:r>
            <a:r>
              <a:rPr lang="en-US" altLang="en-US" sz="2800" b="0" dirty="0" smtClean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altLang="en-US" sz="28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8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800" b="0" dirty="0" smtClean="0">
                <a:solidFill>
                  <a:srgbClr val="0000FF"/>
                </a:solidFill>
                <a:latin typeface="VNI-Times" pitchFamily="2" charset="0"/>
              </a:rPr>
              <a:t>….</a:t>
            </a:r>
            <a:endParaRPr lang="en-US" altLang="en-US" sz="2800" b="0" dirty="0">
              <a:solidFill>
                <a:srgbClr val="0000FF"/>
              </a:solidFill>
              <a:latin typeface="VNI-Times" pitchFamily="2" charset="0"/>
            </a:endParaRPr>
          </a:p>
        </p:txBody>
      </p:sp>
      <p:pic>
        <p:nvPicPr>
          <p:cNvPr id="2253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8335"/>
            <a:ext cx="13716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8335"/>
            <a:ext cx="13716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148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/>
      <p:bldP spid="901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ừn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750"/>
            <a:ext cx="4233862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mua r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229100" cy="2302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Rừng cúc p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4" y="2743200"/>
            <a:ext cx="43211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Ảnh rừ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85750"/>
            <a:ext cx="4324350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 Desktop Wallpapers · Gallery · Computers &#10; Vista Desktop flower them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533400" y="171450"/>
            <a:ext cx="81534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699" name="WordArt 7"/>
          <p:cNvSpPr>
            <a:spLocks noTextEdit="1"/>
          </p:cNvSpPr>
          <p:nvPr/>
        </p:nvSpPr>
        <p:spPr>
          <a:xfrm>
            <a:off x="2590801" y="2400301"/>
            <a:ext cx="4374515" cy="1059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5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repeatCount="3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71800" y="2360855"/>
            <a:ext cx="19812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/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dung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6600FF"/>
                </a:solidFill>
              </a:rPr>
              <a:t>    </a:t>
            </a:r>
          </a:p>
        </p:txBody>
      </p:sp>
      <p:pic>
        <p:nvPicPr>
          <p:cNvPr id="19" name="Picture 5" descr="flrish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577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hi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000500"/>
            <a:ext cx="1219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797939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2516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21"/>
          <p:cNvSpPr txBox="1">
            <a:spLocks noChangeArrowheads="1"/>
          </p:cNvSpPr>
          <p:nvPr/>
        </p:nvSpPr>
        <p:spPr bwMode="auto">
          <a:xfrm>
            <a:off x="-140680" y="1657351"/>
            <a:ext cx="9144000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gỗ,em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0" indent="-30480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0" indent="-30480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0" y="-61545"/>
            <a:ext cx="7010400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32092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vi-VN" sz="3200" b="1" dirty="0">
              <a:solidFill>
                <a:srgbClr val="3A0B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7200" y="1525322"/>
            <a:ext cx="8229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/>
            <a:r>
              <a:rPr lang="en-US" altLang="en-US" sz="32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2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32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32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2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2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?</a:t>
            </a:r>
            <a:endParaRPr lang="en-US" sz="3200" dirty="0" smtClean="0">
              <a:solidFill>
                <a:srgbClr val="6600FF"/>
              </a:solidFill>
            </a:endParaRPr>
          </a:p>
        </p:txBody>
      </p:sp>
      <p:pic>
        <p:nvPicPr>
          <p:cNvPr id="19" name="Picture 5" descr="flrish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hi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342462"/>
            <a:ext cx="1219200" cy="68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911444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8600" y="2798153"/>
            <a:ext cx="74676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47368" y="3165217"/>
            <a:ext cx="846803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tĩnh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3200" dirty="0" smtClean="0">
                <a:solidFill>
                  <a:srgbClr val="3A0B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3A0B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8458200" y="2354580"/>
            <a:ext cx="5791200" cy="1943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l"/>
            <a:endParaRPr lang="en-US" sz="2800" kern="10" dirty="0">
              <a:ln w="9525">
                <a:noFill/>
                <a:round/>
              </a:ln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228850"/>
            <a:ext cx="7065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7198" y="857251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0395712"/>
          <p:cNvPicPr>
            <a:picLocks noGrp="1" noChangeAspect="1" noChangeArrowheads="1" noCrop="1"/>
          </p:cNvPicPr>
          <p:nvPr>
            <p:ph type="sub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386" y="154782"/>
            <a:ext cx="8720138" cy="448508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 descr="HL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8750" y="228600"/>
            <a:ext cx="5867400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762000" y="610791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9155" y="765573"/>
            <a:ext cx="7848600" cy="8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</a:t>
            </a:r>
            <a:r>
              <a:rPr lang="en-US" altLang="vi-V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altLang="vi-V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altLang="vi-V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</a:t>
            </a:r>
            <a:r>
              <a:rPr lang="en-US" altLang="vi-V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tháng</a:t>
            </a:r>
            <a:r>
              <a:rPr lang="en-US" altLang="vi-V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en-US" altLang="vi-V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altLang="vi-V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</a:p>
          <a:p>
            <a:pPr algn="ctr" eaLnBrk="1" hangingPunct="1">
              <a:defRPr/>
            </a:pPr>
            <a:r>
              <a:rPr lang="en-US" altLang="vi-V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altLang="vi-V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endParaRPr lang="en-US" altLang="vi-VN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1" y="2930561"/>
            <a:ext cx="463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Theo </a:t>
            </a:r>
            <a:r>
              <a:rPr 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Nguyễn Thị Cẩm Châu</a:t>
            </a:r>
            <a:endParaRPr lang="vi-VN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839200" cy="4229100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295400" y="14153"/>
            <a:ext cx="7010400" cy="1200329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>
              <a:defRPr/>
            </a:pP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1"/>
          <p:cNvSpPr txBox="1">
            <a:spLocks noChangeArrowheads="1"/>
          </p:cNvSpPr>
          <p:nvPr/>
        </p:nvSpPr>
        <p:spPr bwMode="auto">
          <a:xfrm>
            <a:off x="838200" y="1828800"/>
            <a:ext cx="79248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04800" indent="-304800"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indent="-304800" algn="l"/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indent="-304800" algn="l"/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04800" indent="-304800" algn="l"/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Qua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indent="-304800" algn="l"/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dũng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5400" y="-93198"/>
            <a:ext cx="7010400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876800" y="1253952"/>
            <a:ext cx="3962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71600" y="0"/>
            <a:ext cx="7010400" cy="156966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286250" y="285750"/>
            <a:ext cx="5715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013" name="AutoShape 77"/>
          <p:cNvSpPr>
            <a:spLocks noChangeArrowheads="1"/>
          </p:cNvSpPr>
          <p:nvPr/>
        </p:nvSpPr>
        <p:spPr bwMode="auto">
          <a:xfrm>
            <a:off x="1812925" y="2228850"/>
            <a:ext cx="4191000" cy="685800"/>
          </a:xfrm>
          <a:prstGeom prst="cloudCallout">
            <a:avLst>
              <a:gd name="adj1" fmla="val 43218"/>
              <a:gd name="adj2" fmla="val 212329"/>
            </a:avLst>
          </a:prstGeom>
          <a:solidFill>
            <a:srgbClr val="0000FF"/>
          </a:solidFill>
          <a:ln w="38100">
            <a:solidFill>
              <a:srgbClr val="FF5050"/>
            </a:solidFill>
            <a:round/>
          </a:ln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424014" name="Text Box 78"/>
          <p:cNvSpPr txBox="1">
            <a:spLocks noChangeArrowheads="1"/>
          </p:cNvSpPr>
          <p:nvPr/>
        </p:nvSpPr>
        <p:spPr bwMode="auto">
          <a:xfrm>
            <a:off x="2270126" y="2286000"/>
            <a:ext cx="46640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nối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tiếp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đoạn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4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4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4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013" grpId="0" animBg="1"/>
      <p:bldP spid="4240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Line 16"/>
          <p:cNvSpPr>
            <a:spLocks noChangeShapeType="1"/>
          </p:cNvSpPr>
          <p:nvPr/>
        </p:nvSpPr>
        <p:spPr bwMode="auto">
          <a:xfrm>
            <a:off x="4572000" y="1943100"/>
            <a:ext cx="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4821382" y="3527144"/>
            <a:ext cx="3429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533400" y="2401511"/>
            <a:ext cx="2362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4485410" y="3118493"/>
            <a:ext cx="22860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6600FF"/>
                </a:solidFill>
              </a:rPr>
              <a:t> *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6388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1300" y="23984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982" y="2847110"/>
            <a:ext cx="135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284711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982" y="3273137"/>
            <a:ext cx="302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0100" y="1984949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195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4" name="Picture 26" descr="Rob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772400" cy="3943350"/>
          </a:xfrm>
          <a:prstGeom prst="rect">
            <a:avLst/>
          </a:prstGeom>
          <a:noFill/>
        </p:spPr>
      </p:pic>
      <p:sp>
        <p:nvSpPr>
          <p:cNvPr id="22555" name="Rectangle 27"/>
          <p:cNvSpPr>
            <a:spLocks noGrp="1" noChangeArrowheads="1"/>
          </p:cNvSpPr>
          <p:nvPr>
            <p:ph type="title"/>
          </p:nvPr>
        </p:nvSpPr>
        <p:spPr>
          <a:xfrm>
            <a:off x="381000" y="4286250"/>
            <a:ext cx="8458200" cy="6858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Line 16"/>
          <p:cNvSpPr>
            <a:spLocks noChangeShapeType="1"/>
          </p:cNvSpPr>
          <p:nvPr/>
        </p:nvSpPr>
        <p:spPr bwMode="auto">
          <a:xfrm>
            <a:off x="4572000" y="1943100"/>
            <a:ext cx="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4821382" y="3527144"/>
            <a:ext cx="3429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533400" y="2401511"/>
            <a:ext cx="2362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4485410" y="3118493"/>
            <a:ext cx="22860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6600FF"/>
                </a:solidFill>
              </a:rPr>
              <a:t> *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066800" y="0"/>
            <a:ext cx="7010400" cy="193899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6388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1300" y="23984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982" y="2847110"/>
            <a:ext cx="135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284711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982" y="3273137"/>
            <a:ext cx="302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6019" y="3928249"/>
            <a:ext cx="190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100" y="1984949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1095</Words>
  <Application>Microsoft Office PowerPoint</Application>
  <PresentationFormat>On-screen Show (16:9)</PresentationFormat>
  <Paragraphs>140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Rô bốt: Là một thiết bị cơ khí có thể có hình dạng giống người hoặc không giống người. </vt:lpstr>
      <vt:lpstr>PowerPoint Presentation</vt:lpstr>
      <vt:lpstr>Còng tay: Vòng sắt dùng để khoá tay kẻ phạm tội.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86</cp:revision>
  <dcterms:created xsi:type="dcterms:W3CDTF">2018-11-08T05:20:00Z</dcterms:created>
  <dcterms:modified xsi:type="dcterms:W3CDTF">2023-11-26T11:45:25Z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A71613AE493B4122896A06116581ED52</vt:lpwstr>
  </property>
  <property fmtid="{D5CDD505-2E9C-101B-9397-08002B2CF9AE}" pid="3" name="KSOProductBuildVer">
    <vt:lpwstr>1033-11.2.0.11417</vt:lpwstr>
  </property>
</Properties>
</file>