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5"/>
  </p:notesMasterIdLst>
  <p:handoutMasterIdLst>
    <p:handoutMasterId r:id="rId36"/>
  </p:handoutMasterIdLst>
  <p:sldIdLst>
    <p:sldId id="257" r:id="rId4"/>
    <p:sldId id="417" r:id="rId5"/>
    <p:sldId id="278" r:id="rId6"/>
    <p:sldId id="291" r:id="rId7"/>
    <p:sldId id="281" r:id="rId8"/>
    <p:sldId id="258" r:id="rId9"/>
    <p:sldId id="290" r:id="rId10"/>
    <p:sldId id="288" r:id="rId11"/>
    <p:sldId id="292" r:id="rId12"/>
    <p:sldId id="297" r:id="rId13"/>
    <p:sldId id="298" r:id="rId14"/>
    <p:sldId id="259" r:id="rId15"/>
    <p:sldId id="342" r:id="rId16"/>
    <p:sldId id="294" r:id="rId17"/>
    <p:sldId id="343" r:id="rId18"/>
    <p:sldId id="295" r:id="rId19"/>
    <p:sldId id="344" r:id="rId20"/>
    <p:sldId id="345" r:id="rId21"/>
    <p:sldId id="346" r:id="rId22"/>
    <p:sldId id="347" r:id="rId23"/>
    <p:sldId id="348" r:id="rId24"/>
    <p:sldId id="293" r:id="rId25"/>
    <p:sldId id="409" r:id="rId26"/>
    <p:sldId id="411" r:id="rId27"/>
    <p:sldId id="412" r:id="rId28"/>
    <p:sldId id="413" r:id="rId29"/>
    <p:sldId id="414" r:id="rId30"/>
    <p:sldId id="415" r:id="rId31"/>
    <p:sldId id="416" r:id="rId32"/>
    <p:sldId id="410"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60"/>
  </p:normalViewPr>
  <p:slideViewPr>
    <p:cSldViewPr snapToGrid="0">
      <p:cViewPr varScale="1">
        <p:scale>
          <a:sx n="68" d="100"/>
          <a:sy n="68" d="100"/>
        </p:scale>
        <p:origin x="5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5/2/2024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C829-31F3-468E-9214-77BACD1EBEEB}"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D53CE-3DE5-4ABF-B6EC-69807D5ED24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err="1"/>
          </a:p>
          <a:p>
            <a:endParaRPr lang="en-US" dirty="0"/>
          </a:p>
          <a:p>
            <a:endParaRPr lang="en-US" dirty="0"/>
          </a:p>
        </p:txBody>
      </p:sp>
      <p:sp>
        <p:nvSpPr>
          <p:cNvPr id="4" name="Slide Number Placeholder 3"/>
          <p:cNvSpPr>
            <a:spLocks noGrp="1"/>
          </p:cNvSpPr>
          <p:nvPr>
            <p:ph type="sldNum" sz="quarter" idx="5"/>
          </p:nvPr>
        </p:nvSpPr>
        <p:spPr/>
        <p:txBody>
          <a:bodyPr/>
          <a:lstStyle/>
          <a:p>
            <a:fld id="{F73D53CE-3DE5-4ABF-B6EC-69807D5ED241}"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err="1"/>
          </a:p>
          <a:p>
            <a:endParaRPr lang="en-US"/>
          </a:p>
          <a:p>
            <a:endParaRPr lang="en-US"/>
          </a:p>
        </p:txBody>
      </p:sp>
      <p:sp>
        <p:nvSpPr>
          <p:cNvPr id="4" name="Slide Number Placeholder 3"/>
          <p:cNvSpPr>
            <a:spLocks noGrp="1"/>
          </p:cNvSpPr>
          <p:nvPr>
            <p:ph type="sldNum" sz="quarter" idx="5"/>
          </p:nvPr>
        </p:nvSpPr>
        <p:spPr/>
        <p:txBody>
          <a:bodyPr/>
          <a:lstStyle/>
          <a:p>
            <a:fld id="{F73D53CE-3DE5-4ABF-B6EC-69807D5ED241}"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fld id="{F73D53CE-3DE5-4ABF-B6EC-69807D5ED241}" type="slidenum">
              <a:rPr lang="en-US" smtClean="0"/>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THẦY(CÔ) BẤM VÀO TỪNG KHUNG ĐÁP ÁN KHI HỌC SINH CHỌN ĐỂ CHO CÁC EM BIẾT ĐÁM ÁN MÌNH CHỌN ĐÚNG HAY SAI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err="1"/>
          </a:p>
          <a:p>
            <a:endParaRPr lang="en-US" dirty="0"/>
          </a:p>
          <a:p>
            <a:endParaRPr lang="en-US" dirty="0"/>
          </a:p>
        </p:txBody>
      </p:sp>
      <p:sp>
        <p:nvSpPr>
          <p:cNvPr id="4" name="Slide Number Placeholder 3"/>
          <p:cNvSpPr>
            <a:spLocks noGrp="1"/>
          </p:cNvSpPr>
          <p:nvPr>
            <p:ph type="sldNum" sz="quarter" idx="5"/>
          </p:nvPr>
        </p:nvSpPr>
        <p:spPr/>
        <p:txBody>
          <a:bodyPr/>
          <a:lstStyle/>
          <a:p>
            <a:fld id="{F73D53CE-3DE5-4ABF-B6EC-69807D5ED241}" type="slidenum">
              <a:rPr lang="en-US" smtClean="0"/>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p:cNvGrpSpPr/>
          <p:nvPr userDrawn="1"/>
        </p:nvGrpSpPr>
        <p:grpSpPr>
          <a:xfrm>
            <a:off x="0" y="1486535"/>
            <a:ext cx="12192000" cy="5371465"/>
            <a:chOff x="0" y="2341"/>
            <a:chExt cx="19200" cy="8459"/>
          </a:xfrm>
        </p:grpSpPr>
        <p:pic>
          <p:nvPicPr>
            <p:cNvPr id="8" name="图片 1" descr="2 (5)"/>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p:cNvGrpSpPr/>
          <p:nvPr userDrawn="1"/>
        </p:nvGrpSpPr>
        <p:grpSpPr>
          <a:xfrm>
            <a:off x="0" y="1486535"/>
            <a:ext cx="12192000" cy="5371465"/>
            <a:chOff x="0" y="2341"/>
            <a:chExt cx="19200" cy="8459"/>
          </a:xfrm>
        </p:grpSpPr>
        <p:pic>
          <p:nvPicPr>
            <p:cNvPr id="9" name="图片 16" descr="2 (5)"/>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p:cNvPicPr>
              <a:picLocks noChangeAspect="1"/>
            </p:cNvPicPr>
            <p:nvPr/>
          </p:nvPicPr>
          <p:blipFill>
            <a:blip r:embed="rId4"/>
            <a:stretch>
              <a:fillRect/>
            </a:stretch>
          </p:blipFill>
          <p:spPr>
            <a:xfrm>
              <a:off x="0" y="3800"/>
              <a:ext cx="19200" cy="7000"/>
            </a:xfrm>
            <a:prstGeom prst="rect">
              <a:avLst/>
            </a:prstGeom>
          </p:spPr>
        </p:pic>
      </p:grpSp>
      <p:sp>
        <p:nvSpPr>
          <p:cNvPr id="11" name="圆角矩形 1"/>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p:cNvGrpSpPr/>
          <p:nvPr userDrawn="1"/>
        </p:nvGrpSpPr>
        <p:grpSpPr>
          <a:xfrm>
            <a:off x="0" y="0"/>
            <a:ext cx="12192635" cy="6858000"/>
            <a:chOff x="0" y="0"/>
            <a:chExt cx="19201" cy="10800"/>
          </a:xfrm>
        </p:grpSpPr>
        <p:sp>
          <p:nvSpPr>
            <p:cNvPr id="6" name="矩形 1"/>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p:cNvPicPr>
            <a:picLocks noChangeAspect="1"/>
          </p:cNvPicPr>
          <p:nvPr userDrawn="1"/>
        </p:nvPicPr>
        <p:blipFill>
          <a:blip r:embed="rId2"/>
          <a:srcRect r="69085" b="69348"/>
          <a:stretch>
            <a:fillRect/>
          </a:stretch>
        </p:blipFill>
        <p:spPr>
          <a:xfrm>
            <a:off x="0" y="0"/>
            <a:ext cx="3109595" cy="128460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02/05/2024</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600" lvl="0" indent="-423545">
              <a:lnSpc>
                <a:spcPct val="100000"/>
              </a:lnSpc>
              <a:spcBef>
                <a:spcPts val="0"/>
              </a:spcBef>
              <a:spcAft>
                <a:spcPts val="0"/>
              </a:spcAft>
              <a:buSzPts val="1400"/>
              <a:buChar char="●"/>
              <a:defRPr/>
            </a:lvl1pPr>
            <a:lvl2pPr marL="1219200" lvl="1" indent="-423545">
              <a:lnSpc>
                <a:spcPct val="100000"/>
              </a:lnSpc>
              <a:spcBef>
                <a:spcPts val="2135"/>
              </a:spcBef>
              <a:spcAft>
                <a:spcPts val="0"/>
              </a:spcAft>
              <a:buSzPts val="1400"/>
              <a:buChar char="○"/>
              <a:defRPr/>
            </a:lvl2pPr>
            <a:lvl3pPr marL="1828800" lvl="2" indent="-423545">
              <a:lnSpc>
                <a:spcPct val="100000"/>
              </a:lnSpc>
              <a:spcBef>
                <a:spcPts val="2135"/>
              </a:spcBef>
              <a:spcAft>
                <a:spcPts val="0"/>
              </a:spcAft>
              <a:buSzPts val="1400"/>
              <a:buChar char="■"/>
              <a:defRPr/>
            </a:lvl3pPr>
            <a:lvl4pPr marL="2438400" lvl="3" indent="-423545">
              <a:lnSpc>
                <a:spcPct val="100000"/>
              </a:lnSpc>
              <a:spcBef>
                <a:spcPts val="2135"/>
              </a:spcBef>
              <a:spcAft>
                <a:spcPts val="0"/>
              </a:spcAft>
              <a:buSzPts val="1400"/>
              <a:buChar char="●"/>
              <a:defRPr/>
            </a:lvl4pPr>
            <a:lvl5pPr marL="3048000" lvl="4" indent="-423545">
              <a:lnSpc>
                <a:spcPct val="100000"/>
              </a:lnSpc>
              <a:spcBef>
                <a:spcPts val="2135"/>
              </a:spcBef>
              <a:spcAft>
                <a:spcPts val="0"/>
              </a:spcAft>
              <a:buSzPts val="1400"/>
              <a:buChar char="○"/>
              <a:defRPr/>
            </a:lvl5pPr>
            <a:lvl6pPr marL="3657600" lvl="5" indent="-423545">
              <a:lnSpc>
                <a:spcPct val="100000"/>
              </a:lnSpc>
              <a:spcBef>
                <a:spcPts val="2135"/>
              </a:spcBef>
              <a:spcAft>
                <a:spcPts val="0"/>
              </a:spcAft>
              <a:buSzPts val="1400"/>
              <a:buChar char="■"/>
              <a:defRPr/>
            </a:lvl6pPr>
            <a:lvl7pPr marL="4267200" lvl="6" indent="-423545">
              <a:lnSpc>
                <a:spcPct val="100000"/>
              </a:lnSpc>
              <a:spcBef>
                <a:spcPts val="2135"/>
              </a:spcBef>
              <a:spcAft>
                <a:spcPts val="0"/>
              </a:spcAft>
              <a:buSzPts val="1400"/>
              <a:buChar char="●"/>
              <a:defRPr/>
            </a:lvl7pPr>
            <a:lvl8pPr marL="4876800" lvl="7" indent="-423545">
              <a:lnSpc>
                <a:spcPct val="100000"/>
              </a:lnSpc>
              <a:spcBef>
                <a:spcPts val="2135"/>
              </a:spcBef>
              <a:spcAft>
                <a:spcPts val="0"/>
              </a:spcAft>
              <a:buSzPts val="1400"/>
              <a:buChar char="○"/>
              <a:defRPr/>
            </a:lvl8pPr>
            <a:lvl9pPr marL="5486400" lvl="8" indent="-423545">
              <a:lnSpc>
                <a:spcPct val="100000"/>
              </a:lnSpc>
              <a:spcBef>
                <a:spcPts val="2135"/>
              </a:spcBef>
              <a:spcAft>
                <a:spcPts val="2135"/>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audio" Target="../media/audio3.wav"/><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audio" Target="../media/audio3.wav"/><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7.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5.png"/><Relationship Id="rId3" Type="http://schemas.openxmlformats.org/officeDocument/2006/relationships/slideLayout" Target="../slideLayouts/slideLayout27.xml"/><Relationship Id="rId7" Type="http://schemas.openxmlformats.org/officeDocument/2006/relationships/image" Target="../media/image46.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49.GIF"/><Relationship Id="rId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41.jpeg"/><Relationship Id="rId9" Type="http://schemas.openxmlformats.org/officeDocument/2006/relationships/image" Target="../media/image48.pn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47.png"/><Relationship Id="rId5" Type="http://schemas.openxmlformats.org/officeDocument/2006/relationships/image" Target="../media/image41.jpeg"/><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9.GIF"/><Relationship Id="rId3" Type="http://schemas.openxmlformats.org/officeDocument/2006/relationships/slideLayout" Target="../slideLayouts/slideLayout27.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microsoft.com/office/2007/relationships/hdphoto" Target="../media/hdphoto3.wdp"/><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4.wav"/><Relationship Id="rId1" Type="http://schemas.openxmlformats.org/officeDocument/2006/relationships/slideLayout" Target="../slideLayouts/slideLayout27.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0.png"/><Relationship Id="rId3" Type="http://schemas.openxmlformats.org/officeDocument/2006/relationships/slideLayout" Target="../slideLayouts/slideLayout27.xml"/><Relationship Id="rId7" Type="http://schemas.openxmlformats.org/officeDocument/2006/relationships/image" Target="../media/image48.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49.GIF"/><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jpeg"/><Relationship Id="rId9" Type="http://schemas.openxmlformats.org/officeDocument/2006/relationships/image" Target="../media/image47.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5.wav"/><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2648" r="2" b="19146"/>
          <a:stretch>
            <a:fillRect/>
          </a:stretch>
        </p:blipFill>
        <p:spPr>
          <a:xfrm>
            <a:off x="0" y="-224589"/>
            <a:ext cx="11862683" cy="708257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0" name="Rectangle: Rounded Corners 9"/>
          <p:cNvSpPr/>
          <p:nvPr/>
        </p:nvSpPr>
        <p:spPr>
          <a:xfrm>
            <a:off x="1246644" y="1010652"/>
            <a:ext cx="9254518" cy="5017770"/>
          </a:xfrm>
          <a:custGeom>
            <a:avLst/>
            <a:gdLst>
              <a:gd name="connsiteX0" fmla="*/ 0 w 9254518"/>
              <a:gd name="connsiteY0" fmla="*/ 836312 h 5017770"/>
              <a:gd name="connsiteX1" fmla="*/ 836312 w 9254518"/>
              <a:gd name="connsiteY1" fmla="*/ 0 h 5017770"/>
              <a:gd name="connsiteX2" fmla="*/ 8418206 w 9254518"/>
              <a:gd name="connsiteY2" fmla="*/ 0 h 5017770"/>
              <a:gd name="connsiteX3" fmla="*/ 9254518 w 9254518"/>
              <a:gd name="connsiteY3" fmla="*/ 836312 h 5017770"/>
              <a:gd name="connsiteX4" fmla="*/ 9254518 w 9254518"/>
              <a:gd name="connsiteY4" fmla="*/ 4181458 h 5017770"/>
              <a:gd name="connsiteX5" fmla="*/ 8418206 w 9254518"/>
              <a:gd name="connsiteY5" fmla="*/ 5017770 h 5017770"/>
              <a:gd name="connsiteX6" fmla="*/ 836312 w 9254518"/>
              <a:gd name="connsiteY6" fmla="*/ 5017770 h 5017770"/>
              <a:gd name="connsiteX7" fmla="*/ 0 w 9254518"/>
              <a:gd name="connsiteY7" fmla="*/ 4181458 h 5017770"/>
              <a:gd name="connsiteX8" fmla="*/ 0 w 9254518"/>
              <a:gd name="connsiteY8" fmla="*/ 836312 h 50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4518" h="5017770" fill="none" extrusionOk="0">
                <a:moveTo>
                  <a:pt x="0" y="836312"/>
                </a:moveTo>
                <a:cubicBezTo>
                  <a:pt x="-17274" y="371636"/>
                  <a:pt x="442802" y="55916"/>
                  <a:pt x="836312" y="0"/>
                </a:cubicBezTo>
                <a:cubicBezTo>
                  <a:pt x="2124593" y="130954"/>
                  <a:pt x="5666559" y="43574"/>
                  <a:pt x="8418206" y="0"/>
                </a:cubicBezTo>
                <a:cubicBezTo>
                  <a:pt x="8909881" y="45891"/>
                  <a:pt x="9268044" y="390999"/>
                  <a:pt x="9254518" y="836312"/>
                </a:cubicBezTo>
                <a:cubicBezTo>
                  <a:pt x="9104079" y="1984537"/>
                  <a:pt x="9340397" y="3274311"/>
                  <a:pt x="9254518" y="4181458"/>
                </a:cubicBezTo>
                <a:cubicBezTo>
                  <a:pt x="9174074" y="4656550"/>
                  <a:pt x="8845603" y="4993976"/>
                  <a:pt x="8418206" y="5017770"/>
                </a:cubicBezTo>
                <a:cubicBezTo>
                  <a:pt x="5658107" y="5172967"/>
                  <a:pt x="4474710" y="5180790"/>
                  <a:pt x="836312" y="5017770"/>
                </a:cubicBezTo>
                <a:cubicBezTo>
                  <a:pt x="379354" y="4951167"/>
                  <a:pt x="-12502" y="4650640"/>
                  <a:pt x="0" y="4181458"/>
                </a:cubicBezTo>
                <a:cubicBezTo>
                  <a:pt x="64656" y="3758530"/>
                  <a:pt x="-17807" y="1400069"/>
                  <a:pt x="0" y="836312"/>
                </a:cubicBezTo>
                <a:close/>
              </a:path>
              <a:path w="9254518" h="5017770" stroke="0" extrusionOk="0">
                <a:moveTo>
                  <a:pt x="0" y="836312"/>
                </a:moveTo>
                <a:cubicBezTo>
                  <a:pt x="-39565" y="350025"/>
                  <a:pt x="300622" y="27701"/>
                  <a:pt x="836312" y="0"/>
                </a:cubicBezTo>
                <a:cubicBezTo>
                  <a:pt x="2673199" y="132882"/>
                  <a:pt x="5930479" y="-84951"/>
                  <a:pt x="8418206" y="0"/>
                </a:cubicBezTo>
                <a:cubicBezTo>
                  <a:pt x="8850673" y="28725"/>
                  <a:pt x="9241283" y="447585"/>
                  <a:pt x="9254518" y="836312"/>
                </a:cubicBezTo>
                <a:cubicBezTo>
                  <a:pt x="9274705" y="2454151"/>
                  <a:pt x="9406998" y="3144592"/>
                  <a:pt x="9254518" y="4181458"/>
                </a:cubicBezTo>
                <a:cubicBezTo>
                  <a:pt x="9280121" y="4646377"/>
                  <a:pt x="8884482" y="5008727"/>
                  <a:pt x="8418206" y="5017770"/>
                </a:cubicBezTo>
                <a:cubicBezTo>
                  <a:pt x="6510917" y="5105409"/>
                  <a:pt x="3945803" y="4945091"/>
                  <a:pt x="836312" y="5017770"/>
                </a:cubicBezTo>
                <a:cubicBezTo>
                  <a:pt x="373612" y="5009972"/>
                  <a:pt x="-42424" y="4702297"/>
                  <a:pt x="0" y="4181458"/>
                </a:cubicBezTo>
                <a:cubicBezTo>
                  <a:pt x="-38581" y="3435261"/>
                  <a:pt x="63341" y="2025841"/>
                  <a:pt x="0" y="836312"/>
                </a:cubicBezTo>
                <a:close/>
              </a:path>
            </a:pathLst>
          </a:custGeom>
          <a:solidFill>
            <a:schemeClr val="accent5">
              <a:lumMod val="20000"/>
              <a:lumOff val="80000"/>
              <a:alpha val="95294"/>
            </a:schemeClr>
          </a:solidFill>
          <a:ln w="57150" cmpd="dbl">
            <a:solidFill>
              <a:schemeClr val="bg1"/>
            </a:solidFill>
            <a:prstDash val="lgDash"/>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en-US" sz="6600" b="1" i="0" u="none" strike="noStrike" kern="1200" cap="none" spc="0" normalizeH="0" baseline="0" noProof="0" dirty="0">
              <a:ln w="22225">
                <a:solidFill>
                  <a:srgbClr val="002060"/>
                </a:solidFill>
                <a:prstDash val="solid"/>
              </a:ln>
              <a:solidFill>
                <a:srgbClr val="00B0F0"/>
              </a:solidFill>
              <a:effectLst/>
              <a:uLnTx/>
              <a:uFillTx/>
              <a:latin typeface="SVN-Kitten" pitchFamily="50" charset="0"/>
              <a:ea typeface="+mn-ea"/>
              <a:cs typeface="Rod" panose="020B0604020202020204" pitchFamily="49" charset="-79"/>
            </a:endParaRPr>
          </a:p>
        </p:txBody>
      </p:sp>
      <p:pic>
        <p:nvPicPr>
          <p:cNvPr id="5" name="Picture 4"/>
          <p:cNvPicPr>
            <a:picLocks noChangeAspect="1"/>
          </p:cNvPicPr>
          <p:nvPr/>
        </p:nvPicPr>
        <p:blipFill>
          <a:blip r:embed="rId4"/>
          <a:stretch>
            <a:fillRect/>
          </a:stretch>
        </p:blipFill>
        <p:spPr>
          <a:xfrm>
            <a:off x="4089868" y="1727020"/>
            <a:ext cx="3840813" cy="1213209"/>
          </a:xfrm>
          <a:prstGeom prst="rect">
            <a:avLst/>
          </a:prstGeom>
        </p:spPr>
      </p:pic>
      <p:pic>
        <p:nvPicPr>
          <p:cNvPr id="8" name="Picture 7"/>
          <p:cNvPicPr>
            <a:picLocks noChangeAspect="1"/>
          </p:cNvPicPr>
          <p:nvPr/>
        </p:nvPicPr>
        <p:blipFill>
          <a:blip r:embed="rId5"/>
          <a:stretch>
            <a:fillRect/>
          </a:stretch>
        </p:blipFill>
        <p:spPr>
          <a:xfrm>
            <a:off x="2120309" y="3077229"/>
            <a:ext cx="7760881" cy="2475191"/>
          </a:xfrm>
          <a:prstGeom prst="rect">
            <a:avLst/>
          </a:prstGeom>
        </p:spPr>
      </p:pic>
      <p:pic>
        <p:nvPicPr>
          <p:cNvPr id="14" name="Picture 13"/>
          <p:cNvPicPr>
            <a:picLocks noChangeAspect="1"/>
          </p:cNvPicPr>
          <p:nvPr/>
        </p:nvPicPr>
        <p:blipFill>
          <a:blip r:embed="rId6"/>
          <a:stretch>
            <a:fillRect/>
          </a:stretch>
        </p:blipFill>
        <p:spPr>
          <a:xfrm>
            <a:off x="1444666" y="2294718"/>
            <a:ext cx="1987468"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94281"/>
            <a:ext cx="11613223" cy="64694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p:cNvGrpSpPr/>
          <p:nvPr/>
        </p:nvGrpSpPr>
        <p:grpSpPr>
          <a:xfrm>
            <a:off x="1857375" y="676275"/>
            <a:ext cx="8244526" cy="1331811"/>
            <a:chOff x="618349" y="548878"/>
            <a:chExt cx="7871920" cy="998531"/>
          </a:xfrm>
        </p:grpSpPr>
        <p:grpSp>
          <p:nvGrpSpPr>
            <p:cNvPr id="10" name="Group 2"/>
            <p:cNvGrpSpPr/>
            <p:nvPr/>
          </p:nvGrpSpPr>
          <p:grpSpPr>
            <a:xfrm>
              <a:off x="618349" y="569046"/>
              <a:ext cx="7871920" cy="936466"/>
              <a:chOff x="1284514" y="563845"/>
              <a:chExt cx="5090722" cy="1313094"/>
            </a:xfrm>
          </p:grpSpPr>
          <p:sp>
            <p:nvSpPr>
              <p:cNvPr id="12" name="椭圆 31"/>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13" name="Hộp Văn bản 9"/>
              <p:cNvSpPr txBox="1"/>
              <p:nvPr/>
            </p:nvSpPr>
            <p:spPr>
              <a:xfrm>
                <a:off x="1918508" y="568181"/>
                <a:ext cx="4171087" cy="1261894"/>
              </a:xfrm>
              <a:prstGeom prst="rect">
                <a:avLst/>
              </a:prstGeom>
              <a:noFill/>
            </p:spPr>
            <p:txBody>
              <a:bodyPr wrap="square">
                <a:spAutoFit/>
              </a:bodyPr>
              <a:lstStyle/>
              <a:p>
                <a:pPr algn="ct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đâu?</a:t>
                </a:r>
              </a:p>
            </p:txBody>
          </p:sp>
        </p:grpSp>
        <p:pic>
          <p:nvPicPr>
            <p:cNvPr id="11"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2002" t="23324" r="40716" b="25704"/>
            <a:stretch>
              <a:fillRect/>
            </a:stretch>
          </p:blipFill>
          <p:spPr>
            <a:xfrm>
              <a:off x="772224" y="548878"/>
              <a:ext cx="582782" cy="998531"/>
            </a:xfrm>
            <a:prstGeom prst="rect">
              <a:avLst/>
            </a:prstGeom>
          </p:spPr>
        </p:pic>
      </p:grpSp>
      <p:sp>
        <p:nvSpPr>
          <p:cNvPr id="14" name="Rectangle: Rounded Corners 26"/>
          <p:cNvSpPr/>
          <p:nvPr/>
        </p:nvSpPr>
        <p:spPr>
          <a:xfrm>
            <a:off x="1943674" y="2922061"/>
            <a:ext cx="8831570" cy="220439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1" fmla="*/ 0 w 8831570"/>
              <a:gd name="connsiteY0-2" fmla="*/ 367405 h 2204399"/>
              <a:gd name="connsiteX1-3" fmla="*/ 347397 w 8831570"/>
              <a:gd name="connsiteY1-4" fmla="*/ 0 h 2204399"/>
              <a:gd name="connsiteX2-5" fmla="*/ 8484170 w 8831570"/>
              <a:gd name="connsiteY2-6" fmla="*/ 0 h 2204399"/>
              <a:gd name="connsiteX3-7" fmla="*/ 8831570 w 8831570"/>
              <a:gd name="connsiteY3-8" fmla="*/ 367405 h 2204399"/>
              <a:gd name="connsiteX4-9" fmla="*/ 8831570 w 8831570"/>
              <a:gd name="connsiteY4-10" fmla="*/ 1836992 h 2204399"/>
              <a:gd name="connsiteX5-11" fmla="*/ 8484170 w 8831570"/>
              <a:gd name="connsiteY5-12" fmla="*/ 2204399 h 2204399"/>
              <a:gd name="connsiteX6-13" fmla="*/ 347397 w 8831570"/>
              <a:gd name="connsiteY6-14" fmla="*/ 2204399 h 2204399"/>
              <a:gd name="connsiteX7-15" fmla="*/ 0 w 8831570"/>
              <a:gd name="connsiteY7-16" fmla="*/ 1836992 h 2204399"/>
              <a:gd name="connsiteX8-17" fmla="*/ 0 w 8831570"/>
              <a:gd name="connsiteY8-18" fmla="*/ 367405 h 2204399"/>
              <a:gd name="connsiteX0-19" fmla="*/ 0 w 8831570"/>
              <a:gd name="connsiteY0-20" fmla="*/ 367405 h 2204399"/>
              <a:gd name="connsiteX1-21" fmla="*/ 347397 w 8831570"/>
              <a:gd name="connsiteY1-22" fmla="*/ 0 h 2204399"/>
              <a:gd name="connsiteX2-23" fmla="*/ 8484170 w 8831570"/>
              <a:gd name="connsiteY2-24" fmla="*/ 0 h 2204399"/>
              <a:gd name="connsiteX3-25" fmla="*/ 8831570 w 8831570"/>
              <a:gd name="connsiteY3-26" fmla="*/ 367405 h 2204399"/>
              <a:gd name="connsiteX4-27" fmla="*/ 8831570 w 8831570"/>
              <a:gd name="connsiteY4-28" fmla="*/ 1836992 h 2204399"/>
              <a:gd name="connsiteX5-29" fmla="*/ 8484170 w 8831570"/>
              <a:gd name="connsiteY5-30" fmla="*/ 2204399 h 2204399"/>
              <a:gd name="connsiteX6-31" fmla="*/ 347397 w 8831570"/>
              <a:gd name="connsiteY6-32" fmla="*/ 2204399 h 2204399"/>
              <a:gd name="connsiteX7-33" fmla="*/ 0 w 8831570"/>
              <a:gd name="connsiteY7-34" fmla="*/ 1836992 h 2204399"/>
              <a:gd name="connsiteX8-35" fmla="*/ 0 w 8831570"/>
              <a:gd name="connsiteY8-36" fmla="*/ 367405 h 2204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thực vật.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94281"/>
            <a:ext cx="11613223" cy="64694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p:cNvGrpSpPr/>
          <p:nvPr/>
        </p:nvGrpSpPr>
        <p:grpSpPr>
          <a:xfrm>
            <a:off x="1171575" y="657225"/>
            <a:ext cx="9429750" cy="1600684"/>
            <a:chOff x="618349" y="548878"/>
            <a:chExt cx="7871920" cy="1200120"/>
          </a:xfrm>
        </p:grpSpPr>
        <p:grpSp>
          <p:nvGrpSpPr>
            <p:cNvPr id="10" name="Group 2"/>
            <p:cNvGrpSpPr/>
            <p:nvPr/>
          </p:nvGrpSpPr>
          <p:grpSpPr>
            <a:xfrm>
              <a:off x="618349" y="569046"/>
              <a:ext cx="7871920" cy="1179952"/>
              <a:chOff x="1284514" y="563845"/>
              <a:chExt cx="5090722" cy="1654504"/>
            </a:xfrm>
          </p:grpSpPr>
          <p:sp>
            <p:nvSpPr>
              <p:cNvPr id="12" name="椭圆 31"/>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p:cNvSpPr txBox="1"/>
              <p:nvPr/>
            </p:nvSpPr>
            <p:spPr>
              <a:xfrm>
                <a:off x="1918508" y="568181"/>
                <a:ext cx="4347528" cy="16501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 bộ phận nào của cây ngô có thể được dùng làm thức ăn cho con người và động vật?</a:t>
                </a:r>
              </a:p>
            </p:txBody>
          </p:sp>
        </p:grpSp>
        <p:pic>
          <p:nvPicPr>
            <p:cNvPr id="11"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002" t="23324" r="40716" b="25704"/>
            <a:stretch>
              <a:fillRect/>
            </a:stretch>
          </p:blipFill>
          <p:spPr>
            <a:xfrm>
              <a:off x="772224" y="548878"/>
              <a:ext cx="582782" cy="998531"/>
            </a:xfrm>
            <a:prstGeom prst="rect">
              <a:avLst/>
            </a:prstGeom>
          </p:spPr>
        </p:pic>
      </p:grpSp>
      <p:sp>
        <p:nvSpPr>
          <p:cNvPr id="14" name="Rectangle: Rounded Corners 26"/>
          <p:cNvSpPr/>
          <p:nvPr/>
        </p:nvSpPr>
        <p:spPr>
          <a:xfrm>
            <a:off x="867350" y="3255436"/>
            <a:ext cx="7505125" cy="260243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1" fmla="*/ 0 w 8831570"/>
              <a:gd name="connsiteY0-2" fmla="*/ 367405 h 2204399"/>
              <a:gd name="connsiteX1-3" fmla="*/ 347397 w 8831570"/>
              <a:gd name="connsiteY1-4" fmla="*/ 0 h 2204399"/>
              <a:gd name="connsiteX2-5" fmla="*/ 8484170 w 8831570"/>
              <a:gd name="connsiteY2-6" fmla="*/ 0 h 2204399"/>
              <a:gd name="connsiteX3-7" fmla="*/ 8831570 w 8831570"/>
              <a:gd name="connsiteY3-8" fmla="*/ 367405 h 2204399"/>
              <a:gd name="connsiteX4-9" fmla="*/ 8831570 w 8831570"/>
              <a:gd name="connsiteY4-10" fmla="*/ 1836992 h 2204399"/>
              <a:gd name="connsiteX5-11" fmla="*/ 8484170 w 8831570"/>
              <a:gd name="connsiteY5-12" fmla="*/ 2204399 h 2204399"/>
              <a:gd name="connsiteX6-13" fmla="*/ 347397 w 8831570"/>
              <a:gd name="connsiteY6-14" fmla="*/ 2204399 h 2204399"/>
              <a:gd name="connsiteX7-15" fmla="*/ 0 w 8831570"/>
              <a:gd name="connsiteY7-16" fmla="*/ 1836992 h 2204399"/>
              <a:gd name="connsiteX8-17" fmla="*/ 0 w 8831570"/>
              <a:gd name="connsiteY8-18" fmla="*/ 367405 h 2204399"/>
              <a:gd name="connsiteX0-19" fmla="*/ 0 w 8831570"/>
              <a:gd name="connsiteY0-20" fmla="*/ 367405 h 2204399"/>
              <a:gd name="connsiteX1-21" fmla="*/ 347397 w 8831570"/>
              <a:gd name="connsiteY1-22" fmla="*/ 0 h 2204399"/>
              <a:gd name="connsiteX2-23" fmla="*/ 8484170 w 8831570"/>
              <a:gd name="connsiteY2-24" fmla="*/ 0 h 2204399"/>
              <a:gd name="connsiteX3-25" fmla="*/ 8831570 w 8831570"/>
              <a:gd name="connsiteY3-26" fmla="*/ 367405 h 2204399"/>
              <a:gd name="connsiteX4-27" fmla="*/ 8831570 w 8831570"/>
              <a:gd name="connsiteY4-28" fmla="*/ 1836992 h 2204399"/>
              <a:gd name="connsiteX5-29" fmla="*/ 8484170 w 8831570"/>
              <a:gd name="connsiteY5-30" fmla="*/ 2204399 h 2204399"/>
              <a:gd name="connsiteX6-31" fmla="*/ 347397 w 8831570"/>
              <a:gd name="connsiteY6-32" fmla="*/ 2204399 h 2204399"/>
              <a:gd name="connsiteX7-33" fmla="*/ 0 w 8831570"/>
              <a:gd name="connsiteY7-34" fmla="*/ 1836992 h 2204399"/>
              <a:gd name="connsiteX8-35" fmla="*/ 0 w 8831570"/>
              <a:gd name="connsiteY8-36" fmla="*/ 367405 h 2204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bộ phận của cây ngô có thể làm thức ăn cho người và động vật là: lá, bắp (quả), thân.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8620125" y="2431585"/>
            <a:ext cx="3052762" cy="33929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p:cNvSpPr/>
          <p:nvPr/>
        </p:nvSpPr>
        <p:spPr>
          <a:xfrm>
            <a:off x="4804555" y="1638300"/>
            <a:ext cx="6977870" cy="3095625"/>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B050"/>
                </a:solidFill>
                <a:latin typeface="Calibri" panose="020F0502020204030204" pitchFamily="34" charset="0"/>
                <a:cs typeface="Calibri" panose="020F0502020204030204" pitchFamily="34" charset="0"/>
              </a:rPr>
              <a:t>N</a:t>
            </a:r>
            <a:r>
              <a:rPr lang="vi-VN" sz="4000" b="1" dirty="0">
                <a:ln w="0"/>
                <a:solidFill>
                  <a:srgbClr val="00B050"/>
                </a:solidFill>
                <a:latin typeface="Calibri" panose="020F0502020204030204" pitchFamily="34" charset="0"/>
                <a:cs typeface="Calibri" panose="020F0502020204030204" pitchFamily="34" charset="0"/>
              </a:rPr>
              <a:t>êu thêm về một số bộ phận khác của cây có thể dùng làm thức ăn cho người và động vật.</a:t>
            </a:r>
            <a:endParaRPr kumimoji="0" lang="en-US" sz="40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pic>
        <p:nvPicPr>
          <p:cNvPr id="6" name="Picture 5" descr="A picture containing toy, doll, lamp,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266"/>
            <a:ext cx="5027734" cy="50277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p:cNvGrpSpPr/>
          <p:nvPr/>
        </p:nvGrpSpPr>
        <p:grpSpPr>
          <a:xfrm>
            <a:off x="3570947" y="386904"/>
            <a:ext cx="7422635" cy="5623372"/>
            <a:chOff x="95154" y="271638"/>
            <a:chExt cx="7494705" cy="6165140"/>
          </a:xfrm>
        </p:grpSpPr>
        <p:grpSp>
          <p:nvGrpSpPr>
            <p:cNvPr id="14" name="Nhóm 18"/>
            <p:cNvGrpSpPr/>
            <p:nvPr/>
          </p:nvGrpSpPr>
          <p:grpSpPr>
            <a:xfrm>
              <a:off x="95154" y="271638"/>
              <a:ext cx="7494705" cy="6165140"/>
              <a:chOff x="95154" y="271638"/>
              <a:chExt cx="7494705" cy="6165140"/>
            </a:xfrm>
          </p:grpSpPr>
          <p:grpSp>
            <p:nvGrpSpPr>
              <p:cNvPr id="16" name="Nhóm 20"/>
              <p:cNvGrpSpPr/>
              <p:nvPr/>
            </p:nvGrpSpPr>
            <p:grpSpPr>
              <a:xfrm>
                <a:off x="623305" y="973374"/>
                <a:ext cx="6966554" cy="5463404"/>
                <a:chOff x="600445" y="773379"/>
                <a:chExt cx="6966554" cy="5463404"/>
              </a:xfrm>
            </p:grpSpPr>
            <p:sp>
              <p:nvSpPr>
                <p:cNvPr id="18" name="Hình chữ nhật: Góc Tròn 22"/>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p:cNvSpPr txBox="1"/>
            <p:nvPr/>
          </p:nvSpPr>
          <p:spPr>
            <a:xfrm>
              <a:off x="1242934" y="1667103"/>
              <a:ext cx="5998102" cy="41503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Gần như tất cả các bộ phận của thực vật đều có thể dùng làm thức ăn cho người và động vật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850" y="381000"/>
            <a:ext cx="6042539" cy="3457575"/>
          </a:xfrm>
          <a:prstGeom prst="rect">
            <a:avLst/>
          </a:prstGeom>
        </p:spPr>
      </p:pic>
      <p:pic>
        <p:nvPicPr>
          <p:cNvPr id="3" name="Picture 2"/>
          <p:cNvPicPr>
            <a:picLocks noChangeAspect="1"/>
          </p:cNvPicPr>
          <p:nvPr/>
        </p:nvPicPr>
        <p:blipFill>
          <a:blip r:embed="rId3"/>
          <a:stretch>
            <a:fillRect/>
          </a:stretch>
        </p:blipFill>
        <p:spPr>
          <a:xfrm>
            <a:off x="704850" y="304800"/>
            <a:ext cx="4876800" cy="3448050"/>
          </a:xfrm>
          <a:prstGeom prst="rect">
            <a:avLst/>
          </a:prstGeom>
        </p:spPr>
      </p:pic>
      <p:pic>
        <p:nvPicPr>
          <p:cNvPr id="4" name="Picture 3"/>
          <p:cNvPicPr>
            <a:picLocks noChangeAspect="1"/>
          </p:cNvPicPr>
          <p:nvPr/>
        </p:nvPicPr>
        <p:blipFill>
          <a:blip r:embed="rId4"/>
          <a:stretch>
            <a:fillRect/>
          </a:stretch>
        </p:blipFill>
        <p:spPr>
          <a:xfrm>
            <a:off x="4505325" y="4001689"/>
            <a:ext cx="3810000" cy="27562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94281"/>
            <a:ext cx="11613223" cy="64694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1857375" y="266701"/>
            <a:ext cx="8210549" cy="866774"/>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ln w="0"/>
                <a:solidFill>
                  <a:srgbClr val="00206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Quan sát hình 3 và trả lời các câu hỏi:</a:t>
            </a:r>
          </a:p>
        </p:txBody>
      </p:sp>
      <p:pic>
        <p:nvPicPr>
          <p:cNvPr id="5" name="Picture 4"/>
          <p:cNvPicPr>
            <a:picLocks noChangeAspect="1"/>
          </p:cNvPicPr>
          <p:nvPr/>
        </p:nvPicPr>
        <p:blipFill>
          <a:blip r:embed="rId3"/>
          <a:stretch>
            <a:fillRect/>
          </a:stretch>
        </p:blipFill>
        <p:spPr>
          <a:xfrm>
            <a:off x="700087" y="2157413"/>
            <a:ext cx="5700453" cy="3119438"/>
          </a:xfrm>
          <a:prstGeom prst="rect">
            <a:avLst/>
          </a:prstGeom>
        </p:spPr>
      </p:pic>
      <p:grpSp>
        <p:nvGrpSpPr>
          <p:cNvPr id="6" name="Nhóm 16"/>
          <p:cNvGrpSpPr/>
          <p:nvPr/>
        </p:nvGrpSpPr>
        <p:grpSpPr>
          <a:xfrm>
            <a:off x="6556404" y="2150975"/>
            <a:ext cx="5130772" cy="1249032"/>
            <a:chOff x="594581" y="569046"/>
            <a:chExt cx="7895688" cy="936467"/>
          </a:xfrm>
        </p:grpSpPr>
        <p:grpSp>
          <p:nvGrpSpPr>
            <p:cNvPr id="9" name="Group 2"/>
            <p:cNvGrpSpPr/>
            <p:nvPr/>
          </p:nvGrpSpPr>
          <p:grpSpPr>
            <a:xfrm>
              <a:off x="618349" y="569046"/>
              <a:ext cx="7871920" cy="936467"/>
              <a:chOff x="1284514" y="563845"/>
              <a:chExt cx="5090722" cy="1313094"/>
            </a:xfrm>
          </p:grpSpPr>
          <p:sp>
            <p:nvSpPr>
              <p:cNvPr id="11" name="椭圆 31"/>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9"/>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0"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2002" t="23324" r="40716" b="25704"/>
            <a:stretch>
              <a:fillRect/>
            </a:stretch>
          </p:blipFill>
          <p:spPr>
            <a:xfrm>
              <a:off x="594581" y="698848"/>
              <a:ext cx="880964" cy="777148"/>
            </a:xfrm>
            <a:prstGeom prst="rect">
              <a:avLst/>
            </a:prstGeom>
          </p:spPr>
        </p:pic>
      </p:grpSp>
      <p:grpSp>
        <p:nvGrpSpPr>
          <p:cNvPr id="13" name="Nhóm 16"/>
          <p:cNvGrpSpPr/>
          <p:nvPr/>
        </p:nvGrpSpPr>
        <p:grpSpPr>
          <a:xfrm>
            <a:off x="6594504" y="3903575"/>
            <a:ext cx="5130772" cy="1249032"/>
            <a:chOff x="594581" y="569046"/>
            <a:chExt cx="7895688" cy="936467"/>
          </a:xfrm>
        </p:grpSpPr>
        <p:grpSp>
          <p:nvGrpSpPr>
            <p:cNvPr id="14" name="Group 2"/>
            <p:cNvGrpSpPr/>
            <p:nvPr/>
          </p:nvGrpSpPr>
          <p:grpSpPr>
            <a:xfrm>
              <a:off x="618349" y="569046"/>
              <a:ext cx="7871920" cy="936467"/>
              <a:chOff x="1284514" y="563845"/>
              <a:chExt cx="5090722" cy="1313094"/>
            </a:xfrm>
          </p:grpSpPr>
          <p:sp>
            <p:nvSpPr>
              <p:cNvPr id="16" name="椭圆 31"/>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7" name="Hộp Văn bản 9"/>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5"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2002" t="23324" r="40716" b="25704"/>
            <a:stretch>
              <a:fillRect/>
            </a:stretch>
          </p:blipFill>
          <p:spPr>
            <a:xfrm>
              <a:off x="594581" y="698848"/>
              <a:ext cx="880964" cy="77714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20" y="-428671"/>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9" name="Picture 7" descr="A group of kids reading books&#10;&#10;Description automatically generated with medium confidence"/>
          <p:cNvPicPr>
            <a:picLocks noChangeAspect="1"/>
          </p:cNvPicPr>
          <p:nvPr/>
        </p:nvPicPr>
        <p:blipFill rotWithShape="1">
          <a:blip r:embed="rId3" cstate="print">
            <a:extLst>
              <a:ext uri="{28A0092B-C50C-407E-A947-70E740481C1C}">
                <a14:useLocalDpi xmlns:a14="http://schemas.microsoft.com/office/drawing/2010/main" val="0"/>
              </a:ext>
            </a:extLst>
          </a:blip>
          <a:srcRect r="41578"/>
          <a:stretch>
            <a:fillRect/>
          </a:stretch>
        </p:blipFill>
        <p:spPr>
          <a:xfrm>
            <a:off x="695567" y="1878623"/>
            <a:ext cx="6452967" cy="4558649"/>
          </a:xfrm>
          <a:prstGeom prst="rect">
            <a:avLst/>
          </a:prstGeom>
        </p:spPr>
      </p:pic>
      <p:sp>
        <p:nvSpPr>
          <p:cNvPr id="12" name="TextBox 9"/>
          <p:cNvSpPr txBox="1"/>
          <p:nvPr/>
        </p:nvSpPr>
        <p:spPr>
          <a:xfrm>
            <a:off x="5423064" y="546975"/>
            <a:ext cx="607336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800" b="1" i="0" u="none" strike="noStrike" kern="0" cap="none" spc="0" normalizeH="0" baseline="0" noProof="0" dirty="0">
                <a:ln w="28575">
                  <a:solidFill>
                    <a:srgbClr val="002060"/>
                  </a:solidFill>
                </a:ln>
                <a:solidFill>
                  <a:srgbClr val="FFFF00"/>
                </a:solidFill>
                <a:effectLst/>
                <a:uLnTx/>
                <a:uFillTx/>
                <a:cs typeface="Arial" panose="020B0604020202020204"/>
                <a:sym typeface="Arial" panose="020B0604020202020204"/>
              </a:rPr>
              <a:t>THẢO LUẬN </a:t>
            </a:r>
            <a:r>
              <a:rPr kumimoji="0" lang="vi-VN" sz="8800" b="1" i="0" u="none" strike="noStrike" kern="0" cap="none" spc="0" normalizeH="0" baseline="0" noProof="0" dirty="0">
                <a:ln w="28575">
                  <a:solidFill>
                    <a:srgbClr val="002060"/>
                  </a:solidFill>
                </a:ln>
                <a:solidFill>
                  <a:srgbClr val="FFFF00"/>
                </a:solidFill>
                <a:effectLst/>
                <a:uLnTx/>
                <a:uFillTx/>
                <a:cs typeface="Arial" panose="020B0604020202020204"/>
                <a:sym typeface="Arial" panose="020B0604020202020204"/>
              </a:rPr>
              <a:t>NHÓM</a:t>
            </a:r>
            <a:r>
              <a:rPr kumimoji="0" lang="en-US" sz="8800" b="1" i="0" u="none" strike="noStrike" kern="0" cap="none" spc="0" normalizeH="0" noProof="0" dirty="0">
                <a:ln w="28575">
                  <a:solidFill>
                    <a:srgbClr val="002060"/>
                  </a:solidFill>
                </a:ln>
                <a:solidFill>
                  <a:srgbClr val="FFFF00"/>
                </a:solidFill>
                <a:effectLst/>
                <a:uLnTx/>
                <a:uFillTx/>
                <a:cs typeface="Arial" panose="020B0604020202020204"/>
                <a:sym typeface="Arial" panose="020B0604020202020204"/>
              </a:rPr>
              <a:t> 4</a:t>
            </a:r>
            <a:endParaRPr kumimoji="0" lang="en-US" sz="8800" b="1" i="0" u="none" strike="noStrike" kern="0" cap="none" spc="0" normalizeH="0" baseline="0" noProof="0" dirty="0">
              <a:ln w="28575">
                <a:solidFill>
                  <a:srgbClr val="002060"/>
                </a:solidFill>
              </a:ln>
              <a:solidFill>
                <a:srgbClr val="FFFF00"/>
              </a:solidFill>
              <a:effectLst/>
              <a:uLnTx/>
              <a:uFillTx/>
              <a:cs typeface="Arial" panose="020B0604020202020204"/>
              <a:sym typeface="Arial" panose="020B0604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par>
                          <p:cTn id="26" fill="hold">
                            <p:stCondLst>
                              <p:cond delay="2500"/>
                            </p:stCondLst>
                            <p:childTnLst>
                              <p:par>
                                <p:cTn id="27" presetID="32" presetClass="emph" presetSubtype="0" fill="hold" grpId="1" nodeType="after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419619" y="3236862"/>
            <a:ext cx="2435900" cy="3184934"/>
          </a:xfrm>
          <a:prstGeom prst="rect">
            <a:avLst/>
          </a:prstGeom>
        </p:spPr>
      </p:pic>
      <p:pic>
        <p:nvPicPr>
          <p:cNvPr id="8" name="Picture 7"/>
          <p:cNvPicPr>
            <a:picLocks noChangeAspect="1"/>
          </p:cNvPicPr>
          <p:nvPr/>
        </p:nvPicPr>
        <p:blipFill>
          <a:blip r:embed="rId5"/>
          <a:stretch>
            <a:fillRect/>
          </a:stretch>
        </p:blipFill>
        <p:spPr>
          <a:xfrm>
            <a:off x="2130619" y="3236862"/>
            <a:ext cx="2154414" cy="3184934"/>
          </a:xfrm>
          <a:prstGeom prst="rect">
            <a:avLst/>
          </a:prstGeom>
        </p:spPr>
      </p:pic>
      <p:pic>
        <p:nvPicPr>
          <p:cNvPr id="2" name="Picture 1"/>
          <p:cNvPicPr>
            <a:picLocks noChangeAspect="1"/>
          </p:cNvPicPr>
          <p:nvPr/>
        </p:nvPicPr>
        <p:blipFill>
          <a:blip r:embed="rId6"/>
          <a:stretch>
            <a:fillRect/>
          </a:stretch>
        </p:blipFill>
        <p:spPr>
          <a:xfrm>
            <a:off x="3956125" y="1726227"/>
            <a:ext cx="4127350" cy="19386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94281"/>
            <a:ext cx="11613223" cy="64694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p:cNvGrpSpPr/>
          <p:nvPr/>
        </p:nvGrpSpPr>
        <p:grpSpPr>
          <a:xfrm>
            <a:off x="1171575" y="657225"/>
            <a:ext cx="9429750" cy="1331811"/>
            <a:chOff x="618349" y="548878"/>
            <a:chExt cx="7871920" cy="998531"/>
          </a:xfrm>
        </p:grpSpPr>
        <p:grpSp>
          <p:nvGrpSpPr>
            <p:cNvPr id="10" name="Group 2"/>
            <p:cNvGrpSpPr/>
            <p:nvPr/>
          </p:nvGrpSpPr>
          <p:grpSpPr>
            <a:xfrm>
              <a:off x="618349" y="569046"/>
              <a:ext cx="7871920" cy="936467"/>
              <a:chOff x="1284514" y="563845"/>
              <a:chExt cx="5090722" cy="1313094"/>
            </a:xfrm>
          </p:grpSpPr>
          <p:sp>
            <p:nvSpPr>
              <p:cNvPr id="12" name="椭圆 31"/>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p:cNvSpPr txBox="1"/>
              <p:nvPr/>
            </p:nvSpPr>
            <p:spPr>
              <a:xfrm>
                <a:off x="1872229" y="788478"/>
                <a:ext cx="4347528" cy="6794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1"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002" t="23324" r="40716" b="25704"/>
            <a:stretch>
              <a:fillRect/>
            </a:stretch>
          </p:blipFill>
          <p:spPr>
            <a:xfrm>
              <a:off x="772224" y="548878"/>
              <a:ext cx="582782" cy="998531"/>
            </a:xfrm>
            <a:prstGeom prst="rect">
              <a:avLst/>
            </a:prstGeom>
          </p:spPr>
        </p:pic>
      </p:grpSp>
      <p:sp>
        <p:nvSpPr>
          <p:cNvPr id="14" name="Rectangle: Rounded Corners 26"/>
          <p:cNvSpPr/>
          <p:nvPr/>
        </p:nvSpPr>
        <p:spPr>
          <a:xfrm>
            <a:off x="647701" y="2552700"/>
            <a:ext cx="7410450" cy="3305175"/>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1" fmla="*/ 0 w 8831570"/>
              <a:gd name="connsiteY0-2" fmla="*/ 367405 h 2204399"/>
              <a:gd name="connsiteX1-3" fmla="*/ 347397 w 8831570"/>
              <a:gd name="connsiteY1-4" fmla="*/ 0 h 2204399"/>
              <a:gd name="connsiteX2-5" fmla="*/ 8484170 w 8831570"/>
              <a:gd name="connsiteY2-6" fmla="*/ 0 h 2204399"/>
              <a:gd name="connsiteX3-7" fmla="*/ 8831570 w 8831570"/>
              <a:gd name="connsiteY3-8" fmla="*/ 367405 h 2204399"/>
              <a:gd name="connsiteX4-9" fmla="*/ 8831570 w 8831570"/>
              <a:gd name="connsiteY4-10" fmla="*/ 1836992 h 2204399"/>
              <a:gd name="connsiteX5-11" fmla="*/ 8484170 w 8831570"/>
              <a:gd name="connsiteY5-12" fmla="*/ 2204399 h 2204399"/>
              <a:gd name="connsiteX6-13" fmla="*/ 347397 w 8831570"/>
              <a:gd name="connsiteY6-14" fmla="*/ 2204399 h 2204399"/>
              <a:gd name="connsiteX7-15" fmla="*/ 0 w 8831570"/>
              <a:gd name="connsiteY7-16" fmla="*/ 1836992 h 2204399"/>
              <a:gd name="connsiteX8-17" fmla="*/ 0 w 8831570"/>
              <a:gd name="connsiteY8-18" fmla="*/ 367405 h 2204399"/>
              <a:gd name="connsiteX0-19" fmla="*/ 0 w 8831570"/>
              <a:gd name="connsiteY0-20" fmla="*/ 367405 h 2204399"/>
              <a:gd name="connsiteX1-21" fmla="*/ 347397 w 8831570"/>
              <a:gd name="connsiteY1-22" fmla="*/ 0 h 2204399"/>
              <a:gd name="connsiteX2-23" fmla="*/ 8484170 w 8831570"/>
              <a:gd name="connsiteY2-24" fmla="*/ 0 h 2204399"/>
              <a:gd name="connsiteX3-25" fmla="*/ 8831570 w 8831570"/>
              <a:gd name="connsiteY3-26" fmla="*/ 367405 h 2204399"/>
              <a:gd name="connsiteX4-27" fmla="*/ 8831570 w 8831570"/>
              <a:gd name="connsiteY4-28" fmla="*/ 1836992 h 2204399"/>
              <a:gd name="connsiteX5-29" fmla="*/ 8484170 w 8831570"/>
              <a:gd name="connsiteY5-30" fmla="*/ 2204399 h 2204399"/>
              <a:gd name="connsiteX6-31" fmla="*/ 347397 w 8831570"/>
              <a:gd name="connsiteY6-32" fmla="*/ 2204399 h 2204399"/>
              <a:gd name="connsiteX7-33" fmla="*/ 0 w 8831570"/>
              <a:gd name="connsiteY7-34" fmla="*/ 1836992 h 2204399"/>
              <a:gd name="connsiteX8-35" fmla="*/ 0 w 8831570"/>
              <a:gd name="connsiteY8-36" fmla="*/ 367405 h 2204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stretch>
            <a:fillRect/>
          </a:stretch>
        </p:blipFill>
        <p:spPr>
          <a:xfrm>
            <a:off x="8296275" y="2671208"/>
            <a:ext cx="3176587" cy="308189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94281"/>
            <a:ext cx="11613223" cy="64694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p:cNvGrpSpPr/>
          <p:nvPr/>
        </p:nvGrpSpPr>
        <p:grpSpPr>
          <a:xfrm>
            <a:off x="1171575" y="657225"/>
            <a:ext cx="9429750" cy="1331811"/>
            <a:chOff x="618349" y="548878"/>
            <a:chExt cx="7871920" cy="998531"/>
          </a:xfrm>
        </p:grpSpPr>
        <p:grpSp>
          <p:nvGrpSpPr>
            <p:cNvPr id="10" name="Group 2"/>
            <p:cNvGrpSpPr/>
            <p:nvPr/>
          </p:nvGrpSpPr>
          <p:grpSpPr>
            <a:xfrm>
              <a:off x="618349" y="569046"/>
              <a:ext cx="7871920" cy="936467"/>
              <a:chOff x="1284514" y="563845"/>
              <a:chExt cx="5090722" cy="1313094"/>
            </a:xfrm>
          </p:grpSpPr>
          <p:sp>
            <p:nvSpPr>
              <p:cNvPr id="12" name="椭圆 31"/>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p:cNvSpPr txBox="1"/>
              <p:nvPr/>
            </p:nvSpPr>
            <p:spPr>
              <a:xfrm>
                <a:off x="1872229" y="788478"/>
                <a:ext cx="4347528" cy="8089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1"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002" t="23324" r="40716" b="25704"/>
            <a:stretch>
              <a:fillRect/>
            </a:stretch>
          </p:blipFill>
          <p:spPr>
            <a:xfrm>
              <a:off x="772224" y="548878"/>
              <a:ext cx="582782" cy="998531"/>
            </a:xfrm>
            <a:prstGeom prst="rect">
              <a:avLst/>
            </a:prstGeom>
          </p:spPr>
        </p:pic>
      </p:grpSp>
      <p:sp>
        <p:nvSpPr>
          <p:cNvPr id="14" name="Rectangle: Rounded Corners 26"/>
          <p:cNvSpPr/>
          <p:nvPr/>
        </p:nvSpPr>
        <p:spPr>
          <a:xfrm>
            <a:off x="647701" y="2552700"/>
            <a:ext cx="4829174" cy="3305175"/>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1" fmla="*/ 0 w 8831570"/>
              <a:gd name="connsiteY0-2" fmla="*/ 367405 h 2204399"/>
              <a:gd name="connsiteX1-3" fmla="*/ 347397 w 8831570"/>
              <a:gd name="connsiteY1-4" fmla="*/ 0 h 2204399"/>
              <a:gd name="connsiteX2-5" fmla="*/ 8484170 w 8831570"/>
              <a:gd name="connsiteY2-6" fmla="*/ 0 h 2204399"/>
              <a:gd name="connsiteX3-7" fmla="*/ 8831570 w 8831570"/>
              <a:gd name="connsiteY3-8" fmla="*/ 367405 h 2204399"/>
              <a:gd name="connsiteX4-9" fmla="*/ 8831570 w 8831570"/>
              <a:gd name="connsiteY4-10" fmla="*/ 1836992 h 2204399"/>
              <a:gd name="connsiteX5-11" fmla="*/ 8484170 w 8831570"/>
              <a:gd name="connsiteY5-12" fmla="*/ 2204399 h 2204399"/>
              <a:gd name="connsiteX6-13" fmla="*/ 347397 w 8831570"/>
              <a:gd name="connsiteY6-14" fmla="*/ 2204399 h 2204399"/>
              <a:gd name="connsiteX7-15" fmla="*/ 0 w 8831570"/>
              <a:gd name="connsiteY7-16" fmla="*/ 1836992 h 2204399"/>
              <a:gd name="connsiteX8-17" fmla="*/ 0 w 8831570"/>
              <a:gd name="connsiteY8-18" fmla="*/ 367405 h 2204399"/>
              <a:gd name="connsiteX0-19" fmla="*/ 0 w 8831570"/>
              <a:gd name="connsiteY0-20" fmla="*/ 367405 h 2204399"/>
              <a:gd name="connsiteX1-21" fmla="*/ 347397 w 8831570"/>
              <a:gd name="connsiteY1-22" fmla="*/ 0 h 2204399"/>
              <a:gd name="connsiteX2-23" fmla="*/ 8484170 w 8831570"/>
              <a:gd name="connsiteY2-24" fmla="*/ 0 h 2204399"/>
              <a:gd name="connsiteX3-25" fmla="*/ 8831570 w 8831570"/>
              <a:gd name="connsiteY3-26" fmla="*/ 367405 h 2204399"/>
              <a:gd name="connsiteX4-27" fmla="*/ 8831570 w 8831570"/>
              <a:gd name="connsiteY4-28" fmla="*/ 1836992 h 2204399"/>
              <a:gd name="connsiteX5-29" fmla="*/ 8484170 w 8831570"/>
              <a:gd name="connsiteY5-30" fmla="*/ 2204399 h 2204399"/>
              <a:gd name="connsiteX6-31" fmla="*/ 347397 w 8831570"/>
              <a:gd name="connsiteY6-32" fmla="*/ 2204399 h 2204399"/>
              <a:gd name="connsiteX7-33" fmla="*/ 0 w 8831570"/>
              <a:gd name="connsiteY7-34" fmla="*/ 1836992 h 2204399"/>
              <a:gd name="connsiteX8-35" fmla="*/ 0 w 8831570"/>
              <a:gd name="connsiteY8-36" fmla="*/ 367405 h 2204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Con gà ăn hạt lúa. Con cáo ăn con gà, không ăn lúa.</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872162" y="3238500"/>
            <a:ext cx="5476875" cy="23050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84007"/>
            <a:ext cx="11613223" cy="63025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079136" y="2137468"/>
            <a:ext cx="8892506" cy="1754326"/>
          </a:xfrm>
          <a:prstGeom prst="rect">
            <a:avLst/>
          </a:prstGeom>
        </p:spPr>
        <p:txBody>
          <a:bodyPr wrap="square">
            <a:spAutoFit/>
          </a:bodyPr>
          <a:lstStyle/>
          <a:p>
            <a:pPr algn="just"/>
            <a:r>
              <a:rPr lang="vi-VN" sz="3600" dirty="0">
                <a:latin typeface="Calibri" panose="020F0502020204030204" pitchFamily="34" charset="0"/>
                <a:cs typeface="Calibri" panose="020F0502020204030204" pitchFamily="34" charset="0"/>
              </a:rPr>
              <a:t>- Trình bày được vai trò quan trọng của thực vật đối với việc cung cấp thức ăn cho con người và động vật.</a:t>
            </a:r>
            <a:endParaRPr lang="en-US" sz="3600" dirty="0"/>
          </a:p>
        </p:txBody>
      </p:sp>
      <p:pic>
        <p:nvPicPr>
          <p:cNvPr id="7" name="Picture 6"/>
          <p:cNvPicPr>
            <a:picLocks noChangeAspect="1"/>
          </p:cNvPicPr>
          <p:nvPr/>
        </p:nvPicPr>
        <p:blipFill>
          <a:blip r:embed="rId3"/>
          <a:stretch>
            <a:fillRect/>
          </a:stretch>
        </p:blipFill>
        <p:spPr>
          <a:xfrm>
            <a:off x="2239943" y="151307"/>
            <a:ext cx="7773074" cy="1780186"/>
          </a:xfrm>
          <a:prstGeom prst="rect">
            <a:avLst/>
          </a:prstGeom>
        </p:spPr>
      </p:pic>
      <p:pic>
        <p:nvPicPr>
          <p:cNvPr id="9" name="Picture 4" descr="Travel cute stickers template scrapbooking elements se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56" b="89904" l="3514" r="89617">
                        <a14:foregroundMark x1="3825" y1="26676" x2="3514" y2="26923"/>
                        <a14:backgroundMark x1="9744" y1="22115" x2="9425" y2="33173"/>
                        <a14:backgroundMark x1="3674" y1="27644" x2="10383" y2="17067"/>
                        <a14:backgroundMark x1="10383" y1="17067" x2="10543" y2="22115"/>
                        <a14:backgroundMark x1="4952" y1="23558" x2="3834" y2="26683"/>
                      </a14:backgroundRemoval>
                    </a14:imgEffect>
                  </a14:imgLayer>
                </a14:imgProps>
              </a:ext>
              <a:ext uri="{28A0092B-C50C-407E-A947-70E740481C1C}">
                <a14:useLocalDpi xmlns:a14="http://schemas.microsoft.com/office/drawing/2010/main" val="0"/>
              </a:ext>
            </a:extLst>
          </a:blip>
          <a:srcRect l="19335" t="13261" r="61192" b="59911"/>
          <a:stretch>
            <a:fillRect/>
          </a:stretch>
        </p:blipFill>
        <p:spPr bwMode="auto">
          <a:xfrm rot="789818">
            <a:off x="189079" y="1961893"/>
            <a:ext cx="2075251" cy="18999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p:cNvSpPr/>
          <p:nvPr/>
        </p:nvSpPr>
        <p:spPr>
          <a:xfrm>
            <a:off x="4804555" y="1638300"/>
            <a:ext cx="6977870" cy="3095625"/>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0"/>
                <a:solidFill>
                  <a:srgbClr val="00B050"/>
                </a:solidFill>
                <a:latin typeface="Calibri" panose="020F0502020204030204" pitchFamily="34" charset="0"/>
                <a:cs typeface="Calibri" panose="020F0502020204030204" pitchFamily="34" charset="0"/>
              </a:rPr>
              <a:t>Em có nhận xét gì về vai trò của thực vật trong việc cung cấp thức ăn cho con người và động vật?</a:t>
            </a:r>
            <a:endParaRPr kumimoji="0" lang="en-US" sz="44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pic>
        <p:nvPicPr>
          <p:cNvPr id="6" name="Picture 5" descr="A picture containing toy, doll, lamp,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266"/>
            <a:ext cx="5027734" cy="50277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p:cNvGrpSpPr/>
          <p:nvPr/>
        </p:nvGrpSpPr>
        <p:grpSpPr>
          <a:xfrm>
            <a:off x="3570947" y="386904"/>
            <a:ext cx="7422635" cy="5623372"/>
            <a:chOff x="95154" y="271638"/>
            <a:chExt cx="7494705" cy="6165140"/>
          </a:xfrm>
        </p:grpSpPr>
        <p:grpSp>
          <p:nvGrpSpPr>
            <p:cNvPr id="14" name="Nhóm 18"/>
            <p:cNvGrpSpPr/>
            <p:nvPr/>
          </p:nvGrpSpPr>
          <p:grpSpPr>
            <a:xfrm>
              <a:off x="95154" y="271638"/>
              <a:ext cx="7494705" cy="6165140"/>
              <a:chOff x="95154" y="271638"/>
              <a:chExt cx="7494705" cy="6165140"/>
            </a:xfrm>
          </p:grpSpPr>
          <p:grpSp>
            <p:nvGrpSpPr>
              <p:cNvPr id="16" name="Nhóm 20"/>
              <p:cNvGrpSpPr/>
              <p:nvPr/>
            </p:nvGrpSpPr>
            <p:grpSpPr>
              <a:xfrm>
                <a:off x="623305" y="973374"/>
                <a:ext cx="6966554" cy="5463404"/>
                <a:chOff x="600445" y="773379"/>
                <a:chExt cx="6966554" cy="5463404"/>
              </a:xfrm>
            </p:grpSpPr>
            <p:sp>
              <p:nvSpPr>
                <p:cNvPr id="18" name="Hình chữ nhật: Góc Tròn 22"/>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p:cNvSpPr txBox="1"/>
            <p:nvPr/>
          </p:nvSpPr>
          <p:spPr>
            <a:xfrm>
              <a:off x="1252552" y="1500020"/>
              <a:ext cx="5998102" cy="4555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Thực vật tạo ra và cung cấp nguồn thức ăn nuôi sống chính thực vật và các sinh vật khác như con người và động vật.</a:t>
              </a: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545"/>
            <a:ext cx="12192000" cy="6861544"/>
          </a:xfrm>
          <a:prstGeom prst="rect">
            <a:avLst/>
          </a:prstGeom>
        </p:spPr>
      </p:pic>
      <p:grpSp>
        <p:nvGrpSpPr>
          <p:cNvPr id="7" name="组合 43"/>
          <p:cNvGrpSpPr/>
          <p:nvPr/>
        </p:nvGrpSpPr>
        <p:grpSpPr>
          <a:xfrm>
            <a:off x="3423420" y="1166546"/>
            <a:ext cx="5557907" cy="4521363"/>
            <a:chOff x="3727085" y="1459215"/>
            <a:chExt cx="6201009" cy="5044527"/>
          </a:xfrm>
        </p:grpSpPr>
        <p:sp>
          <p:nvSpPr>
            <p:cNvPr id="9" name="思想气泡: 云 23"/>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p:cNvPicPr>
            <a:picLocks noChangeAspect="1"/>
          </p:cNvPicPr>
          <p:nvPr/>
        </p:nvPicPr>
        <p:blipFill>
          <a:blip r:embed="rId4"/>
          <a:stretch>
            <a:fillRect/>
          </a:stretch>
        </p:blipFill>
        <p:spPr>
          <a:xfrm>
            <a:off x="4207577" y="1573741"/>
            <a:ext cx="4310246" cy="39200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p:cNvPicPr>
            <a:picLocks noChangeAspect="1"/>
          </p:cNvPicPr>
          <p:nvPr/>
        </p:nvPicPr>
        <p:blipFill>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tretch>
            <a:fillRect/>
          </a:stretch>
        </p:blipFill>
        <p:spPr>
          <a:xfrm>
            <a:off x="3051336" y="2869528"/>
            <a:ext cx="5283072" cy="4224569"/>
          </a:xfrm>
          <a:prstGeom prst="rect">
            <a:avLst/>
          </a:prstGeom>
        </p:spPr>
      </p:pic>
      <p:pic>
        <p:nvPicPr>
          <p:cNvPr id="12" name="fun-happy-50s-pop-11329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2768" y="-893486"/>
            <a:ext cx="649817" cy="649817"/>
          </a:xfrm>
          <a:prstGeom prst="rect">
            <a:avLst/>
          </a:prstGeom>
        </p:spPr>
      </p:pic>
      <p:pic>
        <p:nvPicPr>
          <p:cNvPr id="6" name="Picture 5"/>
          <p:cNvPicPr>
            <a:picLocks noChangeAspect="1"/>
          </p:cNvPicPr>
          <p:nvPr/>
        </p:nvPicPr>
        <p:blipFill>
          <a:blip r:embed="rId8"/>
          <a:stretch>
            <a:fillRect/>
          </a:stretch>
        </p:blipFill>
        <p:spPr>
          <a:xfrm>
            <a:off x="438150" y="246089"/>
            <a:ext cx="12192000" cy="37369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12"/>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2" presetClass="emph" presetSubtype="0" fill="hold" nodeType="after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minh họa, Phim hoạt hình&#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7924751" y="2400900"/>
            <a:ext cx="3372168" cy="4774961"/>
          </a:xfrm>
          <a:prstGeom prst="rect">
            <a:avLst/>
          </a:prstGeom>
        </p:spPr>
      </p:pic>
      <p:sp>
        <p:nvSpPr>
          <p:cNvPr id="12" name="Hình chữ nhật 11"/>
          <p:cNvSpPr/>
          <p:nvPr/>
        </p:nvSpPr>
        <p:spPr>
          <a:xfrm>
            <a:off x="3162300" y="2924774"/>
            <a:ext cx="4356025" cy="1209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400" b="1" i="1" u="none" strike="noStrike" kern="0" cap="none" spc="0" normalizeH="0" baseline="0" noProof="0" dirty="0" err="1">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Lá</a:t>
            </a:r>
            <a:r>
              <a:rPr kumimoji="0" lang="en-US" sz="5400" b="1" i="1" u="none" strike="noStrike" kern="0" cap="none" spc="0" normalizeH="0" noProof="0" dirty="0">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1" u="none" strike="noStrike" kern="0" cap="none" spc="0" normalizeH="0" noProof="0" dirty="0" err="1">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cây</a:t>
            </a:r>
            <a:endParaRPr kumimoji="0" lang="vi-VN" sz="5400" b="1" i="0" u="none" strike="noStrike" kern="0" cap="none" spc="0" normalizeH="0" baseline="0" noProof="0" dirty="0">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6" name="Hình chữ nhật: Góc Tròn 5"/>
          <p:cNvSpPr/>
          <p:nvPr/>
        </p:nvSpPr>
        <p:spPr>
          <a:xfrm>
            <a:off x="2465765" y="400051"/>
            <a:ext cx="7773611" cy="1348013"/>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800" b="1" kern="0" dirty="0" err="1">
                <a:solidFill>
                  <a:srgbClr val="7030A0"/>
                </a:solidFill>
                <a:latin typeface="Calibri" panose="020F0502020204030204"/>
                <a:sym typeface="Arial" panose="020B0604020202020204"/>
              </a:rPr>
              <a:t>Thức</a:t>
            </a:r>
            <a:r>
              <a:rPr lang="en-US" sz="4800" b="1" kern="0" dirty="0">
                <a:solidFill>
                  <a:srgbClr val="7030A0"/>
                </a:solidFill>
                <a:latin typeface="Calibri" panose="020F0502020204030204"/>
                <a:sym typeface="Arial" panose="020B0604020202020204"/>
              </a:rPr>
              <a:t> </a:t>
            </a:r>
            <a:r>
              <a:rPr lang="en-US" sz="4800" b="1" kern="0" dirty="0" err="1">
                <a:solidFill>
                  <a:srgbClr val="7030A0"/>
                </a:solidFill>
                <a:latin typeface="Calibri" panose="020F0502020204030204"/>
                <a:sym typeface="Arial" panose="020B0604020202020204"/>
              </a:rPr>
              <a:t>ăn</a:t>
            </a:r>
            <a:r>
              <a:rPr lang="en-US" sz="4800" b="1" kern="0" dirty="0">
                <a:solidFill>
                  <a:srgbClr val="7030A0"/>
                </a:solidFill>
                <a:latin typeface="Calibri" panose="020F0502020204030204"/>
                <a:sym typeface="Arial" panose="020B0604020202020204"/>
              </a:rPr>
              <a:t> </a:t>
            </a:r>
            <a:r>
              <a:rPr lang="en-US" sz="4800" b="1" kern="0" dirty="0" err="1">
                <a:solidFill>
                  <a:srgbClr val="7030A0"/>
                </a:solidFill>
                <a:latin typeface="Calibri" panose="020F0502020204030204"/>
                <a:sym typeface="Arial" panose="020B0604020202020204"/>
              </a:rPr>
              <a:t>của</a:t>
            </a:r>
            <a:r>
              <a:rPr lang="en-US" sz="4800" b="1" kern="0" dirty="0">
                <a:solidFill>
                  <a:srgbClr val="7030A0"/>
                </a:solidFill>
                <a:latin typeface="Calibri" panose="020F0502020204030204"/>
                <a:sym typeface="Arial" panose="020B0604020202020204"/>
              </a:rPr>
              <a:t> </a:t>
            </a:r>
            <a:r>
              <a:rPr lang="en-US" sz="4800" b="1" kern="0" dirty="0" err="1">
                <a:solidFill>
                  <a:srgbClr val="7030A0"/>
                </a:solidFill>
                <a:latin typeface="Calibri" panose="020F0502020204030204"/>
                <a:sym typeface="Arial" panose="020B0604020202020204"/>
              </a:rPr>
              <a:t>hươu</a:t>
            </a:r>
            <a:r>
              <a:rPr lang="en-US" sz="4800" b="1" kern="0" dirty="0">
                <a:solidFill>
                  <a:srgbClr val="7030A0"/>
                </a:solidFill>
                <a:latin typeface="Calibri" panose="020F0502020204030204"/>
                <a:sym typeface="Arial" panose="020B0604020202020204"/>
              </a:rPr>
              <a:t> </a:t>
            </a:r>
            <a:r>
              <a:rPr lang="en-US" sz="4800" b="1" kern="0" dirty="0" err="1">
                <a:solidFill>
                  <a:srgbClr val="7030A0"/>
                </a:solidFill>
                <a:latin typeface="Calibri" panose="020F0502020204030204"/>
                <a:sym typeface="Arial" panose="020B0604020202020204"/>
              </a:rPr>
              <a:t>là</a:t>
            </a:r>
            <a:r>
              <a:rPr lang="en-US" sz="4800" b="1" kern="0" dirty="0">
                <a:solidFill>
                  <a:srgbClr val="7030A0"/>
                </a:solidFill>
                <a:latin typeface="Calibri" panose="020F0502020204030204"/>
                <a:sym typeface="Arial" panose="020B0604020202020204"/>
              </a:rPr>
              <a:t> </a:t>
            </a:r>
            <a:r>
              <a:rPr lang="en-US" sz="4800" b="1" kern="0" dirty="0" err="1">
                <a:solidFill>
                  <a:srgbClr val="7030A0"/>
                </a:solidFill>
                <a:latin typeface="Calibri" panose="020F0502020204030204"/>
                <a:sym typeface="Arial" panose="020B0604020202020204"/>
              </a:rPr>
              <a:t>gì</a:t>
            </a:r>
            <a:r>
              <a:rPr lang="en-US" sz="4800" b="1" kern="0" dirty="0">
                <a:solidFill>
                  <a:srgbClr val="7030A0"/>
                </a:solidFill>
                <a:latin typeface="Calibri" panose="020F0502020204030204"/>
                <a:sym typeface="Arial" panose="020B0604020202020204"/>
              </a:rPr>
              <a:t>?</a:t>
            </a:r>
            <a:endParaRPr kumimoji="0" lang="en-US" sz="4800" b="1" i="0" u="none" strike="noStrike" kern="0" cap="none" spc="0" normalizeH="0" baseline="0" noProof="0" dirty="0">
              <a:ln>
                <a:noFill/>
              </a:ln>
              <a:solidFill>
                <a:srgbClr val="7030A0"/>
              </a:solidFill>
              <a:effectLst/>
              <a:uLnTx/>
              <a:uFillTx/>
              <a:latin typeface="Calibri" panose="020F0502020204030204"/>
              <a:sym typeface="Arial" panose="020B0604020202020204"/>
            </a:endParaRPr>
          </a:p>
        </p:txBody>
      </p:sp>
      <p:pic>
        <p:nvPicPr>
          <p:cNvPr id="9" name="Hình ảnh 8" descr="Ảnh có chứa phim hoạt hình, hình mẫu, minh họa&#10;&#10;Mô tả được tạo tự động"/>
          <p:cNvPicPr>
            <a:picLocks noChangeAspect="1"/>
          </p:cNvPicPr>
          <p:nvPr/>
        </p:nvPicPr>
        <p:blipFill>
          <a:blip r:embed="rId7"/>
          <a:stretch>
            <a:fillRect/>
          </a:stretch>
        </p:blipFill>
        <p:spPr>
          <a:xfrm>
            <a:off x="727769" y="-85625"/>
            <a:ext cx="2047240" cy="2047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8639951" y="2410576"/>
            <a:ext cx="3372168" cy="4774961"/>
          </a:xfrm>
          <a:prstGeom prst="rect">
            <a:avLst/>
          </a:prstGeom>
        </p:spPr>
      </p:pic>
      <p:pic>
        <p:nvPicPr>
          <p:cNvPr id="9" name="Hình ảnh 8" descr="Ảnh có chứa phim hoạt hình, hình mẫu, mũ, Phim hoạt hình&#10;&#10;Mô tả được tạo tự động"/>
          <p:cNvPicPr>
            <a:picLocks noChangeAspect="1"/>
          </p:cNvPicPr>
          <p:nvPr/>
        </p:nvPicPr>
        <p:blipFill>
          <a:blip r:embed="rId7"/>
          <a:stretch>
            <a:fillRect/>
          </a:stretch>
        </p:blipFill>
        <p:spPr>
          <a:xfrm rot="2534453">
            <a:off x="7295119" y="5025949"/>
            <a:ext cx="1628140" cy="1628140"/>
          </a:xfrm>
          <a:prstGeom prst="rect">
            <a:avLst/>
          </a:prstGeom>
        </p:spPr>
      </p:pic>
      <p:pic>
        <p:nvPicPr>
          <p:cNvPr id="12" name="Hình ảnh 11" descr="Ảnh có chứa vòng tròn, bóng, Nhiều màu sắc, Đồ họa&#10;&#10;Mô tả được tạo tự động"/>
          <p:cNvPicPr>
            <a:picLocks noChangeAspect="1"/>
          </p:cNvPicPr>
          <p:nvPr/>
        </p:nvPicPr>
        <p:blipFill>
          <a:blip r:embed="rId8"/>
          <a:stretch>
            <a:fillRect/>
          </a:stretch>
        </p:blipFill>
        <p:spPr>
          <a:xfrm>
            <a:off x="4767359" y="4798055"/>
            <a:ext cx="2191896" cy="2191896"/>
          </a:xfrm>
          <a:prstGeom prst="rect">
            <a:avLst/>
          </a:prstGeom>
        </p:spPr>
      </p:pic>
      <p:pic>
        <p:nvPicPr>
          <p:cNvPr id="1026" name="Picture 2" descr="13,132 Gray Wash Stock Vector Illustration and Royalty Free Gray Wash  Clipart"/>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pic>
        <p:nvPicPr>
          <p:cNvPr id="14" name="Hình ảnh 13" descr="Ảnh có chứa phim hoạt hình, hình mẫu, minh họa&#10;&#10;Mô tả được tạo tự động"/>
          <p:cNvPicPr>
            <a:picLocks noChangeAspect="1"/>
          </p:cNvPicPr>
          <p:nvPr/>
        </p:nvPicPr>
        <p:blipFill>
          <a:blip r:embed="rId13"/>
          <a:stretch>
            <a:fillRect/>
          </a:stretch>
        </p:blipFill>
        <p:spPr>
          <a:xfrm rot="16797399">
            <a:off x="1087509" y="2556560"/>
            <a:ext cx="1744880" cy="1744880"/>
          </a:xfrm>
          <a:prstGeom prst="rect">
            <a:avLst/>
          </a:prstGeom>
        </p:spPr>
      </p:pic>
      <p:pic>
        <p:nvPicPr>
          <p:cNvPr id="11" name="Picture 2" descr="13,132 Gray Wash Stock Vector Illustration and Royalty Free Gray Wash  Clipart"/>
          <p:cNvPicPr>
            <a:picLocks noChangeAspect="1" noChangeArrowheads="1"/>
          </p:cNvPicPr>
          <p:nvPr/>
        </p:nvPicPr>
        <p:blipFill>
          <a:blip r:embed="rId14">
            <a:extLst>
              <a:ext uri="{BEBA8EAE-BF5A-486C-A8C5-ECC9F3942E4B}">
                <a14:imgProps xmlns:a14="http://schemas.microsoft.com/office/drawing/2010/main">
                  <a14:imgLayer r:embed="rId10">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0 L 0.16302 0.33673 " pathEditMode="relative" rAng="0" ptsTypes="AA">
                                      <p:cBhvr>
                                        <p:cTn id="6" dur="2000" fill="hold"/>
                                        <p:tgtEl>
                                          <p:spTgt spid="14"/>
                                        </p:tgtEl>
                                        <p:attrNameLst>
                                          <p:attrName>ppt_x</p:attrName>
                                          <p:attrName>ppt_y</p:attrName>
                                        </p:attrNameLst>
                                      </p:cBhvr>
                                      <p:rCtr x="8142" y="16821"/>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32" presetClass="emph" presetSubtype="0" fill="hold" nodeType="after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 presetClass="mediacall" presetSubtype="0" fill="hold" nodeType="withEffect">
                                  <p:stCondLst>
                                    <p:cond delay="0"/>
                                  </p:stCondLst>
                                  <p:childTnLst>
                                    <p:cmd type="call" cmd="playFrom(0.0)">
                                      <p:cBhvr>
                                        <p:cTn id="23"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6" name="Hình chữ nhật: Góc Tròn 5"/>
          <p:cNvSpPr/>
          <p:nvPr/>
        </p:nvSpPr>
        <p:spPr>
          <a:xfrm>
            <a:off x="2094413" y="268064"/>
            <a:ext cx="8839468" cy="1338941"/>
          </a:xfrm>
          <a:prstGeom prst="roundRect">
            <a:avLst/>
          </a:prstGeom>
          <a:solidFill>
            <a:srgbClr val="FFD9E8"/>
          </a:solidFill>
          <a:ln>
            <a:solidFill>
              <a:srgbClr val="FF036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000" b="1" i="0" strike="noStrike" kern="0" cap="none" spc="0" normalizeH="0" baseline="0" noProof="0" dirty="0" err="1">
                <a:ln>
                  <a:noFill/>
                </a:ln>
                <a:solidFill>
                  <a:srgbClr val="7030A0"/>
                </a:solidFill>
                <a:effectLst/>
                <a:uLnTx/>
                <a:uFillTx/>
                <a:latin typeface="Calibri" panose="020F0502020204030204"/>
                <a:ea typeface="+mn-ea"/>
                <a:cs typeface="+mn-cs"/>
                <a:sym typeface="Arial" panose="020B0604020202020204"/>
              </a:rPr>
              <a:t>Thức</a:t>
            </a:r>
            <a:r>
              <a:rPr kumimoji="0" lang="en-US" sz="6000" b="1" i="0" strike="noStrike" kern="0" cap="none" spc="0" normalizeH="0" noProof="0" dirty="0">
                <a:ln>
                  <a:noFill/>
                </a:ln>
                <a:solidFill>
                  <a:srgbClr val="7030A0"/>
                </a:solidFill>
                <a:effectLst/>
                <a:uLnTx/>
                <a:uFillTx/>
                <a:latin typeface="Calibri" panose="020F0502020204030204"/>
                <a:ea typeface="+mn-ea"/>
                <a:cs typeface="+mn-cs"/>
                <a:sym typeface="Arial" panose="020B0604020202020204"/>
              </a:rPr>
              <a:t> </a:t>
            </a:r>
            <a:r>
              <a:rPr kumimoji="0" lang="en-US" sz="6000" b="1" i="0" strike="noStrike" kern="0" cap="none" spc="0" normalizeH="0" noProof="0" dirty="0" err="1">
                <a:ln>
                  <a:noFill/>
                </a:ln>
                <a:solidFill>
                  <a:srgbClr val="7030A0"/>
                </a:solidFill>
                <a:effectLst/>
                <a:uLnTx/>
                <a:uFillTx/>
                <a:latin typeface="Calibri" panose="020F0502020204030204"/>
                <a:ea typeface="+mn-ea"/>
                <a:cs typeface="+mn-cs"/>
                <a:sym typeface="Arial" panose="020B0604020202020204"/>
              </a:rPr>
              <a:t>ăn</a:t>
            </a:r>
            <a:r>
              <a:rPr kumimoji="0" lang="en-US" sz="6000" b="1" i="0" strike="noStrike" kern="0" cap="none" spc="0" normalizeH="0" noProof="0" dirty="0">
                <a:ln>
                  <a:noFill/>
                </a:ln>
                <a:solidFill>
                  <a:srgbClr val="7030A0"/>
                </a:solidFill>
                <a:effectLst/>
                <a:uLnTx/>
                <a:uFillTx/>
                <a:latin typeface="Calibri" panose="020F0502020204030204"/>
                <a:ea typeface="+mn-ea"/>
                <a:cs typeface="+mn-cs"/>
                <a:sym typeface="Arial" panose="020B0604020202020204"/>
              </a:rPr>
              <a:t> </a:t>
            </a:r>
            <a:r>
              <a:rPr kumimoji="0" lang="en-US" sz="6000" b="1" i="0" strike="noStrike" kern="0" cap="none" spc="0" normalizeH="0" noProof="0" dirty="0" err="1">
                <a:ln>
                  <a:noFill/>
                </a:ln>
                <a:solidFill>
                  <a:srgbClr val="7030A0"/>
                </a:solidFill>
                <a:effectLst/>
                <a:uLnTx/>
                <a:uFillTx/>
                <a:latin typeface="Calibri" panose="020F0502020204030204"/>
                <a:ea typeface="+mn-ea"/>
                <a:cs typeface="+mn-cs"/>
                <a:sym typeface="Arial" panose="020B0604020202020204"/>
              </a:rPr>
              <a:t>của</a:t>
            </a:r>
            <a:r>
              <a:rPr kumimoji="0" lang="en-US" sz="6000" b="1" i="0" strike="noStrike" kern="0" cap="none" spc="0" normalizeH="0" noProof="0" dirty="0">
                <a:ln>
                  <a:noFill/>
                </a:ln>
                <a:solidFill>
                  <a:srgbClr val="7030A0"/>
                </a:solidFill>
                <a:effectLst/>
                <a:uLnTx/>
                <a:uFillTx/>
                <a:latin typeface="Calibri" panose="020F0502020204030204"/>
                <a:ea typeface="+mn-ea"/>
                <a:cs typeface="+mn-cs"/>
                <a:sym typeface="Arial" panose="020B0604020202020204"/>
              </a:rPr>
              <a:t> </a:t>
            </a:r>
            <a:r>
              <a:rPr kumimoji="0" lang="en-US" sz="6000" b="1" i="0" strike="noStrike" kern="0" cap="none" spc="0" normalizeH="0" noProof="0" dirty="0" err="1">
                <a:ln>
                  <a:noFill/>
                </a:ln>
                <a:solidFill>
                  <a:srgbClr val="7030A0"/>
                </a:solidFill>
                <a:effectLst/>
                <a:uLnTx/>
                <a:uFillTx/>
                <a:latin typeface="Calibri" panose="020F0502020204030204"/>
                <a:ea typeface="+mn-ea"/>
                <a:cs typeface="+mn-cs"/>
                <a:sym typeface="Arial" panose="020B0604020202020204"/>
              </a:rPr>
              <a:t>hổ</a:t>
            </a:r>
            <a:r>
              <a:rPr kumimoji="0" lang="en-US" sz="6000" b="1" i="0" strike="noStrike" kern="0" cap="none" spc="0" normalizeH="0" noProof="0" dirty="0">
                <a:ln>
                  <a:noFill/>
                </a:ln>
                <a:solidFill>
                  <a:srgbClr val="7030A0"/>
                </a:solidFill>
                <a:effectLst/>
                <a:uLnTx/>
                <a:uFillTx/>
                <a:latin typeface="Calibri" panose="020F0502020204030204"/>
                <a:ea typeface="+mn-ea"/>
                <a:cs typeface="+mn-cs"/>
                <a:sym typeface="Arial" panose="020B0604020202020204"/>
              </a:rPr>
              <a:t> </a:t>
            </a:r>
            <a:r>
              <a:rPr kumimoji="0" lang="en-US" sz="6000" b="1" i="0" strike="noStrike" kern="0" cap="none" spc="0" normalizeH="0" noProof="0" dirty="0" err="1">
                <a:ln>
                  <a:noFill/>
                </a:ln>
                <a:solidFill>
                  <a:srgbClr val="7030A0"/>
                </a:solidFill>
                <a:effectLst/>
                <a:uLnTx/>
                <a:uFillTx/>
                <a:latin typeface="Calibri" panose="020F0502020204030204"/>
                <a:ea typeface="+mn-ea"/>
                <a:cs typeface="+mn-cs"/>
                <a:sym typeface="Arial" panose="020B0604020202020204"/>
              </a:rPr>
              <a:t>là</a:t>
            </a:r>
            <a:r>
              <a:rPr kumimoji="0" lang="en-US" sz="6000" b="1" i="0" strike="noStrike" kern="0" cap="none" spc="0" normalizeH="0" noProof="0" dirty="0">
                <a:ln>
                  <a:noFill/>
                </a:ln>
                <a:solidFill>
                  <a:srgbClr val="7030A0"/>
                </a:solidFill>
                <a:effectLst/>
                <a:uLnTx/>
                <a:uFillTx/>
                <a:latin typeface="Calibri" panose="020F0502020204030204"/>
                <a:ea typeface="+mn-ea"/>
                <a:cs typeface="+mn-cs"/>
                <a:sym typeface="Arial" panose="020B0604020202020204"/>
              </a:rPr>
              <a:t> </a:t>
            </a:r>
            <a:r>
              <a:rPr kumimoji="0" lang="en-US" sz="6000" b="1" i="0" strike="noStrike" kern="0" cap="none" spc="0" normalizeH="0" noProof="0" dirty="0" err="1">
                <a:ln>
                  <a:noFill/>
                </a:ln>
                <a:solidFill>
                  <a:srgbClr val="7030A0"/>
                </a:solidFill>
                <a:effectLst/>
                <a:uLnTx/>
                <a:uFillTx/>
                <a:latin typeface="Calibri" panose="020F0502020204030204"/>
                <a:ea typeface="+mn-ea"/>
                <a:cs typeface="+mn-cs"/>
                <a:sym typeface="Arial" panose="020B0604020202020204"/>
              </a:rPr>
              <a:t>gì</a:t>
            </a:r>
            <a:r>
              <a:rPr kumimoji="0" lang="en-US" sz="6000" b="1" i="0" strike="noStrike" kern="0" cap="none" spc="0" normalizeH="0" noProof="0" dirty="0">
                <a:ln>
                  <a:noFill/>
                </a:ln>
                <a:solidFill>
                  <a:srgbClr val="7030A0"/>
                </a:solidFill>
                <a:effectLst/>
                <a:uLnTx/>
                <a:uFillTx/>
                <a:latin typeface="Calibri" panose="020F0502020204030204"/>
                <a:ea typeface="+mn-ea"/>
                <a:cs typeface="+mn-cs"/>
                <a:sym typeface="Arial" panose="020B0604020202020204"/>
              </a:rPr>
              <a:t>?</a:t>
            </a:r>
            <a:endParaRPr kumimoji="0" lang="en-US" sz="6000" b="1" i="0" strike="noStrike" kern="0" cap="none" spc="0" normalizeH="0" baseline="0" noProof="0" dirty="0">
              <a:ln>
                <a:noFill/>
              </a:ln>
              <a:solidFill>
                <a:srgbClr val="7030A0"/>
              </a:solidFill>
              <a:effectLst/>
              <a:uLnTx/>
              <a:uFillTx/>
              <a:latin typeface="Calibri" panose="020F0502020204030204"/>
              <a:ea typeface="+mn-ea"/>
              <a:cs typeface="+mn-cs"/>
              <a:sym typeface="Arial" panose="020B0604020202020204"/>
            </a:endParaRPr>
          </a:p>
        </p:txBody>
      </p:sp>
      <p:pic>
        <p:nvPicPr>
          <p:cNvPr id="2" name="Hình ảnh 1" descr="Ảnh có chứa vòng tròn, bóng, Nhiều màu sắc, Đồ họa&#10;&#10;Mô tả được tạo tự động"/>
          <p:cNvPicPr>
            <a:picLocks noChangeAspect="1"/>
          </p:cNvPicPr>
          <p:nvPr/>
        </p:nvPicPr>
        <p:blipFill>
          <a:blip r:embed="rId6"/>
          <a:stretch>
            <a:fillRect/>
          </a:stretch>
        </p:blipFill>
        <p:spPr>
          <a:xfrm>
            <a:off x="405632" y="-76983"/>
            <a:ext cx="2191896" cy="2191896"/>
          </a:xfrm>
          <a:prstGeom prst="rect">
            <a:avLst/>
          </a:prstGeom>
        </p:spPr>
      </p:pic>
      <p:pic>
        <p:nvPicPr>
          <p:cNvPr id="5" name="Hình ảnh 10" descr="Ảnh có chứa phim hoạt hình, hình mẫu, minh họa, Phim hoạt hình&#10;&#10;Mô tả được tạo tự động"/>
          <p:cNvPicPr>
            <a:picLocks noChangeAspect="1"/>
          </p:cNvPicPr>
          <p:nvPr/>
        </p:nvPicPr>
        <p:blipFill rotWithShape="1">
          <a:blip r:embed="rId7">
            <a:extLst>
              <a:ext uri="{BEBA8EAE-BF5A-486C-A8C5-ECC9F3942E4B}">
                <a14:imgProps xmlns:a14="http://schemas.microsoft.com/office/drawing/2010/main">
                  <a14:imgLayer r:embed="rId8">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7924751" y="2400900"/>
            <a:ext cx="3372168" cy="4774961"/>
          </a:xfrm>
          <a:prstGeom prst="rect">
            <a:avLst/>
          </a:prstGeom>
        </p:spPr>
      </p:pic>
      <p:sp>
        <p:nvSpPr>
          <p:cNvPr id="9" name="Hình chữ nhật 11"/>
          <p:cNvSpPr/>
          <p:nvPr/>
        </p:nvSpPr>
        <p:spPr>
          <a:xfrm>
            <a:off x="1428750" y="3455458"/>
            <a:ext cx="5546422" cy="17642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Hươu</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nai</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lợn</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a:t>
            </a:r>
            <a:r>
              <a:rPr kumimoji="0" lang="en-US" sz="5400" b="1" i="0" u="none" strike="noStrike" kern="0" cap="none" spc="0" normalizeH="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trâu</a:t>
            </a:r>
            <a:r>
              <a:rPr kumimoji="0" lang="en-US" sz="5400" b="1" i="0" u="none" strike="noStrike" kern="0" cap="none" spc="0" normalizeH="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rừng</a:t>
            </a:r>
            <a:r>
              <a:rPr lang="en-US" sz="5400" b="1" kern="0" dirty="0">
                <a:solidFill>
                  <a:srgbClr val="FF0368"/>
                </a:solidFill>
                <a:latin typeface="Calibri" panose="020F0502020204030204" pitchFamily="34" charset="0"/>
                <a:ea typeface="Calibri" panose="020F0502020204030204" pitchFamily="34" charset="0"/>
                <a:cs typeface="Calibri" panose="020F0502020204030204" pitchFamily="34" charset="0"/>
                <a:sym typeface="Arial" panose="020B0604020202020204"/>
              </a:rPr>
              <a:t>,…</a:t>
            </a:r>
            <a:endPar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8639951" y="2410576"/>
            <a:ext cx="3372168" cy="4774961"/>
          </a:xfrm>
          <a:prstGeom prst="rect">
            <a:avLst/>
          </a:prstGeom>
        </p:spPr>
      </p:pic>
      <p:pic>
        <p:nvPicPr>
          <p:cNvPr id="9" name="Hình ảnh 8" descr="Ảnh có chứa phim hoạt hình, hình mẫu, mũ, Phim hoạt hình&#10;&#10;Mô tả được tạo tự động"/>
          <p:cNvPicPr>
            <a:picLocks noChangeAspect="1"/>
          </p:cNvPicPr>
          <p:nvPr/>
        </p:nvPicPr>
        <p:blipFill>
          <a:blip r:embed="rId7"/>
          <a:stretch>
            <a:fillRect/>
          </a:stretch>
        </p:blipFill>
        <p:spPr>
          <a:xfrm rot="2534453">
            <a:off x="7295119" y="5025949"/>
            <a:ext cx="1628140" cy="1628140"/>
          </a:xfrm>
          <a:prstGeom prst="rect">
            <a:avLst/>
          </a:prstGeom>
        </p:spPr>
      </p:pic>
      <p:pic>
        <p:nvPicPr>
          <p:cNvPr id="1026" name="Picture 2" descr="13,132 Gray Wash Stock Vector Illustration and Royalty Free Gray Wash  Clipar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òng tròn, bóng, Nhiều màu sắc, Đồ họa&#10;&#10;Mô tả được tạo tự động"/>
          <p:cNvPicPr>
            <a:picLocks noChangeAspect="1"/>
          </p:cNvPicPr>
          <p:nvPr/>
        </p:nvPicPr>
        <p:blipFill>
          <a:blip r:embed="rId10"/>
          <a:stretch>
            <a:fillRect/>
          </a:stretch>
        </p:blipFill>
        <p:spPr>
          <a:xfrm>
            <a:off x="4767359" y="4798055"/>
            <a:ext cx="2191896" cy="2191896"/>
          </a:xfrm>
          <a:prstGeom prst="rect">
            <a:avLst/>
          </a:prstGeom>
        </p:spPr>
      </p:pic>
      <p:pic>
        <p:nvPicPr>
          <p:cNvPr id="14" name="Hình ảnh 13" descr="Ảnh có chứa phim hoạt hình, hình mẫu, minh họa&#10;&#10;Mô tả được tạo tự động"/>
          <p:cNvPicPr>
            <a:picLocks noChangeAspect="1"/>
          </p:cNvPicPr>
          <p:nvPr/>
        </p:nvPicPr>
        <p:blipFill>
          <a:blip r:embed="rId11"/>
          <a:stretch>
            <a:fillRect/>
          </a:stretch>
        </p:blipFill>
        <p:spPr>
          <a:xfrm rot="16797399">
            <a:off x="2932405" y="5021563"/>
            <a:ext cx="1744880" cy="1744880"/>
          </a:xfrm>
          <a:prstGeom prst="rect">
            <a:avLst/>
          </a:prstGeom>
        </p:spPr>
      </p:pic>
      <p:pic>
        <p:nvPicPr>
          <p:cNvPr id="11" name="Picture 2" descr="13,132 Gray Wash Stock Vector Illustration and Royalty Free Gray Wash  Clipart"/>
          <p:cNvPicPr>
            <a:picLocks noChangeAspect="1" noChangeArrowheads="1"/>
          </p:cNvPicPr>
          <p:nvPr/>
        </p:nvPicPr>
        <p:blipFill>
          <a:blip r:embed="rId12">
            <a:extLst>
              <a:ext uri="{BEBA8EAE-BF5A-486C-A8C5-ECC9F3942E4B}">
                <a14:imgProps xmlns:a14="http://schemas.microsoft.com/office/drawing/2010/main">
                  <a14:imgLayer r:embed="rId9">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3"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04225" y="-6161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2.77778E-6 7.40741E-7 L -0.14722 -0.0358 " pathEditMode="relative" rAng="0" ptsTypes="AA">
                                      <p:cBhvr>
                                        <p:cTn id="18" dur="2000" fill="hold"/>
                                        <p:tgtEl>
                                          <p:spTgt spid="12"/>
                                        </p:tgtEl>
                                        <p:attrNameLst>
                                          <p:attrName>ppt_x</p:attrName>
                                          <p:attrName>ppt_y</p:attrName>
                                        </p:attrNameLst>
                                      </p:cBhvr>
                                      <p:rCtr x="-7361" y="-1790"/>
                                    </p:animMotion>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mediacall" presetSubtype="0" fill="hold" nodeType="with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minh họa, Phim hoạt hình&#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7924751" y="2400900"/>
            <a:ext cx="3372168" cy="4774961"/>
          </a:xfrm>
          <a:prstGeom prst="rect">
            <a:avLst/>
          </a:prstGeom>
        </p:spPr>
      </p:pic>
      <p:sp>
        <p:nvSpPr>
          <p:cNvPr id="12" name="Hình chữ nhật 11"/>
          <p:cNvSpPr/>
          <p:nvPr/>
        </p:nvSpPr>
        <p:spPr>
          <a:xfrm>
            <a:off x="3219450" y="3436409"/>
            <a:ext cx="3260422" cy="1354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Cỏ</a:t>
            </a:r>
            <a:endParaRPr kumimoji="0" lang="en-US" sz="6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6" name="Hình chữ nhật: Góc Tròn 5"/>
          <p:cNvSpPr/>
          <p:nvPr/>
        </p:nvSpPr>
        <p:spPr>
          <a:xfrm>
            <a:off x="1703764" y="322461"/>
            <a:ext cx="10119768" cy="1354667"/>
          </a:xfrm>
          <a:prstGeom prst="roundRect">
            <a:avLst/>
          </a:prstGeom>
          <a:solidFill>
            <a:schemeClr val="accent3">
              <a:lumMod val="40000"/>
              <a:lumOff val="60000"/>
            </a:schemeClr>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400" b="1" kern="0" dirty="0" err="1">
                <a:solidFill>
                  <a:srgbClr val="EB6553">
                    <a:lumMod val="75000"/>
                  </a:srgbClr>
                </a:solidFill>
                <a:latin typeface="Calibri" panose="020F0502020204030204"/>
                <a:sym typeface="Arial" panose="020B0604020202020204"/>
              </a:rPr>
              <a:t>Thức</a:t>
            </a:r>
            <a:r>
              <a:rPr lang="en-US" sz="5400" b="1" kern="0" dirty="0">
                <a:solidFill>
                  <a:srgbClr val="EB6553">
                    <a:lumMod val="75000"/>
                  </a:srgbClr>
                </a:solidFill>
                <a:latin typeface="Calibri" panose="020F0502020204030204"/>
                <a:sym typeface="Arial" panose="020B0604020202020204"/>
              </a:rPr>
              <a:t> </a:t>
            </a:r>
            <a:r>
              <a:rPr lang="en-US" sz="5400" b="1" kern="0" dirty="0" err="1">
                <a:solidFill>
                  <a:srgbClr val="EB6553">
                    <a:lumMod val="75000"/>
                  </a:srgbClr>
                </a:solidFill>
                <a:latin typeface="Calibri" panose="020F0502020204030204"/>
                <a:sym typeface="Arial" panose="020B0604020202020204"/>
              </a:rPr>
              <a:t>ăn</a:t>
            </a:r>
            <a:r>
              <a:rPr lang="en-US" sz="5400" b="1" kern="0" dirty="0">
                <a:solidFill>
                  <a:srgbClr val="EB6553">
                    <a:lumMod val="75000"/>
                  </a:srgbClr>
                </a:solidFill>
                <a:latin typeface="Calibri" panose="020F0502020204030204"/>
                <a:sym typeface="Arial" panose="020B0604020202020204"/>
              </a:rPr>
              <a:t> </a:t>
            </a:r>
            <a:r>
              <a:rPr lang="en-US" sz="5400" b="1" kern="0" dirty="0" err="1">
                <a:solidFill>
                  <a:srgbClr val="EB6553">
                    <a:lumMod val="75000"/>
                  </a:srgbClr>
                </a:solidFill>
                <a:latin typeface="Calibri" panose="020F0502020204030204"/>
                <a:sym typeface="Arial" panose="020B0604020202020204"/>
              </a:rPr>
              <a:t>của</a:t>
            </a:r>
            <a:r>
              <a:rPr lang="en-US" sz="5400" b="1" kern="0" dirty="0">
                <a:solidFill>
                  <a:srgbClr val="EB6553">
                    <a:lumMod val="75000"/>
                  </a:srgbClr>
                </a:solidFill>
                <a:latin typeface="Calibri" panose="020F0502020204030204"/>
                <a:sym typeface="Arial" panose="020B0604020202020204"/>
              </a:rPr>
              <a:t> </a:t>
            </a:r>
            <a:r>
              <a:rPr lang="en-US" sz="5400" b="1" kern="0" dirty="0" err="1">
                <a:solidFill>
                  <a:srgbClr val="EB6553">
                    <a:lumMod val="75000"/>
                  </a:srgbClr>
                </a:solidFill>
                <a:latin typeface="Calibri" panose="020F0502020204030204"/>
                <a:sym typeface="Arial" panose="020B0604020202020204"/>
              </a:rPr>
              <a:t>cào</a:t>
            </a:r>
            <a:r>
              <a:rPr lang="en-US" sz="5400" b="1" kern="0" dirty="0">
                <a:solidFill>
                  <a:srgbClr val="EB6553">
                    <a:lumMod val="75000"/>
                  </a:srgbClr>
                </a:solidFill>
                <a:latin typeface="Calibri" panose="020F0502020204030204"/>
                <a:sym typeface="Arial" panose="020B0604020202020204"/>
              </a:rPr>
              <a:t> </a:t>
            </a:r>
            <a:r>
              <a:rPr lang="en-US" sz="5400" b="1" kern="0" dirty="0" err="1">
                <a:solidFill>
                  <a:srgbClr val="EB6553">
                    <a:lumMod val="75000"/>
                  </a:srgbClr>
                </a:solidFill>
                <a:latin typeface="Calibri" panose="020F0502020204030204"/>
                <a:sym typeface="Arial" panose="020B0604020202020204"/>
              </a:rPr>
              <a:t>cào</a:t>
            </a:r>
            <a:r>
              <a:rPr lang="en-US" sz="5400" b="1" kern="0" dirty="0">
                <a:solidFill>
                  <a:srgbClr val="EB6553">
                    <a:lumMod val="75000"/>
                  </a:srgbClr>
                </a:solidFill>
                <a:latin typeface="Calibri" panose="020F0502020204030204"/>
                <a:sym typeface="Arial" panose="020B0604020202020204"/>
              </a:rPr>
              <a:t> </a:t>
            </a:r>
            <a:r>
              <a:rPr lang="en-US" sz="5400" b="1" kern="0" dirty="0" err="1">
                <a:solidFill>
                  <a:srgbClr val="EB6553">
                    <a:lumMod val="75000"/>
                  </a:srgbClr>
                </a:solidFill>
                <a:latin typeface="Calibri" panose="020F0502020204030204"/>
                <a:sym typeface="Arial" panose="020B0604020202020204"/>
              </a:rPr>
              <a:t>là</a:t>
            </a:r>
            <a:r>
              <a:rPr lang="en-US" sz="5400" b="1" kern="0" dirty="0">
                <a:solidFill>
                  <a:srgbClr val="EB6553">
                    <a:lumMod val="75000"/>
                  </a:srgbClr>
                </a:solidFill>
                <a:latin typeface="Calibri" panose="020F0502020204030204"/>
                <a:sym typeface="Arial" panose="020B0604020202020204"/>
              </a:rPr>
              <a:t> </a:t>
            </a:r>
            <a:r>
              <a:rPr lang="en-US" sz="5400" b="1" kern="0" dirty="0" err="1">
                <a:solidFill>
                  <a:srgbClr val="EB6553">
                    <a:lumMod val="75000"/>
                  </a:srgbClr>
                </a:solidFill>
                <a:latin typeface="Calibri" panose="020F0502020204030204"/>
                <a:sym typeface="Arial" panose="020B0604020202020204"/>
              </a:rPr>
              <a:t>gì</a:t>
            </a:r>
            <a:r>
              <a:rPr lang="en-US" sz="5400" b="1" kern="0" dirty="0">
                <a:solidFill>
                  <a:srgbClr val="EB6553">
                    <a:lumMod val="75000"/>
                  </a:srgbClr>
                </a:solidFill>
                <a:latin typeface="Calibri" panose="020F0502020204030204"/>
                <a:sym typeface="Arial" panose="020B0604020202020204"/>
              </a:rPr>
              <a:t>?</a:t>
            </a:r>
            <a:endParaRPr kumimoji="0" lang="en-US" sz="5400" b="1" i="0" strike="noStrike" kern="0" cap="none" spc="0" normalizeH="0" baseline="0" noProof="0" dirty="0">
              <a:ln>
                <a:noFill/>
              </a:ln>
              <a:solidFill>
                <a:srgbClr val="EB6553">
                  <a:lumMod val="75000"/>
                </a:srgbClr>
              </a:solidFill>
              <a:effectLst/>
              <a:uLnTx/>
              <a:uFillTx/>
              <a:latin typeface="Calibri" panose="020F0502020204030204"/>
              <a:sym typeface="Arial" panose="020B0604020202020204"/>
            </a:endParaRPr>
          </a:p>
        </p:txBody>
      </p:sp>
      <p:pic>
        <p:nvPicPr>
          <p:cNvPr id="13" name="Hình ảnh 12" descr="Ảnh có chứa phim hoạt hình, hình mẫu, mũ, Phim hoạt hình&#10;&#10;Mô tả được tạo tự động"/>
          <p:cNvPicPr>
            <a:picLocks noChangeAspect="1"/>
          </p:cNvPicPr>
          <p:nvPr/>
        </p:nvPicPr>
        <p:blipFill>
          <a:blip r:embed="rId6"/>
          <a:stretch>
            <a:fillRect/>
          </a:stretch>
        </p:blipFill>
        <p:spPr>
          <a:xfrm rot="21193653">
            <a:off x="598987" y="448041"/>
            <a:ext cx="1628140" cy="16281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8639951" y="2410576"/>
            <a:ext cx="3372168" cy="4774961"/>
          </a:xfrm>
          <a:prstGeom prst="rect">
            <a:avLst/>
          </a:prstGeom>
        </p:spPr>
      </p:pic>
      <p:pic>
        <p:nvPicPr>
          <p:cNvPr id="1026" name="Picture 2" descr="13,132 Gray Wash Stock Vector Illustration and Royalty Free Gray Wash  Clipar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òng tròn, bóng, Nhiều màu sắc, Đồ họa&#10;&#10;Mô tả được tạo tự động"/>
          <p:cNvPicPr>
            <a:picLocks noChangeAspect="1"/>
          </p:cNvPicPr>
          <p:nvPr/>
        </p:nvPicPr>
        <p:blipFill>
          <a:blip r:embed="rId9"/>
          <a:stretch>
            <a:fillRect/>
          </a:stretch>
        </p:blipFill>
        <p:spPr>
          <a:xfrm>
            <a:off x="2917925" y="4488416"/>
            <a:ext cx="2191896" cy="2191896"/>
          </a:xfrm>
          <a:prstGeom prst="rect">
            <a:avLst/>
          </a:prstGeom>
        </p:spPr>
      </p:pic>
      <p:pic>
        <p:nvPicPr>
          <p:cNvPr id="14" name="Hình ảnh 13" descr="Ảnh có chứa phim hoạt hình, hình mẫu, minh họa&#10;&#10;Mô tả được tạo tự động"/>
          <p:cNvPicPr>
            <a:picLocks noChangeAspect="1"/>
          </p:cNvPicPr>
          <p:nvPr/>
        </p:nvPicPr>
        <p:blipFill>
          <a:blip r:embed="rId10"/>
          <a:stretch>
            <a:fillRect/>
          </a:stretch>
        </p:blipFill>
        <p:spPr>
          <a:xfrm rot="16797399">
            <a:off x="2932405" y="5021563"/>
            <a:ext cx="1744880" cy="1744880"/>
          </a:xfrm>
          <a:prstGeom prst="rect">
            <a:avLst/>
          </a:prstGeom>
        </p:spPr>
      </p:pic>
      <p:pic>
        <p:nvPicPr>
          <p:cNvPr id="2"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3"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pic>
        <p:nvPicPr>
          <p:cNvPr id="11" name="Picture 2" descr="13,132 Gray Wash Stock Vector Illustration and Royalty Free Gray Wash  Clipart"/>
          <p:cNvPicPr>
            <a:picLocks noChangeAspect="1" noChangeArrowheads="1"/>
          </p:cNvPicPr>
          <p:nvPr/>
        </p:nvPicPr>
        <p:blipFill>
          <a:blip r:embed="rId13">
            <a:extLst>
              <a:ext uri="{BEBA8EAE-BF5A-486C-A8C5-ECC9F3942E4B}">
                <a14:imgProps xmlns:a14="http://schemas.microsoft.com/office/drawing/2010/main">
                  <a14:imgLayer r:embed="rId8">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phim hoạt hình, hình mẫu, mũ, Phim hoạt hình&#10;&#10;Mô tả được tạo tự động"/>
          <p:cNvPicPr>
            <a:picLocks noChangeAspect="1"/>
          </p:cNvPicPr>
          <p:nvPr/>
        </p:nvPicPr>
        <p:blipFill>
          <a:blip r:embed="rId14"/>
          <a:stretch>
            <a:fillRect/>
          </a:stretch>
        </p:blipFill>
        <p:spPr>
          <a:xfrm rot="2534453">
            <a:off x="7295119" y="5025949"/>
            <a:ext cx="1628140" cy="16281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4.16667E-6 -3.20988E-6 L -0.35 -0.06419 " pathEditMode="relative" rAng="0" ptsTypes="AA">
                                      <p:cBhvr>
                                        <p:cTn id="18" dur="2000" fill="hold"/>
                                        <p:tgtEl>
                                          <p:spTgt spid="9"/>
                                        </p:tgtEl>
                                        <p:attrNameLst>
                                          <p:attrName>ppt_x</p:attrName>
                                          <p:attrName>ppt_y</p:attrName>
                                        </p:attrNameLst>
                                      </p:cBhvr>
                                      <p:rCtr x="-17500" y="-3210"/>
                                    </p:animMotion>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mediacall" presetSubtype="0" fill="hold" nodeType="with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545"/>
            <a:ext cx="12192000" cy="6861544"/>
          </a:xfrm>
          <a:prstGeom prst="rect">
            <a:avLst/>
          </a:prstGeom>
        </p:spPr>
      </p:pic>
      <p:grpSp>
        <p:nvGrpSpPr>
          <p:cNvPr id="7" name="组合 43"/>
          <p:cNvGrpSpPr/>
          <p:nvPr/>
        </p:nvGrpSpPr>
        <p:grpSpPr>
          <a:xfrm>
            <a:off x="3423420" y="1166546"/>
            <a:ext cx="5557907" cy="4521363"/>
            <a:chOff x="3727085" y="1459215"/>
            <a:chExt cx="6201009" cy="5044527"/>
          </a:xfrm>
        </p:grpSpPr>
        <p:sp>
          <p:nvSpPr>
            <p:cNvPr id="9" name="思想气泡: 云 23"/>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Picture 2"/>
          <p:cNvPicPr>
            <a:picLocks noChangeAspect="1"/>
          </p:cNvPicPr>
          <p:nvPr/>
        </p:nvPicPr>
        <p:blipFill>
          <a:blip r:embed="rId4"/>
          <a:stretch>
            <a:fillRect/>
          </a:stretch>
        </p:blipFill>
        <p:spPr>
          <a:xfrm>
            <a:off x="4053650" y="1554691"/>
            <a:ext cx="4389500" cy="39200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3814839" y="126383"/>
            <a:ext cx="7003141" cy="2643346"/>
            <a:chOff x="3695701" y="-21328"/>
            <a:chExt cx="5252356" cy="1982510"/>
          </a:xfrm>
        </p:grpSpPr>
        <p:sp>
          <p:nvSpPr>
            <p:cNvPr id="15" name="Bong bóng Lời nói: Hình chữ nhật với Góc Tròn 14"/>
            <p:cNvSpPr/>
            <p:nvPr/>
          </p:nvSpPr>
          <p:spPr>
            <a:xfrm>
              <a:off x="3695701" y="-21328"/>
              <a:ext cx="5252356" cy="1760188"/>
            </a:xfrm>
            <a:prstGeom prst="wedgeRoundRectCallout">
              <a:avLst>
                <a:gd name="adj1" fmla="val 39325"/>
                <a:gd name="adj2" fmla="val 106798"/>
                <a:gd name="adj3" fmla="val 16667"/>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735" b="1" i="0" u="none" strike="noStrike" kern="0" cap="none" spc="0" normalizeH="0" baseline="0" noProof="0">
                <a:ln>
                  <a:noFill/>
                </a:ln>
                <a:solidFill>
                  <a:srgbClr val="FF0368"/>
                </a:solidFill>
                <a:effectLst/>
                <a:uLnTx/>
                <a:uFillTx/>
                <a:latin typeface="Calibri" panose="020F0502020204030204"/>
                <a:ea typeface="+mn-ea"/>
                <a:cs typeface="+mn-cs"/>
                <a:sym typeface="Arial" panose="020B0604020202020204"/>
              </a:endParaRPr>
            </a:p>
          </p:txBody>
        </p:sp>
        <p:sp>
          <p:nvSpPr>
            <p:cNvPr id="17" name="Hộp Văn bản 16"/>
            <p:cNvSpPr txBox="1"/>
            <p:nvPr/>
          </p:nvSpPr>
          <p:spPr>
            <a:xfrm>
              <a:off x="4063349" y="168576"/>
              <a:ext cx="4643145" cy="1792606"/>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en-US" sz="3735" b="1" i="0" u="none" strike="noStrike" kern="0" cap="none" spc="0" normalizeH="0" baseline="0" noProof="0">
                  <a:ln>
                    <a:noFill/>
                  </a:ln>
                  <a:solidFill>
                    <a:srgbClr val="FF0368"/>
                  </a:solidFill>
                  <a:effectLst/>
                  <a:uLnTx/>
                  <a:uFillTx/>
                  <a:latin typeface="Calibri" panose="020F0502020204030204"/>
                  <a:ea typeface="+mn-ea"/>
                  <a:cs typeface="Arial" panose="020B0604020202020204"/>
                  <a:sym typeface="Arial" panose="020B0604020202020204"/>
                </a:rPr>
                <a:t>Cảm ơn các bạn đã giúp mình dọn dẹp nhà cửa nhé! Các bạn thật tuyệt!!!</a:t>
              </a: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735" b="0" i="0" u="none" strike="noStrike" kern="0" cap="none" spc="0" normalizeH="0" baseline="0" noProof="0">
                <a:ln>
                  <a:noFill/>
                </a:ln>
                <a:solidFill>
                  <a:srgbClr val="000000"/>
                </a:solidFill>
                <a:effectLst/>
                <a:uLnTx/>
                <a:uFillTx/>
                <a:latin typeface="Calibri" panose="020F0502020204030204"/>
                <a:ea typeface="+mn-ea"/>
                <a:cs typeface="Arial" panose="020B0604020202020204"/>
                <a:sym typeface="Arial" panose="020B0604020202020204"/>
              </a:endParaRPr>
            </a:p>
          </p:txBody>
        </p:sp>
      </p:grpSp>
      <p:pic>
        <p:nvPicPr>
          <p:cNvPr id="10" name="Hình ảnh 9" descr="Ảnh có chứa phim hoạt hình, hình mẫu, minh họa, Phim hoạt hình&#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a:fillRect/>
          </a:stretch>
        </p:blipFill>
        <p:spPr>
          <a:xfrm>
            <a:off x="8639951" y="2410576"/>
            <a:ext cx="3372168" cy="47749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10" name="Picture 9"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66" y="331398"/>
            <a:ext cx="5639344" cy="5639344"/>
          </a:xfrm>
          <a:prstGeom prst="rect">
            <a:avLst/>
          </a:prstGeom>
        </p:spPr>
      </p:pic>
      <p:pic>
        <p:nvPicPr>
          <p:cNvPr id="2" name="Picture 1"/>
          <p:cNvPicPr>
            <a:picLocks noChangeAspect="1"/>
          </p:cNvPicPr>
          <p:nvPr/>
        </p:nvPicPr>
        <p:blipFill>
          <a:blip r:embed="rId5"/>
          <a:stretch>
            <a:fillRect/>
          </a:stretch>
        </p:blipFill>
        <p:spPr>
          <a:xfrm>
            <a:off x="4744687" y="1414157"/>
            <a:ext cx="6626926" cy="26580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84007"/>
            <a:ext cx="11613223" cy="63025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257175" y="143296"/>
            <a:ext cx="11734800" cy="1275929"/>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ln w="0"/>
                <a:solidFill>
                  <a:srgbClr val="002060"/>
                </a:solidFill>
                <a:effectLst>
                  <a:outerShdw blurRad="38100" dist="19050" dir="2700000" algn="tl" rotWithShape="0">
                    <a:schemeClr val="dk1">
                      <a:alpha val="40000"/>
                    </a:schemeClr>
                  </a:outerShdw>
                </a:effectLst>
              </a:rPr>
              <a:t>Quan </a:t>
            </a:r>
            <a:r>
              <a:rPr lang="en-US" sz="3600" b="1" dirty="0" err="1">
                <a:ln w="0"/>
                <a:solidFill>
                  <a:srgbClr val="002060"/>
                </a:solidFill>
                <a:effectLst>
                  <a:outerShdw blurRad="38100" dist="19050" dir="2700000" algn="tl" rotWithShape="0">
                    <a:schemeClr val="dk1">
                      <a:alpha val="40000"/>
                    </a:schemeClr>
                  </a:outerShdw>
                </a:effectLst>
              </a:rPr>
              <a:t>sát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hình</a:t>
            </a:r>
            <a:r>
              <a:rPr lang="en-US" sz="3600" b="1" dirty="0">
                <a:ln w="0"/>
                <a:solidFill>
                  <a:srgbClr val="002060"/>
                </a:solidFill>
                <a:effectLst>
                  <a:outerShdw blurRad="38100" dist="19050" dir="2700000" algn="tl" rotWithShape="0">
                    <a:schemeClr val="dk1">
                      <a:alpha val="40000"/>
                    </a:schemeClr>
                  </a:outerShdw>
                </a:effectLst>
              </a:rPr>
              <a:t> 1 </a:t>
            </a:r>
            <a:r>
              <a:rPr lang="en-US" sz="3600" b="1" dirty="0" err="1">
                <a:ln w="0"/>
                <a:solidFill>
                  <a:srgbClr val="002060"/>
                </a:solidFill>
                <a:effectLst>
                  <a:outerShdw blurRad="38100" dist="19050" dir="2700000" algn="tl" rotWithShape="0">
                    <a:schemeClr val="dk1">
                      <a:alpha val="40000"/>
                    </a:schemeClr>
                  </a:outerShdw>
                </a:effectLst>
              </a:rPr>
              <a:t>và</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cho</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biết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cây</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lúa</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có</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vai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trò</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gì</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đối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với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chuỗi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thức</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ăn</a:t>
            </a:r>
            <a:r>
              <a:rPr lang="en-US" sz="3600" b="1" dirty="0">
                <a:ln w="0"/>
                <a:solidFill>
                  <a:srgbClr val="002060"/>
                </a:solidFill>
                <a:effectLst>
                  <a:outerShdw blurRad="38100" dist="19050" dir="2700000" algn="tl" rotWithShape="0">
                    <a:schemeClr val="dk1">
                      <a:alpha val="40000"/>
                    </a:schemeClr>
                  </a:outerShdw>
                </a:effectLst>
              </a:rPr>
              <a:t>.</a:t>
            </a:r>
            <a:endParaRPr kumimoji="0" lang="en-US" sz="3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panose="020F0502020204030204"/>
            </a:endParaRPr>
          </a:p>
        </p:txBody>
      </p:sp>
      <p:pic>
        <p:nvPicPr>
          <p:cNvPr id="12" name="Picture 11"/>
          <p:cNvPicPr>
            <a:picLocks noChangeAspect="1"/>
          </p:cNvPicPr>
          <p:nvPr/>
        </p:nvPicPr>
        <p:blipFill>
          <a:blip r:embed="rId3"/>
          <a:stretch>
            <a:fillRect/>
          </a:stretch>
        </p:blipFill>
        <p:spPr>
          <a:xfrm>
            <a:off x="809625" y="1767417"/>
            <a:ext cx="6134100" cy="4466696"/>
          </a:xfrm>
          <a:prstGeom prst="rect">
            <a:avLst/>
          </a:prstGeom>
        </p:spPr>
      </p:pic>
      <p:sp>
        <p:nvSpPr>
          <p:cNvPr id="13" name="Speech Bubble: Rectangle with Corners Rounded 17"/>
          <p:cNvSpPr/>
          <p:nvPr/>
        </p:nvSpPr>
        <p:spPr>
          <a:xfrm>
            <a:off x="7047324" y="2314575"/>
            <a:ext cx="4744626" cy="2218968"/>
          </a:xfrm>
          <a:custGeom>
            <a:avLst/>
            <a:gdLst>
              <a:gd name="connsiteX0" fmla="*/ 0 w 4921320"/>
              <a:gd name="connsiteY0" fmla="*/ 405015 h 2430043"/>
              <a:gd name="connsiteX1" fmla="*/ 405015 w 4921320"/>
              <a:gd name="connsiteY1" fmla="*/ 0 h 2430043"/>
              <a:gd name="connsiteX2" fmla="*/ 820220 w 4921320"/>
              <a:gd name="connsiteY2" fmla="*/ 0 h 2430043"/>
              <a:gd name="connsiteX3" fmla="*/ 820220 w 4921320"/>
              <a:gd name="connsiteY3" fmla="*/ 0 h 2430043"/>
              <a:gd name="connsiteX4" fmla="*/ 1459992 w 4921320"/>
              <a:gd name="connsiteY4" fmla="*/ 0 h 2430043"/>
              <a:gd name="connsiteX5" fmla="*/ 2050550 w 4921320"/>
              <a:gd name="connsiteY5" fmla="*/ 0 h 2430043"/>
              <a:gd name="connsiteX6" fmla="*/ 2593016 w 4921320"/>
              <a:gd name="connsiteY6" fmla="*/ 0 h 2430043"/>
              <a:gd name="connsiteX7" fmla="*/ 3258770 w 4921320"/>
              <a:gd name="connsiteY7" fmla="*/ 0 h 2430043"/>
              <a:gd name="connsiteX8" fmla="*/ 3801236 w 4921320"/>
              <a:gd name="connsiteY8" fmla="*/ 0 h 2430043"/>
              <a:gd name="connsiteX9" fmla="*/ 4516305 w 4921320"/>
              <a:gd name="connsiteY9" fmla="*/ 0 h 2430043"/>
              <a:gd name="connsiteX10" fmla="*/ 4921320 w 4921320"/>
              <a:gd name="connsiteY10" fmla="*/ 405015 h 2430043"/>
              <a:gd name="connsiteX11" fmla="*/ 4921320 w 4921320"/>
              <a:gd name="connsiteY11" fmla="*/ 405007 h 2430043"/>
              <a:gd name="connsiteX12" fmla="*/ 4921320 w 4921320"/>
              <a:gd name="connsiteY12" fmla="*/ 405007 h 2430043"/>
              <a:gd name="connsiteX13" fmla="*/ 4921320 w 4921320"/>
              <a:gd name="connsiteY13" fmla="*/ 1012518 h 2430043"/>
              <a:gd name="connsiteX14" fmla="*/ 4921320 w 4921320"/>
              <a:gd name="connsiteY14" fmla="*/ 1508648 h 2430043"/>
              <a:gd name="connsiteX15" fmla="*/ 4921320 w 4921320"/>
              <a:gd name="connsiteY15" fmla="*/ 2025028 h 2430043"/>
              <a:gd name="connsiteX16" fmla="*/ 4516305 w 4921320"/>
              <a:gd name="connsiteY16" fmla="*/ 2430043 h 2430043"/>
              <a:gd name="connsiteX17" fmla="*/ 3850551 w 4921320"/>
              <a:gd name="connsiteY17" fmla="*/ 2430043 h 2430043"/>
              <a:gd name="connsiteX18" fmla="*/ 3234112 w 4921320"/>
              <a:gd name="connsiteY18" fmla="*/ 2430043 h 2430043"/>
              <a:gd name="connsiteX19" fmla="*/ 2050550 w 4921320"/>
              <a:gd name="connsiteY19" fmla="*/ 2430043 h 2430043"/>
              <a:gd name="connsiteX20" fmla="*/ 1472295 w 4921320"/>
              <a:gd name="connsiteY20" fmla="*/ 2430043 h 2430043"/>
              <a:gd name="connsiteX21" fmla="*/ 820220 w 4921320"/>
              <a:gd name="connsiteY21" fmla="*/ 2430043 h 2430043"/>
              <a:gd name="connsiteX22" fmla="*/ 820220 w 4921320"/>
              <a:gd name="connsiteY22" fmla="*/ 2430043 h 2430043"/>
              <a:gd name="connsiteX23" fmla="*/ 405015 w 4921320"/>
              <a:gd name="connsiteY23" fmla="*/ 2430043 h 2430043"/>
              <a:gd name="connsiteX24" fmla="*/ 0 w 4921320"/>
              <a:gd name="connsiteY24" fmla="*/ 2025028 h 2430043"/>
              <a:gd name="connsiteX25" fmla="*/ 0 w 4921320"/>
              <a:gd name="connsiteY25" fmla="*/ 1508648 h 2430043"/>
              <a:gd name="connsiteX26" fmla="*/ 0 w 4921320"/>
              <a:gd name="connsiteY26" fmla="*/ 1012518 h 2430043"/>
              <a:gd name="connsiteX27" fmla="*/ -339817 w 4921320"/>
              <a:gd name="connsiteY27" fmla="*/ 892758 h 2430043"/>
              <a:gd name="connsiteX28" fmla="*/ -679634 w 4921320"/>
              <a:gd name="connsiteY28" fmla="*/ 772997 h 2430043"/>
              <a:gd name="connsiteX29" fmla="*/ -360206 w 4921320"/>
              <a:gd name="connsiteY29" fmla="*/ 600042 h 2430043"/>
              <a:gd name="connsiteX30" fmla="*/ 0 w 4921320"/>
              <a:gd name="connsiteY30" fmla="*/ 405007 h 2430043"/>
              <a:gd name="connsiteX31" fmla="*/ 0 w 4921320"/>
              <a:gd name="connsiteY31" fmla="*/ 405015 h 243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1320" h="2430043" fill="none" extrusionOk="0">
                <a:moveTo>
                  <a:pt x="0" y="405015"/>
                </a:moveTo>
                <a:cubicBezTo>
                  <a:pt x="38046" y="200916"/>
                  <a:pt x="214776" y="-42408"/>
                  <a:pt x="405015" y="0"/>
                </a:cubicBezTo>
                <a:cubicBezTo>
                  <a:pt x="564061" y="13339"/>
                  <a:pt x="708685" y="16772"/>
                  <a:pt x="820220" y="0"/>
                </a:cubicBezTo>
                <a:lnTo>
                  <a:pt x="820220" y="0"/>
                </a:lnTo>
                <a:cubicBezTo>
                  <a:pt x="970307" y="-18495"/>
                  <a:pt x="1161130" y="13247"/>
                  <a:pt x="1459992" y="0"/>
                </a:cubicBezTo>
                <a:cubicBezTo>
                  <a:pt x="1758854" y="-13247"/>
                  <a:pt x="1764001" y="-5161"/>
                  <a:pt x="2050550" y="0"/>
                </a:cubicBezTo>
                <a:cubicBezTo>
                  <a:pt x="2245354" y="-16499"/>
                  <a:pt x="2394883" y="11271"/>
                  <a:pt x="2593016" y="0"/>
                </a:cubicBezTo>
                <a:cubicBezTo>
                  <a:pt x="2791149" y="-11271"/>
                  <a:pt x="3009602" y="-27218"/>
                  <a:pt x="3258770" y="0"/>
                </a:cubicBezTo>
                <a:cubicBezTo>
                  <a:pt x="3507938" y="27218"/>
                  <a:pt x="3608190" y="-25349"/>
                  <a:pt x="3801236" y="0"/>
                </a:cubicBezTo>
                <a:cubicBezTo>
                  <a:pt x="3994282" y="25349"/>
                  <a:pt x="4347432" y="-26623"/>
                  <a:pt x="4516305" y="0"/>
                </a:cubicBezTo>
                <a:cubicBezTo>
                  <a:pt x="4759228" y="45378"/>
                  <a:pt x="4936769" y="170720"/>
                  <a:pt x="4921320" y="405015"/>
                </a:cubicBezTo>
                <a:lnTo>
                  <a:pt x="4921320" y="405007"/>
                </a:lnTo>
                <a:lnTo>
                  <a:pt x="4921320" y="405007"/>
                </a:lnTo>
                <a:cubicBezTo>
                  <a:pt x="4902010" y="655882"/>
                  <a:pt x="4916284" y="881869"/>
                  <a:pt x="4921320" y="1012518"/>
                </a:cubicBezTo>
                <a:cubicBezTo>
                  <a:pt x="4899400" y="1227969"/>
                  <a:pt x="4910460" y="1386142"/>
                  <a:pt x="4921320" y="1508648"/>
                </a:cubicBezTo>
                <a:cubicBezTo>
                  <a:pt x="4932181" y="1631154"/>
                  <a:pt x="4901652" y="1859183"/>
                  <a:pt x="4921320" y="2025028"/>
                </a:cubicBezTo>
                <a:cubicBezTo>
                  <a:pt x="4907896" y="2301024"/>
                  <a:pt x="4733861" y="2418125"/>
                  <a:pt x="4516305" y="2430043"/>
                </a:cubicBezTo>
                <a:cubicBezTo>
                  <a:pt x="4369972" y="2413120"/>
                  <a:pt x="4105544" y="2412638"/>
                  <a:pt x="3850551" y="2430043"/>
                </a:cubicBezTo>
                <a:cubicBezTo>
                  <a:pt x="3595558" y="2447448"/>
                  <a:pt x="3387370" y="2439746"/>
                  <a:pt x="3234112" y="2430043"/>
                </a:cubicBezTo>
                <a:cubicBezTo>
                  <a:pt x="3080854" y="2420340"/>
                  <a:pt x="2315340" y="2454231"/>
                  <a:pt x="2050550" y="2430043"/>
                </a:cubicBezTo>
                <a:cubicBezTo>
                  <a:pt x="1782135" y="2403102"/>
                  <a:pt x="1705219" y="2435413"/>
                  <a:pt x="1472295" y="2430043"/>
                </a:cubicBezTo>
                <a:cubicBezTo>
                  <a:pt x="1239372" y="2424673"/>
                  <a:pt x="1082984" y="2451478"/>
                  <a:pt x="820220" y="2430043"/>
                </a:cubicBezTo>
                <a:lnTo>
                  <a:pt x="820220" y="2430043"/>
                </a:lnTo>
                <a:cubicBezTo>
                  <a:pt x="655490" y="2445551"/>
                  <a:pt x="497850" y="2421524"/>
                  <a:pt x="405015" y="2430043"/>
                </a:cubicBezTo>
                <a:cubicBezTo>
                  <a:pt x="186292" y="2409201"/>
                  <a:pt x="12933" y="2257043"/>
                  <a:pt x="0" y="2025028"/>
                </a:cubicBezTo>
                <a:cubicBezTo>
                  <a:pt x="19007" y="1853505"/>
                  <a:pt x="13576" y="1667852"/>
                  <a:pt x="0" y="1508648"/>
                </a:cubicBezTo>
                <a:cubicBezTo>
                  <a:pt x="-13576" y="1349444"/>
                  <a:pt x="17108" y="1133705"/>
                  <a:pt x="0" y="1012518"/>
                </a:cubicBezTo>
                <a:cubicBezTo>
                  <a:pt x="-163421" y="952497"/>
                  <a:pt x="-208493" y="935687"/>
                  <a:pt x="-339817" y="892758"/>
                </a:cubicBezTo>
                <a:cubicBezTo>
                  <a:pt x="-471141" y="849828"/>
                  <a:pt x="-564204" y="827680"/>
                  <a:pt x="-679634" y="772997"/>
                </a:cubicBezTo>
                <a:cubicBezTo>
                  <a:pt x="-598490" y="720216"/>
                  <a:pt x="-460120" y="661336"/>
                  <a:pt x="-360206" y="600042"/>
                </a:cubicBezTo>
                <a:cubicBezTo>
                  <a:pt x="-260292" y="538747"/>
                  <a:pt x="-175182" y="483663"/>
                  <a:pt x="0" y="405007"/>
                </a:cubicBezTo>
                <a:lnTo>
                  <a:pt x="0" y="405015"/>
                </a:lnTo>
                <a:close/>
              </a:path>
              <a:path w="4921320" h="2430043" stroke="0" extrusionOk="0">
                <a:moveTo>
                  <a:pt x="0" y="405015"/>
                </a:moveTo>
                <a:cubicBezTo>
                  <a:pt x="-14405" y="169930"/>
                  <a:pt x="187437" y="-17397"/>
                  <a:pt x="405015" y="0"/>
                </a:cubicBezTo>
                <a:cubicBezTo>
                  <a:pt x="586319" y="2774"/>
                  <a:pt x="691444" y="-4298"/>
                  <a:pt x="820220" y="0"/>
                </a:cubicBezTo>
                <a:lnTo>
                  <a:pt x="820220" y="0"/>
                </a:lnTo>
                <a:cubicBezTo>
                  <a:pt x="986052" y="-20686"/>
                  <a:pt x="1258347" y="18858"/>
                  <a:pt x="1447688" y="0"/>
                </a:cubicBezTo>
                <a:cubicBezTo>
                  <a:pt x="1637029" y="-18858"/>
                  <a:pt x="1829539" y="-14349"/>
                  <a:pt x="2050550" y="0"/>
                </a:cubicBezTo>
                <a:cubicBezTo>
                  <a:pt x="2240434" y="-26789"/>
                  <a:pt x="2340654" y="21970"/>
                  <a:pt x="2593016" y="0"/>
                </a:cubicBezTo>
                <a:cubicBezTo>
                  <a:pt x="2845378" y="-21970"/>
                  <a:pt x="2971000" y="29783"/>
                  <a:pt x="3258770" y="0"/>
                </a:cubicBezTo>
                <a:cubicBezTo>
                  <a:pt x="3546540" y="-29783"/>
                  <a:pt x="3615474" y="-13476"/>
                  <a:pt x="3801236" y="0"/>
                </a:cubicBezTo>
                <a:cubicBezTo>
                  <a:pt x="3986998" y="13476"/>
                  <a:pt x="4222559" y="-4964"/>
                  <a:pt x="4516305" y="0"/>
                </a:cubicBezTo>
                <a:cubicBezTo>
                  <a:pt x="4684591" y="2761"/>
                  <a:pt x="4919966" y="188863"/>
                  <a:pt x="4921320" y="405015"/>
                </a:cubicBezTo>
                <a:lnTo>
                  <a:pt x="4921320" y="405007"/>
                </a:lnTo>
                <a:lnTo>
                  <a:pt x="4921320" y="405007"/>
                </a:lnTo>
                <a:cubicBezTo>
                  <a:pt x="4916521" y="571871"/>
                  <a:pt x="4895999" y="858498"/>
                  <a:pt x="4921320" y="1012518"/>
                </a:cubicBezTo>
                <a:cubicBezTo>
                  <a:pt x="4917427" y="1132780"/>
                  <a:pt x="4926632" y="1348137"/>
                  <a:pt x="4921320" y="1528898"/>
                </a:cubicBezTo>
                <a:cubicBezTo>
                  <a:pt x="4916008" y="1709659"/>
                  <a:pt x="4945880" y="1859483"/>
                  <a:pt x="4921320" y="2025028"/>
                </a:cubicBezTo>
                <a:cubicBezTo>
                  <a:pt x="4896556" y="2254150"/>
                  <a:pt x="4690939" y="2438508"/>
                  <a:pt x="4516305" y="2430043"/>
                </a:cubicBezTo>
                <a:cubicBezTo>
                  <a:pt x="4261888" y="2454232"/>
                  <a:pt x="4156285" y="2399981"/>
                  <a:pt x="3875209" y="2430043"/>
                </a:cubicBezTo>
                <a:cubicBezTo>
                  <a:pt x="3594133" y="2460105"/>
                  <a:pt x="3429624" y="2452441"/>
                  <a:pt x="3258770" y="2430043"/>
                </a:cubicBezTo>
                <a:cubicBezTo>
                  <a:pt x="3087916" y="2407645"/>
                  <a:pt x="2764139" y="2436231"/>
                  <a:pt x="2617674" y="2430043"/>
                </a:cubicBezTo>
                <a:cubicBezTo>
                  <a:pt x="2471209" y="2423855"/>
                  <a:pt x="2277181" y="2403899"/>
                  <a:pt x="2050550" y="2430043"/>
                </a:cubicBezTo>
                <a:cubicBezTo>
                  <a:pt x="1815139" y="2434355"/>
                  <a:pt x="1693277" y="2419313"/>
                  <a:pt x="1459992" y="2430043"/>
                </a:cubicBezTo>
                <a:cubicBezTo>
                  <a:pt x="1226707" y="2440773"/>
                  <a:pt x="1133329" y="2445100"/>
                  <a:pt x="820220" y="2430043"/>
                </a:cubicBezTo>
                <a:lnTo>
                  <a:pt x="820220" y="2430043"/>
                </a:lnTo>
                <a:cubicBezTo>
                  <a:pt x="659861" y="2447142"/>
                  <a:pt x="601011" y="2445174"/>
                  <a:pt x="405015" y="2430043"/>
                </a:cubicBezTo>
                <a:cubicBezTo>
                  <a:pt x="177593" y="2463993"/>
                  <a:pt x="10525" y="2242974"/>
                  <a:pt x="0" y="2025028"/>
                </a:cubicBezTo>
                <a:cubicBezTo>
                  <a:pt x="7400" y="1836193"/>
                  <a:pt x="1533" y="1726697"/>
                  <a:pt x="0" y="1549148"/>
                </a:cubicBezTo>
                <a:cubicBezTo>
                  <a:pt x="-1533" y="1371599"/>
                  <a:pt x="16432" y="1163514"/>
                  <a:pt x="0" y="1012518"/>
                </a:cubicBezTo>
                <a:cubicBezTo>
                  <a:pt x="-144962" y="949910"/>
                  <a:pt x="-263768" y="924801"/>
                  <a:pt x="-333021" y="895153"/>
                </a:cubicBezTo>
                <a:cubicBezTo>
                  <a:pt x="-402274" y="865505"/>
                  <a:pt x="-520774" y="831606"/>
                  <a:pt x="-679634" y="772997"/>
                </a:cubicBezTo>
                <a:cubicBezTo>
                  <a:pt x="-541378" y="711761"/>
                  <a:pt x="-481428" y="666802"/>
                  <a:pt x="-333021" y="585322"/>
                </a:cubicBezTo>
                <a:cubicBezTo>
                  <a:pt x="-184614" y="503842"/>
                  <a:pt x="-80780" y="462811"/>
                  <a:pt x="0" y="405007"/>
                </a:cubicBezTo>
                <a:lnTo>
                  <a:pt x="0" y="405015"/>
                </a:lnTo>
                <a:close/>
              </a:path>
            </a:pathLst>
          </a:custGeom>
          <a:solidFill>
            <a:schemeClr val="bg1"/>
          </a:solidFill>
          <a:ln w="19050">
            <a:solidFill>
              <a:schemeClr val="accent2">
                <a:lumMod val="60000"/>
                <a:lumOff val="40000"/>
              </a:schemeClr>
            </a:solidFill>
            <a:prstDash val="sysDash"/>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ln w="0"/>
                <a:solidFill>
                  <a:srgbClr val="4472C4"/>
                </a:solidFill>
              </a:rPr>
              <a:t>Cây</a:t>
            </a:r>
            <a:r>
              <a:rPr lang="en-US" sz="3600" b="1" dirty="0">
                <a:ln w="0"/>
                <a:solidFill>
                  <a:srgbClr val="4472C4"/>
                </a:solidFill>
              </a:rPr>
              <a:t> </a:t>
            </a:r>
            <a:r>
              <a:rPr lang="en-US" sz="3600" b="1" dirty="0" err="1">
                <a:ln w="0"/>
                <a:solidFill>
                  <a:srgbClr val="4472C4"/>
                </a:solidFill>
              </a:rPr>
              <a:t>lúa</a:t>
            </a:r>
            <a:r>
              <a:rPr lang="en-US" sz="3600" b="1" dirty="0">
                <a:ln w="0"/>
                <a:solidFill>
                  <a:srgbClr val="4472C4"/>
                </a:solidFill>
              </a:rPr>
              <a:t> </a:t>
            </a:r>
            <a:r>
              <a:rPr lang="en-US" sz="3600" b="1" dirty="0" err="1">
                <a:ln w="0"/>
                <a:solidFill>
                  <a:srgbClr val="4472C4"/>
                </a:solidFill>
              </a:rPr>
              <a:t>cung</a:t>
            </a:r>
            <a:r>
              <a:rPr lang="en-US" sz="3600" b="1" dirty="0">
                <a:ln w="0"/>
                <a:solidFill>
                  <a:srgbClr val="4472C4"/>
                </a:solidFill>
              </a:rPr>
              <a:t> </a:t>
            </a:r>
            <a:r>
              <a:rPr lang="en-US" sz="3600" b="1" dirty="0" err="1">
                <a:ln w="0"/>
                <a:solidFill>
                  <a:srgbClr val="4472C4"/>
                </a:solidFill>
              </a:rPr>
              <a:t>cấp</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r>
              <a:rPr lang="en-US" sz="3600" b="1" dirty="0">
                <a:ln w="0"/>
                <a:solidFill>
                  <a:srgbClr val="4472C4"/>
                </a:solidFill>
              </a:rPr>
              <a:t> </a:t>
            </a:r>
            <a:r>
              <a:rPr lang="en-US" sz="3600" b="1" dirty="0" err="1">
                <a:ln w="0"/>
                <a:solidFill>
                  <a:srgbClr val="4472C4"/>
                </a:solidFill>
              </a:rPr>
              <a:t>cho</a:t>
            </a:r>
            <a:r>
              <a:rPr lang="en-US" sz="3600" b="1" dirty="0">
                <a:ln w="0"/>
                <a:solidFill>
                  <a:srgbClr val="4472C4"/>
                </a:solidFill>
              </a:rPr>
              <a:t> </a:t>
            </a:r>
            <a:r>
              <a:rPr lang="en-US" sz="3600" b="1" dirty="0" err="1">
                <a:ln w="0"/>
                <a:solidFill>
                  <a:srgbClr val="4472C4"/>
                </a:solidFill>
              </a:rPr>
              <a:t>động</a:t>
            </a:r>
            <a:r>
              <a:rPr lang="en-US" sz="3600" b="1" dirty="0">
                <a:ln w="0"/>
                <a:solidFill>
                  <a:srgbClr val="4472C4"/>
                </a:solidFill>
              </a:rPr>
              <a:t> </a:t>
            </a:r>
            <a:r>
              <a:rPr lang="en-US" sz="3600" b="1" dirty="0" err="1">
                <a:ln w="0"/>
                <a:solidFill>
                  <a:srgbClr val="4472C4"/>
                </a:solidFill>
              </a:rPr>
              <a:t>vật</a:t>
            </a:r>
            <a:r>
              <a:rPr lang="en-US" sz="3600" b="1" dirty="0">
                <a:ln w="0"/>
                <a:solidFill>
                  <a:srgbClr val="4472C4"/>
                </a:solidFill>
              </a:rPr>
              <a:t>, </a:t>
            </a:r>
            <a:r>
              <a:rPr lang="en-US" sz="3600" b="1" dirty="0" err="1">
                <a:ln w="0"/>
                <a:solidFill>
                  <a:srgbClr val="4472C4"/>
                </a:solidFill>
              </a:rPr>
              <a:t>đứng</a:t>
            </a:r>
            <a:r>
              <a:rPr lang="en-US" sz="3600" b="1" dirty="0">
                <a:ln w="0"/>
                <a:solidFill>
                  <a:srgbClr val="4472C4"/>
                </a:solidFill>
              </a:rPr>
              <a:t> </a:t>
            </a:r>
            <a:r>
              <a:rPr lang="en-US" sz="3600" b="1" dirty="0" err="1">
                <a:ln w="0"/>
                <a:solidFill>
                  <a:srgbClr val="4472C4"/>
                </a:solidFill>
              </a:rPr>
              <a:t>đầu</a:t>
            </a:r>
            <a:r>
              <a:rPr lang="en-US" sz="3600" b="1" dirty="0">
                <a:ln w="0"/>
                <a:solidFill>
                  <a:srgbClr val="4472C4"/>
                </a:solidFill>
              </a:rPr>
              <a:t> </a:t>
            </a:r>
            <a:r>
              <a:rPr lang="en-US" sz="3600" b="1" dirty="0" err="1">
                <a:ln w="0"/>
                <a:solidFill>
                  <a:srgbClr val="4472C4"/>
                </a:solidFill>
              </a:rPr>
              <a:t>chuỗi</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endParaRPr kumimoji="0" lang="en-US" sz="3600" b="1" i="0" u="none" strike="noStrike" kern="1200" cap="none" spc="0" normalizeH="0" baseline="0" noProof="0" dirty="0">
              <a:ln w="0"/>
              <a:solidFill>
                <a:srgbClr val="4472C4"/>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545"/>
            <a:ext cx="12192000" cy="6861544"/>
          </a:xfrm>
          <a:prstGeom prst="rect">
            <a:avLst/>
          </a:prstGeom>
        </p:spPr>
      </p:pic>
      <p:grpSp>
        <p:nvGrpSpPr>
          <p:cNvPr id="7" name="组合 43"/>
          <p:cNvGrpSpPr/>
          <p:nvPr/>
        </p:nvGrpSpPr>
        <p:grpSpPr>
          <a:xfrm>
            <a:off x="3423420" y="1166546"/>
            <a:ext cx="5557907" cy="4521363"/>
            <a:chOff x="3727085" y="1459215"/>
            <a:chExt cx="6201009" cy="5044527"/>
          </a:xfrm>
        </p:grpSpPr>
        <p:sp>
          <p:nvSpPr>
            <p:cNvPr id="9" name="思想气泡: 云 23"/>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p:cNvPicPr>
            <a:picLocks noChangeAspect="1"/>
          </p:cNvPicPr>
          <p:nvPr/>
        </p:nvPicPr>
        <p:blipFill>
          <a:blip r:embed="rId3"/>
          <a:stretch>
            <a:fillRect/>
          </a:stretch>
        </p:blipFill>
        <p:spPr>
          <a:xfrm>
            <a:off x="3950769" y="1764241"/>
            <a:ext cx="4633362" cy="39200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20" y="-428671"/>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9" name="Picture 7" descr="A group of kids reading books&#10;&#10;Description automatically generated with medium confidence"/>
          <p:cNvPicPr>
            <a:picLocks noChangeAspect="1"/>
          </p:cNvPicPr>
          <p:nvPr/>
        </p:nvPicPr>
        <p:blipFill rotWithShape="1">
          <a:blip r:embed="rId3" cstate="print">
            <a:extLst>
              <a:ext uri="{28A0092B-C50C-407E-A947-70E740481C1C}">
                <a14:useLocalDpi xmlns:a14="http://schemas.microsoft.com/office/drawing/2010/main" val="0"/>
              </a:ext>
            </a:extLst>
          </a:blip>
          <a:srcRect r="41578"/>
          <a:stretch>
            <a:fillRect/>
          </a:stretch>
        </p:blipFill>
        <p:spPr>
          <a:xfrm>
            <a:off x="695567" y="1878623"/>
            <a:ext cx="6452967" cy="4558649"/>
          </a:xfrm>
          <a:prstGeom prst="rect">
            <a:avLst/>
          </a:prstGeom>
        </p:spPr>
      </p:pic>
      <p:sp>
        <p:nvSpPr>
          <p:cNvPr id="2" name="Flowchart: Alternate Process 4"/>
          <p:cNvSpPr/>
          <p:nvPr/>
        </p:nvSpPr>
        <p:spPr>
          <a:xfrm>
            <a:off x="5167519" y="952246"/>
            <a:ext cx="6472032" cy="2905379"/>
          </a:xfrm>
          <a:custGeom>
            <a:avLst/>
            <a:gdLst>
              <a:gd name="connsiteX0" fmla="*/ 0 w 2860201"/>
              <a:gd name="connsiteY0" fmla="*/ 476700 h 5370859"/>
              <a:gd name="connsiteX1" fmla="*/ 476700 w 2860201"/>
              <a:gd name="connsiteY1" fmla="*/ 0 h 5370859"/>
              <a:gd name="connsiteX2" fmla="*/ 2383501 w 2860201"/>
              <a:gd name="connsiteY2" fmla="*/ 0 h 5370859"/>
              <a:gd name="connsiteX3" fmla="*/ 2860201 w 2860201"/>
              <a:gd name="connsiteY3" fmla="*/ 476700 h 5370859"/>
              <a:gd name="connsiteX4" fmla="*/ 2860201 w 2860201"/>
              <a:gd name="connsiteY4" fmla="*/ 4894159 h 5370859"/>
              <a:gd name="connsiteX5" fmla="*/ 2383501 w 2860201"/>
              <a:gd name="connsiteY5" fmla="*/ 5370859 h 5370859"/>
              <a:gd name="connsiteX6" fmla="*/ 476700 w 2860201"/>
              <a:gd name="connsiteY6" fmla="*/ 5370859 h 5370859"/>
              <a:gd name="connsiteX7" fmla="*/ 0 w 2860201"/>
              <a:gd name="connsiteY7" fmla="*/ 4894159 h 5370859"/>
              <a:gd name="connsiteX8" fmla="*/ 0 w 2860201"/>
              <a:gd name="connsiteY8" fmla="*/ 476700 h 537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201" h="5370859" fill="none" extrusionOk="0">
                <a:moveTo>
                  <a:pt x="0" y="476700"/>
                </a:moveTo>
                <a:cubicBezTo>
                  <a:pt x="901" y="237808"/>
                  <a:pt x="232961" y="32785"/>
                  <a:pt x="476700" y="0"/>
                </a:cubicBezTo>
                <a:cubicBezTo>
                  <a:pt x="1092270" y="72427"/>
                  <a:pt x="2122043" y="61419"/>
                  <a:pt x="2383501" y="0"/>
                </a:cubicBezTo>
                <a:cubicBezTo>
                  <a:pt x="2645508" y="-8721"/>
                  <a:pt x="2841053" y="207634"/>
                  <a:pt x="2860201" y="476700"/>
                </a:cubicBezTo>
                <a:cubicBezTo>
                  <a:pt x="2961077" y="1441040"/>
                  <a:pt x="2752888" y="2791033"/>
                  <a:pt x="2860201" y="4894159"/>
                </a:cubicBezTo>
                <a:cubicBezTo>
                  <a:pt x="2866899" y="5123437"/>
                  <a:pt x="2627787" y="5349573"/>
                  <a:pt x="2383501" y="5370859"/>
                </a:cubicBezTo>
                <a:cubicBezTo>
                  <a:pt x="2172278" y="5400686"/>
                  <a:pt x="905539" y="5291553"/>
                  <a:pt x="476700" y="5370859"/>
                </a:cubicBezTo>
                <a:cubicBezTo>
                  <a:pt x="256602" y="5365978"/>
                  <a:pt x="-8756" y="5159164"/>
                  <a:pt x="0" y="4894159"/>
                </a:cubicBezTo>
                <a:cubicBezTo>
                  <a:pt x="50037" y="2800661"/>
                  <a:pt x="770" y="2013670"/>
                  <a:pt x="0" y="476700"/>
                </a:cubicBezTo>
                <a:close/>
              </a:path>
              <a:path w="2860201" h="5370859" stroke="0" extrusionOk="0">
                <a:moveTo>
                  <a:pt x="0" y="476700"/>
                </a:moveTo>
                <a:cubicBezTo>
                  <a:pt x="40269" y="224403"/>
                  <a:pt x="231035" y="36687"/>
                  <a:pt x="476700" y="0"/>
                </a:cubicBezTo>
                <a:cubicBezTo>
                  <a:pt x="1313911" y="123000"/>
                  <a:pt x="1656813" y="-96860"/>
                  <a:pt x="2383501" y="0"/>
                </a:cubicBezTo>
                <a:cubicBezTo>
                  <a:pt x="2634838" y="-9098"/>
                  <a:pt x="2874418" y="184764"/>
                  <a:pt x="2860201" y="476700"/>
                </a:cubicBezTo>
                <a:cubicBezTo>
                  <a:pt x="2863374" y="1206840"/>
                  <a:pt x="2954468" y="3986640"/>
                  <a:pt x="2860201" y="4894159"/>
                </a:cubicBezTo>
                <a:cubicBezTo>
                  <a:pt x="2825984" y="5169829"/>
                  <a:pt x="2639656" y="5369694"/>
                  <a:pt x="2383501" y="5370859"/>
                </a:cubicBezTo>
                <a:cubicBezTo>
                  <a:pt x="1507245" y="5210152"/>
                  <a:pt x="758508" y="5410526"/>
                  <a:pt x="476700" y="5370859"/>
                </a:cubicBezTo>
                <a:cubicBezTo>
                  <a:pt x="196412" y="5367423"/>
                  <a:pt x="-34913" y="5141616"/>
                  <a:pt x="0" y="4894159"/>
                </a:cubicBezTo>
                <a:cubicBezTo>
                  <a:pt x="32216" y="3997067"/>
                  <a:pt x="57206" y="1142977"/>
                  <a:pt x="0" y="476700"/>
                </a:cubicBezTo>
                <a:close/>
              </a:path>
            </a:pathLst>
          </a:custGeom>
          <a:solidFill>
            <a:schemeClr val="bg1"/>
          </a:solidFill>
          <a:ln w="76200" cmpd="dbl">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22225">
                  <a:solidFill>
                    <a:sysClr val="windowText" lastClr="000000"/>
                  </a:solidFill>
                  <a:prstDash val="solid"/>
                </a:ln>
                <a:solidFill>
                  <a:srgbClr val="FFC000"/>
                </a:solidFill>
                <a:latin typeface="Calibri" panose="020F0502020204030204"/>
              </a:rPr>
              <a:t>Hoạt động 1: Thực vật cung cấp thức ăn cho con người và động vật</a:t>
            </a:r>
            <a:endParaRPr kumimoji="0" lang="en-US" sz="4400" b="1" i="0" u="none" strike="noStrike" kern="1200" cap="none" spc="0" normalizeH="0" baseline="0" noProof="0" dirty="0">
              <a:ln w="22225">
                <a:solidFill>
                  <a:sysClr val="windowText" lastClr="000000"/>
                </a:solidFill>
                <a:prstDash val="solid"/>
              </a:ln>
              <a:solidFill>
                <a:srgbClr val="FFC000"/>
              </a:solidFill>
              <a:effectLst/>
              <a:uLnTx/>
              <a:uFillTx/>
              <a:latin typeface="Calibri" panose="020F050202020403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12" y="0"/>
            <a:ext cx="12192000" cy="6858001"/>
          </a:xfrm>
          <a:prstGeom prst="rect">
            <a:avLst/>
          </a:prstGeom>
        </p:spPr>
      </p:pic>
      <p:grpSp>
        <p:nvGrpSpPr>
          <p:cNvPr id="3" name="组合 1"/>
          <p:cNvGrpSpPr/>
          <p:nvPr/>
        </p:nvGrpSpPr>
        <p:grpSpPr>
          <a:xfrm>
            <a:off x="371323" y="923925"/>
            <a:ext cx="10940524" cy="4867275"/>
            <a:chOff x="1595438" y="4467226"/>
            <a:chExt cx="3744913" cy="1149350"/>
          </a:xfrm>
          <a:solidFill>
            <a:srgbClr val="F58791"/>
          </a:solidFill>
        </p:grpSpPr>
        <p:sp>
          <p:nvSpPr>
            <p:cNvPr id="4" name="Freeform 8"/>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p:cNvSpPr txBox="1"/>
          <p:nvPr/>
        </p:nvSpPr>
        <p:spPr>
          <a:xfrm>
            <a:off x="2066925" y="1466850"/>
            <a:ext cx="8439150" cy="3970318"/>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Thực vật có khả năng tổng hợp chất dinh dưỡng từ khí các-bô-níc,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vi-VN" sz="3600" b="1" dirty="0">
              <a:solidFill>
                <a:srgbClr val="002060"/>
              </a:solidFill>
              <a:effectLst/>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633"/>
          <a:stretch>
            <a:fillRect/>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p:cNvSpPr/>
          <p:nvPr/>
        </p:nvSpPr>
        <p:spPr>
          <a:xfrm>
            <a:off x="289388" y="194281"/>
            <a:ext cx="11613223" cy="64694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495301" y="1266826"/>
            <a:ext cx="5791200" cy="4133850"/>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Quan sát hình 2 và trả lời các câu hỏi:</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Thức ăn của động vật và con người được lấy từ đâu?</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 bộ phận nào của cây ngô có thể được dùng làm thức ăn cho con người và động vật?</a:t>
            </a:r>
          </a:p>
        </p:txBody>
      </p:sp>
      <p:pic>
        <p:nvPicPr>
          <p:cNvPr id="7" name="Picture 6"/>
          <p:cNvPicPr>
            <a:picLocks noChangeAspect="1"/>
          </p:cNvPicPr>
          <p:nvPr/>
        </p:nvPicPr>
        <p:blipFill>
          <a:blip r:embed="rId3"/>
          <a:stretch>
            <a:fillRect/>
          </a:stretch>
        </p:blipFill>
        <p:spPr>
          <a:xfrm>
            <a:off x="6610349" y="1447800"/>
            <a:ext cx="5121639" cy="3905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419619" y="3236862"/>
            <a:ext cx="2435900" cy="3184934"/>
          </a:xfrm>
          <a:prstGeom prst="rect">
            <a:avLst/>
          </a:prstGeom>
        </p:spPr>
      </p:pic>
      <p:pic>
        <p:nvPicPr>
          <p:cNvPr id="8" name="Picture 7"/>
          <p:cNvPicPr>
            <a:picLocks noChangeAspect="1"/>
          </p:cNvPicPr>
          <p:nvPr/>
        </p:nvPicPr>
        <p:blipFill>
          <a:blip r:embed="rId5"/>
          <a:stretch>
            <a:fillRect/>
          </a:stretch>
        </p:blipFill>
        <p:spPr>
          <a:xfrm>
            <a:off x="2130619" y="3236862"/>
            <a:ext cx="2154414" cy="3184934"/>
          </a:xfrm>
          <a:prstGeom prst="rect">
            <a:avLst/>
          </a:prstGeom>
        </p:spPr>
      </p:pic>
      <p:pic>
        <p:nvPicPr>
          <p:cNvPr id="2" name="Picture 1"/>
          <p:cNvPicPr>
            <a:picLocks noChangeAspect="1"/>
          </p:cNvPicPr>
          <p:nvPr/>
        </p:nvPicPr>
        <p:blipFill>
          <a:blip r:embed="rId6"/>
          <a:stretch>
            <a:fillRect/>
          </a:stretch>
        </p:blipFill>
        <p:spPr>
          <a:xfrm>
            <a:off x="3956125" y="1726227"/>
            <a:ext cx="4127350" cy="19386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530</Words>
  <Application>Microsoft Office PowerPoint</Application>
  <PresentationFormat>Màn hình rộng</PresentationFormat>
  <Paragraphs>39</Paragraphs>
  <Slides>31</Slides>
  <Notes>5</Notes>
  <HiddenSlides>0</HiddenSlides>
  <MMClips>4</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31</vt:i4>
      </vt:variant>
    </vt:vector>
  </HeadingPairs>
  <TitlesOfParts>
    <vt:vector size="39" baseType="lpstr">
      <vt:lpstr>等线</vt:lpstr>
      <vt:lpstr>Arial</vt:lpstr>
      <vt:lpstr>Calibri</vt:lpstr>
      <vt:lpstr>Cambria</vt:lpstr>
      <vt:lpstr>SVN-Kitten</vt:lpstr>
      <vt:lpstr>1_Custom Design</vt:lpstr>
      <vt:lpstr>Chủ đề Office</vt:lpstr>
      <vt:lpstr>Irish Inspired Lucky Clover Stickers Personal Organizers for Students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oanh</cp:lastModifiedBy>
  <cp:revision>34</cp:revision>
  <dcterms:created xsi:type="dcterms:W3CDTF">2024-02-01T04:48:00Z</dcterms:created>
  <dcterms:modified xsi:type="dcterms:W3CDTF">2024-05-02T08:59:29Z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7E136AD1CD6844719C1C335F37EDF071_12</vt:lpwstr>
  </property>
  <property fmtid="{D5CDD505-2E9C-101B-9397-08002B2CF9AE}" pid="3" name="KSOProductBuildVer">
    <vt:lpwstr>1033-12.2.0.13489</vt:lpwstr>
  </property>
</Properties>
</file>