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1" r:id="rId4"/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9950-5836-4989-85B0-6B774B32871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707D4-B358-4639-992B-1E767A5EA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1A414B-A52C-4EEB-B8D3-CF3C493CEDFF}" type="slidenum">
              <a:rPr lang="vi-VN" altLang="en-US" sz="1200" b="1">
                <a:solidFill>
                  <a:srgbClr val="0000FF"/>
                </a:solidFill>
                <a:cs typeface="Arial" panose="020B0604020202020204" pitchFamily="34" charset="0"/>
              </a:rPr>
              <a:pPr/>
              <a:t>1</a:t>
            </a:fld>
            <a:endParaRPr lang="vi-VN" altLang="en-US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3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A296-D8FA-48A5-B395-17CE709A98A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056C-9D7A-4064-A3DC-F2A5152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5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A296-D8FA-48A5-B395-17CE709A98A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056C-9D7A-4064-A3DC-F2A5152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6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A296-D8FA-48A5-B395-17CE709A98A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056C-9D7A-4064-A3DC-F2A5152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7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A296-D8FA-48A5-B395-17CE709A98A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056C-9D7A-4064-A3DC-F2A5152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4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A296-D8FA-48A5-B395-17CE709A98A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056C-9D7A-4064-A3DC-F2A5152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6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A296-D8FA-48A5-B395-17CE709A98A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056C-9D7A-4064-A3DC-F2A5152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2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A296-D8FA-48A5-B395-17CE709A98A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056C-9D7A-4064-A3DC-F2A5152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8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A296-D8FA-48A5-B395-17CE709A98A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056C-9D7A-4064-A3DC-F2A5152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9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A296-D8FA-48A5-B395-17CE709A98A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056C-9D7A-4064-A3DC-F2A5152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0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A296-D8FA-48A5-B395-17CE709A98A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056C-9D7A-4064-A3DC-F2A5152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3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A296-D8FA-48A5-B395-17CE709A98A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056C-9D7A-4064-A3DC-F2A5152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3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6A296-D8FA-48A5-B395-17CE709A98A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4056C-9D7A-4064-A3DC-F2A5152D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mp3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11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5905500" y="1117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2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4137025" y="3911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2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4251325" y="19431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2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auto">
          <a:xfrm>
            <a:off x="7670800" y="177165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200">
              <a:solidFill>
                <a:srgbClr val="003399"/>
              </a:solidFill>
              <a:latin typeface="HP001 4 hàng"/>
            </a:endParaRPr>
          </a:p>
        </p:txBody>
      </p:sp>
      <p:sp>
        <p:nvSpPr>
          <p:cNvPr id="11" name="AutoShape 33"/>
          <p:cNvSpPr>
            <a:spLocks noChangeArrowheads="1"/>
          </p:cNvSpPr>
          <p:nvPr/>
        </p:nvSpPr>
        <p:spPr bwMode="auto">
          <a:xfrm>
            <a:off x="7807325" y="4157663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2200">
              <a:solidFill>
                <a:srgbClr val="003399"/>
              </a:solidFill>
              <a:latin typeface="HP001 4 hàng"/>
            </a:endParaRPr>
          </a:p>
        </p:txBody>
      </p:sp>
      <p:pic>
        <p:nvPicPr>
          <p:cNvPr id="12" name="Picture 55" descr="RNBOWBT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2628900"/>
            <a:ext cx="2270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5" descr="RNBOWBT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2628900"/>
            <a:ext cx="2270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51"/>
          <p:cNvSpPr>
            <a:spLocks noChangeArrowheads="1"/>
          </p:cNvSpPr>
          <p:nvPr/>
        </p:nvSpPr>
        <p:spPr bwMode="auto">
          <a:xfrm>
            <a:off x="2978151" y="2065339"/>
            <a:ext cx="385763" cy="44132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036763" y="2943225"/>
            <a:ext cx="385762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6" name="AutoShape 46"/>
          <p:cNvSpPr>
            <a:spLocks noChangeArrowheads="1"/>
          </p:cNvSpPr>
          <p:nvPr/>
        </p:nvSpPr>
        <p:spPr bwMode="auto">
          <a:xfrm>
            <a:off x="9191625" y="2797175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27" name="AutoShape 46"/>
          <p:cNvSpPr>
            <a:spLocks noChangeArrowheads="1"/>
          </p:cNvSpPr>
          <p:nvPr/>
        </p:nvSpPr>
        <p:spPr bwMode="auto">
          <a:xfrm>
            <a:off x="2755900" y="2817813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pic>
        <p:nvPicPr>
          <p:cNvPr id="7184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222750"/>
            <a:ext cx="166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71" descr="JFLOWER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5614"/>
            <a:ext cx="762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71" descr="JFLOWER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035426"/>
            <a:ext cx="91916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46863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6863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6736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70535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46736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1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1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4" y="5145088"/>
            <a:ext cx="912653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6818314" y="4641851"/>
            <a:ext cx="511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6927851" y="4891089"/>
            <a:ext cx="417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utoShape 51"/>
          <p:cNvSpPr>
            <a:spLocks noChangeArrowheads="1"/>
          </p:cNvSpPr>
          <p:nvPr/>
        </p:nvSpPr>
        <p:spPr bwMode="auto">
          <a:xfrm>
            <a:off x="5756276" y="111125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4" name="AutoShape 51"/>
          <p:cNvSpPr>
            <a:spLocks noChangeArrowheads="1"/>
          </p:cNvSpPr>
          <p:nvPr/>
        </p:nvSpPr>
        <p:spPr bwMode="auto">
          <a:xfrm>
            <a:off x="3773488" y="1460500"/>
            <a:ext cx="385762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5" name="AutoShape 51"/>
          <p:cNvSpPr>
            <a:spLocks noChangeArrowheads="1"/>
          </p:cNvSpPr>
          <p:nvPr/>
        </p:nvSpPr>
        <p:spPr bwMode="auto">
          <a:xfrm>
            <a:off x="4829176" y="682625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6" name="AutoShape 51"/>
          <p:cNvSpPr>
            <a:spLocks noChangeArrowheads="1"/>
          </p:cNvSpPr>
          <p:nvPr/>
        </p:nvSpPr>
        <p:spPr bwMode="auto">
          <a:xfrm>
            <a:off x="6646863" y="549275"/>
            <a:ext cx="385762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7" name="AutoShape 51"/>
          <p:cNvSpPr>
            <a:spLocks noChangeArrowheads="1"/>
          </p:cNvSpPr>
          <p:nvPr/>
        </p:nvSpPr>
        <p:spPr bwMode="auto">
          <a:xfrm>
            <a:off x="7843839" y="1350964"/>
            <a:ext cx="384175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8" name="AutoShape 51"/>
          <p:cNvSpPr>
            <a:spLocks noChangeArrowheads="1"/>
          </p:cNvSpPr>
          <p:nvPr/>
        </p:nvSpPr>
        <p:spPr bwMode="auto">
          <a:xfrm>
            <a:off x="8999539" y="1911350"/>
            <a:ext cx="384175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sp>
        <p:nvSpPr>
          <p:cNvPr id="59" name="AutoShape 51"/>
          <p:cNvSpPr>
            <a:spLocks noChangeArrowheads="1"/>
          </p:cNvSpPr>
          <p:nvPr/>
        </p:nvSpPr>
        <p:spPr bwMode="auto">
          <a:xfrm>
            <a:off x="10055226" y="2728914"/>
            <a:ext cx="385763" cy="44132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defRPr/>
            </a:pPr>
            <a:endParaRPr lang="vi-VN" sz="2200">
              <a:solidFill>
                <a:srgbClr val="003399"/>
              </a:solidFill>
              <a:latin typeface="HP001 4 hàng" pitchFamily="34" charset="0"/>
              <a:cs typeface="Arial" charset="0"/>
            </a:endParaRPr>
          </a:p>
        </p:txBody>
      </p:sp>
      <p:pic>
        <p:nvPicPr>
          <p:cNvPr id="7206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t="14589" r="9814" b="63777"/>
          <a:stretch>
            <a:fillRect/>
          </a:stretch>
        </p:blipFill>
        <p:spPr bwMode="auto">
          <a:xfrm>
            <a:off x="4806951" y="4656138"/>
            <a:ext cx="23082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15791" r="36493" b="71590"/>
          <a:stretch>
            <a:fillRect/>
          </a:stretch>
        </p:blipFill>
        <p:spPr bwMode="auto">
          <a:xfrm>
            <a:off x="4527551" y="5057775"/>
            <a:ext cx="8921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 r="45625"/>
          <a:stretch>
            <a:fillRect/>
          </a:stretch>
        </p:blipFill>
        <p:spPr bwMode="auto">
          <a:xfrm>
            <a:off x="1549401" y="5222876"/>
            <a:ext cx="49625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46450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4656138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4641850"/>
            <a:ext cx="4572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5" y="4683125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963" y="4656138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4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464185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5" name="Picture 7" descr="sunflower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5" y="4627563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2255326" y="5457826"/>
            <a:ext cx="8291511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 viên dạy: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Phạm Thị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vi-VN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en-US" sz="44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5257801" y="3810000"/>
            <a:ext cx="195421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2C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343400" y="2843982"/>
            <a:ext cx="4267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môn: T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fani HeavyH" pitchFamily="34" charset="0"/>
              <a:cs typeface="Times New Roman" pitchFamily="18" charset="0"/>
            </a:endParaRPr>
          </a:p>
        </p:txBody>
      </p:sp>
      <p:pic>
        <p:nvPicPr>
          <p:cNvPr id="2" name="Bài Ca Người Giáo Viên Nhân Dâ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2134" y="5716588"/>
            <a:ext cx="609600" cy="609600"/>
          </a:xfrm>
          <a:prstGeom prst="rect">
            <a:avLst/>
          </a:prstGeom>
        </p:spPr>
      </p:pic>
      <p:pic>
        <p:nvPicPr>
          <p:cNvPr id="49" name="Bài Ca Người Giáo Viên Nhân Dâ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7214" y="57331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529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67075">
        <p:cut/>
      </p:transition>
    </mc:Choice>
    <mc:Fallback>
      <p:transition advClick="0" advTm="267075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1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1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883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288313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51" grpId="0"/>
      <p:bldP spid="52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188"/>
            <a:ext cx="12192000" cy="68971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2010" y="252940"/>
            <a:ext cx="63129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vi-VN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Mùa xuân tình bạn (Trần Đức) - Đội Sơn Ca Đài TNV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565" y="-51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06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9246" y="901337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8616" y="2200415"/>
            <a:ext cx="940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17.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6469" y="3213463"/>
            <a:ext cx="2965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s</a:t>
            </a:r>
            <a:r>
              <a:rPr lang="en-US" sz="6000" dirty="0" smtClean="0">
                <a:solidFill>
                  <a:srgbClr val="FF0000"/>
                </a:solidFill>
              </a:rPr>
              <a:t>/81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4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89" y="600891"/>
            <a:ext cx="10946674" cy="56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8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1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đầu"/>
  <p:tag name="ISPRING_SLIDE_INDENT_LEVEL" val="0"/>
  <p:tag name="ISPRING_PRESENTER_ID" val="{9E814615-4BC9-4154-87C0-254030566499}"/>
  <p:tag name="GENSWF_ADVANCE_TIME" val="267.075"/>
  <p:tag name="ISPRING_SLIDE_ID_2" val="{1ABB612B-63A4-4269-A651-FE1F46EFC2E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43</Words>
  <Application>Microsoft Office PowerPoint</Application>
  <PresentationFormat>Widescreen</PresentationFormat>
  <Paragraphs>9</Paragraphs>
  <Slides>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.VnTifani HeavyH</vt:lpstr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2024-11-10T05:10:49Z</dcterms:created>
  <dcterms:modified xsi:type="dcterms:W3CDTF">2024-11-11T12:21:41Z</dcterms:modified>
</cp:coreProperties>
</file>