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6"/>
  </p:notesMasterIdLst>
  <p:sldIdLst>
    <p:sldId id="290" r:id="rId2"/>
    <p:sldId id="265" r:id="rId3"/>
    <p:sldId id="266" r:id="rId4"/>
    <p:sldId id="29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8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" y="476250"/>
            <a:ext cx="96964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25" y="2390775"/>
            <a:ext cx="31051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513" y="3979863"/>
            <a:ext cx="30765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5950" y="3346450"/>
            <a:ext cx="17145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5157788"/>
            <a:ext cx="49149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11963" y="2906713"/>
            <a:ext cx="3190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2285" y="1724025"/>
            <a:ext cx="6461125" cy="3307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/>
              <a:t>Bài giải:</a:t>
            </a:r>
          </a:p>
          <a:p>
            <a:pPr algn="ctr"/>
            <a:r>
              <a:rPr lang="en-US" sz="4400"/>
              <a:t>Số bông hoa màu vàng là:</a:t>
            </a:r>
          </a:p>
          <a:p>
            <a:pPr algn="ctr"/>
            <a:r>
              <a:rPr lang="en-US" sz="4400"/>
              <a:t>6 + 3 = 9 (bông)</a:t>
            </a:r>
          </a:p>
          <a:p>
            <a:pPr algn="ctr"/>
            <a:r>
              <a:rPr lang="en-US" sz="4400"/>
              <a:t>Đáp số: 9 bông hoa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946765" y="0"/>
            <a:ext cx="1169670" cy="11696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565" y="24765"/>
            <a:ext cx="2522220" cy="11201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196788"/>
            <a:ext cx="5453380" cy="4984307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46765" y="0"/>
            <a:ext cx="1169670" cy="1169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2165" y="1509152"/>
            <a:ext cx="41719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037729" y="3644153"/>
            <a:ext cx="61542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9  + 2 = 11(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11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3" y="544513"/>
            <a:ext cx="108108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50" y="2200275"/>
            <a:ext cx="4000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842000" y="2108200"/>
            <a:ext cx="54737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14 + 5 = 19(con)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19 con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vịt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76</Words>
  <Application>WPS Presentation</Application>
  <PresentationFormat>Custom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3_Office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HP</dc:creator>
  <cp:lastModifiedBy>HP</cp:lastModifiedBy>
  <cp:revision>11</cp:revision>
  <dcterms:created xsi:type="dcterms:W3CDTF">2021-05-12T10:00:00Z</dcterms:created>
  <dcterms:modified xsi:type="dcterms:W3CDTF">2024-10-21T04:29:43Z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