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</p:sldMasterIdLst>
  <p:notesMasterIdLst>
    <p:notesMasterId r:id="rId10"/>
  </p:notesMasterIdLst>
  <p:sldIdLst>
    <p:sldId id="288" r:id="rId4"/>
    <p:sldId id="330" r:id="rId5"/>
    <p:sldId id="332" r:id="rId6"/>
    <p:sldId id="333" r:id="rId7"/>
    <p:sldId id="334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4589" y="2696361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383" y="1020417"/>
            <a:ext cx="12663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4800" b="1" i="1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4800" b="1" i="1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4800" b="1" i="1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thầy</a:t>
            </a:r>
            <a:r>
              <a:rPr lang="en-US" altLang="zh-CN" sz="4800" b="1" i="1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cô</a:t>
            </a:r>
            <a:r>
              <a:rPr lang="en-US" altLang="zh-CN" sz="4800" b="1" i="1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và</a:t>
            </a:r>
            <a:r>
              <a:rPr lang="en-US" altLang="zh-CN" sz="4800" b="1" i="1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4800" b="1" i="1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4800" b="1" i="1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4800" b="1" i="1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4800" b="1" i="1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4800" b="1" i="1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915" y="1556385"/>
            <a:ext cx="10472420" cy="33350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774815" y="3956050"/>
            <a:ext cx="811530" cy="6692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29550" y="3966210"/>
            <a:ext cx="811530" cy="6692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94445" y="3956050"/>
            <a:ext cx="811530" cy="6692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970135" y="3956050"/>
            <a:ext cx="811530" cy="6692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39800"/>
            <a:ext cx="11925299" cy="4053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145" y="182880"/>
            <a:ext cx="10633075" cy="4762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310380" y="2880995"/>
            <a:ext cx="3093085" cy="22205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095" y="628015"/>
            <a:ext cx="11055350" cy="15697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62150" y="2546350"/>
            <a:ext cx="8267065" cy="176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Đàn</a:t>
            </a:r>
            <a:r>
              <a:rPr lang="en-US" sz="3600" dirty="0"/>
              <a:t> </a:t>
            </a:r>
            <a:r>
              <a:rPr lang="en-US" sz="3600" dirty="0" err="1"/>
              <a:t>gà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con </a:t>
            </a:r>
            <a:r>
              <a:rPr lang="en-US" sz="3600" dirty="0" err="1"/>
              <a:t>gà</a:t>
            </a:r>
            <a:r>
              <a:rPr lang="en-US" sz="3600" dirty="0"/>
              <a:t> </a:t>
            </a:r>
            <a:r>
              <a:rPr lang="en-US" sz="3600" dirty="0" err="1"/>
              <a:t>trống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  <a:p>
            <a:pPr algn="ctr"/>
            <a:r>
              <a:rPr lang="en-US" sz="3600" dirty="0"/>
              <a:t>32 - 26 =  6 (con)</a:t>
            </a:r>
          </a:p>
          <a:p>
            <a:pPr algn="ctr"/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: 6 </a:t>
            </a:r>
            <a:r>
              <a:rPr lang="en-US" sz="3600" dirty="0" smtClean="0"/>
              <a:t>con </a:t>
            </a:r>
            <a:r>
              <a:rPr lang="en-US" sz="3600" dirty="0" err="1" smtClean="0"/>
              <a:t>gà</a:t>
            </a:r>
            <a:r>
              <a:rPr lang="en-US" sz="3600" dirty="0" smtClean="0"/>
              <a:t> </a:t>
            </a:r>
            <a:r>
              <a:rPr lang="en-US" sz="3600" dirty="0" err="1" smtClean="0"/>
              <a:t>trống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8432963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 bldLvl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55</Words>
  <Application>Microsoft Office PowerPoint</Application>
  <PresentationFormat>Custom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3_Office Theme</vt:lpstr>
      <vt:lpstr>Office 主题​​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HP</cp:lastModifiedBy>
  <cp:revision>22</cp:revision>
  <dcterms:created xsi:type="dcterms:W3CDTF">2021-05-18T05:02:00Z</dcterms:created>
  <dcterms:modified xsi:type="dcterms:W3CDTF">2023-11-28T12:58:03Z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