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C5B21-C4BD-469B-99B0-A16AF7F98FC1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E328-6E5D-4A84-87D0-AF5227450B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4E01-774B-42B3-9E4C-ED03C0461EA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A4CC-0074-4E42-8936-02519DA27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4E01-774B-42B3-9E4C-ED03C0461EA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A4CC-0074-4E42-8936-02519DA27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4E01-774B-42B3-9E4C-ED03C0461EA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A4CC-0074-4E42-8936-02519DA27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4E01-774B-42B3-9E4C-ED03C0461EA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A4CC-0074-4E42-8936-02519DA27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4E01-774B-42B3-9E4C-ED03C0461EA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A4CC-0074-4E42-8936-02519DA27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4E01-774B-42B3-9E4C-ED03C0461EA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A4CC-0074-4E42-8936-02519DA27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4E01-774B-42B3-9E4C-ED03C0461EA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A4CC-0074-4E42-8936-02519DA27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4E01-774B-42B3-9E4C-ED03C0461EA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A4CC-0074-4E42-8936-02519DA27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4E01-774B-42B3-9E4C-ED03C0461EA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A4CC-0074-4E42-8936-02519DA27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4E01-774B-42B3-9E4C-ED03C0461EA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A4CC-0074-4E42-8936-02519DA27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4E01-774B-42B3-9E4C-ED03C0461EA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A4CC-0074-4E42-8936-02519DA27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94E01-774B-42B3-9E4C-ED03C0461EA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2A4CC-0074-4E42-8936-02519DA27A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-Rounded" panose="020B0500000000000000" charset="0"/>
                <a:cs typeface="Arial-Rounded" panose="020B0500000000000000" charset="0"/>
              </a:rPr>
              <a:t>2. </a:t>
            </a:r>
            <a:r>
              <a:rPr lang="en-US" dirty="0" err="1">
                <a:latin typeface="Arial-Rounded" panose="020B0500000000000000" charset="0"/>
                <a:cs typeface="Arial-Rounded" panose="020B0500000000000000" charset="0"/>
              </a:rPr>
              <a:t>Chọn</a:t>
            </a:r>
            <a:r>
              <a:rPr lang="en-US" dirty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dirty="0" err="1">
                <a:latin typeface="Arial-Rounded" panose="020B0500000000000000" charset="0"/>
                <a:cs typeface="Arial-Rounded" panose="020B0500000000000000" charset="0"/>
              </a:rPr>
              <a:t>ng</a:t>
            </a:r>
            <a:r>
              <a:rPr lang="en-US" dirty="0">
                <a:latin typeface="Arial-Rounded" panose="020B0500000000000000" charset="0"/>
                <a:cs typeface="Arial-Rounded" panose="020B0500000000000000" charset="0"/>
              </a:rPr>
              <a:t> hay </a:t>
            </a:r>
            <a:r>
              <a:rPr lang="en-US" dirty="0" err="1">
                <a:latin typeface="Arial-Rounded" panose="020B0500000000000000" charset="0"/>
                <a:cs typeface="Arial-Rounded" panose="020B0500000000000000" charset="0"/>
              </a:rPr>
              <a:t>ngh</a:t>
            </a:r>
            <a:r>
              <a:rPr lang="en-US" dirty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dirty="0" err="1">
                <a:latin typeface="Arial-Rounded" panose="020B0500000000000000" charset="0"/>
                <a:cs typeface="Arial-Rounded" panose="020B0500000000000000" charset="0"/>
              </a:rPr>
              <a:t>thay</a:t>
            </a:r>
            <a:r>
              <a:rPr lang="en-US" dirty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dirty="0" err="1">
                <a:latin typeface="Arial-Rounded" panose="020B0500000000000000" charset="0"/>
                <a:cs typeface="Arial-Rounded" panose="020B0500000000000000" charset="0"/>
              </a:rPr>
              <a:t>cho</a:t>
            </a:r>
            <a:r>
              <a:rPr lang="en-US" dirty="0">
                <a:latin typeface="Arial-Rounded" panose="020B0500000000000000" charset="0"/>
                <a:cs typeface="Arial-Rounded" panose="020B0500000000000000" charset="0"/>
              </a:rPr>
              <a:t> ô </a:t>
            </a:r>
            <a:r>
              <a:rPr lang="en-US" dirty="0" err="1">
                <a:latin typeface="Arial-Rounded" panose="020B0500000000000000" charset="0"/>
                <a:cs typeface="Arial-Rounded" panose="020B0500000000000000" charset="0"/>
              </a:rPr>
              <a:t>vuông</a:t>
            </a:r>
            <a:endParaRPr lang="en-US" dirty="0">
              <a:latin typeface="Arial-Rounded" panose="020B0500000000000000" charset="0"/>
              <a:cs typeface="Arial-Rounded" panose="020B05000000000000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Arial-Rounded" panose="020B0500000000000000" charset="0"/>
                <a:cs typeface="Arial-Rounded" panose="020B0500000000000000" charset="0"/>
              </a:rPr>
              <a:t>a. </a:t>
            </a:r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Trăm</a:t>
            </a:r>
            <a:r>
              <a:rPr lang="en-US" sz="3600" dirty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sz="3600" dirty="0" smtClean="0">
                <a:latin typeface="Arial-Rounded" panose="020B0500000000000000" charset="0"/>
                <a:cs typeface="Arial-Rounded" panose="020B0500000000000000" charset="0"/>
              </a:rPr>
              <a:t>      e </a:t>
            </a:r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không</a:t>
            </a:r>
            <a:r>
              <a:rPr lang="en-US" sz="3600" dirty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bằng</a:t>
            </a:r>
            <a:r>
              <a:rPr lang="en-US" sz="3600" dirty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một</a:t>
            </a:r>
            <a:r>
              <a:rPr lang="en-US" sz="3600" dirty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thấy</a:t>
            </a:r>
            <a:endParaRPr lang="en-US" sz="3600" dirty="0">
              <a:latin typeface="Arial-Rounded" panose="020B0500000000000000" charset="0"/>
              <a:cs typeface="Arial-Rounded" panose="020B0500000000000000" charset="0"/>
            </a:endParaRPr>
          </a:p>
          <a:p>
            <a:pPr marL="0" indent="0">
              <a:buNone/>
            </a:pPr>
            <a:r>
              <a:rPr lang="en-US" sz="3600" dirty="0">
                <a:latin typeface="Arial-Rounded" panose="020B0500000000000000" charset="0"/>
                <a:cs typeface="Arial-Rounded" panose="020B0500000000000000" charset="0"/>
              </a:rPr>
              <a:t>b. </a:t>
            </a:r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Có</a:t>
            </a:r>
            <a:r>
              <a:rPr lang="en-US" sz="3600" dirty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công</a:t>
            </a:r>
            <a:r>
              <a:rPr lang="en-US" sz="3600" dirty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mài</a:t>
            </a:r>
            <a:r>
              <a:rPr lang="en-US" sz="3600" dirty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sắt</a:t>
            </a:r>
            <a:r>
              <a:rPr lang="en-US" sz="3600" dirty="0">
                <a:latin typeface="Arial-Rounded" panose="020B0500000000000000" charset="0"/>
                <a:cs typeface="Arial-Rounded" panose="020B0500000000000000" charset="0"/>
              </a:rPr>
              <a:t>, </a:t>
            </a:r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có</a:t>
            </a:r>
            <a:r>
              <a:rPr lang="en-US" sz="3600" dirty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sz="3600" dirty="0" smtClean="0">
                <a:latin typeface="Arial-Rounded" panose="020B0500000000000000" charset="0"/>
                <a:cs typeface="Arial-Rounded" panose="020B0500000000000000" charset="0"/>
              </a:rPr>
              <a:t>     </a:t>
            </a:r>
            <a:r>
              <a:rPr lang="en-US" sz="3600" dirty="0" err="1" smtClean="0">
                <a:latin typeface="Arial-Rounded" panose="020B0500000000000000" charset="0"/>
                <a:cs typeface="Arial-Rounded" panose="020B0500000000000000" charset="0"/>
              </a:rPr>
              <a:t>ày</a:t>
            </a:r>
            <a:r>
              <a:rPr lang="en-US" sz="3600" dirty="0" smtClean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nên</a:t>
            </a:r>
            <a:r>
              <a:rPr lang="en-US" sz="3600" dirty="0">
                <a:latin typeface="Arial-Rounded" panose="020B0500000000000000" charset="0"/>
                <a:cs typeface="Arial-Rounded" panose="020B0500000000000000" charset="0"/>
              </a:rPr>
              <a:t> </a:t>
            </a:r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kim</a:t>
            </a:r>
            <a:endParaRPr lang="en-US" sz="3600" dirty="0">
              <a:latin typeface="Arial-Rounded" panose="020B0500000000000000" charset="0"/>
              <a:cs typeface="Arial-Rounded" panose="020B050000000000000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3562350"/>
            <a:ext cx="6747986" cy="303022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3521869" y="4645660"/>
            <a:ext cx="897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-Rounded" panose="020B0500000000000000" charset="0"/>
                <a:cs typeface="Arial-Rounded" panose="020B0500000000000000" charset="0"/>
              </a:rPr>
              <a:t>rùa</a:t>
            </a:r>
            <a:endParaRPr lang="en-US" sz="3600" dirty="0">
              <a:latin typeface="Arial-Rounded" panose="020B0500000000000000" charset="0"/>
              <a:cs typeface="Arial-Rounded" panose="020B0500000000000000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3657600" y="5257800"/>
            <a:ext cx="17564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rial-Rounded" panose="020B0500000000000000" charset="0"/>
                <a:cs typeface="Arial-Rounded" panose="020B0500000000000000" charset="0"/>
              </a:rPr>
              <a:t>gió</a:t>
            </a:r>
            <a:endParaRPr lang="en-US" sz="3600" dirty="0">
              <a:latin typeface="Arial-Rounded" panose="020B0500000000000000" charset="0"/>
              <a:cs typeface="Arial-Rounded" panose="020B0500000000000000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4693444" y="5947410"/>
            <a:ext cx="17564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Arial-Rounded" panose="020B0500000000000000" charset="0"/>
                <a:cs typeface="Arial-Rounded" panose="020B0500000000000000" charset="0"/>
              </a:rPr>
              <a:t>dưa</a:t>
            </a:r>
          </a:p>
        </p:txBody>
      </p:sp>
      <p:pic>
        <p:nvPicPr>
          <p:cNvPr id="21" name="Content Placeholder 20" descr="logo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7985284" y="-88265"/>
            <a:ext cx="1173480" cy="15982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33600" y="1600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209800"/>
            <a:ext cx="8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62200" y="1600200"/>
            <a:ext cx="609600" cy="665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2362200"/>
            <a:ext cx="498763" cy="665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10" grpId="0"/>
      <p:bldP spid="10" grpId="1"/>
      <p:bldP spid="11" grpId="0"/>
      <p:bldP spid="12" grpId="0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ptur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5360" y="1464311"/>
            <a:ext cx="7108508" cy="289369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833563" y="4229735"/>
            <a:ext cx="828675" cy="689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Arial-Rounded" panose="020B0500000000000000" charset="0"/>
                <a:cs typeface="Arial-Rounded" panose="020B0500000000000000" charset="0"/>
              </a:rPr>
              <a:t>Bàn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67639" y="4168775"/>
            <a:ext cx="1101566" cy="689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Arial-Rounded" panose="020B0500000000000000" charset="0"/>
                <a:cs typeface="Arial-Rounded" panose="020B0500000000000000" charset="0"/>
              </a:rPr>
              <a:t>Bảng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356033" y="4229735"/>
            <a:ext cx="1101566" cy="689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Arial-Rounded" panose="020B0500000000000000" charset="0"/>
                <a:cs typeface="Arial-Rounded" panose="020B0500000000000000" charset="0"/>
              </a:rPr>
              <a:t>Đàn</a:t>
            </a:r>
          </a:p>
        </p:txBody>
      </p:sp>
      <p:pic>
        <p:nvPicPr>
          <p:cNvPr id="21" name="Content Placeholder 20" descr="logo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7985284" y="-88265"/>
            <a:ext cx="1173480" cy="1598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bldLvl="0" animBg="1"/>
      <p:bldP spid="6" grpId="1" animBg="1"/>
      <p:bldP spid="7" grpId="0" bldLvl="0" animBg="1"/>
      <p:bldP spid="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2. Chọn ng hay ngh thay cho ô vuông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</cp:revision>
  <dcterms:created xsi:type="dcterms:W3CDTF">2024-10-21T03:53:58Z</dcterms:created>
  <dcterms:modified xsi:type="dcterms:W3CDTF">2024-10-21T03:58:24Z</dcterms:modified>
</cp:coreProperties>
</file>