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57" r:id="rId5"/>
    <p:sldId id="260" r:id="rId6"/>
    <p:sldId id="266" r:id="rId7"/>
    <p:sldId id="268" r:id="rId8"/>
    <p:sldId id="271" r:id="rId9"/>
    <p:sldId id="267" r:id="rId10"/>
    <p:sldId id="261" r:id="rId11"/>
    <p:sldId id="269" r:id="rId12"/>
    <p:sldId id="270" r:id="rId13"/>
    <p:sldId id="265"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86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EF749-6F63-4EBF-BC5D-7FED02F0933D}"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45DD-2492-4BED-83DC-2F9B167C99EA}" type="slidenum">
              <a:rPr lang="en-US" smtClean="0"/>
              <a:t>‹#›</a:t>
            </a:fld>
            <a:endParaRPr lang="en-US"/>
          </a:p>
        </p:txBody>
      </p:sp>
    </p:spTree>
    <p:extLst>
      <p:ext uri="{BB962C8B-B14F-4D97-AF65-F5344CB8AC3E}">
        <p14:creationId xmlns:p14="http://schemas.microsoft.com/office/powerpoint/2010/main" val="117874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12</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57961D5-8D37-0923-DC32-F00726026B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95600" y="342900"/>
            <a:ext cx="2533352" cy="2533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svg"/><Relationship Id="rId42"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16.sv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24.svg"/><Relationship Id="rId32" Type="http://schemas.openxmlformats.org/officeDocument/2006/relationships/image" Target="../media/image32.svg"/><Relationship Id="rId37" Type="http://schemas.openxmlformats.org/officeDocument/2006/relationships/image" Target="../media/image37.png"/><Relationship Id="rId40" Type="http://schemas.openxmlformats.org/officeDocument/2006/relationships/image" Target="../media/image40.svg"/><Relationship Id="rId45" Type="http://schemas.openxmlformats.org/officeDocument/2006/relationships/image" Target="../media/image45.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36" Type="http://schemas.openxmlformats.org/officeDocument/2006/relationships/image" Target="../media/image36.svg"/><Relationship Id="rId10" Type="http://schemas.openxmlformats.org/officeDocument/2006/relationships/image" Target="../media/image10.sv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44.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 Id="rId35" Type="http://schemas.openxmlformats.org/officeDocument/2006/relationships/image" Target="../media/image35.png"/><Relationship Id="rId43" Type="http://schemas.openxmlformats.org/officeDocument/2006/relationships/image" Target="../media/image43.png"/><Relationship Id="rId8" Type="http://schemas.openxmlformats.org/officeDocument/2006/relationships/image" Target="../media/image8.svg"/><Relationship Id="rId3" Type="http://schemas.openxmlformats.org/officeDocument/2006/relationships/image" Target="../media/image3.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svg"/><Relationship Id="rId20" Type="http://schemas.openxmlformats.org/officeDocument/2006/relationships/image" Target="../media/image20.svg"/><Relationship Id="rId41" Type="http://schemas.openxmlformats.org/officeDocument/2006/relationships/image" Target="../media/image41.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6.png"/><Relationship Id="rId18" Type="http://schemas.openxmlformats.org/officeDocument/2006/relationships/image" Target="../media/image85.svg"/><Relationship Id="rId3" Type="http://schemas.openxmlformats.org/officeDocument/2006/relationships/image" Target="../media/image13.png"/><Relationship Id="rId21" Type="http://schemas.openxmlformats.org/officeDocument/2006/relationships/image" Target="../media/image86.png"/><Relationship Id="rId7" Type="http://schemas.openxmlformats.org/officeDocument/2006/relationships/image" Target="../media/image19.png"/><Relationship Id="rId12" Type="http://schemas.openxmlformats.org/officeDocument/2006/relationships/image" Target="../media/image22.svg"/><Relationship Id="rId17" Type="http://schemas.openxmlformats.org/officeDocument/2006/relationships/image" Target="../media/image84.png"/><Relationship Id="rId2" Type="http://schemas.openxmlformats.org/officeDocument/2006/relationships/image" Target="../media/image2.png"/><Relationship Id="rId16" Type="http://schemas.openxmlformats.org/officeDocument/2006/relationships/image" Target="../media/image83.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image" Target="../media/image82.png"/><Relationship Id="rId23" Type="http://schemas.openxmlformats.org/officeDocument/2006/relationships/image" Target="../media/image96.jpeg"/><Relationship Id="rId10" Type="http://schemas.openxmlformats.org/officeDocument/2006/relationships/image" Target="../media/image24.svg"/><Relationship Id="rId19" Type="http://schemas.openxmlformats.org/officeDocument/2006/relationships/image" Target="../media/image48.png"/><Relationship Id="rId4" Type="http://schemas.openxmlformats.org/officeDocument/2006/relationships/image" Target="../media/image14.svg"/><Relationship Id="rId9" Type="http://schemas.openxmlformats.org/officeDocument/2006/relationships/image" Target="../media/image23.png"/><Relationship Id="rId14" Type="http://schemas.openxmlformats.org/officeDocument/2006/relationships/image" Target="../media/image47.svg"/><Relationship Id="rId22" Type="http://schemas.openxmlformats.org/officeDocument/2006/relationships/image" Target="../media/image87.sv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50.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7.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53.svg"/><Relationship Id="rId5" Type="http://schemas.openxmlformats.org/officeDocument/2006/relationships/image" Target="../media/image9.png"/><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51.png"/><Relationship Id="rId27"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svg"/><Relationship Id="rId18" Type="http://schemas.openxmlformats.org/officeDocument/2006/relationships/image" Target="../media/image84.png"/><Relationship Id="rId3" Type="http://schemas.openxmlformats.org/officeDocument/2006/relationships/image" Target="../media/image2.png"/><Relationship Id="rId21" Type="http://schemas.openxmlformats.org/officeDocument/2006/relationships/image" Target="../media/image49.svg"/><Relationship Id="rId7" Type="http://schemas.openxmlformats.org/officeDocument/2006/relationships/image" Target="../media/image8.svg"/><Relationship Id="rId12" Type="http://schemas.openxmlformats.org/officeDocument/2006/relationships/image" Target="../media/image21.png"/><Relationship Id="rId17" Type="http://schemas.openxmlformats.org/officeDocument/2006/relationships/image" Target="../media/image83.svg"/><Relationship Id="rId2" Type="http://schemas.openxmlformats.org/officeDocument/2006/relationships/notesSlide" Target="../notesSlides/notesSlide1.xml"/><Relationship Id="rId16" Type="http://schemas.openxmlformats.org/officeDocument/2006/relationships/image" Target="../media/image82.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24" Type="http://schemas.openxmlformats.org/officeDocument/2006/relationships/image" Target="../media/image98.emf"/><Relationship Id="rId5" Type="http://schemas.openxmlformats.org/officeDocument/2006/relationships/image" Target="../media/image14.svg"/><Relationship Id="rId15" Type="http://schemas.openxmlformats.org/officeDocument/2006/relationships/image" Target="../media/image47.svg"/><Relationship Id="rId23" Type="http://schemas.openxmlformats.org/officeDocument/2006/relationships/image" Target="../media/image87.svg"/><Relationship Id="rId10" Type="http://schemas.openxmlformats.org/officeDocument/2006/relationships/image" Target="../media/image23.png"/><Relationship Id="rId19" Type="http://schemas.openxmlformats.org/officeDocument/2006/relationships/image" Target="../media/image85.svg"/><Relationship Id="rId4" Type="http://schemas.openxmlformats.org/officeDocument/2006/relationships/image" Target="../media/image13.png"/><Relationship Id="rId9" Type="http://schemas.openxmlformats.org/officeDocument/2006/relationships/image" Target="../media/image20.svg"/><Relationship Id="rId14" Type="http://schemas.openxmlformats.org/officeDocument/2006/relationships/image" Target="../media/image46.png"/><Relationship Id="rId22" Type="http://schemas.openxmlformats.org/officeDocument/2006/relationships/image" Target="../media/image86.png"/></Relationships>
</file>

<file path=ppt/slides/_rels/slide13.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59.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99.png"/><Relationship Id="rId4" Type="http://schemas.openxmlformats.org/officeDocument/2006/relationships/image" Target="../media/image58.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4.svg"/><Relationship Id="rId8" Type="http://schemas.openxmlformats.org/officeDocument/2006/relationships/image" Target="../media/image6.svg"/><Relationship Id="rId3" Type="http://schemas.openxmlformats.org/officeDocument/2006/relationships/image" Target="../media/image57.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50.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7.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53.svg"/><Relationship Id="rId5" Type="http://schemas.openxmlformats.org/officeDocument/2006/relationships/image" Target="../media/image9.png"/><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51.png"/><Relationship Id="rId27"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7.png"/><Relationship Id="rId18" Type="http://schemas.openxmlformats.org/officeDocument/2006/relationships/image" Target="../media/image26.svg"/><Relationship Id="rId26" Type="http://schemas.openxmlformats.org/officeDocument/2006/relationships/image" Target="../media/image49.svg"/><Relationship Id="rId3" Type="http://schemas.openxmlformats.org/officeDocument/2006/relationships/image" Target="../media/image9.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2.svg"/><Relationship Id="rId17" Type="http://schemas.openxmlformats.org/officeDocument/2006/relationships/image" Target="../media/image25.png"/><Relationship Id="rId25" Type="http://schemas.openxmlformats.org/officeDocument/2006/relationships/image" Target="../media/image48.png"/><Relationship Id="rId2" Type="http://schemas.openxmlformats.org/officeDocument/2006/relationships/image" Target="../media/image2.pn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24" Type="http://schemas.openxmlformats.org/officeDocument/2006/relationships/image" Target="../media/image32.svg"/><Relationship Id="rId32" Type="http://schemas.openxmlformats.org/officeDocument/2006/relationships/image" Target="../media/image62.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60.svg"/><Relationship Id="rId10" Type="http://schemas.openxmlformats.org/officeDocument/2006/relationships/image" Target="../media/image20.svg"/><Relationship Id="rId19" Type="http://schemas.openxmlformats.org/officeDocument/2006/relationships/image" Target="../media/image27.png"/><Relationship Id="rId31" Type="http://schemas.openxmlformats.org/officeDocument/2006/relationships/image" Target="../media/image61.png"/><Relationship Id="rId4" Type="http://schemas.openxmlformats.org/officeDocument/2006/relationships/image" Target="../media/image10.svg"/><Relationship Id="rId9" Type="http://schemas.openxmlformats.org/officeDocument/2006/relationships/image" Target="../media/image19.png"/><Relationship Id="rId14" Type="http://schemas.openxmlformats.org/officeDocument/2006/relationships/image" Target="../media/image58.svg"/><Relationship Id="rId22" Type="http://schemas.openxmlformats.org/officeDocument/2006/relationships/image" Target="../media/image30.svg"/><Relationship Id="rId27" Type="http://schemas.openxmlformats.org/officeDocument/2006/relationships/image" Target="../media/image59.png"/><Relationship Id="rId30" Type="http://schemas.openxmlformats.org/officeDocument/2006/relationships/image" Target="../media/image44.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8.png"/><Relationship Id="rId18" Type="http://schemas.openxmlformats.org/officeDocument/2006/relationships/image" Target="../media/image64.svg"/><Relationship Id="rId26" Type="http://schemas.openxmlformats.org/officeDocument/2006/relationships/image" Target="../media/image72.svg"/><Relationship Id="rId3" Type="http://schemas.openxmlformats.org/officeDocument/2006/relationships/image" Target="../media/image7.png"/><Relationship Id="rId21" Type="http://schemas.openxmlformats.org/officeDocument/2006/relationships/image" Target="../media/image67.png"/><Relationship Id="rId7" Type="http://schemas.openxmlformats.org/officeDocument/2006/relationships/image" Target="../media/image13.png"/><Relationship Id="rId12" Type="http://schemas.openxmlformats.org/officeDocument/2006/relationships/image" Target="../media/image22.sv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1.png"/><Relationship Id="rId24" Type="http://schemas.openxmlformats.org/officeDocument/2006/relationships/image" Target="../media/image70.svg"/><Relationship Id="rId5" Type="http://schemas.openxmlformats.org/officeDocument/2006/relationships/image" Target="../media/image9.png"/><Relationship Id="rId15" Type="http://schemas.openxmlformats.org/officeDocument/2006/relationships/image" Target="../media/image15.png"/><Relationship Id="rId23" Type="http://schemas.openxmlformats.org/officeDocument/2006/relationships/image" Target="../media/image69.png"/><Relationship Id="rId28" Type="http://schemas.openxmlformats.org/officeDocument/2006/relationships/image" Target="../media/image74.png"/><Relationship Id="rId10" Type="http://schemas.openxmlformats.org/officeDocument/2006/relationships/image" Target="../media/image20.svg"/><Relationship Id="rId19" Type="http://schemas.openxmlformats.org/officeDocument/2006/relationships/image" Target="../media/image65.png"/><Relationship Id="rId4" Type="http://schemas.openxmlformats.org/officeDocument/2006/relationships/image" Target="../media/image8.svg"/><Relationship Id="rId9" Type="http://schemas.openxmlformats.org/officeDocument/2006/relationships/image" Target="../media/image19.png"/><Relationship Id="rId14" Type="http://schemas.openxmlformats.org/officeDocument/2006/relationships/image" Target="../media/image49.svg"/><Relationship Id="rId22" Type="http://schemas.openxmlformats.org/officeDocument/2006/relationships/image" Target="../media/image68.svg"/><Relationship Id="rId27"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32.svg"/><Relationship Id="rId26" Type="http://schemas.openxmlformats.org/officeDocument/2006/relationships/image" Target="../media/image80.png"/><Relationship Id="rId3" Type="http://schemas.openxmlformats.org/officeDocument/2006/relationships/image" Target="../media/image7.png"/><Relationship Id="rId21" Type="http://schemas.openxmlformats.org/officeDocument/2006/relationships/image" Target="../media/image75.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31.png"/><Relationship Id="rId25" Type="http://schemas.openxmlformats.org/officeDocument/2006/relationships/image" Target="../media/image79.png"/><Relationship Id="rId2" Type="http://schemas.openxmlformats.org/officeDocument/2006/relationships/image" Target="../media/image2.png"/><Relationship Id="rId16" Type="http://schemas.openxmlformats.org/officeDocument/2006/relationships/image" Target="../media/image30.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78.svg"/><Relationship Id="rId5" Type="http://schemas.openxmlformats.org/officeDocument/2006/relationships/image" Target="../media/image9.png"/><Relationship Id="rId15" Type="http://schemas.openxmlformats.org/officeDocument/2006/relationships/image" Target="../media/image29.png"/><Relationship Id="rId23" Type="http://schemas.openxmlformats.org/officeDocument/2006/relationships/image" Target="../media/image77.png"/><Relationship Id="rId10" Type="http://schemas.openxmlformats.org/officeDocument/2006/relationships/image" Target="../media/image16.svg"/><Relationship Id="rId19"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76.svg"/><Relationship Id="rId27" Type="http://schemas.openxmlformats.org/officeDocument/2006/relationships/image" Target="../media/image81.svg"/></Relationships>
</file>

<file path=ppt/slides/_rels/slide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59.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58.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4.svg"/><Relationship Id="rId8" Type="http://schemas.openxmlformats.org/officeDocument/2006/relationships/image" Target="../media/image6.svg"/><Relationship Id="rId3" Type="http://schemas.openxmlformats.org/officeDocument/2006/relationships/image" Target="../media/image57.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87.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46.png"/><Relationship Id="rId33" Type="http://schemas.openxmlformats.org/officeDocument/2006/relationships/image" Target="../media/image86.pn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3.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2.png"/><Relationship Id="rId30" Type="http://schemas.openxmlformats.org/officeDocument/2006/relationships/image" Target="../media/image85.svg"/><Relationship Id="rId8" Type="http://schemas.openxmlformats.org/officeDocument/2006/relationships/image" Target="../media/image14.svg"/></Relationships>
</file>

<file path=ppt/slides/_rels/slide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83.svg"/><Relationship Id="rId21" Type="http://schemas.openxmlformats.org/officeDocument/2006/relationships/image" Target="../media/image31.png"/><Relationship Id="rId34" Type="http://schemas.openxmlformats.org/officeDocument/2006/relationships/image" Target="../media/image91.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sv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89.svg"/><Relationship Id="rId37" Type="http://schemas.openxmlformats.org/officeDocument/2006/relationships/image" Target="../media/image94.pn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5.svg"/><Relationship Id="rId36" Type="http://schemas.openxmlformats.org/officeDocument/2006/relationships/image" Target="../media/image93.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8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4.png"/><Relationship Id="rId30" Type="http://schemas.openxmlformats.org/officeDocument/2006/relationships/image" Target="../media/image49.svg"/><Relationship Id="rId35" Type="http://schemas.openxmlformats.org/officeDocument/2006/relationships/image" Target="../media/image92.png"/><Relationship Id="rId8" Type="http://schemas.openxmlformats.org/officeDocument/2006/relationships/image" Target="../media/image14.sv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87.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46.png"/><Relationship Id="rId33" Type="http://schemas.openxmlformats.org/officeDocument/2006/relationships/image" Target="../media/image86.pn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3.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2.png"/><Relationship Id="rId30" Type="http://schemas.openxmlformats.org/officeDocument/2006/relationships/image" Target="../media/image85.svg"/><Relationship Id="rId8"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a:p>
        </p:txBody>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a:p>
        </p:txBody>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5410200" y="3771900"/>
            <a:ext cx="7651143" cy="2871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2. </a:t>
            </a:r>
            <a:r>
              <a:rPr lang="en-US" sz="4800" b="1" dirty="0" err="1">
                <a:solidFill>
                  <a:srgbClr val="002060"/>
                </a:solidFill>
                <a:latin typeface="Calibri" panose="020F0502020204030204" pitchFamily="34" charset="0"/>
                <a:cs typeface="Calibri" panose="020F0502020204030204" pitchFamily="34" charset="0"/>
              </a:rPr>
              <a:t>Góp</a:t>
            </a:r>
            <a:r>
              <a:rPr lang="en-US" sz="4800" b="1" dirty="0">
                <a:solidFill>
                  <a:srgbClr val="002060"/>
                </a:solidFill>
                <a:latin typeface="Calibri" panose="020F0502020204030204" pitchFamily="34" charset="0"/>
                <a:cs typeface="Calibri" panose="020F0502020204030204" pitchFamily="34" charset="0"/>
              </a:rPr>
              <a:t> ý </a:t>
            </a:r>
            <a:r>
              <a:rPr lang="en-US" sz="4800" b="1" dirty="0" err="1">
                <a:solidFill>
                  <a:srgbClr val="002060"/>
                </a:solidFill>
                <a:latin typeface="Calibri" panose="020F0502020204030204" pitchFamily="34" charset="0"/>
                <a:cs typeface="Calibri" panose="020F0502020204030204" pitchFamily="34" charset="0"/>
              </a:rPr>
              <a:t>và</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chỉnh</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sửa</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dàn</a:t>
            </a:r>
            <a:r>
              <a:rPr lang="en-US" sz="48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48000" y="2552700"/>
            <a:ext cx="11811000" cy="6642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76200"/>
              <a:ext cx="2137363" cy="22436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05000" y="2628900"/>
            <a:ext cx="7193903" cy="5791702"/>
          </a:xfrm>
          <a:prstGeom prst="rect">
            <a:avLst/>
          </a:prstGeom>
        </p:spPr>
      </p:pic>
    </p:spTree>
    <p:extLst>
      <p:ext uri="{BB962C8B-B14F-4D97-AF65-F5344CB8AC3E}">
        <p14:creationId xmlns:p14="http://schemas.microsoft.com/office/powerpoint/2010/main" val="474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r:embed="rId9"/>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4191000" y="4076700"/>
            <a:ext cx="4038600" cy="5970383"/>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3124200" y="876300"/>
            <a:ext cx="10972800" cy="2436809"/>
          </a:xfrm>
          <a:custGeom>
            <a:avLst/>
            <a:gdLst>
              <a:gd name="connsiteX0" fmla="*/ 0 w 10972800"/>
              <a:gd name="connsiteY0" fmla="*/ 406143 h 2436809"/>
              <a:gd name="connsiteX1" fmla="*/ 406143 w 10972800"/>
              <a:gd name="connsiteY1" fmla="*/ 0 h 2436809"/>
              <a:gd name="connsiteX2" fmla="*/ 6400800 w 10972800"/>
              <a:gd name="connsiteY2" fmla="*/ 0 h 2436809"/>
              <a:gd name="connsiteX3" fmla="*/ 6400800 w 10972800"/>
              <a:gd name="connsiteY3" fmla="*/ 0 h 2436809"/>
              <a:gd name="connsiteX4" fmla="*/ 9144000 w 10972800"/>
              <a:gd name="connsiteY4" fmla="*/ 0 h 2436809"/>
              <a:gd name="connsiteX5" fmla="*/ 10566657 w 10972800"/>
              <a:gd name="connsiteY5" fmla="*/ 0 h 2436809"/>
              <a:gd name="connsiteX6" fmla="*/ 10972800 w 10972800"/>
              <a:gd name="connsiteY6" fmla="*/ 406143 h 2436809"/>
              <a:gd name="connsiteX7" fmla="*/ 10972800 w 10972800"/>
              <a:gd name="connsiteY7" fmla="*/ 1421472 h 2436809"/>
              <a:gd name="connsiteX8" fmla="*/ 10972800 w 10972800"/>
              <a:gd name="connsiteY8" fmla="*/ 1421472 h 2436809"/>
              <a:gd name="connsiteX9" fmla="*/ 10972800 w 10972800"/>
              <a:gd name="connsiteY9" fmla="*/ 2030674 h 2436809"/>
              <a:gd name="connsiteX10" fmla="*/ 10972800 w 10972800"/>
              <a:gd name="connsiteY10" fmla="*/ 2030666 h 2436809"/>
              <a:gd name="connsiteX11" fmla="*/ 10566657 w 10972800"/>
              <a:gd name="connsiteY11" fmla="*/ 2436809 h 2436809"/>
              <a:gd name="connsiteX12" fmla="*/ 9144000 w 10972800"/>
              <a:gd name="connsiteY12" fmla="*/ 2436809 h 2436809"/>
              <a:gd name="connsiteX13" fmla="*/ 5565514 w 10972800"/>
              <a:gd name="connsiteY13" fmla="*/ 3642225 h 2436809"/>
              <a:gd name="connsiteX14" fmla="*/ 6400800 w 10972800"/>
              <a:gd name="connsiteY14" fmla="*/ 2436809 h 2436809"/>
              <a:gd name="connsiteX15" fmla="*/ 406143 w 10972800"/>
              <a:gd name="connsiteY15" fmla="*/ 2436809 h 2436809"/>
              <a:gd name="connsiteX16" fmla="*/ 0 w 10972800"/>
              <a:gd name="connsiteY16" fmla="*/ 2030666 h 2436809"/>
              <a:gd name="connsiteX17" fmla="*/ 0 w 10972800"/>
              <a:gd name="connsiteY17" fmla="*/ 2030674 h 2436809"/>
              <a:gd name="connsiteX18" fmla="*/ 0 w 10972800"/>
              <a:gd name="connsiteY18" fmla="*/ 1421472 h 2436809"/>
              <a:gd name="connsiteX19" fmla="*/ 0 w 10972800"/>
              <a:gd name="connsiteY19" fmla="*/ 1421472 h 2436809"/>
              <a:gd name="connsiteX20" fmla="*/ 0 w 10972800"/>
              <a:gd name="connsiteY20" fmla="*/ 406143 h 243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800" h="2436809" fill="none" extrusionOk="0">
                <a:moveTo>
                  <a:pt x="0" y="406143"/>
                </a:moveTo>
                <a:cubicBezTo>
                  <a:pt x="-26447" y="213629"/>
                  <a:pt x="190550" y="-23575"/>
                  <a:pt x="406143" y="0"/>
                </a:cubicBezTo>
                <a:cubicBezTo>
                  <a:pt x="1223427" y="129591"/>
                  <a:pt x="4923247" y="-79037"/>
                  <a:pt x="6400800" y="0"/>
                </a:cubicBezTo>
                <a:lnTo>
                  <a:pt x="6400800" y="0"/>
                </a:lnTo>
                <a:cubicBezTo>
                  <a:pt x="7006669" y="160114"/>
                  <a:pt x="8835118" y="-7570"/>
                  <a:pt x="9144000" y="0"/>
                </a:cubicBezTo>
                <a:cubicBezTo>
                  <a:pt x="9375086" y="-25665"/>
                  <a:pt x="9976246" y="-80399"/>
                  <a:pt x="10566657" y="0"/>
                </a:cubicBezTo>
                <a:cubicBezTo>
                  <a:pt x="10819875" y="23261"/>
                  <a:pt x="10931817" y="168548"/>
                  <a:pt x="10972800" y="406143"/>
                </a:cubicBezTo>
                <a:cubicBezTo>
                  <a:pt x="11047969" y="814360"/>
                  <a:pt x="11002372" y="1138619"/>
                  <a:pt x="10972800" y="1421472"/>
                </a:cubicBezTo>
                <a:lnTo>
                  <a:pt x="10972800" y="1421472"/>
                </a:lnTo>
                <a:cubicBezTo>
                  <a:pt x="10936687" y="1513689"/>
                  <a:pt x="10918367" y="1806950"/>
                  <a:pt x="10972800" y="2030674"/>
                </a:cubicBezTo>
                <a:lnTo>
                  <a:pt x="10972800" y="2030666"/>
                </a:lnTo>
                <a:cubicBezTo>
                  <a:pt x="10980528" y="2273971"/>
                  <a:pt x="10769648" y="2425999"/>
                  <a:pt x="10566657" y="2436809"/>
                </a:cubicBezTo>
                <a:cubicBezTo>
                  <a:pt x="9994791" y="2368855"/>
                  <a:pt x="9441007" y="2353227"/>
                  <a:pt x="9144000" y="2436809"/>
                </a:cubicBezTo>
                <a:cubicBezTo>
                  <a:pt x="8554759" y="2592633"/>
                  <a:pt x="6609409" y="3242872"/>
                  <a:pt x="5565514" y="3642225"/>
                </a:cubicBezTo>
                <a:cubicBezTo>
                  <a:pt x="6049632" y="3132561"/>
                  <a:pt x="6340373" y="2726033"/>
                  <a:pt x="6400800" y="2436809"/>
                </a:cubicBezTo>
                <a:cubicBezTo>
                  <a:pt x="4076219" y="2397143"/>
                  <a:pt x="2954103" y="2564458"/>
                  <a:pt x="406143" y="2436809"/>
                </a:cubicBezTo>
                <a:cubicBezTo>
                  <a:pt x="164884" y="2416817"/>
                  <a:pt x="3287" y="2256959"/>
                  <a:pt x="0" y="2030666"/>
                </a:cubicBezTo>
                <a:lnTo>
                  <a:pt x="0" y="2030674"/>
                </a:lnTo>
                <a:cubicBezTo>
                  <a:pt x="-45715" y="1780248"/>
                  <a:pt x="-52598" y="1573654"/>
                  <a:pt x="0" y="1421472"/>
                </a:cubicBezTo>
                <a:lnTo>
                  <a:pt x="0" y="1421472"/>
                </a:lnTo>
                <a:cubicBezTo>
                  <a:pt x="7384" y="955814"/>
                  <a:pt x="-8618" y="845718"/>
                  <a:pt x="0" y="406143"/>
                </a:cubicBezTo>
                <a:close/>
              </a:path>
              <a:path w="10972800" h="2436809" stroke="0" extrusionOk="0">
                <a:moveTo>
                  <a:pt x="0" y="406143"/>
                </a:moveTo>
                <a:cubicBezTo>
                  <a:pt x="3086" y="171793"/>
                  <a:pt x="155621" y="27031"/>
                  <a:pt x="406143" y="0"/>
                </a:cubicBezTo>
                <a:cubicBezTo>
                  <a:pt x="2236978" y="-30226"/>
                  <a:pt x="3522954" y="19287"/>
                  <a:pt x="6400800" y="0"/>
                </a:cubicBezTo>
                <a:lnTo>
                  <a:pt x="6400800" y="0"/>
                </a:lnTo>
                <a:cubicBezTo>
                  <a:pt x="6743560" y="136756"/>
                  <a:pt x="8368987" y="-46743"/>
                  <a:pt x="9144000" y="0"/>
                </a:cubicBezTo>
                <a:cubicBezTo>
                  <a:pt x="9719146" y="-22372"/>
                  <a:pt x="9927299" y="-74410"/>
                  <a:pt x="10566657" y="0"/>
                </a:cubicBezTo>
                <a:cubicBezTo>
                  <a:pt x="10805258" y="-1706"/>
                  <a:pt x="10953142" y="153718"/>
                  <a:pt x="10972800" y="406143"/>
                </a:cubicBezTo>
                <a:cubicBezTo>
                  <a:pt x="10908272" y="602478"/>
                  <a:pt x="10987100" y="1239658"/>
                  <a:pt x="10972800" y="1421472"/>
                </a:cubicBezTo>
                <a:lnTo>
                  <a:pt x="10972800" y="1421472"/>
                </a:lnTo>
                <a:cubicBezTo>
                  <a:pt x="10976738" y="1603421"/>
                  <a:pt x="10937149" y="1894728"/>
                  <a:pt x="10972800" y="2030674"/>
                </a:cubicBezTo>
                <a:lnTo>
                  <a:pt x="10972800" y="2030666"/>
                </a:lnTo>
                <a:cubicBezTo>
                  <a:pt x="10986999" y="2214565"/>
                  <a:pt x="10778766" y="2422620"/>
                  <a:pt x="10566657" y="2436809"/>
                </a:cubicBezTo>
                <a:cubicBezTo>
                  <a:pt x="10224688" y="2389509"/>
                  <a:pt x="9570335" y="2358929"/>
                  <a:pt x="9144000" y="2436809"/>
                </a:cubicBezTo>
                <a:cubicBezTo>
                  <a:pt x="8706650" y="2592075"/>
                  <a:pt x="6615559" y="3425407"/>
                  <a:pt x="5565514" y="3642225"/>
                </a:cubicBezTo>
                <a:cubicBezTo>
                  <a:pt x="5790690" y="3431188"/>
                  <a:pt x="6130725" y="2842032"/>
                  <a:pt x="6400800" y="2436809"/>
                </a:cubicBezTo>
                <a:cubicBezTo>
                  <a:pt x="4335928" y="2531841"/>
                  <a:pt x="1821994" y="2386886"/>
                  <a:pt x="406143" y="2436809"/>
                </a:cubicBezTo>
                <a:cubicBezTo>
                  <a:pt x="178224" y="2425301"/>
                  <a:pt x="5417" y="2263604"/>
                  <a:pt x="0" y="2030666"/>
                </a:cubicBezTo>
                <a:lnTo>
                  <a:pt x="0" y="2030674"/>
                </a:lnTo>
                <a:cubicBezTo>
                  <a:pt x="3857" y="1915594"/>
                  <a:pt x="-42852" y="1721373"/>
                  <a:pt x="0" y="1421472"/>
                </a:cubicBezTo>
                <a:lnTo>
                  <a:pt x="0" y="1421472"/>
                </a:lnTo>
                <a:cubicBezTo>
                  <a:pt x="86225" y="1113750"/>
                  <a:pt x="49650" y="903346"/>
                  <a:pt x="0" y="40614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endParaRPr lang="en-US"/>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endParaRPr lang="en-US"/>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4851151" y="4013558"/>
            <a:ext cx="8804230" cy="8132908"/>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3810000" y="4838700"/>
            <a:ext cx="10973751" cy="3206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52600" y="2628900"/>
            <a:ext cx="7416939"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17" name="Group 17"/>
          <p:cNvGrpSpPr/>
          <p:nvPr/>
        </p:nvGrpSpPr>
        <p:grpSpPr>
          <a:xfrm>
            <a:off x="1730086" y="1957068"/>
            <a:ext cx="14827827" cy="6945713"/>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9" name="TextBox 19"/>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94E51B8A-B4CB-6BDA-43F0-C7B0E15DF90A}"/>
              </a:ext>
            </a:extLst>
          </p:cNvPr>
          <p:cNvSpPr txBox="1"/>
          <p:nvPr/>
        </p:nvSpPr>
        <p:spPr>
          <a:xfrm>
            <a:off x="3048000" y="2933700"/>
            <a:ext cx="12268200" cy="2862322"/>
          </a:xfrm>
          <a:prstGeom prst="rect">
            <a:avLst/>
          </a:prstGeom>
          <a:noFill/>
        </p:spPr>
        <p:txBody>
          <a:bodyPr wrap="square" rtlCol="0">
            <a:spAutoFit/>
          </a:bodyPr>
          <a:lstStyle/>
          <a:p>
            <a:pPr algn="ctr"/>
            <a:r>
              <a:rPr lang="vi-VN" sz="6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6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1730086" y="1541669"/>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4953000" y="1790700"/>
            <a:ext cx="8169348" cy="2085013"/>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905000" y="3543300"/>
            <a:ext cx="15374505" cy="385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6989518" y="1028840"/>
            <a:ext cx="10269782" cy="8229460"/>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04799" cy="224363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6" name="Freeform 26"/>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54077CA4-69E7-FA73-561A-43CC249467C8}"/>
              </a:ext>
            </a:extLst>
          </p:cNvPr>
          <p:cNvSpPr txBox="1"/>
          <p:nvPr/>
        </p:nvSpPr>
        <p:spPr>
          <a:xfrm>
            <a:off x="7696200" y="2019300"/>
            <a:ext cx="9067800" cy="5518114"/>
          </a:xfrm>
          <a:prstGeom prst="rect">
            <a:avLst/>
          </a:prstGeom>
          <a:noFill/>
        </p:spPr>
        <p:txBody>
          <a:bodyPr wrap="square" rtlCol="0">
            <a:spAutoFit/>
          </a:bodyPr>
          <a:lstStyle/>
          <a:p>
            <a:pPr>
              <a:lnSpc>
                <a:spcPct val="150000"/>
              </a:lnSpc>
            </a:pPr>
            <a:r>
              <a:rPr lang="vi-VN" sz="4000" b="1" dirty="0">
                <a:latin typeface="Cambria" panose="02040503050406030204" pitchFamily="18" charset="0"/>
                <a:ea typeface="Cambria" panose="02040503050406030204" pitchFamily="18" charset="0"/>
              </a:rPr>
              <a:t>Chọn 1 trong 2 đề dưới đây:</a:t>
            </a:r>
          </a:p>
          <a:p>
            <a:pPr algn="just">
              <a:lnSpc>
                <a:spcPct val="150000"/>
              </a:lnSpc>
            </a:pPr>
            <a:r>
              <a:rPr lang="vi-VN" sz="4000" b="1" dirty="0">
                <a:latin typeface="Cambria" panose="02040503050406030204" pitchFamily="18" charset="0"/>
                <a:ea typeface="Cambria" panose="02040503050406030204" pitchFamily="18" charset="0"/>
              </a:rPr>
              <a:t>Đề 1: </a:t>
            </a:r>
            <a:r>
              <a:rPr lang="vi-VN" sz="4000"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4000" b="1" dirty="0">
                <a:latin typeface="Cambria" panose="02040503050406030204" pitchFamily="18" charset="0"/>
                <a:ea typeface="Cambria" panose="02040503050406030204" pitchFamily="18" charset="0"/>
              </a:rPr>
              <a:t>Đề 2: </a:t>
            </a:r>
            <a:r>
              <a:rPr lang="vi-VN" sz="4000"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4851151" y="2857500"/>
            <a:ext cx="8804230" cy="9288966"/>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3657600" y="4229100"/>
            <a:ext cx="10978394" cy="1872436"/>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I.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ý</a:t>
            </a:r>
            <a:endParaRPr kumimoji="0" lang="en-US" sz="8800" b="1" i="0" u="none" strike="noStrike" kern="1200" cap="none" spc="564"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Tree>
    <p:extLst>
      <p:ext uri="{BB962C8B-B14F-4D97-AF65-F5344CB8AC3E}">
        <p14:creationId xmlns:p14="http://schemas.microsoft.com/office/powerpoint/2010/main" val="28925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1088022" y="206802"/>
            <a:ext cx="16133178" cy="1507698"/>
          </a:xfrm>
          <a:custGeom>
            <a:avLst/>
            <a:gdLst>
              <a:gd name="connsiteX0" fmla="*/ 0 w 16133178"/>
              <a:gd name="connsiteY0" fmla="*/ 753849 h 1507698"/>
              <a:gd name="connsiteX1" fmla="*/ 753849 w 16133178"/>
              <a:gd name="connsiteY1" fmla="*/ 0 h 1507698"/>
              <a:gd name="connsiteX2" fmla="*/ 1450300 w 16133178"/>
              <a:gd name="connsiteY2" fmla="*/ 0 h 1507698"/>
              <a:gd name="connsiteX3" fmla="*/ 2439261 w 16133178"/>
              <a:gd name="connsiteY3" fmla="*/ 0 h 1507698"/>
              <a:gd name="connsiteX4" fmla="*/ 3428222 w 16133178"/>
              <a:gd name="connsiteY4" fmla="*/ 0 h 1507698"/>
              <a:gd name="connsiteX5" fmla="*/ 4417184 w 16133178"/>
              <a:gd name="connsiteY5" fmla="*/ 0 h 1507698"/>
              <a:gd name="connsiteX6" fmla="*/ 5406145 w 16133178"/>
              <a:gd name="connsiteY6" fmla="*/ 0 h 1507698"/>
              <a:gd name="connsiteX7" fmla="*/ 5810086 w 16133178"/>
              <a:gd name="connsiteY7" fmla="*/ 0 h 1507698"/>
              <a:gd name="connsiteX8" fmla="*/ 6652793 w 16133178"/>
              <a:gd name="connsiteY8" fmla="*/ 0 h 1507698"/>
              <a:gd name="connsiteX9" fmla="*/ 7641754 w 16133178"/>
              <a:gd name="connsiteY9" fmla="*/ 0 h 1507698"/>
              <a:gd name="connsiteX10" fmla="*/ 8630715 w 16133178"/>
              <a:gd name="connsiteY10" fmla="*/ 0 h 1507698"/>
              <a:gd name="connsiteX11" fmla="*/ 9034656 w 16133178"/>
              <a:gd name="connsiteY11" fmla="*/ 0 h 1507698"/>
              <a:gd name="connsiteX12" fmla="*/ 9438598 w 16133178"/>
              <a:gd name="connsiteY12" fmla="*/ 0 h 1507698"/>
              <a:gd name="connsiteX13" fmla="*/ 9696285 w 16133178"/>
              <a:gd name="connsiteY13" fmla="*/ 0 h 1507698"/>
              <a:gd name="connsiteX14" fmla="*/ 9953972 w 16133178"/>
              <a:gd name="connsiteY14" fmla="*/ 0 h 1507698"/>
              <a:gd name="connsiteX15" fmla="*/ 10211659 w 16133178"/>
              <a:gd name="connsiteY15" fmla="*/ 0 h 1507698"/>
              <a:gd name="connsiteX16" fmla="*/ 11200620 w 16133178"/>
              <a:gd name="connsiteY16" fmla="*/ 0 h 1507698"/>
              <a:gd name="connsiteX17" fmla="*/ 11458307 w 16133178"/>
              <a:gd name="connsiteY17" fmla="*/ 0 h 1507698"/>
              <a:gd name="connsiteX18" fmla="*/ 12154759 w 16133178"/>
              <a:gd name="connsiteY18" fmla="*/ 0 h 1507698"/>
              <a:gd name="connsiteX19" fmla="*/ 12558701 w 16133178"/>
              <a:gd name="connsiteY19" fmla="*/ 0 h 1507698"/>
              <a:gd name="connsiteX20" fmla="*/ 13547662 w 16133178"/>
              <a:gd name="connsiteY20" fmla="*/ 0 h 1507698"/>
              <a:gd name="connsiteX21" fmla="*/ 14536623 w 16133178"/>
              <a:gd name="connsiteY21" fmla="*/ 0 h 1507698"/>
              <a:gd name="connsiteX22" fmla="*/ 15379329 w 16133178"/>
              <a:gd name="connsiteY22" fmla="*/ 0 h 1507698"/>
              <a:gd name="connsiteX23" fmla="*/ 16133178 w 16133178"/>
              <a:gd name="connsiteY23" fmla="*/ 753849 h 1507698"/>
              <a:gd name="connsiteX24" fmla="*/ 16133178 w 16133178"/>
              <a:gd name="connsiteY24" fmla="*/ 753849 h 1507698"/>
              <a:gd name="connsiteX25" fmla="*/ 15379329 w 16133178"/>
              <a:gd name="connsiteY25" fmla="*/ 1507698 h 1507698"/>
              <a:gd name="connsiteX26" fmla="*/ 14975387 w 16133178"/>
              <a:gd name="connsiteY26" fmla="*/ 1507698 h 1507698"/>
              <a:gd name="connsiteX27" fmla="*/ 14132681 w 16133178"/>
              <a:gd name="connsiteY27" fmla="*/ 1507698 h 1507698"/>
              <a:gd name="connsiteX28" fmla="*/ 13874994 w 16133178"/>
              <a:gd name="connsiteY28" fmla="*/ 1507698 h 1507698"/>
              <a:gd name="connsiteX29" fmla="*/ 13617307 w 16133178"/>
              <a:gd name="connsiteY29" fmla="*/ 1507698 h 1507698"/>
              <a:gd name="connsiteX30" fmla="*/ 13213365 w 16133178"/>
              <a:gd name="connsiteY30" fmla="*/ 1507698 h 1507698"/>
              <a:gd name="connsiteX31" fmla="*/ 12370659 w 16133178"/>
              <a:gd name="connsiteY31" fmla="*/ 1507698 h 1507698"/>
              <a:gd name="connsiteX32" fmla="*/ 11527953 w 16133178"/>
              <a:gd name="connsiteY32" fmla="*/ 1507698 h 1507698"/>
              <a:gd name="connsiteX33" fmla="*/ 11124011 w 16133178"/>
              <a:gd name="connsiteY33" fmla="*/ 1507698 h 1507698"/>
              <a:gd name="connsiteX34" fmla="*/ 10135050 w 16133178"/>
              <a:gd name="connsiteY34" fmla="*/ 1507698 h 1507698"/>
              <a:gd name="connsiteX35" fmla="*/ 9146089 w 16133178"/>
              <a:gd name="connsiteY35" fmla="*/ 1507698 h 1507698"/>
              <a:gd name="connsiteX36" fmla="*/ 8888402 w 16133178"/>
              <a:gd name="connsiteY36" fmla="*/ 1507698 h 1507698"/>
              <a:gd name="connsiteX37" fmla="*/ 8045695 w 16133178"/>
              <a:gd name="connsiteY37" fmla="*/ 1507698 h 1507698"/>
              <a:gd name="connsiteX38" fmla="*/ 7202989 w 16133178"/>
              <a:gd name="connsiteY38" fmla="*/ 1507698 h 1507698"/>
              <a:gd name="connsiteX39" fmla="*/ 6652793 w 16133178"/>
              <a:gd name="connsiteY39" fmla="*/ 1507698 h 1507698"/>
              <a:gd name="connsiteX40" fmla="*/ 6395106 w 16133178"/>
              <a:gd name="connsiteY40" fmla="*/ 1507698 h 1507698"/>
              <a:gd name="connsiteX41" fmla="*/ 5552399 w 16133178"/>
              <a:gd name="connsiteY41" fmla="*/ 1507698 h 1507698"/>
              <a:gd name="connsiteX42" fmla="*/ 5148458 w 16133178"/>
              <a:gd name="connsiteY42" fmla="*/ 1507698 h 1507698"/>
              <a:gd name="connsiteX43" fmla="*/ 4598261 w 16133178"/>
              <a:gd name="connsiteY43" fmla="*/ 1507698 h 1507698"/>
              <a:gd name="connsiteX44" fmla="*/ 3901809 w 16133178"/>
              <a:gd name="connsiteY44" fmla="*/ 1507698 h 1507698"/>
              <a:gd name="connsiteX45" fmla="*/ 2912848 w 16133178"/>
              <a:gd name="connsiteY45" fmla="*/ 1507698 h 1507698"/>
              <a:gd name="connsiteX46" fmla="*/ 2362652 w 16133178"/>
              <a:gd name="connsiteY46" fmla="*/ 1507698 h 1507698"/>
              <a:gd name="connsiteX47" fmla="*/ 2104965 w 16133178"/>
              <a:gd name="connsiteY47" fmla="*/ 1507698 h 1507698"/>
              <a:gd name="connsiteX48" fmla="*/ 1847278 w 16133178"/>
              <a:gd name="connsiteY48" fmla="*/ 1507698 h 1507698"/>
              <a:gd name="connsiteX49" fmla="*/ 753849 w 16133178"/>
              <a:gd name="connsiteY49" fmla="*/ 1507698 h 1507698"/>
              <a:gd name="connsiteX50" fmla="*/ 0 w 16133178"/>
              <a:gd name="connsiteY50" fmla="*/ 753849 h 15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33178" h="1507698" fill="none" extrusionOk="0">
                <a:moveTo>
                  <a:pt x="0" y="753849"/>
                </a:moveTo>
                <a:cubicBezTo>
                  <a:pt x="-10277" y="367639"/>
                  <a:pt x="273989" y="30824"/>
                  <a:pt x="753849" y="0"/>
                </a:cubicBezTo>
                <a:cubicBezTo>
                  <a:pt x="961023" y="-352"/>
                  <a:pt x="1282748" y="27618"/>
                  <a:pt x="1450300" y="0"/>
                </a:cubicBezTo>
                <a:cubicBezTo>
                  <a:pt x="1617852" y="-27618"/>
                  <a:pt x="2110620" y="47781"/>
                  <a:pt x="2439261" y="0"/>
                </a:cubicBezTo>
                <a:cubicBezTo>
                  <a:pt x="2767902" y="-47781"/>
                  <a:pt x="3008384" y="-44652"/>
                  <a:pt x="3428222" y="0"/>
                </a:cubicBezTo>
                <a:cubicBezTo>
                  <a:pt x="3848060" y="44652"/>
                  <a:pt x="4054700" y="-45204"/>
                  <a:pt x="4417184" y="0"/>
                </a:cubicBezTo>
                <a:cubicBezTo>
                  <a:pt x="4779668" y="45204"/>
                  <a:pt x="5181236" y="-44065"/>
                  <a:pt x="5406145" y="0"/>
                </a:cubicBezTo>
                <a:cubicBezTo>
                  <a:pt x="5631054" y="44065"/>
                  <a:pt x="5631535" y="10284"/>
                  <a:pt x="5810086" y="0"/>
                </a:cubicBezTo>
                <a:cubicBezTo>
                  <a:pt x="5988637" y="-10284"/>
                  <a:pt x="6322643" y="40333"/>
                  <a:pt x="6652793" y="0"/>
                </a:cubicBezTo>
                <a:cubicBezTo>
                  <a:pt x="6982943" y="-40333"/>
                  <a:pt x="7274738" y="18852"/>
                  <a:pt x="7641754" y="0"/>
                </a:cubicBezTo>
                <a:cubicBezTo>
                  <a:pt x="8008770" y="-18852"/>
                  <a:pt x="8173006" y="-791"/>
                  <a:pt x="8630715" y="0"/>
                </a:cubicBezTo>
                <a:cubicBezTo>
                  <a:pt x="9088424" y="791"/>
                  <a:pt x="8882017" y="-1696"/>
                  <a:pt x="9034656" y="0"/>
                </a:cubicBezTo>
                <a:cubicBezTo>
                  <a:pt x="9187295" y="1696"/>
                  <a:pt x="9242375" y="-8089"/>
                  <a:pt x="9438598" y="0"/>
                </a:cubicBezTo>
                <a:cubicBezTo>
                  <a:pt x="9634821" y="8089"/>
                  <a:pt x="9596672" y="-12307"/>
                  <a:pt x="9696285" y="0"/>
                </a:cubicBezTo>
                <a:cubicBezTo>
                  <a:pt x="9795898" y="12307"/>
                  <a:pt x="9892312" y="471"/>
                  <a:pt x="9953972" y="0"/>
                </a:cubicBezTo>
                <a:cubicBezTo>
                  <a:pt x="10015632" y="-471"/>
                  <a:pt x="10143185" y="-10377"/>
                  <a:pt x="10211659" y="0"/>
                </a:cubicBezTo>
                <a:cubicBezTo>
                  <a:pt x="10280133" y="10377"/>
                  <a:pt x="10978196" y="-6395"/>
                  <a:pt x="11200620" y="0"/>
                </a:cubicBezTo>
                <a:cubicBezTo>
                  <a:pt x="11423044" y="6395"/>
                  <a:pt x="11366313" y="-731"/>
                  <a:pt x="11458307" y="0"/>
                </a:cubicBezTo>
                <a:cubicBezTo>
                  <a:pt x="11550301" y="731"/>
                  <a:pt x="12009407" y="4289"/>
                  <a:pt x="12154759" y="0"/>
                </a:cubicBezTo>
                <a:cubicBezTo>
                  <a:pt x="12300111" y="-4289"/>
                  <a:pt x="12410323" y="-14619"/>
                  <a:pt x="12558701" y="0"/>
                </a:cubicBezTo>
                <a:cubicBezTo>
                  <a:pt x="12707079" y="14619"/>
                  <a:pt x="13309847" y="-22359"/>
                  <a:pt x="13547662" y="0"/>
                </a:cubicBezTo>
                <a:cubicBezTo>
                  <a:pt x="13785477" y="22359"/>
                  <a:pt x="14307452" y="-11720"/>
                  <a:pt x="14536623" y="0"/>
                </a:cubicBezTo>
                <a:cubicBezTo>
                  <a:pt x="14765794" y="11720"/>
                  <a:pt x="15040332" y="-6726"/>
                  <a:pt x="15379329" y="0"/>
                </a:cubicBezTo>
                <a:cubicBezTo>
                  <a:pt x="15845080" y="40823"/>
                  <a:pt x="16164223" y="328132"/>
                  <a:pt x="16133178" y="753849"/>
                </a:cubicBezTo>
                <a:lnTo>
                  <a:pt x="16133178" y="753849"/>
                </a:lnTo>
                <a:cubicBezTo>
                  <a:pt x="16113766" y="1129258"/>
                  <a:pt x="15843770" y="1505059"/>
                  <a:pt x="15379329" y="1507698"/>
                </a:cubicBezTo>
                <a:cubicBezTo>
                  <a:pt x="15209087" y="1493835"/>
                  <a:pt x="15144046" y="1495127"/>
                  <a:pt x="14975387" y="1507698"/>
                </a:cubicBezTo>
                <a:cubicBezTo>
                  <a:pt x="14806728" y="1520269"/>
                  <a:pt x="14410725" y="1542135"/>
                  <a:pt x="14132681" y="1507698"/>
                </a:cubicBezTo>
                <a:cubicBezTo>
                  <a:pt x="13854637" y="1473261"/>
                  <a:pt x="13948687" y="1495777"/>
                  <a:pt x="13874994" y="1507698"/>
                </a:cubicBezTo>
                <a:cubicBezTo>
                  <a:pt x="13801301" y="1519619"/>
                  <a:pt x="13695343" y="1500875"/>
                  <a:pt x="13617307" y="1507698"/>
                </a:cubicBezTo>
                <a:cubicBezTo>
                  <a:pt x="13539271" y="1514521"/>
                  <a:pt x="13328930" y="1490705"/>
                  <a:pt x="13213365" y="1507698"/>
                </a:cubicBezTo>
                <a:cubicBezTo>
                  <a:pt x="13097800" y="1524691"/>
                  <a:pt x="12676460" y="1470296"/>
                  <a:pt x="12370659" y="1507698"/>
                </a:cubicBezTo>
                <a:cubicBezTo>
                  <a:pt x="12064858" y="1545100"/>
                  <a:pt x="11716785" y="1531227"/>
                  <a:pt x="11527953" y="1507698"/>
                </a:cubicBezTo>
                <a:cubicBezTo>
                  <a:pt x="11339121" y="1484169"/>
                  <a:pt x="11221879" y="1509639"/>
                  <a:pt x="11124011" y="1507698"/>
                </a:cubicBezTo>
                <a:cubicBezTo>
                  <a:pt x="11026143" y="1505757"/>
                  <a:pt x="10605851" y="1541933"/>
                  <a:pt x="10135050" y="1507698"/>
                </a:cubicBezTo>
                <a:cubicBezTo>
                  <a:pt x="9664249" y="1473463"/>
                  <a:pt x="9626552" y="1496876"/>
                  <a:pt x="9146089" y="1507698"/>
                </a:cubicBezTo>
                <a:cubicBezTo>
                  <a:pt x="8665626" y="1518520"/>
                  <a:pt x="9012560" y="1505115"/>
                  <a:pt x="8888402" y="1507698"/>
                </a:cubicBezTo>
                <a:cubicBezTo>
                  <a:pt x="8764244" y="1510281"/>
                  <a:pt x="8437821" y="1490132"/>
                  <a:pt x="8045695" y="1507698"/>
                </a:cubicBezTo>
                <a:cubicBezTo>
                  <a:pt x="7653569" y="1525264"/>
                  <a:pt x="7388612" y="1471766"/>
                  <a:pt x="7202989" y="1507698"/>
                </a:cubicBezTo>
                <a:cubicBezTo>
                  <a:pt x="7017366" y="1543630"/>
                  <a:pt x="6778254" y="1499193"/>
                  <a:pt x="6652793" y="1507698"/>
                </a:cubicBezTo>
                <a:cubicBezTo>
                  <a:pt x="6527332" y="1516203"/>
                  <a:pt x="6474749" y="1516624"/>
                  <a:pt x="6395106" y="1507698"/>
                </a:cubicBezTo>
                <a:cubicBezTo>
                  <a:pt x="6315463" y="1498772"/>
                  <a:pt x="5798561" y="1530756"/>
                  <a:pt x="5552399" y="1507698"/>
                </a:cubicBezTo>
                <a:cubicBezTo>
                  <a:pt x="5306237" y="1484640"/>
                  <a:pt x="5329587" y="1499297"/>
                  <a:pt x="5148458" y="1507698"/>
                </a:cubicBezTo>
                <a:cubicBezTo>
                  <a:pt x="4967329" y="1516099"/>
                  <a:pt x="4842209" y="1500813"/>
                  <a:pt x="4598261" y="1507698"/>
                </a:cubicBezTo>
                <a:cubicBezTo>
                  <a:pt x="4354313" y="1514583"/>
                  <a:pt x="4093167" y="1473790"/>
                  <a:pt x="3901809" y="1507698"/>
                </a:cubicBezTo>
                <a:cubicBezTo>
                  <a:pt x="3710451" y="1541606"/>
                  <a:pt x="3134241" y="1480116"/>
                  <a:pt x="2912848" y="1507698"/>
                </a:cubicBezTo>
                <a:cubicBezTo>
                  <a:pt x="2691455" y="1535280"/>
                  <a:pt x="2629882" y="1506996"/>
                  <a:pt x="2362652" y="1507698"/>
                </a:cubicBezTo>
                <a:cubicBezTo>
                  <a:pt x="2095422" y="1508400"/>
                  <a:pt x="2168833" y="1499406"/>
                  <a:pt x="2104965" y="1507698"/>
                </a:cubicBezTo>
                <a:cubicBezTo>
                  <a:pt x="2041097" y="1515990"/>
                  <a:pt x="1944101" y="1509973"/>
                  <a:pt x="1847278" y="1507698"/>
                </a:cubicBezTo>
                <a:cubicBezTo>
                  <a:pt x="1750455" y="1505423"/>
                  <a:pt x="1239286" y="1498444"/>
                  <a:pt x="753849" y="1507698"/>
                </a:cubicBezTo>
                <a:cubicBezTo>
                  <a:pt x="370292" y="1554612"/>
                  <a:pt x="23576" y="1197012"/>
                  <a:pt x="0" y="753849"/>
                </a:cubicBezTo>
                <a:close/>
              </a:path>
              <a:path w="16133178" h="1507698" stroke="0" extrusionOk="0">
                <a:moveTo>
                  <a:pt x="0" y="753849"/>
                </a:moveTo>
                <a:cubicBezTo>
                  <a:pt x="-51472" y="391533"/>
                  <a:pt x="347827" y="43642"/>
                  <a:pt x="753849" y="0"/>
                </a:cubicBezTo>
                <a:cubicBezTo>
                  <a:pt x="927439" y="13651"/>
                  <a:pt x="1026866" y="-15482"/>
                  <a:pt x="1157791" y="0"/>
                </a:cubicBezTo>
                <a:cubicBezTo>
                  <a:pt x="1288716" y="15482"/>
                  <a:pt x="1460685" y="19206"/>
                  <a:pt x="1707987" y="0"/>
                </a:cubicBezTo>
                <a:cubicBezTo>
                  <a:pt x="1955289" y="-19206"/>
                  <a:pt x="1858841" y="7560"/>
                  <a:pt x="1965674" y="0"/>
                </a:cubicBezTo>
                <a:cubicBezTo>
                  <a:pt x="2072507" y="-7560"/>
                  <a:pt x="2390944" y="10293"/>
                  <a:pt x="2808381" y="0"/>
                </a:cubicBezTo>
                <a:cubicBezTo>
                  <a:pt x="3225818" y="-10293"/>
                  <a:pt x="3012139" y="-1085"/>
                  <a:pt x="3066068" y="0"/>
                </a:cubicBezTo>
                <a:cubicBezTo>
                  <a:pt x="3119997" y="1085"/>
                  <a:pt x="3521943" y="-6461"/>
                  <a:pt x="3762519" y="0"/>
                </a:cubicBezTo>
                <a:cubicBezTo>
                  <a:pt x="4003095" y="6461"/>
                  <a:pt x="4032505" y="-11184"/>
                  <a:pt x="4166461" y="0"/>
                </a:cubicBezTo>
                <a:cubicBezTo>
                  <a:pt x="4300417" y="11184"/>
                  <a:pt x="4373636" y="-3370"/>
                  <a:pt x="4570403" y="0"/>
                </a:cubicBezTo>
                <a:cubicBezTo>
                  <a:pt x="4767170" y="3370"/>
                  <a:pt x="4705499" y="-4958"/>
                  <a:pt x="4828090" y="0"/>
                </a:cubicBezTo>
                <a:cubicBezTo>
                  <a:pt x="4950681" y="4958"/>
                  <a:pt x="4997088" y="-6039"/>
                  <a:pt x="5085777" y="0"/>
                </a:cubicBezTo>
                <a:cubicBezTo>
                  <a:pt x="5174466" y="6039"/>
                  <a:pt x="5388850" y="4446"/>
                  <a:pt x="5489719" y="0"/>
                </a:cubicBezTo>
                <a:cubicBezTo>
                  <a:pt x="5590588" y="-4446"/>
                  <a:pt x="5858328" y="1721"/>
                  <a:pt x="6039915" y="0"/>
                </a:cubicBezTo>
                <a:cubicBezTo>
                  <a:pt x="6221502" y="-1721"/>
                  <a:pt x="6655477" y="36291"/>
                  <a:pt x="6882622" y="0"/>
                </a:cubicBezTo>
                <a:cubicBezTo>
                  <a:pt x="7109767" y="-36291"/>
                  <a:pt x="7371240" y="-23534"/>
                  <a:pt x="7579073" y="0"/>
                </a:cubicBezTo>
                <a:cubicBezTo>
                  <a:pt x="7786906" y="23534"/>
                  <a:pt x="7957958" y="-25123"/>
                  <a:pt x="8129270" y="0"/>
                </a:cubicBezTo>
                <a:cubicBezTo>
                  <a:pt x="8300582" y="25123"/>
                  <a:pt x="8418319" y="-14077"/>
                  <a:pt x="8679466" y="0"/>
                </a:cubicBezTo>
                <a:cubicBezTo>
                  <a:pt x="8940613" y="14077"/>
                  <a:pt x="8937756" y="-6446"/>
                  <a:pt x="9083408" y="0"/>
                </a:cubicBezTo>
                <a:cubicBezTo>
                  <a:pt x="9229060" y="6446"/>
                  <a:pt x="9396962" y="-24138"/>
                  <a:pt x="9633605" y="0"/>
                </a:cubicBezTo>
                <a:cubicBezTo>
                  <a:pt x="9870248" y="24138"/>
                  <a:pt x="10256014" y="-37105"/>
                  <a:pt x="10476311" y="0"/>
                </a:cubicBezTo>
                <a:cubicBezTo>
                  <a:pt x="10696608" y="37105"/>
                  <a:pt x="10712656" y="-19602"/>
                  <a:pt x="10880253" y="0"/>
                </a:cubicBezTo>
                <a:cubicBezTo>
                  <a:pt x="11047850" y="19602"/>
                  <a:pt x="11564314" y="-39773"/>
                  <a:pt x="11869214" y="0"/>
                </a:cubicBezTo>
                <a:cubicBezTo>
                  <a:pt x="12174114" y="39773"/>
                  <a:pt x="12299773" y="26267"/>
                  <a:pt x="12565665" y="0"/>
                </a:cubicBezTo>
                <a:cubicBezTo>
                  <a:pt x="12831557" y="-26267"/>
                  <a:pt x="12869504" y="-11821"/>
                  <a:pt x="12969607" y="0"/>
                </a:cubicBezTo>
                <a:cubicBezTo>
                  <a:pt x="13069710" y="11821"/>
                  <a:pt x="13747449" y="16760"/>
                  <a:pt x="13958568" y="0"/>
                </a:cubicBezTo>
                <a:cubicBezTo>
                  <a:pt x="14169687" y="-16760"/>
                  <a:pt x="14392562" y="-13724"/>
                  <a:pt x="14508765" y="0"/>
                </a:cubicBezTo>
                <a:cubicBezTo>
                  <a:pt x="14624968" y="13724"/>
                  <a:pt x="15006083" y="-43092"/>
                  <a:pt x="15379329" y="0"/>
                </a:cubicBezTo>
                <a:cubicBezTo>
                  <a:pt x="15712430" y="-38134"/>
                  <a:pt x="16140096" y="326763"/>
                  <a:pt x="16133178" y="753849"/>
                </a:cubicBezTo>
                <a:lnTo>
                  <a:pt x="16133178" y="753849"/>
                </a:lnTo>
                <a:cubicBezTo>
                  <a:pt x="16085604" y="1183874"/>
                  <a:pt x="15779843" y="1512714"/>
                  <a:pt x="15379329" y="1507698"/>
                </a:cubicBezTo>
                <a:cubicBezTo>
                  <a:pt x="15033865" y="1485069"/>
                  <a:pt x="14860966" y="1467848"/>
                  <a:pt x="14390368" y="1507698"/>
                </a:cubicBezTo>
                <a:cubicBezTo>
                  <a:pt x="13919770" y="1547548"/>
                  <a:pt x="14100579" y="1516149"/>
                  <a:pt x="13840171" y="1507698"/>
                </a:cubicBezTo>
                <a:cubicBezTo>
                  <a:pt x="13579763" y="1499247"/>
                  <a:pt x="13310155" y="1533678"/>
                  <a:pt x="12997465" y="1507698"/>
                </a:cubicBezTo>
                <a:cubicBezTo>
                  <a:pt x="12684775" y="1481718"/>
                  <a:pt x="12599066" y="1518430"/>
                  <a:pt x="12447268" y="1507698"/>
                </a:cubicBezTo>
                <a:cubicBezTo>
                  <a:pt x="12295470" y="1496966"/>
                  <a:pt x="11784287" y="1547424"/>
                  <a:pt x="11458307" y="1507698"/>
                </a:cubicBezTo>
                <a:cubicBezTo>
                  <a:pt x="11132327" y="1467972"/>
                  <a:pt x="11065905" y="1479401"/>
                  <a:pt x="10761856" y="1507698"/>
                </a:cubicBezTo>
                <a:cubicBezTo>
                  <a:pt x="10457807" y="1535995"/>
                  <a:pt x="10598174" y="1518540"/>
                  <a:pt x="10504169" y="1507698"/>
                </a:cubicBezTo>
                <a:cubicBezTo>
                  <a:pt x="10410164" y="1496856"/>
                  <a:pt x="10142907" y="1511817"/>
                  <a:pt x="9807718" y="1507698"/>
                </a:cubicBezTo>
                <a:cubicBezTo>
                  <a:pt x="9472529" y="1503579"/>
                  <a:pt x="9486817" y="1521124"/>
                  <a:pt x="9403776" y="1507698"/>
                </a:cubicBezTo>
                <a:cubicBezTo>
                  <a:pt x="9320735" y="1494272"/>
                  <a:pt x="8824276" y="1532175"/>
                  <a:pt x="8414815" y="1507698"/>
                </a:cubicBezTo>
                <a:cubicBezTo>
                  <a:pt x="8005354" y="1483221"/>
                  <a:pt x="8275317" y="1510848"/>
                  <a:pt x="8157128" y="1507698"/>
                </a:cubicBezTo>
                <a:cubicBezTo>
                  <a:pt x="8038939" y="1504548"/>
                  <a:pt x="7492037" y="1550795"/>
                  <a:pt x="7168167" y="1507698"/>
                </a:cubicBezTo>
                <a:cubicBezTo>
                  <a:pt x="6844297" y="1464601"/>
                  <a:pt x="6730287" y="1484030"/>
                  <a:pt x="6617970" y="1507698"/>
                </a:cubicBezTo>
                <a:cubicBezTo>
                  <a:pt x="6505653" y="1531366"/>
                  <a:pt x="6325992" y="1496070"/>
                  <a:pt x="6067773" y="1507698"/>
                </a:cubicBezTo>
                <a:cubicBezTo>
                  <a:pt x="5809554" y="1519326"/>
                  <a:pt x="5780504" y="1521742"/>
                  <a:pt x="5517577" y="1507698"/>
                </a:cubicBezTo>
                <a:cubicBezTo>
                  <a:pt x="5254650" y="1493654"/>
                  <a:pt x="5108095" y="1499915"/>
                  <a:pt x="4967380" y="1507698"/>
                </a:cubicBezTo>
                <a:cubicBezTo>
                  <a:pt x="4826665" y="1515481"/>
                  <a:pt x="4286094" y="1481604"/>
                  <a:pt x="3978419" y="1507698"/>
                </a:cubicBezTo>
                <a:cubicBezTo>
                  <a:pt x="3670744" y="1533792"/>
                  <a:pt x="3675992" y="1491418"/>
                  <a:pt x="3574477" y="1507698"/>
                </a:cubicBezTo>
                <a:cubicBezTo>
                  <a:pt x="3472962" y="1523978"/>
                  <a:pt x="3256366" y="1511066"/>
                  <a:pt x="3170535" y="1507698"/>
                </a:cubicBezTo>
                <a:cubicBezTo>
                  <a:pt x="3084704" y="1504330"/>
                  <a:pt x="2858343" y="1515464"/>
                  <a:pt x="2620339" y="1507698"/>
                </a:cubicBezTo>
                <a:cubicBezTo>
                  <a:pt x="2382335" y="1499932"/>
                  <a:pt x="2151640" y="1482400"/>
                  <a:pt x="1777633" y="1507698"/>
                </a:cubicBezTo>
                <a:cubicBezTo>
                  <a:pt x="1403626" y="1532996"/>
                  <a:pt x="976567" y="1545462"/>
                  <a:pt x="753849" y="1507698"/>
                </a:cubicBezTo>
                <a:cubicBezTo>
                  <a:pt x="329687" y="1502474"/>
                  <a:pt x="36167" y="1104992"/>
                  <a:pt x="0" y="7538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Dựa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đề</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2133600" y="1943100"/>
          <a:ext cx="14706600" cy="792480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1771592538"/>
                    </a:ext>
                  </a:extLst>
                </a:gridCol>
                <a:gridCol w="12268200">
                  <a:extLst>
                    <a:ext uri="{9D8B030D-6E8A-4147-A177-3AD203B41FA5}">
                      <a16:colId xmlns:a16="http://schemas.microsoft.com/office/drawing/2014/main" val="1395684011"/>
                    </a:ext>
                  </a:extLst>
                </a:gridCol>
              </a:tblGrid>
              <a:tr h="1322254">
                <a:tc>
                  <a:txBody>
                    <a:bodyP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4926146">
                <a:tc>
                  <a:txBody>
                    <a:bodyPr/>
                    <a:lstStyle/>
                    <a:p>
                      <a:pPr algn="ctr"/>
                      <a:r>
                        <a:rPr lang="en-US" sz="4000" b="1" dirty="0" err="1">
                          <a:solidFill>
                            <a:srgbClr val="002060"/>
                          </a:solidFill>
                        </a:rPr>
                        <a:t>Thân</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676400">
                <a:tc>
                  <a:txBody>
                    <a:bodyP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4724400" y="2019300"/>
            <a:ext cx="1196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4572000" y="3467100"/>
            <a:ext cx="11963400"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Liệt kê nội dung miêu tả theo một trong các trình tự:</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không gian: Tả lần lượt từng phần hoặc từng vẻ đẹp của phong cảnh theo trình tự từ gần tới xa, từ thấp lên cao, từ trái sang phải,...</a:t>
            </a:r>
          </a:p>
          <a:p>
            <a:pPr>
              <a:spcAft>
                <a:spcPts val="500"/>
              </a:spcAf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thời gian: Tả sự biến đổi hoặc đặc điểm của phong cảnh trong những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ời gian khác nhau (các buổi trong ngày, các mùa trong năm,...).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spcAft>
                <a:spcPts val="500"/>
              </a:spcAft>
              <a:defRPr/>
            </a:pPr>
            <a:r>
              <a:rPr lang="vi-VN" sz="2800"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Đặc điểm của phong cảnh cần được cảm nhận bằng nhiều giác quan.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4572000" y="8191500"/>
            <a:ext cx="1219200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600200" y="1181100"/>
            <a:ext cx="3024000" cy="106848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07886"/>
            </a:xfrm>
            <a:prstGeom prst="rect">
              <a:avLst/>
            </a:prstGeom>
            <a:noFill/>
          </p:spPr>
          <p:txBody>
            <a:bodyPr wrap="square" rtlCol="0">
              <a:spAutoFit/>
            </a:bodyPr>
            <a:lstStyle/>
            <a:p>
              <a:r>
                <a:rPr lang="en-US" sz="4000" b="1" dirty="0" err="1"/>
                <a:t>Mở</a:t>
              </a:r>
              <a:r>
                <a:rPr lang="en-US" sz="4000" b="1" dirty="0"/>
                <a:t> </a:t>
              </a:r>
              <a:r>
                <a:rPr lang="en-US" sz="4000" b="1" dirty="0" err="1"/>
                <a:t>bài</a:t>
              </a:r>
              <a:endParaRPr lang="en-US" sz="4000"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4572000" y="18669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5562600" y="1257300"/>
            <a:ext cx="6019800"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50" name="TextBox 49">
            <a:extLst>
              <a:ext uri="{FF2B5EF4-FFF2-40B4-BE49-F238E27FC236}">
                <a16:creationId xmlns:a16="http://schemas.microsoft.com/office/drawing/2014/main" id="{72E5F6FE-3B74-415E-687E-694624F5C709}"/>
              </a:ext>
            </a:extLst>
          </p:cNvPr>
          <p:cNvSpPr txBox="1"/>
          <p:nvPr/>
        </p:nvSpPr>
        <p:spPr>
          <a:xfrm>
            <a:off x="6019800" y="1485900"/>
            <a:ext cx="5562600" cy="523220"/>
          </a:xfrm>
          <a:prstGeom prst="rect">
            <a:avLst/>
          </a:prstGeom>
          <a:noFill/>
        </p:spPr>
        <p:txBody>
          <a:bodyPr wrap="square" rtlCol="0">
            <a:spAutoFit/>
          </a:bodyPr>
          <a:lstStyle/>
          <a:p>
            <a:r>
              <a:rPr lang="en-US" sz="2800" b="1" dirty="0" err="1"/>
              <a:t>Giới</a:t>
            </a:r>
            <a:r>
              <a:rPr lang="en-US" sz="2800" b="1" dirty="0"/>
              <a:t> </a:t>
            </a:r>
            <a:r>
              <a:rPr lang="en-US" sz="2800" b="1" dirty="0" err="1"/>
              <a:t>thiệu</a:t>
            </a:r>
            <a:r>
              <a:rPr lang="en-US" sz="2800" b="1" dirty="0"/>
              <a:t> bao </a:t>
            </a:r>
            <a:r>
              <a:rPr lang="en-US" sz="2800" b="1" dirty="0" err="1"/>
              <a:t>quát</a:t>
            </a:r>
            <a:r>
              <a:rPr lang="en-US" sz="2800" b="1" dirty="0"/>
              <a:t> </a:t>
            </a:r>
            <a:r>
              <a:rPr lang="en-US" sz="2800" b="1" dirty="0" err="1"/>
              <a:t>về</a:t>
            </a:r>
            <a:r>
              <a:rPr lang="en-US" sz="2800" b="1" dirty="0"/>
              <a:t> </a:t>
            </a:r>
            <a:r>
              <a:rPr lang="en-US" sz="2800" b="1" dirty="0" err="1"/>
              <a:t>phong</a:t>
            </a:r>
            <a:r>
              <a:rPr lang="en-US" sz="2800" b="1" dirty="0"/>
              <a:t> </a:t>
            </a:r>
            <a:r>
              <a:rPr lang="en-US" sz="2800" b="1" dirty="0" err="1"/>
              <a:t>cảnh</a:t>
            </a:r>
            <a:endParaRPr lang="en-US" sz="2800"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11506200" y="1257300"/>
            <a:ext cx="9906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12420600" y="876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98B94A1D-F0D3-E2C3-3398-7491CD44D6B6}"/>
              </a:ext>
            </a:extLst>
          </p:cNvPr>
          <p:cNvSpPr txBox="1"/>
          <p:nvPr/>
        </p:nvSpPr>
        <p:spPr>
          <a:xfrm>
            <a:off x="12954000" y="952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trực</a:t>
            </a:r>
            <a:r>
              <a:rPr lang="en-US" sz="2800" b="1" dirty="0"/>
              <a:t> </a:t>
            </a:r>
            <a:r>
              <a:rPr lang="en-US" sz="2800" b="1" dirty="0" err="1"/>
              <a:t>tiếp</a:t>
            </a:r>
            <a:endParaRPr lang="en-US" sz="2800"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11582400" y="2019300"/>
            <a:ext cx="9906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12496800" y="2019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61" name="TextBox 60">
            <a:extLst>
              <a:ext uri="{FF2B5EF4-FFF2-40B4-BE49-F238E27FC236}">
                <a16:creationId xmlns:a16="http://schemas.microsoft.com/office/drawing/2014/main" id="{2BDECBE2-635E-0150-FCCC-DD93E68F1E6F}"/>
              </a:ext>
            </a:extLst>
          </p:cNvPr>
          <p:cNvSpPr txBox="1"/>
          <p:nvPr/>
        </p:nvSpPr>
        <p:spPr>
          <a:xfrm>
            <a:off x="13030200" y="2095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gián</a:t>
            </a:r>
            <a:r>
              <a:rPr lang="en-US" sz="2800" b="1" dirty="0"/>
              <a:t> </a:t>
            </a:r>
            <a:r>
              <a:rPr lang="en-US" sz="2800" b="1" dirty="0" err="1"/>
              <a:t>tiếp</a:t>
            </a:r>
            <a:endParaRPr lang="en-US" sz="2800"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600200" y="4152900"/>
            <a:ext cx="3024000" cy="106848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07886"/>
            </a:xfrm>
            <a:prstGeom prst="rect">
              <a:avLst/>
            </a:prstGeom>
            <a:noFill/>
          </p:spPr>
          <p:txBody>
            <a:bodyPr wrap="square" rtlCol="0">
              <a:spAutoFit/>
            </a:bodyPr>
            <a:lstStyle/>
            <a:p>
              <a:r>
                <a:rPr lang="en-US" sz="4000" b="1" dirty="0" err="1"/>
                <a:t>Thân</a:t>
              </a:r>
              <a:r>
                <a:rPr lang="en-US" sz="4000" b="1" dirty="0"/>
                <a:t> </a:t>
              </a:r>
              <a:r>
                <a:rPr lang="en-US" sz="4000" b="1" dirty="0" err="1"/>
                <a:t>bài</a:t>
              </a:r>
              <a:endParaRPr lang="en-US" sz="4000"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45720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5562600" y="4076700"/>
            <a:ext cx="4191000" cy="1752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69" name="TextBox 68">
            <a:extLst>
              <a:ext uri="{FF2B5EF4-FFF2-40B4-BE49-F238E27FC236}">
                <a16:creationId xmlns:a16="http://schemas.microsoft.com/office/drawing/2014/main" id="{3B129AA6-2576-F928-0CC3-C4D4DFCA9A4B}"/>
              </a:ext>
            </a:extLst>
          </p:cNvPr>
          <p:cNvSpPr txBox="1"/>
          <p:nvPr/>
        </p:nvSpPr>
        <p:spPr>
          <a:xfrm>
            <a:off x="5791200" y="4305300"/>
            <a:ext cx="3733800" cy="1384995"/>
          </a:xfrm>
          <a:prstGeom prst="rect">
            <a:avLst/>
          </a:prstGeom>
          <a:noFill/>
        </p:spPr>
        <p:txBody>
          <a:bodyPr wrap="square" rtlCol="0">
            <a:spAutoFit/>
          </a:bodyPr>
          <a:lstStyle/>
          <a:p>
            <a:pPr algn="ctr"/>
            <a:r>
              <a:rPr lang="en-US" sz="2800" b="1" dirty="0" err="1"/>
              <a:t>Liệt</a:t>
            </a:r>
            <a:r>
              <a:rPr lang="en-US" sz="2800" b="1" dirty="0"/>
              <a:t> </a:t>
            </a:r>
            <a:r>
              <a:rPr lang="en-US" sz="2800" b="1" dirty="0" err="1"/>
              <a:t>kê</a:t>
            </a:r>
            <a:r>
              <a:rPr lang="en-US" sz="2800" b="1" dirty="0"/>
              <a:t> </a:t>
            </a:r>
            <a:r>
              <a:rPr lang="en-US" sz="2800" b="1" dirty="0" err="1"/>
              <a:t>nội</a:t>
            </a:r>
            <a:r>
              <a:rPr lang="en-US" sz="2800" b="1" dirty="0"/>
              <a:t> dung </a:t>
            </a:r>
            <a:r>
              <a:rPr lang="en-US" sz="2800" b="1" dirty="0" err="1"/>
              <a:t>miêu</a:t>
            </a:r>
            <a:r>
              <a:rPr lang="en-US" sz="2800" b="1" dirty="0"/>
              <a:t> </a:t>
            </a:r>
            <a:r>
              <a:rPr lang="en-US" sz="2800" b="1" dirty="0" err="1"/>
              <a:t>tả</a:t>
            </a:r>
            <a:r>
              <a:rPr lang="en-US" sz="2800" b="1" dirty="0"/>
              <a:t> </a:t>
            </a:r>
            <a:r>
              <a:rPr lang="en-US" sz="2800" b="1" dirty="0" err="1"/>
              <a:t>theo</a:t>
            </a:r>
            <a:r>
              <a:rPr lang="en-US" sz="2800" b="1" dirty="0"/>
              <a:t> </a:t>
            </a:r>
            <a:r>
              <a:rPr lang="en-US" sz="2800" b="1" dirty="0" err="1"/>
              <a:t>một</a:t>
            </a:r>
            <a:r>
              <a:rPr lang="en-US" sz="2800" b="1" dirty="0"/>
              <a:t> </a:t>
            </a:r>
            <a:r>
              <a:rPr lang="en-US" sz="2800" b="1" dirty="0" err="1"/>
              <a:t>trong</a:t>
            </a:r>
            <a:r>
              <a:rPr lang="en-US" sz="2800" b="1" dirty="0"/>
              <a:t> </a:t>
            </a:r>
            <a:r>
              <a:rPr lang="en-US" sz="2800" b="1" dirty="0" err="1"/>
              <a:t>các</a:t>
            </a:r>
            <a:r>
              <a:rPr lang="en-US" sz="2800" b="1" dirty="0"/>
              <a:t> </a:t>
            </a:r>
            <a:r>
              <a:rPr lang="en-US" sz="2800" b="1" dirty="0" err="1"/>
              <a:t>trình</a:t>
            </a:r>
            <a:r>
              <a:rPr lang="en-US" sz="2800" b="1" dirty="0"/>
              <a:t> </a:t>
            </a:r>
            <a:r>
              <a:rPr lang="en-US" sz="2800" b="1" dirty="0" err="1"/>
              <a:t>tự</a:t>
            </a:r>
            <a:endParaRPr lang="en-US" sz="2800"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9753600" y="40767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9982200" y="30861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75" name="TextBox 74">
            <a:extLst>
              <a:ext uri="{FF2B5EF4-FFF2-40B4-BE49-F238E27FC236}">
                <a16:creationId xmlns:a16="http://schemas.microsoft.com/office/drawing/2014/main" id="{5E2EE99C-0A23-4CDA-4E79-2FE711A5E693}"/>
              </a:ext>
            </a:extLst>
          </p:cNvPr>
          <p:cNvSpPr txBox="1"/>
          <p:nvPr/>
        </p:nvSpPr>
        <p:spPr>
          <a:xfrm>
            <a:off x="10515600" y="3162300"/>
            <a:ext cx="64770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không gian: </a:t>
            </a:r>
            <a:r>
              <a:rPr lang="vi-VN" sz="28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9753600" y="52197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10134600" y="50673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2" name="TextBox 81">
            <a:extLst>
              <a:ext uri="{FF2B5EF4-FFF2-40B4-BE49-F238E27FC236}">
                <a16:creationId xmlns:a16="http://schemas.microsoft.com/office/drawing/2014/main" id="{D1E49D1B-6C7D-F7D8-5899-760C45835151}"/>
              </a:ext>
            </a:extLst>
          </p:cNvPr>
          <p:cNvSpPr txBox="1"/>
          <p:nvPr/>
        </p:nvSpPr>
        <p:spPr>
          <a:xfrm>
            <a:off x="10668000" y="5143500"/>
            <a:ext cx="63246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thời gian: </a:t>
            </a:r>
            <a:r>
              <a:rPr lang="vi-VN" sz="28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9677400" y="56007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10287000" y="70485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6" name="TextBox 85">
            <a:extLst>
              <a:ext uri="{FF2B5EF4-FFF2-40B4-BE49-F238E27FC236}">
                <a16:creationId xmlns:a16="http://schemas.microsoft.com/office/drawing/2014/main" id="{88870F33-7E05-93FB-CBF2-4572BF07B494}"/>
              </a:ext>
            </a:extLst>
          </p:cNvPr>
          <p:cNvSpPr txBox="1"/>
          <p:nvPr/>
        </p:nvSpPr>
        <p:spPr>
          <a:xfrm>
            <a:off x="10820400" y="7277100"/>
            <a:ext cx="640080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endParaRPr lang="vi-VN" sz="28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1447800" y="7734300"/>
            <a:ext cx="3024000" cy="106848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07886"/>
            </a:xfrm>
            <a:prstGeom prst="rect">
              <a:avLst/>
            </a:prstGeom>
            <a:noFill/>
          </p:spPr>
          <p:txBody>
            <a:bodyPr wrap="square" rtlCol="0">
              <a:spAutoFit/>
            </a:bodyPr>
            <a:lstStyle/>
            <a:p>
              <a:r>
                <a:rPr lang="en-US" sz="4000" b="1" dirty="0" err="1"/>
                <a:t>Kết</a:t>
              </a:r>
              <a:r>
                <a:rPr lang="en-US" sz="4000" b="1" dirty="0"/>
                <a:t> </a:t>
              </a:r>
              <a:r>
                <a:rPr lang="en-US" sz="4000" b="1" dirty="0" err="1"/>
                <a:t>bài</a:t>
              </a:r>
              <a:endParaRPr lang="en-US" sz="4000"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4419600" y="84201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5410200" y="7124700"/>
            <a:ext cx="4876800" cy="2895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96" name="TextBox 95">
            <a:extLst>
              <a:ext uri="{FF2B5EF4-FFF2-40B4-BE49-F238E27FC236}">
                <a16:creationId xmlns:a16="http://schemas.microsoft.com/office/drawing/2014/main" id="{250E7B08-7D1B-5F52-9F0B-A78052E187B2}"/>
              </a:ext>
            </a:extLst>
          </p:cNvPr>
          <p:cNvSpPr txBox="1"/>
          <p:nvPr/>
        </p:nvSpPr>
        <p:spPr>
          <a:xfrm>
            <a:off x="5562600" y="7353300"/>
            <a:ext cx="449580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1447800" y="1790700"/>
            <a:ext cx="15544800" cy="74676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828800" y="1409700"/>
            <a:ext cx="15011400" cy="797141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3200" b="1" i="1" dirty="0">
                <a:solidFill>
                  <a:srgbClr val="000000"/>
                </a:solidFill>
                <a:effectLst/>
                <a:latin typeface="Cambria" panose="02040503050406030204" pitchFamily="18" charset="0"/>
                <a:ea typeface="Cambria" panose="02040503050406030204" pitchFamily="18" charset="0"/>
              </a:rPr>
              <a:t>Thân bài:</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3200" b="0" i="0" dirty="0">
                <a:solidFill>
                  <a:srgbClr val="000000"/>
                </a:solidFill>
                <a:effectLst/>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3200" b="0" i="0" dirty="0">
                <a:solidFill>
                  <a:srgbClr val="000000"/>
                </a:solidFill>
                <a:effectLst/>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3200" b="1" i="1"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8382000" y="266700"/>
            <a:ext cx="22098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Ví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766</Words>
  <Application>Microsoft Office PowerPoint</Application>
  <PresentationFormat>Custom</PresentationFormat>
  <Paragraphs>39</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Administrator</cp:lastModifiedBy>
  <cp:revision>25</cp:revision>
  <dcterms:created xsi:type="dcterms:W3CDTF">2006-08-16T00:00:00Z</dcterms:created>
  <dcterms:modified xsi:type="dcterms:W3CDTF">2024-10-23T18:12:20Z</dcterms:modified>
  <dc:identifier>DAGMZ9ajds0</dc:identifier>
</cp:coreProperties>
</file>