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0" r:id="rId2"/>
    <p:sldId id="262" r:id="rId3"/>
    <p:sldId id="263" r:id="rId4"/>
    <p:sldId id="264" r:id="rId5"/>
    <p:sldId id="265" r:id="rId6"/>
    <p:sldId id="267" r:id="rId7"/>
    <p:sldId id="281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10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C0FA-E6D0-4710-A0B9-185F3156B2C6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FBE20-6F94-4ABF-97E0-404874761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3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787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38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9EFE5">
                  <a:alpha val="0"/>
                </a:srgbClr>
              </a:gs>
              <a:gs pos="100000">
                <a:srgbClr val="E9EFE5">
                  <a:alpha val="7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9539" y="349828"/>
            <a:ext cx="10515600" cy="5192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48870D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64242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94014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42051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52554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749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45203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76756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36433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07488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54224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50415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20511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9369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\Desktop\111.mp4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1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4328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666999" y="373062"/>
            <a:ext cx="888850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defRPr/>
            </a:pPr>
            <a:r>
              <a:rPr lang="en-US" altLang="en-US" sz="4000" u="sng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en-US" sz="4000" u="sng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4000" u="sng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4" name="组合 27"/>
          <p:cNvGrpSpPr/>
          <p:nvPr/>
        </p:nvGrpSpPr>
        <p:grpSpPr>
          <a:xfrm>
            <a:off x="4534425" y="3844208"/>
            <a:ext cx="531722" cy="581362"/>
            <a:chOff x="3933825" y="3878262"/>
            <a:chExt cx="430213" cy="449262"/>
          </a:xfrm>
          <a:solidFill>
            <a:schemeClr val="accent2"/>
          </a:solidFill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054475" y="3878262"/>
              <a:ext cx="192088" cy="193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933825" y="4071937"/>
              <a:ext cx="430213" cy="255587"/>
            </a:xfrm>
            <a:custGeom>
              <a:avLst/>
              <a:gdLst>
                <a:gd name="T0" fmla="*/ 620 w 621"/>
                <a:gd name="T1" fmla="*/ 161 h 370"/>
                <a:gd name="T2" fmla="*/ 619 w 621"/>
                <a:gd name="T3" fmla="*/ 159 h 370"/>
                <a:gd name="T4" fmla="*/ 383 w 621"/>
                <a:gd name="T5" fmla="*/ 22 h 370"/>
                <a:gd name="T6" fmla="*/ 369 w 621"/>
                <a:gd name="T7" fmla="*/ 19 h 370"/>
                <a:gd name="T8" fmla="*/ 274 w 621"/>
                <a:gd name="T9" fmla="*/ 19 h 370"/>
                <a:gd name="T10" fmla="*/ 0 w 621"/>
                <a:gd name="T11" fmla="*/ 178 h 370"/>
                <a:gd name="T12" fmla="*/ 0 w 621"/>
                <a:gd name="T13" fmla="*/ 370 h 370"/>
                <a:gd name="T14" fmla="*/ 128 w 621"/>
                <a:gd name="T15" fmla="*/ 370 h 370"/>
                <a:gd name="T16" fmla="*/ 128 w 621"/>
                <a:gd name="T17" fmla="*/ 266 h 370"/>
                <a:gd name="T18" fmla="*/ 151 w 621"/>
                <a:gd name="T19" fmla="*/ 266 h 370"/>
                <a:gd name="T20" fmla="*/ 151 w 621"/>
                <a:gd name="T21" fmla="*/ 370 h 370"/>
                <a:gd name="T22" fmla="*/ 473 w 621"/>
                <a:gd name="T23" fmla="*/ 370 h 370"/>
                <a:gd name="T24" fmla="*/ 473 w 621"/>
                <a:gd name="T25" fmla="*/ 266 h 370"/>
                <a:gd name="T26" fmla="*/ 494 w 621"/>
                <a:gd name="T27" fmla="*/ 266 h 370"/>
                <a:gd name="T28" fmla="*/ 494 w 621"/>
                <a:gd name="T29" fmla="*/ 370 h 370"/>
                <a:gd name="T30" fmla="*/ 621 w 621"/>
                <a:gd name="T31" fmla="*/ 370 h 370"/>
                <a:gd name="T32" fmla="*/ 621 w 621"/>
                <a:gd name="T33" fmla="*/ 172 h 370"/>
                <a:gd name="T34" fmla="*/ 621 w 621"/>
                <a:gd name="T35" fmla="*/ 166 h 370"/>
                <a:gd name="T36" fmla="*/ 620 w 621"/>
                <a:gd name="T37" fmla="*/ 16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370">
                  <a:moveTo>
                    <a:pt x="620" y="161"/>
                  </a:moveTo>
                  <a:cubicBezTo>
                    <a:pt x="620" y="161"/>
                    <a:pt x="620" y="160"/>
                    <a:pt x="619" y="159"/>
                  </a:cubicBezTo>
                  <a:cubicBezTo>
                    <a:pt x="604" y="52"/>
                    <a:pt x="452" y="27"/>
                    <a:pt x="383" y="22"/>
                  </a:cubicBezTo>
                  <a:cubicBezTo>
                    <a:pt x="378" y="21"/>
                    <a:pt x="373" y="19"/>
                    <a:pt x="369" y="19"/>
                  </a:cubicBezTo>
                  <a:lnTo>
                    <a:pt x="274" y="19"/>
                  </a:lnTo>
                  <a:cubicBezTo>
                    <a:pt x="274" y="19"/>
                    <a:pt x="0" y="0"/>
                    <a:pt x="0" y="178"/>
                  </a:cubicBezTo>
                  <a:lnTo>
                    <a:pt x="0" y="370"/>
                  </a:lnTo>
                  <a:lnTo>
                    <a:pt x="128" y="370"/>
                  </a:lnTo>
                  <a:lnTo>
                    <a:pt x="128" y="266"/>
                  </a:lnTo>
                  <a:lnTo>
                    <a:pt x="151" y="266"/>
                  </a:lnTo>
                  <a:lnTo>
                    <a:pt x="151" y="370"/>
                  </a:lnTo>
                  <a:lnTo>
                    <a:pt x="473" y="370"/>
                  </a:lnTo>
                  <a:lnTo>
                    <a:pt x="473" y="266"/>
                  </a:lnTo>
                  <a:lnTo>
                    <a:pt x="494" y="266"/>
                  </a:lnTo>
                  <a:lnTo>
                    <a:pt x="494" y="370"/>
                  </a:lnTo>
                  <a:lnTo>
                    <a:pt x="621" y="370"/>
                  </a:lnTo>
                  <a:lnTo>
                    <a:pt x="621" y="172"/>
                  </a:lnTo>
                  <a:cubicBezTo>
                    <a:pt x="621" y="170"/>
                    <a:pt x="621" y="169"/>
                    <a:pt x="621" y="166"/>
                  </a:cubicBezTo>
                  <a:cubicBezTo>
                    <a:pt x="621" y="165"/>
                    <a:pt x="620" y="163"/>
                    <a:pt x="62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</p:grpSp>
      <p:grpSp>
        <p:nvGrpSpPr>
          <p:cNvPr id="7" name="组合 30"/>
          <p:cNvGrpSpPr/>
          <p:nvPr/>
        </p:nvGrpSpPr>
        <p:grpSpPr>
          <a:xfrm>
            <a:off x="7632933" y="4500812"/>
            <a:ext cx="548559" cy="536180"/>
            <a:chOff x="7627938" y="3005138"/>
            <a:chExt cx="412750" cy="403225"/>
          </a:xfrm>
          <a:solidFill>
            <a:schemeClr val="accent3"/>
          </a:solidFill>
        </p:grpSpPr>
        <p:sp>
          <p:nvSpPr>
            <p:cNvPr id="8" name="Freeform 534"/>
            <p:cNvSpPr>
              <a:spLocks noEditPoints="1"/>
            </p:cNvSpPr>
            <p:nvPr/>
          </p:nvSpPr>
          <p:spPr bwMode="auto">
            <a:xfrm>
              <a:off x="7627938" y="3005138"/>
              <a:ext cx="412750" cy="403225"/>
            </a:xfrm>
            <a:custGeom>
              <a:avLst/>
              <a:gdLst>
                <a:gd name="T0" fmla="*/ 26 w 597"/>
                <a:gd name="T1" fmla="*/ 344 h 582"/>
                <a:gd name="T2" fmla="*/ 26 w 597"/>
                <a:gd name="T3" fmla="*/ 62 h 582"/>
                <a:gd name="T4" fmla="*/ 62 w 597"/>
                <a:gd name="T5" fmla="*/ 25 h 582"/>
                <a:gd name="T6" fmla="*/ 535 w 597"/>
                <a:gd name="T7" fmla="*/ 25 h 582"/>
                <a:gd name="T8" fmla="*/ 571 w 597"/>
                <a:gd name="T9" fmla="*/ 62 h 582"/>
                <a:gd name="T10" fmla="*/ 571 w 597"/>
                <a:gd name="T11" fmla="*/ 344 h 582"/>
                <a:gd name="T12" fmla="*/ 535 w 597"/>
                <a:gd name="T13" fmla="*/ 380 h 582"/>
                <a:gd name="T14" fmla="*/ 62 w 597"/>
                <a:gd name="T15" fmla="*/ 380 h 582"/>
                <a:gd name="T16" fmla="*/ 26 w 597"/>
                <a:gd name="T17" fmla="*/ 344 h 582"/>
                <a:gd name="T18" fmla="*/ 535 w 597"/>
                <a:gd name="T19" fmla="*/ 406 h 582"/>
                <a:gd name="T20" fmla="*/ 597 w 597"/>
                <a:gd name="T21" fmla="*/ 344 h 582"/>
                <a:gd name="T22" fmla="*/ 597 w 597"/>
                <a:gd name="T23" fmla="*/ 62 h 582"/>
                <a:gd name="T24" fmla="*/ 535 w 597"/>
                <a:gd name="T25" fmla="*/ 0 h 582"/>
                <a:gd name="T26" fmla="*/ 62 w 597"/>
                <a:gd name="T27" fmla="*/ 0 h 582"/>
                <a:gd name="T28" fmla="*/ 0 w 597"/>
                <a:gd name="T29" fmla="*/ 62 h 582"/>
                <a:gd name="T30" fmla="*/ 0 w 597"/>
                <a:gd name="T31" fmla="*/ 344 h 582"/>
                <a:gd name="T32" fmla="*/ 62 w 597"/>
                <a:gd name="T33" fmla="*/ 406 h 582"/>
                <a:gd name="T34" fmla="*/ 246 w 597"/>
                <a:gd name="T35" fmla="*/ 406 h 582"/>
                <a:gd name="T36" fmla="*/ 246 w 597"/>
                <a:gd name="T37" fmla="*/ 461 h 582"/>
                <a:gd name="T38" fmla="*/ 62 w 597"/>
                <a:gd name="T39" fmla="*/ 461 h 582"/>
                <a:gd name="T40" fmla="*/ 0 w 597"/>
                <a:gd name="T41" fmla="*/ 523 h 582"/>
                <a:gd name="T42" fmla="*/ 0 w 597"/>
                <a:gd name="T43" fmla="*/ 569 h 582"/>
                <a:gd name="T44" fmla="*/ 13 w 597"/>
                <a:gd name="T45" fmla="*/ 582 h 582"/>
                <a:gd name="T46" fmla="*/ 584 w 597"/>
                <a:gd name="T47" fmla="*/ 582 h 582"/>
                <a:gd name="T48" fmla="*/ 597 w 597"/>
                <a:gd name="T49" fmla="*/ 569 h 582"/>
                <a:gd name="T50" fmla="*/ 597 w 597"/>
                <a:gd name="T51" fmla="*/ 523 h 582"/>
                <a:gd name="T52" fmla="*/ 535 w 597"/>
                <a:gd name="T53" fmla="*/ 461 h 582"/>
                <a:gd name="T54" fmla="*/ 351 w 597"/>
                <a:gd name="T55" fmla="*/ 461 h 582"/>
                <a:gd name="T56" fmla="*/ 351 w 597"/>
                <a:gd name="T57" fmla="*/ 406 h 582"/>
                <a:gd name="T58" fmla="*/ 535 w 597"/>
                <a:gd name="T59" fmla="*/ 40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7" h="582">
                  <a:moveTo>
                    <a:pt x="26" y="344"/>
                  </a:moveTo>
                  <a:lnTo>
                    <a:pt x="26" y="62"/>
                  </a:lnTo>
                  <a:cubicBezTo>
                    <a:pt x="26" y="42"/>
                    <a:pt x="42" y="25"/>
                    <a:pt x="62" y="25"/>
                  </a:cubicBezTo>
                  <a:lnTo>
                    <a:pt x="535" y="25"/>
                  </a:lnTo>
                  <a:cubicBezTo>
                    <a:pt x="555" y="25"/>
                    <a:pt x="571" y="42"/>
                    <a:pt x="571" y="62"/>
                  </a:cubicBezTo>
                  <a:lnTo>
                    <a:pt x="571" y="344"/>
                  </a:lnTo>
                  <a:cubicBezTo>
                    <a:pt x="571" y="364"/>
                    <a:pt x="555" y="380"/>
                    <a:pt x="535" y="380"/>
                  </a:cubicBezTo>
                  <a:lnTo>
                    <a:pt x="62" y="380"/>
                  </a:lnTo>
                  <a:cubicBezTo>
                    <a:pt x="42" y="380"/>
                    <a:pt x="26" y="364"/>
                    <a:pt x="26" y="344"/>
                  </a:cubicBezTo>
                  <a:close/>
                  <a:moveTo>
                    <a:pt x="535" y="406"/>
                  </a:moveTo>
                  <a:cubicBezTo>
                    <a:pt x="569" y="406"/>
                    <a:pt x="597" y="378"/>
                    <a:pt x="597" y="344"/>
                  </a:cubicBezTo>
                  <a:lnTo>
                    <a:pt x="597" y="62"/>
                  </a:lnTo>
                  <a:cubicBezTo>
                    <a:pt x="597" y="27"/>
                    <a:pt x="569" y="0"/>
                    <a:pt x="535" y="0"/>
                  </a:cubicBezTo>
                  <a:lnTo>
                    <a:pt x="62" y="0"/>
                  </a:lnTo>
                  <a:cubicBezTo>
                    <a:pt x="28" y="0"/>
                    <a:pt x="0" y="27"/>
                    <a:pt x="0" y="62"/>
                  </a:cubicBezTo>
                  <a:lnTo>
                    <a:pt x="0" y="344"/>
                  </a:lnTo>
                  <a:cubicBezTo>
                    <a:pt x="0" y="378"/>
                    <a:pt x="28" y="406"/>
                    <a:pt x="62" y="406"/>
                  </a:cubicBezTo>
                  <a:lnTo>
                    <a:pt x="246" y="406"/>
                  </a:lnTo>
                  <a:lnTo>
                    <a:pt x="246" y="461"/>
                  </a:lnTo>
                  <a:lnTo>
                    <a:pt x="62" y="461"/>
                  </a:lnTo>
                  <a:cubicBezTo>
                    <a:pt x="28" y="461"/>
                    <a:pt x="0" y="489"/>
                    <a:pt x="0" y="523"/>
                  </a:cubicBezTo>
                  <a:lnTo>
                    <a:pt x="0" y="569"/>
                  </a:lnTo>
                  <a:cubicBezTo>
                    <a:pt x="0" y="576"/>
                    <a:pt x="6" y="582"/>
                    <a:pt x="13" y="582"/>
                  </a:cubicBezTo>
                  <a:lnTo>
                    <a:pt x="584" y="582"/>
                  </a:lnTo>
                  <a:cubicBezTo>
                    <a:pt x="591" y="582"/>
                    <a:pt x="597" y="576"/>
                    <a:pt x="597" y="569"/>
                  </a:cubicBezTo>
                  <a:lnTo>
                    <a:pt x="597" y="523"/>
                  </a:lnTo>
                  <a:cubicBezTo>
                    <a:pt x="597" y="489"/>
                    <a:pt x="569" y="461"/>
                    <a:pt x="535" y="461"/>
                  </a:cubicBezTo>
                  <a:lnTo>
                    <a:pt x="351" y="461"/>
                  </a:lnTo>
                  <a:lnTo>
                    <a:pt x="351" y="406"/>
                  </a:lnTo>
                  <a:lnTo>
                    <a:pt x="535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9" name="Freeform 535"/>
            <p:cNvSpPr/>
            <p:nvPr/>
          </p:nvSpPr>
          <p:spPr bwMode="auto">
            <a:xfrm>
              <a:off x="7664450" y="3041650"/>
              <a:ext cx="341313" cy="209550"/>
            </a:xfrm>
            <a:custGeom>
              <a:avLst/>
              <a:gdLst>
                <a:gd name="T0" fmla="*/ 493 w 493"/>
                <a:gd name="T1" fmla="*/ 293 h 303"/>
                <a:gd name="T2" fmla="*/ 493 w 493"/>
                <a:gd name="T3" fmla="*/ 11 h 303"/>
                <a:gd name="T4" fmla="*/ 483 w 493"/>
                <a:gd name="T5" fmla="*/ 0 h 303"/>
                <a:gd name="T6" fmla="*/ 10 w 493"/>
                <a:gd name="T7" fmla="*/ 0 h 303"/>
                <a:gd name="T8" fmla="*/ 0 w 493"/>
                <a:gd name="T9" fmla="*/ 11 h 303"/>
                <a:gd name="T10" fmla="*/ 0 w 493"/>
                <a:gd name="T11" fmla="*/ 293 h 303"/>
                <a:gd name="T12" fmla="*/ 10 w 493"/>
                <a:gd name="T13" fmla="*/ 303 h 303"/>
                <a:gd name="T14" fmla="*/ 483 w 493"/>
                <a:gd name="T15" fmla="*/ 303 h 303"/>
                <a:gd name="T16" fmla="*/ 493 w 493"/>
                <a:gd name="T17" fmla="*/ 29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303">
                  <a:moveTo>
                    <a:pt x="493" y="293"/>
                  </a:moveTo>
                  <a:lnTo>
                    <a:pt x="493" y="11"/>
                  </a:lnTo>
                  <a:cubicBezTo>
                    <a:pt x="493" y="5"/>
                    <a:pt x="489" y="0"/>
                    <a:pt x="483" y="0"/>
                  </a:cubicBezTo>
                  <a:lnTo>
                    <a:pt x="10" y="0"/>
                  </a:lnTo>
                  <a:cubicBezTo>
                    <a:pt x="4" y="0"/>
                    <a:pt x="0" y="5"/>
                    <a:pt x="0" y="11"/>
                  </a:cubicBezTo>
                  <a:lnTo>
                    <a:pt x="0" y="293"/>
                  </a:lnTo>
                  <a:cubicBezTo>
                    <a:pt x="0" y="299"/>
                    <a:pt x="4" y="303"/>
                    <a:pt x="10" y="303"/>
                  </a:cubicBezTo>
                  <a:lnTo>
                    <a:pt x="483" y="303"/>
                  </a:lnTo>
                  <a:cubicBezTo>
                    <a:pt x="489" y="303"/>
                    <a:pt x="493" y="299"/>
                    <a:pt x="49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10" name="Freeform 536"/>
          <p:cNvSpPr/>
          <p:nvPr/>
        </p:nvSpPr>
        <p:spPr bwMode="auto">
          <a:xfrm>
            <a:off x="7924362" y="3044576"/>
            <a:ext cx="721383" cy="443227"/>
          </a:xfrm>
          <a:custGeom>
            <a:avLst/>
            <a:gdLst>
              <a:gd name="T0" fmla="*/ 535 w 684"/>
              <a:gd name="T1" fmla="*/ 120 h 418"/>
              <a:gd name="T2" fmla="*/ 528 w 684"/>
              <a:gd name="T3" fmla="*/ 121 h 418"/>
              <a:gd name="T4" fmla="*/ 367 w 684"/>
              <a:gd name="T5" fmla="*/ 0 h 418"/>
              <a:gd name="T6" fmla="*/ 208 w 684"/>
              <a:gd name="T7" fmla="*/ 114 h 418"/>
              <a:gd name="T8" fmla="*/ 167 w 684"/>
              <a:gd name="T9" fmla="*/ 101 h 418"/>
              <a:gd name="T10" fmla="*/ 96 w 684"/>
              <a:gd name="T11" fmla="*/ 171 h 418"/>
              <a:gd name="T12" fmla="*/ 0 w 684"/>
              <a:gd name="T13" fmla="*/ 293 h 418"/>
              <a:gd name="T14" fmla="*/ 125 w 684"/>
              <a:gd name="T15" fmla="*/ 418 h 418"/>
              <a:gd name="T16" fmla="*/ 128 w 684"/>
              <a:gd name="T17" fmla="*/ 418 h 418"/>
              <a:gd name="T18" fmla="*/ 131 w 684"/>
              <a:gd name="T19" fmla="*/ 418 h 418"/>
              <a:gd name="T20" fmla="*/ 535 w 684"/>
              <a:gd name="T21" fmla="*/ 418 h 418"/>
              <a:gd name="T22" fmla="*/ 684 w 684"/>
              <a:gd name="T23" fmla="*/ 269 h 418"/>
              <a:gd name="T24" fmla="*/ 535 w 684"/>
              <a:gd name="T25" fmla="*/ 12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4" h="418">
                <a:moveTo>
                  <a:pt x="535" y="120"/>
                </a:moveTo>
                <a:cubicBezTo>
                  <a:pt x="533" y="120"/>
                  <a:pt x="531" y="121"/>
                  <a:pt x="528" y="121"/>
                </a:cubicBezTo>
                <a:cubicBezTo>
                  <a:pt x="508" y="51"/>
                  <a:pt x="443" y="0"/>
                  <a:pt x="367" y="0"/>
                </a:cubicBezTo>
                <a:cubicBezTo>
                  <a:pt x="293" y="0"/>
                  <a:pt x="230" y="48"/>
                  <a:pt x="208" y="114"/>
                </a:cubicBezTo>
                <a:cubicBezTo>
                  <a:pt x="196" y="106"/>
                  <a:pt x="182" y="101"/>
                  <a:pt x="167" y="101"/>
                </a:cubicBezTo>
                <a:cubicBezTo>
                  <a:pt x="128" y="101"/>
                  <a:pt x="96" y="132"/>
                  <a:pt x="96" y="171"/>
                </a:cubicBezTo>
                <a:cubicBezTo>
                  <a:pt x="41" y="185"/>
                  <a:pt x="0" y="234"/>
                  <a:pt x="0" y="293"/>
                </a:cubicBezTo>
                <a:cubicBezTo>
                  <a:pt x="0" y="362"/>
                  <a:pt x="56" y="418"/>
                  <a:pt x="125" y="418"/>
                </a:cubicBezTo>
                <a:cubicBezTo>
                  <a:pt x="126" y="418"/>
                  <a:pt x="126" y="418"/>
                  <a:pt x="128" y="418"/>
                </a:cubicBezTo>
                <a:cubicBezTo>
                  <a:pt x="129" y="418"/>
                  <a:pt x="130" y="418"/>
                  <a:pt x="131" y="418"/>
                </a:cubicBezTo>
                <a:lnTo>
                  <a:pt x="535" y="418"/>
                </a:lnTo>
                <a:cubicBezTo>
                  <a:pt x="618" y="418"/>
                  <a:pt x="684" y="351"/>
                  <a:pt x="684" y="269"/>
                </a:cubicBezTo>
                <a:cubicBezTo>
                  <a:pt x="684" y="187"/>
                  <a:pt x="618" y="120"/>
                  <a:pt x="535" y="1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grpSp>
        <p:nvGrpSpPr>
          <p:cNvPr id="11" name="组合 34"/>
          <p:cNvGrpSpPr/>
          <p:nvPr/>
        </p:nvGrpSpPr>
        <p:grpSpPr>
          <a:xfrm>
            <a:off x="4649574" y="2341784"/>
            <a:ext cx="442826" cy="590122"/>
            <a:chOff x="3732213" y="1809750"/>
            <a:chExt cx="377825" cy="503237"/>
          </a:xfrm>
          <a:solidFill>
            <a:schemeClr val="tx2"/>
          </a:solidFill>
        </p:grpSpPr>
        <p:sp>
          <p:nvSpPr>
            <p:cNvPr id="12" name="Freeform 537"/>
            <p:cNvSpPr>
              <a:spLocks noEditPoints="1"/>
            </p:cNvSpPr>
            <p:nvPr/>
          </p:nvSpPr>
          <p:spPr bwMode="auto">
            <a:xfrm>
              <a:off x="3732213" y="1809750"/>
              <a:ext cx="377825" cy="503237"/>
            </a:xfrm>
            <a:custGeom>
              <a:avLst/>
              <a:gdLst>
                <a:gd name="T0" fmla="*/ 511 w 545"/>
                <a:gd name="T1" fmla="*/ 618 h 726"/>
                <a:gd name="T2" fmla="*/ 463 w 545"/>
                <a:gd name="T3" fmla="*/ 666 h 726"/>
                <a:gd name="T4" fmla="*/ 82 w 545"/>
                <a:gd name="T5" fmla="*/ 666 h 726"/>
                <a:gd name="T6" fmla="*/ 34 w 545"/>
                <a:gd name="T7" fmla="*/ 618 h 726"/>
                <a:gd name="T8" fmla="*/ 34 w 545"/>
                <a:gd name="T9" fmla="*/ 81 h 726"/>
                <a:gd name="T10" fmla="*/ 82 w 545"/>
                <a:gd name="T11" fmla="*/ 34 h 726"/>
                <a:gd name="T12" fmla="*/ 463 w 545"/>
                <a:gd name="T13" fmla="*/ 34 h 726"/>
                <a:gd name="T14" fmla="*/ 511 w 545"/>
                <a:gd name="T15" fmla="*/ 81 h 726"/>
                <a:gd name="T16" fmla="*/ 511 w 545"/>
                <a:gd name="T17" fmla="*/ 618 h 726"/>
                <a:gd name="T18" fmla="*/ 289 w 545"/>
                <a:gd name="T19" fmla="*/ 712 h 726"/>
                <a:gd name="T20" fmla="*/ 256 w 545"/>
                <a:gd name="T21" fmla="*/ 712 h 726"/>
                <a:gd name="T22" fmla="*/ 241 w 545"/>
                <a:gd name="T23" fmla="*/ 697 h 726"/>
                <a:gd name="T24" fmla="*/ 256 w 545"/>
                <a:gd name="T25" fmla="*/ 683 h 726"/>
                <a:gd name="T26" fmla="*/ 289 w 545"/>
                <a:gd name="T27" fmla="*/ 683 h 726"/>
                <a:gd name="T28" fmla="*/ 304 w 545"/>
                <a:gd name="T29" fmla="*/ 697 h 726"/>
                <a:gd name="T30" fmla="*/ 289 w 545"/>
                <a:gd name="T31" fmla="*/ 712 h 726"/>
                <a:gd name="T32" fmla="*/ 463 w 545"/>
                <a:gd name="T33" fmla="*/ 0 h 726"/>
                <a:gd name="T34" fmla="*/ 82 w 545"/>
                <a:gd name="T35" fmla="*/ 0 h 726"/>
                <a:gd name="T36" fmla="*/ 0 w 545"/>
                <a:gd name="T37" fmla="*/ 81 h 726"/>
                <a:gd name="T38" fmla="*/ 0 w 545"/>
                <a:gd name="T39" fmla="*/ 644 h 726"/>
                <a:gd name="T40" fmla="*/ 82 w 545"/>
                <a:gd name="T41" fmla="*/ 726 h 726"/>
                <a:gd name="T42" fmla="*/ 463 w 545"/>
                <a:gd name="T43" fmla="*/ 726 h 726"/>
                <a:gd name="T44" fmla="*/ 545 w 545"/>
                <a:gd name="T45" fmla="*/ 644 h 726"/>
                <a:gd name="T46" fmla="*/ 545 w 545"/>
                <a:gd name="T47" fmla="*/ 81 h 726"/>
                <a:gd name="T48" fmla="*/ 463 w 545"/>
                <a:gd name="T4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5" h="726">
                  <a:moveTo>
                    <a:pt x="511" y="618"/>
                  </a:moveTo>
                  <a:cubicBezTo>
                    <a:pt x="511" y="644"/>
                    <a:pt x="489" y="666"/>
                    <a:pt x="463" y="666"/>
                  </a:cubicBezTo>
                  <a:lnTo>
                    <a:pt x="82" y="666"/>
                  </a:lnTo>
                  <a:cubicBezTo>
                    <a:pt x="56" y="666"/>
                    <a:pt x="34" y="644"/>
                    <a:pt x="34" y="618"/>
                  </a:cubicBezTo>
                  <a:lnTo>
                    <a:pt x="34" y="81"/>
                  </a:lnTo>
                  <a:cubicBezTo>
                    <a:pt x="34" y="55"/>
                    <a:pt x="56" y="34"/>
                    <a:pt x="82" y="34"/>
                  </a:cubicBezTo>
                  <a:lnTo>
                    <a:pt x="463" y="34"/>
                  </a:lnTo>
                  <a:cubicBezTo>
                    <a:pt x="489" y="34"/>
                    <a:pt x="511" y="55"/>
                    <a:pt x="511" y="81"/>
                  </a:cubicBezTo>
                  <a:lnTo>
                    <a:pt x="511" y="618"/>
                  </a:lnTo>
                  <a:close/>
                  <a:moveTo>
                    <a:pt x="289" y="712"/>
                  </a:moveTo>
                  <a:lnTo>
                    <a:pt x="256" y="712"/>
                  </a:lnTo>
                  <a:cubicBezTo>
                    <a:pt x="248" y="712"/>
                    <a:pt x="241" y="705"/>
                    <a:pt x="241" y="697"/>
                  </a:cubicBezTo>
                  <a:cubicBezTo>
                    <a:pt x="241" y="689"/>
                    <a:pt x="248" y="683"/>
                    <a:pt x="256" y="683"/>
                  </a:cubicBezTo>
                  <a:lnTo>
                    <a:pt x="289" y="683"/>
                  </a:lnTo>
                  <a:cubicBezTo>
                    <a:pt x="297" y="683"/>
                    <a:pt x="304" y="689"/>
                    <a:pt x="304" y="697"/>
                  </a:cubicBezTo>
                  <a:cubicBezTo>
                    <a:pt x="304" y="705"/>
                    <a:pt x="297" y="712"/>
                    <a:pt x="289" y="712"/>
                  </a:cubicBezTo>
                  <a:close/>
                  <a:moveTo>
                    <a:pt x="463" y="0"/>
                  </a:moveTo>
                  <a:lnTo>
                    <a:pt x="82" y="0"/>
                  </a:lnTo>
                  <a:cubicBezTo>
                    <a:pt x="37" y="0"/>
                    <a:pt x="0" y="36"/>
                    <a:pt x="0" y="81"/>
                  </a:cubicBezTo>
                  <a:lnTo>
                    <a:pt x="0" y="644"/>
                  </a:lnTo>
                  <a:cubicBezTo>
                    <a:pt x="0" y="689"/>
                    <a:pt x="37" y="726"/>
                    <a:pt x="82" y="726"/>
                  </a:cubicBezTo>
                  <a:lnTo>
                    <a:pt x="463" y="726"/>
                  </a:lnTo>
                  <a:cubicBezTo>
                    <a:pt x="508" y="726"/>
                    <a:pt x="545" y="689"/>
                    <a:pt x="545" y="644"/>
                  </a:cubicBezTo>
                  <a:lnTo>
                    <a:pt x="545" y="81"/>
                  </a:lnTo>
                  <a:cubicBezTo>
                    <a:pt x="545" y="36"/>
                    <a:pt x="508" y="0"/>
                    <a:pt x="4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13" name="Freeform 538"/>
            <p:cNvSpPr/>
            <p:nvPr/>
          </p:nvSpPr>
          <p:spPr bwMode="auto">
            <a:xfrm>
              <a:off x="3797300" y="1893888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14" name="Freeform 539"/>
            <p:cNvSpPr/>
            <p:nvPr/>
          </p:nvSpPr>
          <p:spPr bwMode="auto">
            <a:xfrm>
              <a:off x="3797300" y="1936750"/>
              <a:ext cx="249238" cy="25400"/>
            </a:xfrm>
            <a:custGeom>
              <a:avLst/>
              <a:gdLst>
                <a:gd name="T0" fmla="*/ 361 w 361"/>
                <a:gd name="T1" fmla="*/ 18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8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8"/>
                  </a:moveTo>
                  <a:cubicBezTo>
                    <a:pt x="361" y="28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15" name="Freeform 540"/>
            <p:cNvSpPr/>
            <p:nvPr/>
          </p:nvSpPr>
          <p:spPr bwMode="auto">
            <a:xfrm>
              <a:off x="3797300" y="1981200"/>
              <a:ext cx="249238" cy="23812"/>
            </a:xfrm>
            <a:custGeom>
              <a:avLst/>
              <a:gdLst>
                <a:gd name="T0" fmla="*/ 361 w 361"/>
                <a:gd name="T1" fmla="*/ 18 h 36"/>
                <a:gd name="T2" fmla="*/ 342 w 361"/>
                <a:gd name="T3" fmla="*/ 36 h 36"/>
                <a:gd name="T4" fmla="*/ 18 w 361"/>
                <a:gd name="T5" fmla="*/ 36 h 36"/>
                <a:gd name="T6" fmla="*/ 0 w 361"/>
                <a:gd name="T7" fmla="*/ 18 h 36"/>
                <a:gd name="T8" fmla="*/ 18 w 361"/>
                <a:gd name="T9" fmla="*/ 0 h 36"/>
                <a:gd name="T10" fmla="*/ 342 w 361"/>
                <a:gd name="T11" fmla="*/ 0 h 36"/>
                <a:gd name="T12" fmla="*/ 361 w 361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6">
                  <a:moveTo>
                    <a:pt x="361" y="18"/>
                  </a:moveTo>
                  <a:cubicBezTo>
                    <a:pt x="361" y="28"/>
                    <a:pt x="353" y="36"/>
                    <a:pt x="342" y="36"/>
                  </a:cubicBez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16" name="Freeform 541"/>
            <p:cNvSpPr/>
            <p:nvPr/>
          </p:nvSpPr>
          <p:spPr bwMode="auto">
            <a:xfrm>
              <a:off x="3797300" y="2024063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9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17" name="Freeform 542"/>
            <p:cNvSpPr/>
            <p:nvPr/>
          </p:nvSpPr>
          <p:spPr bwMode="auto">
            <a:xfrm>
              <a:off x="3797300" y="2066925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18" name="Freeform 543"/>
            <p:cNvSpPr/>
            <p:nvPr/>
          </p:nvSpPr>
          <p:spPr bwMode="auto">
            <a:xfrm>
              <a:off x="3797300" y="2111375"/>
              <a:ext cx="169863" cy="25400"/>
            </a:xfrm>
            <a:custGeom>
              <a:avLst/>
              <a:gdLst>
                <a:gd name="T0" fmla="*/ 247 w 247"/>
                <a:gd name="T1" fmla="*/ 18 h 37"/>
                <a:gd name="T2" fmla="*/ 229 w 247"/>
                <a:gd name="T3" fmla="*/ 37 h 37"/>
                <a:gd name="T4" fmla="*/ 18 w 247"/>
                <a:gd name="T5" fmla="*/ 37 h 37"/>
                <a:gd name="T6" fmla="*/ 0 w 247"/>
                <a:gd name="T7" fmla="*/ 18 h 37"/>
                <a:gd name="T8" fmla="*/ 18 w 247"/>
                <a:gd name="T9" fmla="*/ 0 h 37"/>
                <a:gd name="T10" fmla="*/ 229 w 247"/>
                <a:gd name="T11" fmla="*/ 0 h 37"/>
                <a:gd name="T12" fmla="*/ 247 w 247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37">
                  <a:moveTo>
                    <a:pt x="247" y="18"/>
                  </a:moveTo>
                  <a:cubicBezTo>
                    <a:pt x="247" y="28"/>
                    <a:pt x="239" y="37"/>
                    <a:pt x="229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229" y="0"/>
                  </a:lnTo>
                  <a:cubicBezTo>
                    <a:pt x="239" y="0"/>
                    <a:pt x="247" y="8"/>
                    <a:pt x="24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19" name="Freeform 553"/>
          <p:cNvSpPr>
            <a:spLocks noEditPoints="1"/>
          </p:cNvSpPr>
          <p:nvPr/>
        </p:nvSpPr>
        <p:spPr bwMode="auto">
          <a:xfrm>
            <a:off x="5880376" y="5021140"/>
            <a:ext cx="1060473" cy="770060"/>
          </a:xfrm>
          <a:custGeom>
            <a:avLst/>
            <a:gdLst>
              <a:gd name="T0" fmla="*/ 1782 w 1816"/>
              <a:gd name="T1" fmla="*/ 0 h 1814"/>
              <a:gd name="T2" fmla="*/ 1760 w 1816"/>
              <a:gd name="T3" fmla="*/ 26 h 1814"/>
              <a:gd name="T4" fmla="*/ 1754 w 1816"/>
              <a:gd name="T5" fmla="*/ 114 h 1814"/>
              <a:gd name="T6" fmla="*/ 1744 w 1816"/>
              <a:gd name="T7" fmla="*/ 134 h 1814"/>
              <a:gd name="T8" fmla="*/ 1798 w 1816"/>
              <a:gd name="T9" fmla="*/ 196 h 1814"/>
              <a:gd name="T10" fmla="*/ 1790 w 1816"/>
              <a:gd name="T11" fmla="*/ 288 h 1814"/>
              <a:gd name="T12" fmla="*/ 1733 w 1816"/>
              <a:gd name="T13" fmla="*/ 343 h 1814"/>
              <a:gd name="T14" fmla="*/ 1729 w 1816"/>
              <a:gd name="T15" fmla="*/ 397 h 1814"/>
              <a:gd name="T16" fmla="*/ 1795 w 1816"/>
              <a:gd name="T17" fmla="*/ 457 h 1814"/>
              <a:gd name="T18" fmla="*/ 1780 w 1816"/>
              <a:gd name="T19" fmla="*/ 541 h 1814"/>
              <a:gd name="T20" fmla="*/ 1734 w 1816"/>
              <a:gd name="T21" fmla="*/ 587 h 1814"/>
              <a:gd name="T22" fmla="*/ 1734 w 1816"/>
              <a:gd name="T23" fmla="*/ 659 h 1814"/>
              <a:gd name="T24" fmla="*/ 1796 w 1816"/>
              <a:gd name="T25" fmla="*/ 736 h 1814"/>
              <a:gd name="T26" fmla="*/ 1765 w 1816"/>
              <a:gd name="T27" fmla="*/ 803 h 1814"/>
              <a:gd name="T28" fmla="*/ 1724 w 1816"/>
              <a:gd name="T29" fmla="*/ 844 h 1814"/>
              <a:gd name="T30" fmla="*/ 1734 w 1816"/>
              <a:gd name="T31" fmla="*/ 891 h 1814"/>
              <a:gd name="T32" fmla="*/ 1790 w 1816"/>
              <a:gd name="T33" fmla="*/ 957 h 1814"/>
              <a:gd name="T34" fmla="*/ 1775 w 1816"/>
              <a:gd name="T35" fmla="*/ 1035 h 1814"/>
              <a:gd name="T36" fmla="*/ 1724 w 1816"/>
              <a:gd name="T37" fmla="*/ 1081 h 1814"/>
              <a:gd name="T38" fmla="*/ 1724 w 1816"/>
              <a:gd name="T39" fmla="*/ 1143 h 1814"/>
              <a:gd name="T40" fmla="*/ 1765 w 1816"/>
              <a:gd name="T41" fmla="*/ 1194 h 1814"/>
              <a:gd name="T42" fmla="*/ 1698 w 1816"/>
              <a:gd name="T43" fmla="*/ 1328 h 1814"/>
              <a:gd name="T44" fmla="*/ 1312 w 1816"/>
              <a:gd name="T45" fmla="*/ 1667 h 1814"/>
              <a:gd name="T46" fmla="*/ 499 w 1816"/>
              <a:gd name="T47" fmla="*/ 1667 h 1814"/>
              <a:gd name="T48" fmla="*/ 103 w 1816"/>
              <a:gd name="T49" fmla="*/ 1328 h 1814"/>
              <a:gd name="T50" fmla="*/ 95 w 1816"/>
              <a:gd name="T51" fmla="*/ 1265 h 1814"/>
              <a:gd name="T52" fmla="*/ 72 w 1816"/>
              <a:gd name="T53" fmla="*/ 1173 h 1814"/>
              <a:gd name="T54" fmla="*/ 15 w 1816"/>
              <a:gd name="T55" fmla="*/ 1112 h 1814"/>
              <a:gd name="T56" fmla="*/ 41 w 1816"/>
              <a:gd name="T57" fmla="*/ 1040 h 1814"/>
              <a:gd name="T58" fmla="*/ 67 w 1816"/>
              <a:gd name="T59" fmla="*/ 983 h 1814"/>
              <a:gd name="T60" fmla="*/ 31 w 1816"/>
              <a:gd name="T61" fmla="*/ 891 h 1814"/>
              <a:gd name="T62" fmla="*/ 26 w 1816"/>
              <a:gd name="T63" fmla="*/ 798 h 1814"/>
              <a:gd name="T64" fmla="*/ 62 w 1816"/>
              <a:gd name="T65" fmla="*/ 752 h 1814"/>
              <a:gd name="T66" fmla="*/ 62 w 1816"/>
              <a:gd name="T67" fmla="*/ 700 h 1814"/>
              <a:gd name="T68" fmla="*/ 15 w 1816"/>
              <a:gd name="T69" fmla="*/ 623 h 1814"/>
              <a:gd name="T70" fmla="*/ 41 w 1816"/>
              <a:gd name="T71" fmla="*/ 541 h 1814"/>
              <a:gd name="T72" fmla="*/ 72 w 1816"/>
              <a:gd name="T73" fmla="*/ 499 h 1814"/>
              <a:gd name="T74" fmla="*/ 67 w 1816"/>
              <a:gd name="T75" fmla="*/ 448 h 1814"/>
              <a:gd name="T76" fmla="*/ 15 w 1816"/>
              <a:gd name="T77" fmla="*/ 366 h 1814"/>
              <a:gd name="T78" fmla="*/ 15 w 1816"/>
              <a:gd name="T79" fmla="*/ 129 h 1814"/>
              <a:gd name="T80" fmla="*/ 15 w 1816"/>
              <a:gd name="T81" fmla="*/ 88 h 1814"/>
              <a:gd name="T82" fmla="*/ 10 w 1816"/>
              <a:gd name="T83" fmla="*/ 11 h 1814"/>
              <a:gd name="T84" fmla="*/ 0 w 1816"/>
              <a:gd name="T85" fmla="*/ 0 h 1814"/>
              <a:gd name="T86" fmla="*/ 1782 w 1816"/>
              <a:gd name="T87" fmla="*/ 0 h 1814"/>
              <a:gd name="T88" fmla="*/ 510 w 1816"/>
              <a:gd name="T89" fmla="*/ 1705 h 1814"/>
              <a:gd name="T90" fmla="*/ 1285 w 1816"/>
              <a:gd name="T91" fmla="*/ 1702 h 1814"/>
              <a:gd name="T92" fmla="*/ 1214 w 1816"/>
              <a:gd name="T93" fmla="*/ 1778 h 1814"/>
              <a:gd name="T94" fmla="*/ 1122 w 1816"/>
              <a:gd name="T95" fmla="*/ 1814 h 1814"/>
              <a:gd name="T96" fmla="*/ 669 w 1816"/>
              <a:gd name="T97" fmla="*/ 1814 h 1814"/>
              <a:gd name="T98" fmla="*/ 576 w 1816"/>
              <a:gd name="T99" fmla="*/ 1783 h 1814"/>
              <a:gd name="T100" fmla="*/ 510 w 1816"/>
              <a:gd name="T101" fmla="*/ 1705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16" h="1814">
                <a:moveTo>
                  <a:pt x="1782" y="0"/>
                </a:moveTo>
                <a:lnTo>
                  <a:pt x="1760" y="26"/>
                </a:lnTo>
                <a:lnTo>
                  <a:pt x="1754" y="114"/>
                </a:lnTo>
                <a:lnTo>
                  <a:pt x="1744" y="134"/>
                </a:lnTo>
                <a:cubicBezTo>
                  <a:pt x="1744" y="134"/>
                  <a:pt x="1783" y="165"/>
                  <a:pt x="1798" y="196"/>
                </a:cubicBezTo>
                <a:cubicBezTo>
                  <a:pt x="1814" y="226"/>
                  <a:pt x="1816" y="268"/>
                  <a:pt x="1790" y="288"/>
                </a:cubicBezTo>
                <a:cubicBezTo>
                  <a:pt x="1765" y="309"/>
                  <a:pt x="1739" y="323"/>
                  <a:pt x="1733" y="343"/>
                </a:cubicBezTo>
                <a:cubicBezTo>
                  <a:pt x="1725" y="367"/>
                  <a:pt x="1729" y="397"/>
                  <a:pt x="1729" y="397"/>
                </a:cubicBezTo>
                <a:cubicBezTo>
                  <a:pt x="1729" y="397"/>
                  <a:pt x="1785" y="421"/>
                  <a:pt x="1795" y="457"/>
                </a:cubicBezTo>
                <a:cubicBezTo>
                  <a:pt x="1805" y="493"/>
                  <a:pt x="1801" y="525"/>
                  <a:pt x="1780" y="541"/>
                </a:cubicBezTo>
                <a:cubicBezTo>
                  <a:pt x="1760" y="556"/>
                  <a:pt x="1734" y="587"/>
                  <a:pt x="1734" y="587"/>
                </a:cubicBezTo>
                <a:lnTo>
                  <a:pt x="1734" y="659"/>
                </a:lnTo>
                <a:cubicBezTo>
                  <a:pt x="1734" y="659"/>
                  <a:pt x="1796" y="700"/>
                  <a:pt x="1796" y="736"/>
                </a:cubicBezTo>
                <a:cubicBezTo>
                  <a:pt x="1796" y="772"/>
                  <a:pt x="1765" y="803"/>
                  <a:pt x="1765" y="803"/>
                </a:cubicBezTo>
                <a:lnTo>
                  <a:pt x="1724" y="844"/>
                </a:lnTo>
                <a:lnTo>
                  <a:pt x="1734" y="891"/>
                </a:lnTo>
                <a:cubicBezTo>
                  <a:pt x="1734" y="891"/>
                  <a:pt x="1780" y="921"/>
                  <a:pt x="1790" y="957"/>
                </a:cubicBezTo>
                <a:cubicBezTo>
                  <a:pt x="1801" y="993"/>
                  <a:pt x="1790" y="1019"/>
                  <a:pt x="1775" y="1035"/>
                </a:cubicBezTo>
                <a:cubicBezTo>
                  <a:pt x="1760" y="1050"/>
                  <a:pt x="1724" y="1081"/>
                  <a:pt x="1724" y="1081"/>
                </a:cubicBezTo>
                <a:lnTo>
                  <a:pt x="1724" y="1143"/>
                </a:lnTo>
                <a:cubicBezTo>
                  <a:pt x="1724" y="1143"/>
                  <a:pt x="1760" y="1168"/>
                  <a:pt x="1765" y="1194"/>
                </a:cubicBezTo>
                <a:cubicBezTo>
                  <a:pt x="1770" y="1220"/>
                  <a:pt x="1724" y="1307"/>
                  <a:pt x="1698" y="1328"/>
                </a:cubicBezTo>
                <a:cubicBezTo>
                  <a:pt x="1672" y="1348"/>
                  <a:pt x="1312" y="1667"/>
                  <a:pt x="1312" y="1667"/>
                </a:cubicBezTo>
                <a:lnTo>
                  <a:pt x="499" y="1667"/>
                </a:lnTo>
                <a:lnTo>
                  <a:pt x="103" y="1328"/>
                </a:lnTo>
                <a:cubicBezTo>
                  <a:pt x="103" y="1328"/>
                  <a:pt x="99" y="1291"/>
                  <a:pt x="95" y="1265"/>
                </a:cubicBezTo>
                <a:cubicBezTo>
                  <a:pt x="92" y="1238"/>
                  <a:pt x="92" y="1189"/>
                  <a:pt x="72" y="1173"/>
                </a:cubicBezTo>
                <a:cubicBezTo>
                  <a:pt x="51" y="1158"/>
                  <a:pt x="15" y="1148"/>
                  <a:pt x="15" y="1112"/>
                </a:cubicBezTo>
                <a:cubicBezTo>
                  <a:pt x="15" y="1076"/>
                  <a:pt x="26" y="1045"/>
                  <a:pt x="41" y="1040"/>
                </a:cubicBezTo>
                <a:cubicBezTo>
                  <a:pt x="56" y="1035"/>
                  <a:pt x="72" y="1009"/>
                  <a:pt x="67" y="983"/>
                </a:cubicBezTo>
                <a:cubicBezTo>
                  <a:pt x="62" y="957"/>
                  <a:pt x="46" y="921"/>
                  <a:pt x="31" y="891"/>
                </a:cubicBezTo>
                <a:cubicBezTo>
                  <a:pt x="15" y="860"/>
                  <a:pt x="10" y="824"/>
                  <a:pt x="26" y="798"/>
                </a:cubicBezTo>
                <a:cubicBezTo>
                  <a:pt x="41" y="772"/>
                  <a:pt x="62" y="752"/>
                  <a:pt x="62" y="752"/>
                </a:cubicBezTo>
                <a:lnTo>
                  <a:pt x="62" y="700"/>
                </a:lnTo>
                <a:cubicBezTo>
                  <a:pt x="62" y="700"/>
                  <a:pt x="15" y="669"/>
                  <a:pt x="15" y="623"/>
                </a:cubicBezTo>
                <a:cubicBezTo>
                  <a:pt x="15" y="577"/>
                  <a:pt x="26" y="551"/>
                  <a:pt x="41" y="541"/>
                </a:cubicBezTo>
                <a:cubicBezTo>
                  <a:pt x="56" y="530"/>
                  <a:pt x="72" y="499"/>
                  <a:pt x="72" y="499"/>
                </a:cubicBezTo>
                <a:cubicBezTo>
                  <a:pt x="72" y="499"/>
                  <a:pt x="77" y="469"/>
                  <a:pt x="67" y="448"/>
                </a:cubicBezTo>
                <a:cubicBezTo>
                  <a:pt x="56" y="427"/>
                  <a:pt x="26" y="397"/>
                  <a:pt x="15" y="366"/>
                </a:cubicBezTo>
                <a:lnTo>
                  <a:pt x="15" y="129"/>
                </a:lnTo>
                <a:lnTo>
                  <a:pt x="15" y="88"/>
                </a:lnTo>
                <a:cubicBezTo>
                  <a:pt x="15" y="62"/>
                  <a:pt x="10" y="11"/>
                  <a:pt x="10" y="11"/>
                </a:cubicBezTo>
                <a:lnTo>
                  <a:pt x="0" y="0"/>
                </a:lnTo>
                <a:lnTo>
                  <a:pt x="1782" y="0"/>
                </a:lnTo>
                <a:close/>
                <a:moveTo>
                  <a:pt x="510" y="1705"/>
                </a:moveTo>
                <a:lnTo>
                  <a:pt x="1285" y="1702"/>
                </a:lnTo>
                <a:cubicBezTo>
                  <a:pt x="1285" y="1702"/>
                  <a:pt x="1240" y="1758"/>
                  <a:pt x="1214" y="1778"/>
                </a:cubicBezTo>
                <a:cubicBezTo>
                  <a:pt x="1189" y="1799"/>
                  <a:pt x="1147" y="1814"/>
                  <a:pt x="1122" y="1814"/>
                </a:cubicBezTo>
                <a:lnTo>
                  <a:pt x="669" y="1814"/>
                </a:lnTo>
                <a:cubicBezTo>
                  <a:pt x="669" y="1814"/>
                  <a:pt x="602" y="1814"/>
                  <a:pt x="576" y="1783"/>
                </a:cubicBezTo>
                <a:cubicBezTo>
                  <a:pt x="550" y="1752"/>
                  <a:pt x="510" y="1705"/>
                  <a:pt x="510" y="1705"/>
                </a:cubicBezTo>
                <a:close/>
              </a:path>
            </a:pathLst>
          </a:custGeom>
          <a:solidFill>
            <a:srgbClr val="464E5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0" name="Freeform 559"/>
          <p:cNvSpPr/>
          <p:nvPr/>
        </p:nvSpPr>
        <p:spPr bwMode="auto">
          <a:xfrm>
            <a:off x="5188875" y="2501879"/>
            <a:ext cx="2347235" cy="595570"/>
          </a:xfrm>
          <a:custGeom>
            <a:avLst/>
            <a:gdLst>
              <a:gd name="T0" fmla="*/ 3583 w 4019"/>
              <a:gd name="T1" fmla="*/ 657 h 1314"/>
              <a:gd name="T2" fmla="*/ 3459 w 4019"/>
              <a:gd name="T3" fmla="*/ 540 h 1314"/>
              <a:gd name="T4" fmla="*/ 3459 w 4019"/>
              <a:gd name="T5" fmla="*/ 657 h 1314"/>
              <a:gd name="T6" fmla="*/ 3459 w 4019"/>
              <a:gd name="T7" fmla="*/ 657 h 1314"/>
              <a:gd name="T8" fmla="*/ 3459 w 4019"/>
              <a:gd name="T9" fmla="*/ 540 h 1314"/>
              <a:gd name="T10" fmla="*/ 2737 w 4019"/>
              <a:gd name="T11" fmla="*/ 121 h 1314"/>
              <a:gd name="T12" fmla="*/ 2737 w 4019"/>
              <a:gd name="T13" fmla="*/ 121 h 1314"/>
              <a:gd name="T14" fmla="*/ 2050 w 4019"/>
              <a:gd name="T15" fmla="*/ 0 h 1314"/>
              <a:gd name="T16" fmla="*/ 2014 w 4019"/>
              <a:gd name="T17" fmla="*/ 0 h 1314"/>
              <a:gd name="T18" fmla="*/ 2014 w 4019"/>
              <a:gd name="T19" fmla="*/ 657 h 1314"/>
              <a:gd name="T20" fmla="*/ 2014 w 4019"/>
              <a:gd name="T21" fmla="*/ 657 h 1314"/>
              <a:gd name="T22" fmla="*/ 2014 w 4019"/>
              <a:gd name="T23" fmla="*/ 0 h 1314"/>
              <a:gd name="T24" fmla="*/ 1970 w 4019"/>
              <a:gd name="T25" fmla="*/ 0 h 1314"/>
              <a:gd name="T26" fmla="*/ 1291 w 4019"/>
              <a:gd name="T27" fmla="*/ 119 h 1314"/>
              <a:gd name="T28" fmla="*/ 568 w 4019"/>
              <a:gd name="T29" fmla="*/ 533 h 1314"/>
              <a:gd name="T30" fmla="*/ 568 w 4019"/>
              <a:gd name="T31" fmla="*/ 657 h 1314"/>
              <a:gd name="T32" fmla="*/ 568 w 4019"/>
              <a:gd name="T33" fmla="*/ 657 h 1314"/>
              <a:gd name="T34" fmla="*/ 568 w 4019"/>
              <a:gd name="T35" fmla="*/ 533 h 1314"/>
              <a:gd name="T36" fmla="*/ 437 w 4019"/>
              <a:gd name="T37" fmla="*/ 657 h 1314"/>
              <a:gd name="T38" fmla="*/ 437 w 4019"/>
              <a:gd name="T39" fmla="*/ 657 h 1314"/>
              <a:gd name="T40" fmla="*/ 0 w 4019"/>
              <a:gd name="T41" fmla="*/ 1314 h 1314"/>
              <a:gd name="T42" fmla="*/ 568 w 4019"/>
              <a:gd name="T43" fmla="*/ 1314 h 1314"/>
              <a:gd name="T44" fmla="*/ 1291 w 4019"/>
              <a:gd name="T45" fmla="*/ 1314 h 1314"/>
              <a:gd name="T46" fmla="*/ 2014 w 4019"/>
              <a:gd name="T47" fmla="*/ 1314 h 1314"/>
              <a:gd name="T48" fmla="*/ 2737 w 4019"/>
              <a:gd name="T49" fmla="*/ 1314 h 1314"/>
              <a:gd name="T50" fmla="*/ 3459 w 4019"/>
              <a:gd name="T51" fmla="*/ 1314 h 1314"/>
              <a:gd name="T52" fmla="*/ 4019 w 4019"/>
              <a:gd name="T53" fmla="*/ 1314 h 1314"/>
              <a:gd name="T54" fmla="*/ 3583 w 4019"/>
              <a:gd name="T55" fmla="*/ 657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19" h="1314">
                <a:moveTo>
                  <a:pt x="3583" y="657"/>
                </a:moveTo>
                <a:cubicBezTo>
                  <a:pt x="3543" y="616"/>
                  <a:pt x="3502" y="577"/>
                  <a:pt x="3459" y="540"/>
                </a:cubicBezTo>
                <a:lnTo>
                  <a:pt x="3459" y="657"/>
                </a:lnTo>
                <a:lnTo>
                  <a:pt x="3459" y="657"/>
                </a:lnTo>
                <a:lnTo>
                  <a:pt x="3459" y="540"/>
                </a:lnTo>
                <a:cubicBezTo>
                  <a:pt x="3251" y="358"/>
                  <a:pt x="3006" y="215"/>
                  <a:pt x="2737" y="121"/>
                </a:cubicBezTo>
                <a:lnTo>
                  <a:pt x="2737" y="121"/>
                </a:lnTo>
                <a:cubicBezTo>
                  <a:pt x="2521" y="46"/>
                  <a:pt x="2290" y="4"/>
                  <a:pt x="2050" y="0"/>
                </a:cubicBezTo>
                <a:lnTo>
                  <a:pt x="2014" y="0"/>
                </a:lnTo>
                <a:lnTo>
                  <a:pt x="2014" y="657"/>
                </a:lnTo>
                <a:lnTo>
                  <a:pt x="2014" y="657"/>
                </a:lnTo>
                <a:lnTo>
                  <a:pt x="2014" y="0"/>
                </a:lnTo>
                <a:lnTo>
                  <a:pt x="1970" y="0"/>
                </a:lnTo>
                <a:cubicBezTo>
                  <a:pt x="1733" y="4"/>
                  <a:pt x="1505" y="45"/>
                  <a:pt x="1291" y="119"/>
                </a:cubicBezTo>
                <a:cubicBezTo>
                  <a:pt x="1023" y="211"/>
                  <a:pt x="777" y="353"/>
                  <a:pt x="568" y="533"/>
                </a:cubicBezTo>
                <a:lnTo>
                  <a:pt x="568" y="657"/>
                </a:lnTo>
                <a:lnTo>
                  <a:pt x="568" y="657"/>
                </a:lnTo>
                <a:lnTo>
                  <a:pt x="568" y="533"/>
                </a:lnTo>
                <a:cubicBezTo>
                  <a:pt x="523" y="572"/>
                  <a:pt x="479" y="614"/>
                  <a:pt x="437" y="657"/>
                </a:cubicBezTo>
                <a:lnTo>
                  <a:pt x="437" y="657"/>
                </a:lnTo>
                <a:cubicBezTo>
                  <a:pt x="252" y="846"/>
                  <a:pt x="103" y="1069"/>
                  <a:pt x="0" y="1314"/>
                </a:cubicBezTo>
                <a:lnTo>
                  <a:pt x="568" y="1314"/>
                </a:lnTo>
                <a:lnTo>
                  <a:pt x="1291" y="1314"/>
                </a:lnTo>
                <a:lnTo>
                  <a:pt x="2014" y="1314"/>
                </a:lnTo>
                <a:lnTo>
                  <a:pt x="2737" y="1314"/>
                </a:lnTo>
                <a:lnTo>
                  <a:pt x="3459" y="1314"/>
                </a:lnTo>
                <a:lnTo>
                  <a:pt x="4019" y="1314"/>
                </a:lnTo>
                <a:cubicBezTo>
                  <a:pt x="3917" y="1069"/>
                  <a:pt x="3768" y="846"/>
                  <a:pt x="3583" y="65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1" name="Freeform 560"/>
          <p:cNvSpPr>
            <a:spLocks noEditPoints="1"/>
          </p:cNvSpPr>
          <p:nvPr/>
        </p:nvSpPr>
        <p:spPr bwMode="auto">
          <a:xfrm>
            <a:off x="5100697" y="3127090"/>
            <a:ext cx="2526658" cy="594531"/>
          </a:xfrm>
          <a:custGeom>
            <a:avLst/>
            <a:gdLst>
              <a:gd name="T0" fmla="*/ 4327 w 4328"/>
              <a:gd name="T1" fmla="*/ 657 h 1314"/>
              <a:gd name="T2" fmla="*/ 3613 w 4328"/>
              <a:gd name="T3" fmla="*/ 657 h 1314"/>
              <a:gd name="T4" fmla="*/ 3613 w 4328"/>
              <a:gd name="T5" fmla="*/ 657 h 1314"/>
              <a:gd name="T6" fmla="*/ 2891 w 4328"/>
              <a:gd name="T7" fmla="*/ 657 h 1314"/>
              <a:gd name="T8" fmla="*/ 2168 w 4328"/>
              <a:gd name="T9" fmla="*/ 657 h 1314"/>
              <a:gd name="T10" fmla="*/ 1445 w 4328"/>
              <a:gd name="T11" fmla="*/ 657 h 1314"/>
              <a:gd name="T12" fmla="*/ 722 w 4328"/>
              <a:gd name="T13" fmla="*/ 657 h 1314"/>
              <a:gd name="T14" fmla="*/ 1 w 4328"/>
              <a:gd name="T15" fmla="*/ 657 h 1314"/>
              <a:gd name="T16" fmla="*/ 130 w 4328"/>
              <a:gd name="T17" fmla="*/ 0 h 1314"/>
              <a:gd name="T18" fmla="*/ 722 w 4328"/>
              <a:gd name="T19" fmla="*/ 0 h 1314"/>
              <a:gd name="T20" fmla="*/ 1445 w 4328"/>
              <a:gd name="T21" fmla="*/ 0 h 1314"/>
              <a:gd name="T22" fmla="*/ 2168 w 4328"/>
              <a:gd name="T23" fmla="*/ 0 h 1314"/>
              <a:gd name="T24" fmla="*/ 2891 w 4328"/>
              <a:gd name="T25" fmla="*/ 0 h 1314"/>
              <a:gd name="T26" fmla="*/ 3613 w 4328"/>
              <a:gd name="T27" fmla="*/ 0 h 1314"/>
              <a:gd name="T28" fmla="*/ 4197 w 4328"/>
              <a:gd name="T29" fmla="*/ 0 h 1314"/>
              <a:gd name="T30" fmla="*/ 4327 w 4328"/>
              <a:gd name="T31" fmla="*/ 657 h 1314"/>
              <a:gd name="T32" fmla="*/ 1 w 4328"/>
              <a:gd name="T33" fmla="*/ 657 h 1314"/>
              <a:gd name="T34" fmla="*/ 0 w 4328"/>
              <a:gd name="T35" fmla="*/ 712 h 1314"/>
              <a:gd name="T36" fmla="*/ 91 w 4328"/>
              <a:gd name="T37" fmla="*/ 1314 h 1314"/>
              <a:gd name="T38" fmla="*/ 722 w 4328"/>
              <a:gd name="T39" fmla="*/ 1314 h 1314"/>
              <a:gd name="T40" fmla="*/ 1445 w 4328"/>
              <a:gd name="T41" fmla="*/ 1314 h 1314"/>
              <a:gd name="T42" fmla="*/ 2168 w 4328"/>
              <a:gd name="T43" fmla="*/ 1314 h 1314"/>
              <a:gd name="T44" fmla="*/ 2891 w 4328"/>
              <a:gd name="T45" fmla="*/ 1314 h 1314"/>
              <a:gd name="T46" fmla="*/ 3613 w 4328"/>
              <a:gd name="T47" fmla="*/ 1314 h 1314"/>
              <a:gd name="T48" fmla="*/ 3613 w 4328"/>
              <a:gd name="T49" fmla="*/ 1314 h 1314"/>
              <a:gd name="T50" fmla="*/ 4237 w 4328"/>
              <a:gd name="T51" fmla="*/ 1314 h 1314"/>
              <a:gd name="T52" fmla="*/ 4328 w 4328"/>
              <a:gd name="T53" fmla="*/ 712 h 1314"/>
              <a:gd name="T54" fmla="*/ 4327 w 4328"/>
              <a:gd name="T55" fmla="*/ 657 h 1314"/>
              <a:gd name="T56" fmla="*/ 4327 w 4328"/>
              <a:gd name="T57" fmla="*/ 657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328" h="1314">
                <a:moveTo>
                  <a:pt x="4327" y="657"/>
                </a:moveTo>
                <a:lnTo>
                  <a:pt x="3613" y="657"/>
                </a:lnTo>
                <a:lnTo>
                  <a:pt x="3613" y="657"/>
                </a:lnTo>
                <a:lnTo>
                  <a:pt x="2891" y="657"/>
                </a:lnTo>
                <a:lnTo>
                  <a:pt x="2168" y="657"/>
                </a:lnTo>
                <a:lnTo>
                  <a:pt x="1445" y="657"/>
                </a:lnTo>
                <a:lnTo>
                  <a:pt x="722" y="657"/>
                </a:lnTo>
                <a:lnTo>
                  <a:pt x="1" y="657"/>
                </a:lnTo>
                <a:cubicBezTo>
                  <a:pt x="7" y="427"/>
                  <a:pt x="52" y="206"/>
                  <a:pt x="130" y="0"/>
                </a:cubicBezTo>
                <a:lnTo>
                  <a:pt x="722" y="0"/>
                </a:lnTo>
                <a:lnTo>
                  <a:pt x="1445" y="0"/>
                </a:lnTo>
                <a:lnTo>
                  <a:pt x="2168" y="0"/>
                </a:lnTo>
                <a:lnTo>
                  <a:pt x="2891" y="0"/>
                </a:lnTo>
                <a:lnTo>
                  <a:pt x="3613" y="0"/>
                </a:lnTo>
                <a:lnTo>
                  <a:pt x="4197" y="0"/>
                </a:lnTo>
                <a:cubicBezTo>
                  <a:pt x="4276" y="206"/>
                  <a:pt x="4320" y="427"/>
                  <a:pt x="4327" y="657"/>
                </a:cubicBezTo>
                <a:close/>
                <a:moveTo>
                  <a:pt x="1" y="657"/>
                </a:moveTo>
                <a:cubicBezTo>
                  <a:pt x="1" y="675"/>
                  <a:pt x="0" y="693"/>
                  <a:pt x="0" y="712"/>
                </a:cubicBezTo>
                <a:cubicBezTo>
                  <a:pt x="0" y="921"/>
                  <a:pt x="32" y="1123"/>
                  <a:pt x="91" y="1314"/>
                </a:cubicBezTo>
                <a:lnTo>
                  <a:pt x="722" y="1314"/>
                </a:lnTo>
                <a:lnTo>
                  <a:pt x="1445" y="1314"/>
                </a:lnTo>
                <a:lnTo>
                  <a:pt x="2168" y="1314"/>
                </a:lnTo>
                <a:lnTo>
                  <a:pt x="2891" y="1314"/>
                </a:lnTo>
                <a:lnTo>
                  <a:pt x="3613" y="1314"/>
                </a:lnTo>
                <a:lnTo>
                  <a:pt x="3613" y="1314"/>
                </a:lnTo>
                <a:lnTo>
                  <a:pt x="4237" y="1314"/>
                </a:lnTo>
                <a:cubicBezTo>
                  <a:pt x="4296" y="1123"/>
                  <a:pt x="4328" y="921"/>
                  <a:pt x="4328" y="712"/>
                </a:cubicBezTo>
                <a:cubicBezTo>
                  <a:pt x="4328" y="693"/>
                  <a:pt x="4327" y="675"/>
                  <a:pt x="4327" y="657"/>
                </a:cubicBezTo>
                <a:lnTo>
                  <a:pt x="4327" y="657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2" name="Freeform 561"/>
          <p:cNvSpPr>
            <a:spLocks noEditPoints="1"/>
          </p:cNvSpPr>
          <p:nvPr/>
        </p:nvSpPr>
        <p:spPr bwMode="auto">
          <a:xfrm>
            <a:off x="5182035" y="3776144"/>
            <a:ext cx="2398116" cy="595570"/>
          </a:xfrm>
          <a:custGeom>
            <a:avLst/>
            <a:gdLst>
              <a:gd name="T0" fmla="*/ 3503 w 4108"/>
              <a:gd name="T1" fmla="*/ 657 h 1314"/>
              <a:gd name="T2" fmla="*/ 3503 w 4108"/>
              <a:gd name="T3" fmla="*/ 657 h 1314"/>
              <a:gd name="T4" fmla="*/ 3503 w 4108"/>
              <a:gd name="T5" fmla="*/ 1267 h 1314"/>
              <a:gd name="T6" fmla="*/ 3800 w 4108"/>
              <a:gd name="T7" fmla="*/ 657 h 1314"/>
              <a:gd name="T8" fmla="*/ 3800 w 4108"/>
              <a:gd name="T9" fmla="*/ 657 h 1314"/>
              <a:gd name="T10" fmla="*/ 3948 w 4108"/>
              <a:gd name="T11" fmla="*/ 352 h 1314"/>
              <a:gd name="T12" fmla="*/ 4066 w 4108"/>
              <a:gd name="T13" fmla="*/ 112 h 1314"/>
              <a:gd name="T14" fmla="*/ 4108 w 4108"/>
              <a:gd name="T15" fmla="*/ 0 h 1314"/>
              <a:gd name="T16" fmla="*/ 3503 w 4108"/>
              <a:gd name="T17" fmla="*/ 0 h 1314"/>
              <a:gd name="T18" fmla="*/ 3503 w 4108"/>
              <a:gd name="T19" fmla="*/ 0 h 1314"/>
              <a:gd name="T20" fmla="*/ 2781 w 4108"/>
              <a:gd name="T21" fmla="*/ 0 h 1314"/>
              <a:gd name="T22" fmla="*/ 2058 w 4108"/>
              <a:gd name="T23" fmla="*/ 0 h 1314"/>
              <a:gd name="T24" fmla="*/ 1335 w 4108"/>
              <a:gd name="T25" fmla="*/ 0 h 1314"/>
              <a:gd name="T26" fmla="*/ 612 w 4108"/>
              <a:gd name="T27" fmla="*/ 0 h 1314"/>
              <a:gd name="T28" fmla="*/ 612 w 4108"/>
              <a:gd name="T29" fmla="*/ 657 h 1314"/>
              <a:gd name="T30" fmla="*/ 1335 w 4108"/>
              <a:gd name="T31" fmla="*/ 657 h 1314"/>
              <a:gd name="T32" fmla="*/ 1335 w 4108"/>
              <a:gd name="T33" fmla="*/ 1314 h 1314"/>
              <a:gd name="T34" fmla="*/ 2058 w 4108"/>
              <a:gd name="T35" fmla="*/ 1314 h 1314"/>
              <a:gd name="T36" fmla="*/ 2781 w 4108"/>
              <a:gd name="T37" fmla="*/ 1314 h 1314"/>
              <a:gd name="T38" fmla="*/ 2781 w 4108"/>
              <a:gd name="T39" fmla="*/ 1314 h 1314"/>
              <a:gd name="T40" fmla="*/ 3481 w 4108"/>
              <a:gd name="T41" fmla="*/ 1314 h 1314"/>
              <a:gd name="T42" fmla="*/ 3503 w 4108"/>
              <a:gd name="T43" fmla="*/ 1267 h 1314"/>
              <a:gd name="T44" fmla="*/ 3503 w 4108"/>
              <a:gd name="T45" fmla="*/ 657 h 1314"/>
              <a:gd name="T46" fmla="*/ 2781 w 4108"/>
              <a:gd name="T47" fmla="*/ 657 h 1314"/>
              <a:gd name="T48" fmla="*/ 3503 w 4108"/>
              <a:gd name="T49" fmla="*/ 657 h 1314"/>
              <a:gd name="T50" fmla="*/ 3503 w 4108"/>
              <a:gd name="T51" fmla="*/ 657 h 1314"/>
              <a:gd name="T52" fmla="*/ 2781 w 4108"/>
              <a:gd name="T53" fmla="*/ 657 h 1314"/>
              <a:gd name="T54" fmla="*/ 612 w 4108"/>
              <a:gd name="T55" fmla="*/ 657 h 1314"/>
              <a:gd name="T56" fmla="*/ 612 w 4108"/>
              <a:gd name="T57" fmla="*/ 657 h 1314"/>
              <a:gd name="T58" fmla="*/ 612 w 4108"/>
              <a:gd name="T59" fmla="*/ 657 h 1314"/>
              <a:gd name="T60" fmla="*/ 612 w 4108"/>
              <a:gd name="T61" fmla="*/ 0 h 1314"/>
              <a:gd name="T62" fmla="*/ 0 w 4108"/>
              <a:gd name="T63" fmla="*/ 0 h 1314"/>
              <a:gd name="T64" fmla="*/ 42 w 4108"/>
              <a:gd name="T65" fmla="*/ 112 h 1314"/>
              <a:gd name="T66" fmla="*/ 160 w 4108"/>
              <a:gd name="T67" fmla="*/ 352 h 1314"/>
              <a:gd name="T68" fmla="*/ 308 w 4108"/>
              <a:gd name="T69" fmla="*/ 657 h 1314"/>
              <a:gd name="T70" fmla="*/ 308 w 4108"/>
              <a:gd name="T71" fmla="*/ 657 h 1314"/>
              <a:gd name="T72" fmla="*/ 612 w 4108"/>
              <a:gd name="T73" fmla="*/ 1283 h 1314"/>
              <a:gd name="T74" fmla="*/ 612 w 4108"/>
              <a:gd name="T75" fmla="*/ 1283 h 1314"/>
              <a:gd name="T76" fmla="*/ 612 w 4108"/>
              <a:gd name="T77" fmla="*/ 1283 h 1314"/>
              <a:gd name="T78" fmla="*/ 627 w 4108"/>
              <a:gd name="T79" fmla="*/ 1314 h 1314"/>
              <a:gd name="T80" fmla="*/ 1335 w 4108"/>
              <a:gd name="T81" fmla="*/ 1314 h 1314"/>
              <a:gd name="T82" fmla="*/ 1335 w 4108"/>
              <a:gd name="T83" fmla="*/ 657 h 1314"/>
              <a:gd name="T84" fmla="*/ 612 w 4108"/>
              <a:gd name="T85" fmla="*/ 657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08" h="1314">
                <a:moveTo>
                  <a:pt x="3503" y="657"/>
                </a:moveTo>
                <a:lnTo>
                  <a:pt x="3503" y="657"/>
                </a:lnTo>
                <a:lnTo>
                  <a:pt x="3503" y="1267"/>
                </a:lnTo>
                <a:cubicBezTo>
                  <a:pt x="3597" y="1073"/>
                  <a:pt x="3704" y="853"/>
                  <a:pt x="3800" y="657"/>
                </a:cubicBezTo>
                <a:lnTo>
                  <a:pt x="3800" y="657"/>
                </a:lnTo>
                <a:cubicBezTo>
                  <a:pt x="3855" y="544"/>
                  <a:pt x="3906" y="439"/>
                  <a:pt x="3948" y="352"/>
                </a:cubicBezTo>
                <a:cubicBezTo>
                  <a:pt x="3993" y="275"/>
                  <a:pt x="4032" y="195"/>
                  <a:pt x="4066" y="112"/>
                </a:cubicBezTo>
                <a:cubicBezTo>
                  <a:pt x="4081" y="76"/>
                  <a:pt x="4095" y="38"/>
                  <a:pt x="4108" y="0"/>
                </a:cubicBezTo>
                <a:lnTo>
                  <a:pt x="3503" y="0"/>
                </a:lnTo>
                <a:lnTo>
                  <a:pt x="3503" y="0"/>
                </a:lnTo>
                <a:lnTo>
                  <a:pt x="2781" y="0"/>
                </a:lnTo>
                <a:lnTo>
                  <a:pt x="2058" y="0"/>
                </a:lnTo>
                <a:lnTo>
                  <a:pt x="1335" y="0"/>
                </a:lnTo>
                <a:lnTo>
                  <a:pt x="612" y="0"/>
                </a:lnTo>
                <a:lnTo>
                  <a:pt x="612" y="657"/>
                </a:lnTo>
                <a:lnTo>
                  <a:pt x="1335" y="657"/>
                </a:lnTo>
                <a:lnTo>
                  <a:pt x="1335" y="1314"/>
                </a:lnTo>
                <a:lnTo>
                  <a:pt x="2058" y="1314"/>
                </a:lnTo>
                <a:lnTo>
                  <a:pt x="2781" y="1314"/>
                </a:lnTo>
                <a:lnTo>
                  <a:pt x="2781" y="1314"/>
                </a:lnTo>
                <a:lnTo>
                  <a:pt x="3481" y="1314"/>
                </a:lnTo>
                <a:cubicBezTo>
                  <a:pt x="3488" y="1298"/>
                  <a:pt x="3496" y="1283"/>
                  <a:pt x="3503" y="1267"/>
                </a:cubicBezTo>
                <a:lnTo>
                  <a:pt x="3503" y="657"/>
                </a:lnTo>
                <a:close/>
                <a:moveTo>
                  <a:pt x="2781" y="657"/>
                </a:moveTo>
                <a:lnTo>
                  <a:pt x="3503" y="657"/>
                </a:lnTo>
                <a:lnTo>
                  <a:pt x="3503" y="657"/>
                </a:lnTo>
                <a:lnTo>
                  <a:pt x="2781" y="657"/>
                </a:lnTo>
                <a:close/>
                <a:moveTo>
                  <a:pt x="612" y="657"/>
                </a:moveTo>
                <a:lnTo>
                  <a:pt x="612" y="657"/>
                </a:lnTo>
                <a:lnTo>
                  <a:pt x="612" y="657"/>
                </a:lnTo>
                <a:lnTo>
                  <a:pt x="612" y="0"/>
                </a:lnTo>
                <a:lnTo>
                  <a:pt x="0" y="0"/>
                </a:lnTo>
                <a:cubicBezTo>
                  <a:pt x="13" y="38"/>
                  <a:pt x="27" y="76"/>
                  <a:pt x="42" y="112"/>
                </a:cubicBezTo>
                <a:cubicBezTo>
                  <a:pt x="76" y="195"/>
                  <a:pt x="115" y="275"/>
                  <a:pt x="160" y="352"/>
                </a:cubicBezTo>
                <a:cubicBezTo>
                  <a:pt x="202" y="439"/>
                  <a:pt x="253" y="544"/>
                  <a:pt x="308" y="657"/>
                </a:cubicBezTo>
                <a:lnTo>
                  <a:pt x="308" y="657"/>
                </a:lnTo>
                <a:cubicBezTo>
                  <a:pt x="407" y="859"/>
                  <a:pt x="517" y="1085"/>
                  <a:pt x="612" y="1283"/>
                </a:cubicBezTo>
                <a:lnTo>
                  <a:pt x="612" y="1283"/>
                </a:lnTo>
                <a:lnTo>
                  <a:pt x="612" y="1283"/>
                </a:lnTo>
                <a:lnTo>
                  <a:pt x="627" y="1314"/>
                </a:lnTo>
                <a:lnTo>
                  <a:pt x="1335" y="1314"/>
                </a:lnTo>
                <a:lnTo>
                  <a:pt x="1335" y="657"/>
                </a:lnTo>
                <a:lnTo>
                  <a:pt x="612" y="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3" name="Freeform 562"/>
          <p:cNvSpPr>
            <a:spLocks noEditPoints="1"/>
          </p:cNvSpPr>
          <p:nvPr/>
        </p:nvSpPr>
        <p:spPr bwMode="auto">
          <a:xfrm>
            <a:off x="5575454" y="4425570"/>
            <a:ext cx="1632218" cy="595570"/>
          </a:xfrm>
          <a:custGeom>
            <a:avLst/>
            <a:gdLst>
              <a:gd name="T0" fmla="*/ 2125 w 2796"/>
              <a:gd name="T1" fmla="*/ 657 h 1314"/>
              <a:gd name="T2" fmla="*/ 2620 w 2796"/>
              <a:gd name="T3" fmla="*/ 657 h 1314"/>
              <a:gd name="T4" fmla="*/ 2622 w 2796"/>
              <a:gd name="T5" fmla="*/ 572 h 1314"/>
              <a:gd name="T6" fmla="*/ 2736 w 2796"/>
              <a:gd name="T7" fmla="*/ 126 h 1314"/>
              <a:gd name="T8" fmla="*/ 2796 w 2796"/>
              <a:gd name="T9" fmla="*/ 0 h 1314"/>
              <a:gd name="T10" fmla="*/ 2125 w 2796"/>
              <a:gd name="T11" fmla="*/ 0 h 1314"/>
              <a:gd name="T12" fmla="*/ 2125 w 2796"/>
              <a:gd name="T13" fmla="*/ 0 h 1314"/>
              <a:gd name="T14" fmla="*/ 1402 w 2796"/>
              <a:gd name="T15" fmla="*/ 0 h 1314"/>
              <a:gd name="T16" fmla="*/ 679 w 2796"/>
              <a:gd name="T17" fmla="*/ 0 h 1314"/>
              <a:gd name="T18" fmla="*/ 679 w 2796"/>
              <a:gd name="T19" fmla="*/ 657 h 1314"/>
              <a:gd name="T20" fmla="*/ 679 w 2796"/>
              <a:gd name="T21" fmla="*/ 657 h 1314"/>
              <a:gd name="T22" fmla="*/ 176 w 2796"/>
              <a:gd name="T23" fmla="*/ 657 h 1314"/>
              <a:gd name="T24" fmla="*/ 236 w 2796"/>
              <a:gd name="T25" fmla="*/ 997 h 1314"/>
              <a:gd name="T26" fmla="*/ 569 w 2796"/>
              <a:gd name="T27" fmla="*/ 1314 h 1314"/>
              <a:gd name="T28" fmla="*/ 679 w 2796"/>
              <a:gd name="T29" fmla="*/ 1314 h 1314"/>
              <a:gd name="T30" fmla="*/ 1398 w 2796"/>
              <a:gd name="T31" fmla="*/ 1314 h 1314"/>
              <a:gd name="T32" fmla="*/ 1402 w 2796"/>
              <a:gd name="T33" fmla="*/ 1314 h 1314"/>
              <a:gd name="T34" fmla="*/ 1402 w 2796"/>
              <a:gd name="T35" fmla="*/ 657 h 1314"/>
              <a:gd name="T36" fmla="*/ 1402 w 2796"/>
              <a:gd name="T37" fmla="*/ 657 h 1314"/>
              <a:gd name="T38" fmla="*/ 1402 w 2796"/>
              <a:gd name="T39" fmla="*/ 1314 h 1314"/>
              <a:gd name="T40" fmla="*/ 2125 w 2796"/>
              <a:gd name="T41" fmla="*/ 1314 h 1314"/>
              <a:gd name="T42" fmla="*/ 2226 w 2796"/>
              <a:gd name="T43" fmla="*/ 1314 h 1314"/>
              <a:gd name="T44" fmla="*/ 2559 w 2796"/>
              <a:gd name="T45" fmla="*/ 997 h 1314"/>
              <a:gd name="T46" fmla="*/ 2620 w 2796"/>
              <a:gd name="T47" fmla="*/ 657 h 1314"/>
              <a:gd name="T48" fmla="*/ 2125 w 2796"/>
              <a:gd name="T49" fmla="*/ 657 h 1314"/>
              <a:gd name="T50" fmla="*/ 174 w 2796"/>
              <a:gd name="T51" fmla="*/ 572 h 1314"/>
              <a:gd name="T52" fmla="*/ 176 w 2796"/>
              <a:gd name="T53" fmla="*/ 657 h 1314"/>
              <a:gd name="T54" fmla="*/ 679 w 2796"/>
              <a:gd name="T55" fmla="*/ 657 h 1314"/>
              <a:gd name="T56" fmla="*/ 679 w 2796"/>
              <a:gd name="T57" fmla="*/ 0 h 1314"/>
              <a:gd name="T58" fmla="*/ 0 w 2796"/>
              <a:gd name="T59" fmla="*/ 0 h 1314"/>
              <a:gd name="T60" fmla="*/ 60 w 2796"/>
              <a:gd name="T61" fmla="*/ 126 h 1314"/>
              <a:gd name="T62" fmla="*/ 174 w 2796"/>
              <a:gd name="T63" fmla="*/ 572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96" h="1314">
                <a:moveTo>
                  <a:pt x="2125" y="657"/>
                </a:moveTo>
                <a:lnTo>
                  <a:pt x="2620" y="657"/>
                </a:lnTo>
                <a:cubicBezTo>
                  <a:pt x="2621" y="626"/>
                  <a:pt x="2622" y="598"/>
                  <a:pt x="2622" y="572"/>
                </a:cubicBezTo>
                <a:cubicBezTo>
                  <a:pt x="2622" y="447"/>
                  <a:pt x="2736" y="126"/>
                  <a:pt x="2736" y="126"/>
                </a:cubicBezTo>
                <a:cubicBezTo>
                  <a:pt x="2755" y="87"/>
                  <a:pt x="2775" y="44"/>
                  <a:pt x="2796" y="0"/>
                </a:cubicBezTo>
                <a:lnTo>
                  <a:pt x="2125" y="0"/>
                </a:lnTo>
                <a:lnTo>
                  <a:pt x="2125" y="0"/>
                </a:lnTo>
                <a:lnTo>
                  <a:pt x="1402" y="0"/>
                </a:lnTo>
                <a:lnTo>
                  <a:pt x="679" y="0"/>
                </a:lnTo>
                <a:lnTo>
                  <a:pt x="679" y="657"/>
                </a:lnTo>
                <a:lnTo>
                  <a:pt x="679" y="657"/>
                </a:lnTo>
                <a:lnTo>
                  <a:pt x="176" y="657"/>
                </a:lnTo>
                <a:cubicBezTo>
                  <a:pt x="180" y="774"/>
                  <a:pt x="195" y="915"/>
                  <a:pt x="236" y="997"/>
                </a:cubicBezTo>
                <a:cubicBezTo>
                  <a:pt x="265" y="1055"/>
                  <a:pt x="360" y="1203"/>
                  <a:pt x="569" y="1314"/>
                </a:cubicBezTo>
                <a:lnTo>
                  <a:pt x="679" y="1314"/>
                </a:lnTo>
                <a:lnTo>
                  <a:pt x="1398" y="1314"/>
                </a:lnTo>
                <a:lnTo>
                  <a:pt x="1402" y="1314"/>
                </a:lnTo>
                <a:lnTo>
                  <a:pt x="1402" y="657"/>
                </a:lnTo>
                <a:lnTo>
                  <a:pt x="1402" y="657"/>
                </a:lnTo>
                <a:lnTo>
                  <a:pt x="1402" y="1314"/>
                </a:lnTo>
                <a:lnTo>
                  <a:pt x="2125" y="1314"/>
                </a:lnTo>
                <a:lnTo>
                  <a:pt x="2226" y="1314"/>
                </a:lnTo>
                <a:cubicBezTo>
                  <a:pt x="2436" y="1203"/>
                  <a:pt x="2531" y="1055"/>
                  <a:pt x="2559" y="997"/>
                </a:cubicBezTo>
                <a:cubicBezTo>
                  <a:pt x="2600" y="915"/>
                  <a:pt x="2616" y="774"/>
                  <a:pt x="2620" y="657"/>
                </a:cubicBezTo>
                <a:lnTo>
                  <a:pt x="2125" y="657"/>
                </a:lnTo>
                <a:close/>
                <a:moveTo>
                  <a:pt x="174" y="572"/>
                </a:moveTo>
                <a:cubicBezTo>
                  <a:pt x="174" y="598"/>
                  <a:pt x="175" y="626"/>
                  <a:pt x="176" y="657"/>
                </a:cubicBezTo>
                <a:lnTo>
                  <a:pt x="679" y="657"/>
                </a:lnTo>
                <a:lnTo>
                  <a:pt x="679" y="0"/>
                </a:lnTo>
                <a:lnTo>
                  <a:pt x="0" y="0"/>
                </a:lnTo>
                <a:cubicBezTo>
                  <a:pt x="21" y="44"/>
                  <a:pt x="41" y="87"/>
                  <a:pt x="60" y="126"/>
                </a:cubicBezTo>
                <a:cubicBezTo>
                  <a:pt x="60" y="126"/>
                  <a:pt x="174" y="447"/>
                  <a:pt x="174" y="5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8917" y="1833521"/>
            <a:ext cx="386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6FB4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 xét chung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6FB42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23679" y="2375381"/>
            <a:ext cx="3420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2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Sửa</a:t>
            </a:r>
            <a:r>
              <a:rPr kumimoji="0" lang="nl-NL" sz="4400" b="1" i="0" u="none" strike="noStrike" kern="1200" cap="none" spc="0" normalizeH="0" noProof="0" dirty="0" smtClean="0">
                <a:ln>
                  <a:noFill/>
                </a:ln>
                <a:solidFill>
                  <a:srgbClr val="FF92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lỗi, viết lại</a:t>
            </a: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2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922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62683" y="4140452"/>
            <a:ext cx="36928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 đổi</a:t>
            </a:r>
            <a:r>
              <a:rPr lang="en-US" sz="4400" b="1" dirty="0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400" b="1" dirty="0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nl-NL" sz="4400" b="1" dirty="0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những điều em muốn học tập</a:t>
            </a:r>
            <a:endParaRPr lang="en-US" sz="4400" dirty="0">
              <a:solidFill>
                <a:srgbClr val="6FB420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33542" y="3440169"/>
            <a:ext cx="27752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400" b="1" dirty="0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400" b="1" dirty="0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4400" b="1" dirty="0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ưu</a:t>
            </a:r>
            <a:r>
              <a:rPr lang="en-US" sz="4400" b="1" dirty="0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 smtClean="0">
                <a:solidFill>
                  <a:srgbClr val="6FB42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nhược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2" name="组合 55"/>
          <p:cNvGrpSpPr/>
          <p:nvPr/>
        </p:nvGrpSpPr>
        <p:grpSpPr>
          <a:xfrm>
            <a:off x="6238963" y="2749307"/>
            <a:ext cx="314523" cy="325191"/>
            <a:chOff x="3732213" y="1809750"/>
            <a:chExt cx="377825" cy="503237"/>
          </a:xfrm>
          <a:solidFill>
            <a:srgbClr val="F8F8F8"/>
          </a:solidFill>
        </p:grpSpPr>
        <p:sp>
          <p:nvSpPr>
            <p:cNvPr id="33" name="Freeform 537"/>
            <p:cNvSpPr>
              <a:spLocks noEditPoints="1"/>
            </p:cNvSpPr>
            <p:nvPr/>
          </p:nvSpPr>
          <p:spPr bwMode="auto">
            <a:xfrm>
              <a:off x="3732213" y="1809750"/>
              <a:ext cx="377825" cy="503237"/>
            </a:xfrm>
            <a:custGeom>
              <a:avLst/>
              <a:gdLst>
                <a:gd name="T0" fmla="*/ 511 w 545"/>
                <a:gd name="T1" fmla="*/ 618 h 726"/>
                <a:gd name="T2" fmla="*/ 463 w 545"/>
                <a:gd name="T3" fmla="*/ 666 h 726"/>
                <a:gd name="T4" fmla="*/ 82 w 545"/>
                <a:gd name="T5" fmla="*/ 666 h 726"/>
                <a:gd name="T6" fmla="*/ 34 w 545"/>
                <a:gd name="T7" fmla="*/ 618 h 726"/>
                <a:gd name="T8" fmla="*/ 34 w 545"/>
                <a:gd name="T9" fmla="*/ 81 h 726"/>
                <a:gd name="T10" fmla="*/ 82 w 545"/>
                <a:gd name="T11" fmla="*/ 34 h 726"/>
                <a:gd name="T12" fmla="*/ 463 w 545"/>
                <a:gd name="T13" fmla="*/ 34 h 726"/>
                <a:gd name="T14" fmla="*/ 511 w 545"/>
                <a:gd name="T15" fmla="*/ 81 h 726"/>
                <a:gd name="T16" fmla="*/ 511 w 545"/>
                <a:gd name="T17" fmla="*/ 618 h 726"/>
                <a:gd name="T18" fmla="*/ 289 w 545"/>
                <a:gd name="T19" fmla="*/ 712 h 726"/>
                <a:gd name="T20" fmla="*/ 256 w 545"/>
                <a:gd name="T21" fmla="*/ 712 h 726"/>
                <a:gd name="T22" fmla="*/ 241 w 545"/>
                <a:gd name="T23" fmla="*/ 697 h 726"/>
                <a:gd name="T24" fmla="*/ 256 w 545"/>
                <a:gd name="T25" fmla="*/ 683 h 726"/>
                <a:gd name="T26" fmla="*/ 289 w 545"/>
                <a:gd name="T27" fmla="*/ 683 h 726"/>
                <a:gd name="T28" fmla="*/ 304 w 545"/>
                <a:gd name="T29" fmla="*/ 697 h 726"/>
                <a:gd name="T30" fmla="*/ 289 w 545"/>
                <a:gd name="T31" fmla="*/ 712 h 726"/>
                <a:gd name="T32" fmla="*/ 463 w 545"/>
                <a:gd name="T33" fmla="*/ 0 h 726"/>
                <a:gd name="T34" fmla="*/ 82 w 545"/>
                <a:gd name="T35" fmla="*/ 0 h 726"/>
                <a:gd name="T36" fmla="*/ 0 w 545"/>
                <a:gd name="T37" fmla="*/ 81 h 726"/>
                <a:gd name="T38" fmla="*/ 0 w 545"/>
                <a:gd name="T39" fmla="*/ 644 h 726"/>
                <a:gd name="T40" fmla="*/ 82 w 545"/>
                <a:gd name="T41" fmla="*/ 726 h 726"/>
                <a:gd name="T42" fmla="*/ 463 w 545"/>
                <a:gd name="T43" fmla="*/ 726 h 726"/>
                <a:gd name="T44" fmla="*/ 545 w 545"/>
                <a:gd name="T45" fmla="*/ 644 h 726"/>
                <a:gd name="T46" fmla="*/ 545 w 545"/>
                <a:gd name="T47" fmla="*/ 81 h 726"/>
                <a:gd name="T48" fmla="*/ 463 w 545"/>
                <a:gd name="T4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5" h="726">
                  <a:moveTo>
                    <a:pt x="511" y="618"/>
                  </a:moveTo>
                  <a:cubicBezTo>
                    <a:pt x="511" y="644"/>
                    <a:pt x="489" y="666"/>
                    <a:pt x="463" y="666"/>
                  </a:cubicBezTo>
                  <a:lnTo>
                    <a:pt x="82" y="666"/>
                  </a:lnTo>
                  <a:cubicBezTo>
                    <a:pt x="56" y="666"/>
                    <a:pt x="34" y="644"/>
                    <a:pt x="34" y="618"/>
                  </a:cubicBezTo>
                  <a:lnTo>
                    <a:pt x="34" y="81"/>
                  </a:lnTo>
                  <a:cubicBezTo>
                    <a:pt x="34" y="55"/>
                    <a:pt x="56" y="34"/>
                    <a:pt x="82" y="34"/>
                  </a:cubicBezTo>
                  <a:lnTo>
                    <a:pt x="463" y="34"/>
                  </a:lnTo>
                  <a:cubicBezTo>
                    <a:pt x="489" y="34"/>
                    <a:pt x="511" y="55"/>
                    <a:pt x="511" y="81"/>
                  </a:cubicBezTo>
                  <a:lnTo>
                    <a:pt x="511" y="618"/>
                  </a:lnTo>
                  <a:close/>
                  <a:moveTo>
                    <a:pt x="289" y="712"/>
                  </a:moveTo>
                  <a:lnTo>
                    <a:pt x="256" y="712"/>
                  </a:lnTo>
                  <a:cubicBezTo>
                    <a:pt x="248" y="712"/>
                    <a:pt x="241" y="705"/>
                    <a:pt x="241" y="697"/>
                  </a:cubicBezTo>
                  <a:cubicBezTo>
                    <a:pt x="241" y="689"/>
                    <a:pt x="248" y="683"/>
                    <a:pt x="256" y="683"/>
                  </a:cubicBezTo>
                  <a:lnTo>
                    <a:pt x="289" y="683"/>
                  </a:lnTo>
                  <a:cubicBezTo>
                    <a:pt x="297" y="683"/>
                    <a:pt x="304" y="689"/>
                    <a:pt x="304" y="697"/>
                  </a:cubicBezTo>
                  <a:cubicBezTo>
                    <a:pt x="304" y="705"/>
                    <a:pt x="297" y="712"/>
                    <a:pt x="289" y="712"/>
                  </a:cubicBezTo>
                  <a:close/>
                  <a:moveTo>
                    <a:pt x="463" y="0"/>
                  </a:moveTo>
                  <a:lnTo>
                    <a:pt x="82" y="0"/>
                  </a:lnTo>
                  <a:cubicBezTo>
                    <a:pt x="37" y="0"/>
                    <a:pt x="0" y="36"/>
                    <a:pt x="0" y="81"/>
                  </a:cubicBezTo>
                  <a:lnTo>
                    <a:pt x="0" y="644"/>
                  </a:lnTo>
                  <a:cubicBezTo>
                    <a:pt x="0" y="689"/>
                    <a:pt x="37" y="726"/>
                    <a:pt x="82" y="726"/>
                  </a:cubicBezTo>
                  <a:lnTo>
                    <a:pt x="463" y="726"/>
                  </a:lnTo>
                  <a:cubicBezTo>
                    <a:pt x="508" y="726"/>
                    <a:pt x="545" y="689"/>
                    <a:pt x="545" y="644"/>
                  </a:cubicBezTo>
                  <a:lnTo>
                    <a:pt x="545" y="81"/>
                  </a:lnTo>
                  <a:cubicBezTo>
                    <a:pt x="545" y="36"/>
                    <a:pt x="508" y="0"/>
                    <a:pt x="4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34" name="Freeform 538"/>
            <p:cNvSpPr/>
            <p:nvPr/>
          </p:nvSpPr>
          <p:spPr bwMode="auto">
            <a:xfrm>
              <a:off x="3797300" y="1893888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35" name="Freeform 539"/>
            <p:cNvSpPr/>
            <p:nvPr/>
          </p:nvSpPr>
          <p:spPr bwMode="auto">
            <a:xfrm>
              <a:off x="3797300" y="1936750"/>
              <a:ext cx="249238" cy="25400"/>
            </a:xfrm>
            <a:custGeom>
              <a:avLst/>
              <a:gdLst>
                <a:gd name="T0" fmla="*/ 361 w 361"/>
                <a:gd name="T1" fmla="*/ 18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8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8"/>
                  </a:moveTo>
                  <a:cubicBezTo>
                    <a:pt x="361" y="28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36" name="Freeform 540"/>
            <p:cNvSpPr/>
            <p:nvPr/>
          </p:nvSpPr>
          <p:spPr bwMode="auto">
            <a:xfrm>
              <a:off x="3797300" y="1981200"/>
              <a:ext cx="249238" cy="23812"/>
            </a:xfrm>
            <a:custGeom>
              <a:avLst/>
              <a:gdLst>
                <a:gd name="T0" fmla="*/ 361 w 361"/>
                <a:gd name="T1" fmla="*/ 18 h 36"/>
                <a:gd name="T2" fmla="*/ 342 w 361"/>
                <a:gd name="T3" fmla="*/ 36 h 36"/>
                <a:gd name="T4" fmla="*/ 18 w 361"/>
                <a:gd name="T5" fmla="*/ 36 h 36"/>
                <a:gd name="T6" fmla="*/ 0 w 361"/>
                <a:gd name="T7" fmla="*/ 18 h 36"/>
                <a:gd name="T8" fmla="*/ 18 w 361"/>
                <a:gd name="T9" fmla="*/ 0 h 36"/>
                <a:gd name="T10" fmla="*/ 342 w 361"/>
                <a:gd name="T11" fmla="*/ 0 h 36"/>
                <a:gd name="T12" fmla="*/ 361 w 361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6">
                  <a:moveTo>
                    <a:pt x="361" y="18"/>
                  </a:moveTo>
                  <a:cubicBezTo>
                    <a:pt x="361" y="28"/>
                    <a:pt x="353" y="36"/>
                    <a:pt x="342" y="36"/>
                  </a:cubicBez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37" name="Freeform 541"/>
            <p:cNvSpPr/>
            <p:nvPr/>
          </p:nvSpPr>
          <p:spPr bwMode="auto">
            <a:xfrm>
              <a:off x="3797300" y="2024063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9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38" name="Freeform 542"/>
            <p:cNvSpPr/>
            <p:nvPr/>
          </p:nvSpPr>
          <p:spPr bwMode="auto">
            <a:xfrm>
              <a:off x="3797300" y="2066925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39" name="Freeform 543"/>
            <p:cNvSpPr/>
            <p:nvPr/>
          </p:nvSpPr>
          <p:spPr bwMode="auto">
            <a:xfrm>
              <a:off x="3797300" y="2111375"/>
              <a:ext cx="169863" cy="25400"/>
            </a:xfrm>
            <a:custGeom>
              <a:avLst/>
              <a:gdLst>
                <a:gd name="T0" fmla="*/ 247 w 247"/>
                <a:gd name="T1" fmla="*/ 18 h 37"/>
                <a:gd name="T2" fmla="*/ 229 w 247"/>
                <a:gd name="T3" fmla="*/ 37 h 37"/>
                <a:gd name="T4" fmla="*/ 18 w 247"/>
                <a:gd name="T5" fmla="*/ 37 h 37"/>
                <a:gd name="T6" fmla="*/ 0 w 247"/>
                <a:gd name="T7" fmla="*/ 18 h 37"/>
                <a:gd name="T8" fmla="*/ 18 w 247"/>
                <a:gd name="T9" fmla="*/ 0 h 37"/>
                <a:gd name="T10" fmla="*/ 229 w 247"/>
                <a:gd name="T11" fmla="*/ 0 h 37"/>
                <a:gd name="T12" fmla="*/ 247 w 247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37">
                  <a:moveTo>
                    <a:pt x="247" y="18"/>
                  </a:moveTo>
                  <a:cubicBezTo>
                    <a:pt x="247" y="28"/>
                    <a:pt x="239" y="37"/>
                    <a:pt x="229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229" y="0"/>
                  </a:lnTo>
                  <a:cubicBezTo>
                    <a:pt x="239" y="0"/>
                    <a:pt x="247" y="8"/>
                    <a:pt x="24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40" name="Freeform 536"/>
          <p:cNvSpPr/>
          <p:nvPr/>
        </p:nvSpPr>
        <p:spPr bwMode="auto">
          <a:xfrm>
            <a:off x="6172730" y="3401929"/>
            <a:ext cx="492230" cy="234642"/>
          </a:xfrm>
          <a:custGeom>
            <a:avLst/>
            <a:gdLst>
              <a:gd name="T0" fmla="*/ 535 w 684"/>
              <a:gd name="T1" fmla="*/ 120 h 418"/>
              <a:gd name="T2" fmla="*/ 528 w 684"/>
              <a:gd name="T3" fmla="*/ 121 h 418"/>
              <a:gd name="T4" fmla="*/ 367 w 684"/>
              <a:gd name="T5" fmla="*/ 0 h 418"/>
              <a:gd name="T6" fmla="*/ 208 w 684"/>
              <a:gd name="T7" fmla="*/ 114 h 418"/>
              <a:gd name="T8" fmla="*/ 167 w 684"/>
              <a:gd name="T9" fmla="*/ 101 h 418"/>
              <a:gd name="T10" fmla="*/ 96 w 684"/>
              <a:gd name="T11" fmla="*/ 171 h 418"/>
              <a:gd name="T12" fmla="*/ 0 w 684"/>
              <a:gd name="T13" fmla="*/ 293 h 418"/>
              <a:gd name="T14" fmla="*/ 125 w 684"/>
              <a:gd name="T15" fmla="*/ 418 h 418"/>
              <a:gd name="T16" fmla="*/ 128 w 684"/>
              <a:gd name="T17" fmla="*/ 418 h 418"/>
              <a:gd name="T18" fmla="*/ 131 w 684"/>
              <a:gd name="T19" fmla="*/ 418 h 418"/>
              <a:gd name="T20" fmla="*/ 535 w 684"/>
              <a:gd name="T21" fmla="*/ 418 h 418"/>
              <a:gd name="T22" fmla="*/ 684 w 684"/>
              <a:gd name="T23" fmla="*/ 269 h 418"/>
              <a:gd name="T24" fmla="*/ 535 w 684"/>
              <a:gd name="T25" fmla="*/ 12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4" h="418">
                <a:moveTo>
                  <a:pt x="535" y="120"/>
                </a:moveTo>
                <a:cubicBezTo>
                  <a:pt x="533" y="120"/>
                  <a:pt x="531" y="121"/>
                  <a:pt x="528" y="121"/>
                </a:cubicBezTo>
                <a:cubicBezTo>
                  <a:pt x="508" y="51"/>
                  <a:pt x="443" y="0"/>
                  <a:pt x="367" y="0"/>
                </a:cubicBezTo>
                <a:cubicBezTo>
                  <a:pt x="293" y="0"/>
                  <a:pt x="230" y="48"/>
                  <a:pt x="208" y="114"/>
                </a:cubicBezTo>
                <a:cubicBezTo>
                  <a:pt x="196" y="106"/>
                  <a:pt x="182" y="101"/>
                  <a:pt x="167" y="101"/>
                </a:cubicBezTo>
                <a:cubicBezTo>
                  <a:pt x="128" y="101"/>
                  <a:pt x="96" y="132"/>
                  <a:pt x="96" y="171"/>
                </a:cubicBezTo>
                <a:cubicBezTo>
                  <a:pt x="41" y="185"/>
                  <a:pt x="0" y="234"/>
                  <a:pt x="0" y="293"/>
                </a:cubicBezTo>
                <a:cubicBezTo>
                  <a:pt x="0" y="362"/>
                  <a:pt x="56" y="418"/>
                  <a:pt x="125" y="418"/>
                </a:cubicBezTo>
                <a:cubicBezTo>
                  <a:pt x="126" y="418"/>
                  <a:pt x="126" y="418"/>
                  <a:pt x="128" y="418"/>
                </a:cubicBezTo>
                <a:cubicBezTo>
                  <a:pt x="129" y="418"/>
                  <a:pt x="130" y="418"/>
                  <a:pt x="131" y="418"/>
                </a:cubicBezTo>
                <a:lnTo>
                  <a:pt x="535" y="418"/>
                </a:lnTo>
                <a:cubicBezTo>
                  <a:pt x="618" y="418"/>
                  <a:pt x="684" y="351"/>
                  <a:pt x="684" y="269"/>
                </a:cubicBezTo>
                <a:cubicBezTo>
                  <a:pt x="684" y="187"/>
                  <a:pt x="618" y="120"/>
                  <a:pt x="535" y="12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grpSp>
        <p:nvGrpSpPr>
          <p:cNvPr id="41" name="组合 64"/>
          <p:cNvGrpSpPr/>
          <p:nvPr/>
        </p:nvGrpSpPr>
        <p:grpSpPr>
          <a:xfrm>
            <a:off x="6269193" y="4006517"/>
            <a:ext cx="338156" cy="286851"/>
            <a:chOff x="3933825" y="3878262"/>
            <a:chExt cx="430213" cy="449262"/>
          </a:xfrm>
          <a:solidFill>
            <a:srgbClr val="F8F8F8"/>
          </a:solidFill>
        </p:grpSpPr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4054475" y="3878262"/>
              <a:ext cx="192088" cy="193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3933825" y="4071937"/>
              <a:ext cx="430213" cy="255587"/>
            </a:xfrm>
            <a:custGeom>
              <a:avLst/>
              <a:gdLst>
                <a:gd name="T0" fmla="*/ 620 w 621"/>
                <a:gd name="T1" fmla="*/ 161 h 370"/>
                <a:gd name="T2" fmla="*/ 619 w 621"/>
                <a:gd name="T3" fmla="*/ 159 h 370"/>
                <a:gd name="T4" fmla="*/ 383 w 621"/>
                <a:gd name="T5" fmla="*/ 22 h 370"/>
                <a:gd name="T6" fmla="*/ 369 w 621"/>
                <a:gd name="T7" fmla="*/ 19 h 370"/>
                <a:gd name="T8" fmla="*/ 274 w 621"/>
                <a:gd name="T9" fmla="*/ 19 h 370"/>
                <a:gd name="T10" fmla="*/ 0 w 621"/>
                <a:gd name="T11" fmla="*/ 178 h 370"/>
                <a:gd name="T12" fmla="*/ 0 w 621"/>
                <a:gd name="T13" fmla="*/ 370 h 370"/>
                <a:gd name="T14" fmla="*/ 128 w 621"/>
                <a:gd name="T15" fmla="*/ 370 h 370"/>
                <a:gd name="T16" fmla="*/ 128 w 621"/>
                <a:gd name="T17" fmla="*/ 266 h 370"/>
                <a:gd name="T18" fmla="*/ 151 w 621"/>
                <a:gd name="T19" fmla="*/ 266 h 370"/>
                <a:gd name="T20" fmla="*/ 151 w 621"/>
                <a:gd name="T21" fmla="*/ 370 h 370"/>
                <a:gd name="T22" fmla="*/ 473 w 621"/>
                <a:gd name="T23" fmla="*/ 370 h 370"/>
                <a:gd name="T24" fmla="*/ 473 w 621"/>
                <a:gd name="T25" fmla="*/ 266 h 370"/>
                <a:gd name="T26" fmla="*/ 494 w 621"/>
                <a:gd name="T27" fmla="*/ 266 h 370"/>
                <a:gd name="T28" fmla="*/ 494 w 621"/>
                <a:gd name="T29" fmla="*/ 370 h 370"/>
                <a:gd name="T30" fmla="*/ 621 w 621"/>
                <a:gd name="T31" fmla="*/ 370 h 370"/>
                <a:gd name="T32" fmla="*/ 621 w 621"/>
                <a:gd name="T33" fmla="*/ 172 h 370"/>
                <a:gd name="T34" fmla="*/ 621 w 621"/>
                <a:gd name="T35" fmla="*/ 166 h 370"/>
                <a:gd name="T36" fmla="*/ 620 w 621"/>
                <a:gd name="T37" fmla="*/ 16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370">
                  <a:moveTo>
                    <a:pt x="620" y="161"/>
                  </a:moveTo>
                  <a:cubicBezTo>
                    <a:pt x="620" y="161"/>
                    <a:pt x="620" y="160"/>
                    <a:pt x="619" y="159"/>
                  </a:cubicBezTo>
                  <a:cubicBezTo>
                    <a:pt x="604" y="52"/>
                    <a:pt x="452" y="27"/>
                    <a:pt x="383" y="22"/>
                  </a:cubicBezTo>
                  <a:cubicBezTo>
                    <a:pt x="378" y="21"/>
                    <a:pt x="373" y="19"/>
                    <a:pt x="369" y="19"/>
                  </a:cubicBezTo>
                  <a:lnTo>
                    <a:pt x="274" y="19"/>
                  </a:lnTo>
                  <a:cubicBezTo>
                    <a:pt x="274" y="19"/>
                    <a:pt x="0" y="0"/>
                    <a:pt x="0" y="178"/>
                  </a:cubicBezTo>
                  <a:lnTo>
                    <a:pt x="0" y="370"/>
                  </a:lnTo>
                  <a:lnTo>
                    <a:pt x="128" y="370"/>
                  </a:lnTo>
                  <a:lnTo>
                    <a:pt x="128" y="266"/>
                  </a:lnTo>
                  <a:lnTo>
                    <a:pt x="151" y="266"/>
                  </a:lnTo>
                  <a:lnTo>
                    <a:pt x="151" y="370"/>
                  </a:lnTo>
                  <a:lnTo>
                    <a:pt x="473" y="370"/>
                  </a:lnTo>
                  <a:lnTo>
                    <a:pt x="473" y="266"/>
                  </a:lnTo>
                  <a:lnTo>
                    <a:pt x="494" y="266"/>
                  </a:lnTo>
                  <a:lnTo>
                    <a:pt x="494" y="370"/>
                  </a:lnTo>
                  <a:lnTo>
                    <a:pt x="621" y="370"/>
                  </a:lnTo>
                  <a:lnTo>
                    <a:pt x="621" y="172"/>
                  </a:lnTo>
                  <a:cubicBezTo>
                    <a:pt x="621" y="170"/>
                    <a:pt x="621" y="169"/>
                    <a:pt x="621" y="166"/>
                  </a:cubicBezTo>
                  <a:cubicBezTo>
                    <a:pt x="621" y="165"/>
                    <a:pt x="620" y="163"/>
                    <a:pt x="62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</p:grpSp>
      <p:grpSp>
        <p:nvGrpSpPr>
          <p:cNvPr id="44" name="组合 67"/>
          <p:cNvGrpSpPr/>
          <p:nvPr/>
        </p:nvGrpSpPr>
        <p:grpSpPr>
          <a:xfrm>
            <a:off x="6220621" y="4698441"/>
            <a:ext cx="320944" cy="243385"/>
            <a:chOff x="7627938" y="3005138"/>
            <a:chExt cx="412750" cy="403225"/>
          </a:xfrm>
          <a:solidFill>
            <a:srgbClr val="F8F8F8"/>
          </a:solidFill>
        </p:grpSpPr>
        <p:sp>
          <p:nvSpPr>
            <p:cNvPr id="45" name="Freeform 534"/>
            <p:cNvSpPr>
              <a:spLocks noEditPoints="1"/>
            </p:cNvSpPr>
            <p:nvPr/>
          </p:nvSpPr>
          <p:spPr bwMode="auto">
            <a:xfrm>
              <a:off x="7627938" y="3005138"/>
              <a:ext cx="412750" cy="403225"/>
            </a:xfrm>
            <a:custGeom>
              <a:avLst/>
              <a:gdLst>
                <a:gd name="T0" fmla="*/ 26 w 597"/>
                <a:gd name="T1" fmla="*/ 344 h 582"/>
                <a:gd name="T2" fmla="*/ 26 w 597"/>
                <a:gd name="T3" fmla="*/ 62 h 582"/>
                <a:gd name="T4" fmla="*/ 62 w 597"/>
                <a:gd name="T5" fmla="*/ 25 h 582"/>
                <a:gd name="T6" fmla="*/ 535 w 597"/>
                <a:gd name="T7" fmla="*/ 25 h 582"/>
                <a:gd name="T8" fmla="*/ 571 w 597"/>
                <a:gd name="T9" fmla="*/ 62 h 582"/>
                <a:gd name="T10" fmla="*/ 571 w 597"/>
                <a:gd name="T11" fmla="*/ 344 h 582"/>
                <a:gd name="T12" fmla="*/ 535 w 597"/>
                <a:gd name="T13" fmla="*/ 380 h 582"/>
                <a:gd name="T14" fmla="*/ 62 w 597"/>
                <a:gd name="T15" fmla="*/ 380 h 582"/>
                <a:gd name="T16" fmla="*/ 26 w 597"/>
                <a:gd name="T17" fmla="*/ 344 h 582"/>
                <a:gd name="T18" fmla="*/ 535 w 597"/>
                <a:gd name="T19" fmla="*/ 406 h 582"/>
                <a:gd name="T20" fmla="*/ 597 w 597"/>
                <a:gd name="T21" fmla="*/ 344 h 582"/>
                <a:gd name="T22" fmla="*/ 597 w 597"/>
                <a:gd name="T23" fmla="*/ 62 h 582"/>
                <a:gd name="T24" fmla="*/ 535 w 597"/>
                <a:gd name="T25" fmla="*/ 0 h 582"/>
                <a:gd name="T26" fmla="*/ 62 w 597"/>
                <a:gd name="T27" fmla="*/ 0 h 582"/>
                <a:gd name="T28" fmla="*/ 0 w 597"/>
                <a:gd name="T29" fmla="*/ 62 h 582"/>
                <a:gd name="T30" fmla="*/ 0 w 597"/>
                <a:gd name="T31" fmla="*/ 344 h 582"/>
                <a:gd name="T32" fmla="*/ 62 w 597"/>
                <a:gd name="T33" fmla="*/ 406 h 582"/>
                <a:gd name="T34" fmla="*/ 246 w 597"/>
                <a:gd name="T35" fmla="*/ 406 h 582"/>
                <a:gd name="T36" fmla="*/ 246 w 597"/>
                <a:gd name="T37" fmla="*/ 461 h 582"/>
                <a:gd name="T38" fmla="*/ 62 w 597"/>
                <a:gd name="T39" fmla="*/ 461 h 582"/>
                <a:gd name="T40" fmla="*/ 0 w 597"/>
                <a:gd name="T41" fmla="*/ 523 h 582"/>
                <a:gd name="T42" fmla="*/ 0 w 597"/>
                <a:gd name="T43" fmla="*/ 569 h 582"/>
                <a:gd name="T44" fmla="*/ 13 w 597"/>
                <a:gd name="T45" fmla="*/ 582 h 582"/>
                <a:gd name="T46" fmla="*/ 584 w 597"/>
                <a:gd name="T47" fmla="*/ 582 h 582"/>
                <a:gd name="T48" fmla="*/ 597 w 597"/>
                <a:gd name="T49" fmla="*/ 569 h 582"/>
                <a:gd name="T50" fmla="*/ 597 w 597"/>
                <a:gd name="T51" fmla="*/ 523 h 582"/>
                <a:gd name="T52" fmla="*/ 535 w 597"/>
                <a:gd name="T53" fmla="*/ 461 h 582"/>
                <a:gd name="T54" fmla="*/ 351 w 597"/>
                <a:gd name="T55" fmla="*/ 461 h 582"/>
                <a:gd name="T56" fmla="*/ 351 w 597"/>
                <a:gd name="T57" fmla="*/ 406 h 582"/>
                <a:gd name="T58" fmla="*/ 535 w 597"/>
                <a:gd name="T59" fmla="*/ 40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7" h="582">
                  <a:moveTo>
                    <a:pt x="26" y="344"/>
                  </a:moveTo>
                  <a:lnTo>
                    <a:pt x="26" y="62"/>
                  </a:lnTo>
                  <a:cubicBezTo>
                    <a:pt x="26" y="42"/>
                    <a:pt x="42" y="25"/>
                    <a:pt x="62" y="25"/>
                  </a:cubicBezTo>
                  <a:lnTo>
                    <a:pt x="535" y="25"/>
                  </a:lnTo>
                  <a:cubicBezTo>
                    <a:pt x="555" y="25"/>
                    <a:pt x="571" y="42"/>
                    <a:pt x="571" y="62"/>
                  </a:cubicBezTo>
                  <a:lnTo>
                    <a:pt x="571" y="344"/>
                  </a:lnTo>
                  <a:cubicBezTo>
                    <a:pt x="571" y="364"/>
                    <a:pt x="555" y="380"/>
                    <a:pt x="535" y="380"/>
                  </a:cubicBezTo>
                  <a:lnTo>
                    <a:pt x="62" y="380"/>
                  </a:lnTo>
                  <a:cubicBezTo>
                    <a:pt x="42" y="380"/>
                    <a:pt x="26" y="364"/>
                    <a:pt x="26" y="344"/>
                  </a:cubicBezTo>
                  <a:close/>
                  <a:moveTo>
                    <a:pt x="535" y="406"/>
                  </a:moveTo>
                  <a:cubicBezTo>
                    <a:pt x="569" y="406"/>
                    <a:pt x="597" y="378"/>
                    <a:pt x="597" y="344"/>
                  </a:cubicBezTo>
                  <a:lnTo>
                    <a:pt x="597" y="62"/>
                  </a:lnTo>
                  <a:cubicBezTo>
                    <a:pt x="597" y="27"/>
                    <a:pt x="569" y="0"/>
                    <a:pt x="535" y="0"/>
                  </a:cubicBezTo>
                  <a:lnTo>
                    <a:pt x="62" y="0"/>
                  </a:lnTo>
                  <a:cubicBezTo>
                    <a:pt x="28" y="0"/>
                    <a:pt x="0" y="27"/>
                    <a:pt x="0" y="62"/>
                  </a:cubicBezTo>
                  <a:lnTo>
                    <a:pt x="0" y="344"/>
                  </a:lnTo>
                  <a:cubicBezTo>
                    <a:pt x="0" y="378"/>
                    <a:pt x="28" y="406"/>
                    <a:pt x="62" y="406"/>
                  </a:cubicBezTo>
                  <a:lnTo>
                    <a:pt x="246" y="406"/>
                  </a:lnTo>
                  <a:lnTo>
                    <a:pt x="246" y="461"/>
                  </a:lnTo>
                  <a:lnTo>
                    <a:pt x="62" y="461"/>
                  </a:lnTo>
                  <a:cubicBezTo>
                    <a:pt x="28" y="461"/>
                    <a:pt x="0" y="489"/>
                    <a:pt x="0" y="523"/>
                  </a:cubicBezTo>
                  <a:lnTo>
                    <a:pt x="0" y="569"/>
                  </a:lnTo>
                  <a:cubicBezTo>
                    <a:pt x="0" y="576"/>
                    <a:pt x="6" y="582"/>
                    <a:pt x="13" y="582"/>
                  </a:cubicBezTo>
                  <a:lnTo>
                    <a:pt x="584" y="582"/>
                  </a:lnTo>
                  <a:cubicBezTo>
                    <a:pt x="591" y="582"/>
                    <a:pt x="597" y="576"/>
                    <a:pt x="597" y="569"/>
                  </a:cubicBezTo>
                  <a:lnTo>
                    <a:pt x="597" y="523"/>
                  </a:lnTo>
                  <a:cubicBezTo>
                    <a:pt x="597" y="489"/>
                    <a:pt x="569" y="461"/>
                    <a:pt x="535" y="461"/>
                  </a:cubicBezTo>
                  <a:lnTo>
                    <a:pt x="351" y="461"/>
                  </a:lnTo>
                  <a:lnTo>
                    <a:pt x="351" y="406"/>
                  </a:lnTo>
                  <a:lnTo>
                    <a:pt x="535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46" name="Freeform 535"/>
            <p:cNvSpPr/>
            <p:nvPr/>
          </p:nvSpPr>
          <p:spPr bwMode="auto">
            <a:xfrm>
              <a:off x="7664450" y="3041650"/>
              <a:ext cx="341313" cy="209550"/>
            </a:xfrm>
            <a:custGeom>
              <a:avLst/>
              <a:gdLst>
                <a:gd name="T0" fmla="*/ 493 w 493"/>
                <a:gd name="T1" fmla="*/ 293 h 303"/>
                <a:gd name="T2" fmla="*/ 493 w 493"/>
                <a:gd name="T3" fmla="*/ 11 h 303"/>
                <a:gd name="T4" fmla="*/ 483 w 493"/>
                <a:gd name="T5" fmla="*/ 0 h 303"/>
                <a:gd name="T6" fmla="*/ 10 w 493"/>
                <a:gd name="T7" fmla="*/ 0 h 303"/>
                <a:gd name="T8" fmla="*/ 0 w 493"/>
                <a:gd name="T9" fmla="*/ 11 h 303"/>
                <a:gd name="T10" fmla="*/ 0 w 493"/>
                <a:gd name="T11" fmla="*/ 293 h 303"/>
                <a:gd name="T12" fmla="*/ 10 w 493"/>
                <a:gd name="T13" fmla="*/ 303 h 303"/>
                <a:gd name="T14" fmla="*/ 483 w 493"/>
                <a:gd name="T15" fmla="*/ 303 h 303"/>
                <a:gd name="T16" fmla="*/ 493 w 493"/>
                <a:gd name="T17" fmla="*/ 29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303">
                  <a:moveTo>
                    <a:pt x="493" y="293"/>
                  </a:moveTo>
                  <a:lnTo>
                    <a:pt x="493" y="11"/>
                  </a:lnTo>
                  <a:cubicBezTo>
                    <a:pt x="493" y="5"/>
                    <a:pt x="489" y="0"/>
                    <a:pt x="483" y="0"/>
                  </a:cubicBezTo>
                  <a:lnTo>
                    <a:pt x="10" y="0"/>
                  </a:lnTo>
                  <a:cubicBezTo>
                    <a:pt x="4" y="0"/>
                    <a:pt x="0" y="5"/>
                    <a:pt x="0" y="11"/>
                  </a:cubicBezTo>
                  <a:lnTo>
                    <a:pt x="0" y="293"/>
                  </a:lnTo>
                  <a:cubicBezTo>
                    <a:pt x="0" y="299"/>
                    <a:pt x="4" y="303"/>
                    <a:pt x="10" y="303"/>
                  </a:cubicBezTo>
                  <a:lnTo>
                    <a:pt x="483" y="303"/>
                  </a:lnTo>
                  <a:cubicBezTo>
                    <a:pt x="489" y="303"/>
                    <a:pt x="493" y="299"/>
                    <a:pt x="49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C235797-1AEB-EB7B-D9C9-6083BF7BF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7" y="2625634"/>
            <a:ext cx="1875874" cy="292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5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6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808058" y="-852525"/>
            <a:ext cx="4424215" cy="8017166"/>
          </a:xfrm>
          <a:prstGeom prst="rect">
            <a:avLst/>
          </a:prstGeom>
        </p:spPr>
      </p:pic>
      <p:grpSp>
        <p:nvGrpSpPr>
          <p:cNvPr id="5" name="组合 1074"/>
          <p:cNvGrpSpPr/>
          <p:nvPr/>
        </p:nvGrpSpPr>
        <p:grpSpPr>
          <a:xfrm>
            <a:off x="9578898" y="3010829"/>
            <a:ext cx="2605759" cy="3847171"/>
            <a:chOff x="8279817" y="2793514"/>
            <a:chExt cx="1765248" cy="2988686"/>
          </a:xfrm>
        </p:grpSpPr>
        <p:pic>
          <p:nvPicPr>
            <p:cNvPr id="6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9817" y="2793514"/>
              <a:ext cx="1765248" cy="298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9236" y="2795419"/>
              <a:ext cx="523224" cy="113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71"/>
            <p:cNvSpPr/>
            <p:nvPr/>
          </p:nvSpPr>
          <p:spPr bwMode="auto">
            <a:xfrm>
              <a:off x="9436118" y="3626104"/>
              <a:ext cx="515605" cy="494092"/>
            </a:xfrm>
            <a:custGeom>
              <a:avLst/>
              <a:gdLst>
                <a:gd name="T0" fmla="+- 0 16245 15878"/>
                <a:gd name="T1" fmla="*/ T0 w 812"/>
                <a:gd name="T2" fmla="+- 0 7142 7142"/>
                <a:gd name="T3" fmla="*/ 7142 h 778"/>
                <a:gd name="T4" fmla="+- 0 16183 15878"/>
                <a:gd name="T5" fmla="*/ T4 w 812"/>
                <a:gd name="T6" fmla="+- 0 7146 7142"/>
                <a:gd name="T7" fmla="*/ 7146 h 778"/>
                <a:gd name="T8" fmla="+- 0 16073 15878"/>
                <a:gd name="T9" fmla="*/ T8 w 812"/>
                <a:gd name="T10" fmla="+- 0 7187 7142"/>
                <a:gd name="T11" fmla="*/ 7187 h 778"/>
                <a:gd name="T12" fmla="+- 0 16025 15878"/>
                <a:gd name="T13" fmla="*/ T12 w 812"/>
                <a:gd name="T14" fmla="+- 0 7224 7142"/>
                <a:gd name="T15" fmla="*/ 7224 h 778"/>
                <a:gd name="T16" fmla="+- 0 15982 15878"/>
                <a:gd name="T17" fmla="*/ T16 w 812"/>
                <a:gd name="T18" fmla="+- 0 7272 7142"/>
                <a:gd name="T19" fmla="*/ 7272 h 778"/>
                <a:gd name="T20" fmla="+- 0 15946 15878"/>
                <a:gd name="T21" fmla="*/ T20 w 812"/>
                <a:gd name="T22" fmla="+- 0 7331 7142"/>
                <a:gd name="T23" fmla="*/ 7331 h 778"/>
                <a:gd name="T24" fmla="+- 0 15915 15878"/>
                <a:gd name="T25" fmla="*/ T24 w 812"/>
                <a:gd name="T26" fmla="+- 0 7400 7142"/>
                <a:gd name="T27" fmla="*/ 7400 h 778"/>
                <a:gd name="T28" fmla="+- 0 15890 15878"/>
                <a:gd name="T29" fmla="*/ T28 w 812"/>
                <a:gd name="T30" fmla="+- 0 7479 7142"/>
                <a:gd name="T31" fmla="*/ 7479 h 778"/>
                <a:gd name="T32" fmla="+- 0 15878 15878"/>
                <a:gd name="T33" fmla="*/ T32 w 812"/>
                <a:gd name="T34" fmla="+- 0 7558 7142"/>
                <a:gd name="T35" fmla="*/ 7558 h 778"/>
                <a:gd name="T36" fmla="+- 0 15882 15878"/>
                <a:gd name="T37" fmla="*/ T36 w 812"/>
                <a:gd name="T38" fmla="+- 0 7637 7142"/>
                <a:gd name="T39" fmla="*/ 7637 h 778"/>
                <a:gd name="T40" fmla="+- 0 15901 15878"/>
                <a:gd name="T41" fmla="*/ T40 w 812"/>
                <a:gd name="T42" fmla="+- 0 7715 7142"/>
                <a:gd name="T43" fmla="*/ 7715 h 778"/>
                <a:gd name="T44" fmla="+- 0 15935 15878"/>
                <a:gd name="T45" fmla="*/ T44 w 812"/>
                <a:gd name="T46" fmla="+- 0 7785 7142"/>
                <a:gd name="T47" fmla="*/ 7785 h 778"/>
                <a:gd name="T48" fmla="+- 0 15984 15878"/>
                <a:gd name="T49" fmla="*/ T48 w 812"/>
                <a:gd name="T50" fmla="+- 0 7844 7142"/>
                <a:gd name="T51" fmla="*/ 7844 h 778"/>
                <a:gd name="T52" fmla="+- 0 16048 15878"/>
                <a:gd name="T53" fmla="*/ T52 w 812"/>
                <a:gd name="T54" fmla="+- 0 7887 7142"/>
                <a:gd name="T55" fmla="*/ 7887 h 778"/>
                <a:gd name="T56" fmla="+- 0 16117 15878"/>
                <a:gd name="T57" fmla="*/ T56 w 812"/>
                <a:gd name="T58" fmla="+- 0 7911 7142"/>
                <a:gd name="T59" fmla="*/ 7911 h 778"/>
                <a:gd name="T60" fmla="+- 0 16189 15878"/>
                <a:gd name="T61" fmla="*/ T60 w 812"/>
                <a:gd name="T62" fmla="+- 0 7920 7142"/>
                <a:gd name="T63" fmla="*/ 7920 h 778"/>
                <a:gd name="T64" fmla="+- 0 16264 15878"/>
                <a:gd name="T65" fmla="*/ T64 w 812"/>
                <a:gd name="T66" fmla="+- 0 7918 7142"/>
                <a:gd name="T67" fmla="*/ 7918 h 778"/>
                <a:gd name="T68" fmla="+- 0 16338 15878"/>
                <a:gd name="T69" fmla="*/ T68 w 812"/>
                <a:gd name="T70" fmla="+- 0 7910 7142"/>
                <a:gd name="T71" fmla="*/ 7910 h 778"/>
                <a:gd name="T72" fmla="+- 0 16418 15878"/>
                <a:gd name="T73" fmla="*/ T72 w 812"/>
                <a:gd name="T74" fmla="+- 0 7897 7142"/>
                <a:gd name="T75" fmla="*/ 7897 h 778"/>
                <a:gd name="T76" fmla="+- 0 16498 15878"/>
                <a:gd name="T77" fmla="*/ T76 w 812"/>
                <a:gd name="T78" fmla="+- 0 7876 7142"/>
                <a:gd name="T79" fmla="*/ 7876 h 778"/>
                <a:gd name="T80" fmla="+- 0 16570 15878"/>
                <a:gd name="T81" fmla="*/ T80 w 812"/>
                <a:gd name="T82" fmla="+- 0 7843 7142"/>
                <a:gd name="T83" fmla="*/ 7843 h 778"/>
                <a:gd name="T84" fmla="+- 0 16630 15878"/>
                <a:gd name="T85" fmla="*/ T84 w 812"/>
                <a:gd name="T86" fmla="+- 0 7796 7142"/>
                <a:gd name="T87" fmla="*/ 7796 h 778"/>
                <a:gd name="T88" fmla="+- 0 16672 15878"/>
                <a:gd name="T89" fmla="*/ T88 w 812"/>
                <a:gd name="T90" fmla="+- 0 7732 7142"/>
                <a:gd name="T91" fmla="*/ 7732 h 778"/>
                <a:gd name="T92" fmla="+- 0 16688 15878"/>
                <a:gd name="T93" fmla="*/ T92 w 812"/>
                <a:gd name="T94" fmla="+- 0 7661 7142"/>
                <a:gd name="T95" fmla="*/ 7661 h 778"/>
                <a:gd name="T96" fmla="+- 0 16690 15878"/>
                <a:gd name="T97" fmla="*/ T96 w 812"/>
                <a:gd name="T98" fmla="+- 0 7624 7142"/>
                <a:gd name="T99" fmla="*/ 7624 h 778"/>
                <a:gd name="T100" fmla="+- 0 16690 15878"/>
                <a:gd name="T101" fmla="*/ T100 w 812"/>
                <a:gd name="T102" fmla="+- 0 7587 7142"/>
                <a:gd name="T103" fmla="*/ 7587 h 778"/>
                <a:gd name="T104" fmla="+- 0 16684 15878"/>
                <a:gd name="T105" fmla="*/ T104 w 812"/>
                <a:gd name="T106" fmla="+- 0 7515 7142"/>
                <a:gd name="T107" fmla="*/ 7515 h 778"/>
                <a:gd name="T108" fmla="+- 0 16670 15878"/>
                <a:gd name="T109" fmla="*/ T108 w 812"/>
                <a:gd name="T110" fmla="+- 0 7444 7142"/>
                <a:gd name="T111" fmla="*/ 7444 h 778"/>
                <a:gd name="T112" fmla="+- 0 16636 15878"/>
                <a:gd name="T113" fmla="*/ T112 w 812"/>
                <a:gd name="T114" fmla="+- 0 7369 7142"/>
                <a:gd name="T115" fmla="*/ 7369 h 778"/>
                <a:gd name="T116" fmla="+- 0 16587 15878"/>
                <a:gd name="T117" fmla="*/ T116 w 812"/>
                <a:gd name="T118" fmla="+- 0 7305 7142"/>
                <a:gd name="T119" fmla="*/ 7305 h 778"/>
                <a:gd name="T120" fmla="+- 0 16525 15878"/>
                <a:gd name="T121" fmla="*/ T120 w 812"/>
                <a:gd name="T122" fmla="+- 0 7250 7142"/>
                <a:gd name="T123" fmla="*/ 7250 h 778"/>
                <a:gd name="T124" fmla="+- 0 16456 15878"/>
                <a:gd name="T125" fmla="*/ T124 w 812"/>
                <a:gd name="T126" fmla="+- 0 7206 7142"/>
                <a:gd name="T127" fmla="*/ 7206 h 778"/>
                <a:gd name="T128" fmla="+- 0 16382 15878"/>
                <a:gd name="T129" fmla="*/ T128 w 812"/>
                <a:gd name="T130" fmla="+- 0 7172 7142"/>
                <a:gd name="T131" fmla="*/ 7172 h 778"/>
                <a:gd name="T132" fmla="+- 0 16312 15878"/>
                <a:gd name="T133" fmla="*/ T132 w 812"/>
                <a:gd name="T134" fmla="+- 0 7151 7142"/>
                <a:gd name="T135" fmla="*/ 7151 h 778"/>
                <a:gd name="T136" fmla="+- 0 16245 15878"/>
                <a:gd name="T137" fmla="*/ T136 w 812"/>
                <a:gd name="T138" fmla="+- 0 7142 7142"/>
                <a:gd name="T139" fmla="*/ 7142 h 7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812" h="778">
                  <a:moveTo>
                    <a:pt x="367" y="0"/>
                  </a:moveTo>
                  <a:lnTo>
                    <a:pt x="305" y="4"/>
                  </a:lnTo>
                  <a:lnTo>
                    <a:pt x="195" y="45"/>
                  </a:lnTo>
                  <a:lnTo>
                    <a:pt x="147" y="82"/>
                  </a:lnTo>
                  <a:lnTo>
                    <a:pt x="104" y="130"/>
                  </a:lnTo>
                  <a:lnTo>
                    <a:pt x="68" y="189"/>
                  </a:lnTo>
                  <a:lnTo>
                    <a:pt x="37" y="258"/>
                  </a:lnTo>
                  <a:lnTo>
                    <a:pt x="12" y="337"/>
                  </a:lnTo>
                  <a:lnTo>
                    <a:pt x="0" y="416"/>
                  </a:lnTo>
                  <a:lnTo>
                    <a:pt x="4" y="495"/>
                  </a:lnTo>
                  <a:lnTo>
                    <a:pt x="23" y="573"/>
                  </a:lnTo>
                  <a:lnTo>
                    <a:pt x="57" y="643"/>
                  </a:lnTo>
                  <a:lnTo>
                    <a:pt x="106" y="702"/>
                  </a:lnTo>
                  <a:lnTo>
                    <a:pt x="170" y="745"/>
                  </a:lnTo>
                  <a:lnTo>
                    <a:pt x="239" y="769"/>
                  </a:lnTo>
                  <a:lnTo>
                    <a:pt x="311" y="778"/>
                  </a:lnTo>
                  <a:lnTo>
                    <a:pt x="386" y="776"/>
                  </a:lnTo>
                  <a:lnTo>
                    <a:pt x="460" y="768"/>
                  </a:lnTo>
                  <a:lnTo>
                    <a:pt x="540" y="755"/>
                  </a:lnTo>
                  <a:lnTo>
                    <a:pt x="620" y="734"/>
                  </a:lnTo>
                  <a:lnTo>
                    <a:pt x="692" y="701"/>
                  </a:lnTo>
                  <a:lnTo>
                    <a:pt x="752" y="654"/>
                  </a:lnTo>
                  <a:lnTo>
                    <a:pt x="794" y="590"/>
                  </a:lnTo>
                  <a:lnTo>
                    <a:pt x="810" y="519"/>
                  </a:lnTo>
                  <a:lnTo>
                    <a:pt x="812" y="482"/>
                  </a:lnTo>
                  <a:lnTo>
                    <a:pt x="812" y="445"/>
                  </a:lnTo>
                  <a:lnTo>
                    <a:pt x="806" y="373"/>
                  </a:lnTo>
                  <a:lnTo>
                    <a:pt x="792" y="302"/>
                  </a:lnTo>
                  <a:lnTo>
                    <a:pt x="758" y="227"/>
                  </a:lnTo>
                  <a:lnTo>
                    <a:pt x="709" y="163"/>
                  </a:lnTo>
                  <a:lnTo>
                    <a:pt x="647" y="108"/>
                  </a:lnTo>
                  <a:lnTo>
                    <a:pt x="578" y="64"/>
                  </a:lnTo>
                  <a:lnTo>
                    <a:pt x="504" y="30"/>
                  </a:lnTo>
                  <a:lnTo>
                    <a:pt x="434" y="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9" name="Picture 7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6118" y="3626104"/>
              <a:ext cx="367019" cy="494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73"/>
            <p:cNvSpPr/>
            <p:nvPr/>
          </p:nvSpPr>
          <p:spPr bwMode="auto">
            <a:xfrm>
              <a:off x="8406814" y="3790590"/>
              <a:ext cx="591167" cy="754475"/>
            </a:xfrm>
            <a:custGeom>
              <a:avLst/>
              <a:gdLst>
                <a:gd name="T0" fmla="+- 0 14758 14258"/>
                <a:gd name="T1" fmla="*/ T0 w 931"/>
                <a:gd name="T2" fmla="+- 0 7402 7402"/>
                <a:gd name="T3" fmla="*/ 7402 h 1188"/>
                <a:gd name="T4" fmla="+- 0 14691 14258"/>
                <a:gd name="T5" fmla="*/ T4 w 931"/>
                <a:gd name="T6" fmla="+- 0 7407 7402"/>
                <a:gd name="T7" fmla="*/ 7407 h 1188"/>
                <a:gd name="T8" fmla="+- 0 14629 14258"/>
                <a:gd name="T9" fmla="*/ T8 w 931"/>
                <a:gd name="T10" fmla="+- 0 7422 7402"/>
                <a:gd name="T11" fmla="*/ 7422 h 1188"/>
                <a:gd name="T12" fmla="+- 0 14571 14258"/>
                <a:gd name="T13" fmla="*/ T12 w 931"/>
                <a:gd name="T14" fmla="+- 0 7448 7402"/>
                <a:gd name="T15" fmla="*/ 7448 h 1188"/>
                <a:gd name="T16" fmla="+- 0 14518 14258"/>
                <a:gd name="T17" fmla="*/ T16 w 931"/>
                <a:gd name="T18" fmla="+- 0 7484 7402"/>
                <a:gd name="T19" fmla="*/ 7484 h 1188"/>
                <a:gd name="T20" fmla="+- 0 14471 14258"/>
                <a:gd name="T21" fmla="*/ T20 w 931"/>
                <a:gd name="T22" fmla="+- 0 7529 7402"/>
                <a:gd name="T23" fmla="*/ 7529 h 1188"/>
                <a:gd name="T24" fmla="+- 0 14428 14258"/>
                <a:gd name="T25" fmla="*/ T24 w 931"/>
                <a:gd name="T26" fmla="+- 0 7583 7402"/>
                <a:gd name="T27" fmla="*/ 7583 h 1188"/>
                <a:gd name="T28" fmla="+- 0 14391 14258"/>
                <a:gd name="T29" fmla="*/ T28 w 931"/>
                <a:gd name="T30" fmla="+- 0 7645 7402"/>
                <a:gd name="T31" fmla="*/ 7645 h 1188"/>
                <a:gd name="T32" fmla="+- 0 14359 14258"/>
                <a:gd name="T33" fmla="*/ T32 w 931"/>
                <a:gd name="T34" fmla="+- 0 7715 7402"/>
                <a:gd name="T35" fmla="*/ 7715 h 1188"/>
                <a:gd name="T36" fmla="+- 0 14330 14258"/>
                <a:gd name="T37" fmla="*/ T36 w 931"/>
                <a:gd name="T38" fmla="+- 0 7793 7402"/>
                <a:gd name="T39" fmla="*/ 7793 h 1188"/>
                <a:gd name="T40" fmla="+- 0 14306 14258"/>
                <a:gd name="T41" fmla="*/ T40 w 931"/>
                <a:gd name="T42" fmla="+- 0 7873 7402"/>
                <a:gd name="T43" fmla="*/ 7873 h 1188"/>
                <a:gd name="T44" fmla="+- 0 14286 14258"/>
                <a:gd name="T45" fmla="*/ T44 w 931"/>
                <a:gd name="T46" fmla="+- 0 7953 7402"/>
                <a:gd name="T47" fmla="*/ 7953 h 1188"/>
                <a:gd name="T48" fmla="+- 0 14270 14258"/>
                <a:gd name="T49" fmla="*/ T48 w 931"/>
                <a:gd name="T50" fmla="+- 0 8035 7402"/>
                <a:gd name="T51" fmla="*/ 8035 h 1188"/>
                <a:gd name="T52" fmla="+- 0 14259 14258"/>
                <a:gd name="T53" fmla="*/ T52 w 931"/>
                <a:gd name="T54" fmla="+- 0 8122 7402"/>
                <a:gd name="T55" fmla="*/ 8122 h 1188"/>
                <a:gd name="T56" fmla="+- 0 14258 14258"/>
                <a:gd name="T57" fmla="*/ T56 w 931"/>
                <a:gd name="T58" fmla="+- 0 8165 7402"/>
                <a:gd name="T59" fmla="*/ 8165 h 1188"/>
                <a:gd name="T60" fmla="+- 0 14261 14258"/>
                <a:gd name="T61" fmla="*/ T60 w 931"/>
                <a:gd name="T62" fmla="+- 0 8209 7402"/>
                <a:gd name="T63" fmla="*/ 8209 h 1188"/>
                <a:gd name="T64" fmla="+- 0 14279 14258"/>
                <a:gd name="T65" fmla="*/ T64 w 931"/>
                <a:gd name="T66" fmla="+- 0 8284 7402"/>
                <a:gd name="T67" fmla="*/ 8284 h 1188"/>
                <a:gd name="T68" fmla="+- 0 14311 14258"/>
                <a:gd name="T69" fmla="*/ T68 w 931"/>
                <a:gd name="T70" fmla="+- 0 8353 7402"/>
                <a:gd name="T71" fmla="*/ 8353 h 1188"/>
                <a:gd name="T72" fmla="+- 0 14356 14258"/>
                <a:gd name="T73" fmla="*/ T72 w 931"/>
                <a:gd name="T74" fmla="+- 0 8416 7402"/>
                <a:gd name="T75" fmla="*/ 8416 h 1188"/>
                <a:gd name="T76" fmla="+- 0 14411 14258"/>
                <a:gd name="T77" fmla="*/ T76 w 931"/>
                <a:gd name="T78" fmla="+- 0 8471 7402"/>
                <a:gd name="T79" fmla="*/ 8471 h 1188"/>
                <a:gd name="T80" fmla="+- 0 14475 14258"/>
                <a:gd name="T81" fmla="*/ T80 w 931"/>
                <a:gd name="T82" fmla="+- 0 8517 7402"/>
                <a:gd name="T83" fmla="*/ 8517 h 1188"/>
                <a:gd name="T84" fmla="+- 0 14545 14258"/>
                <a:gd name="T85" fmla="*/ T84 w 931"/>
                <a:gd name="T86" fmla="+- 0 8552 7402"/>
                <a:gd name="T87" fmla="*/ 8552 h 1188"/>
                <a:gd name="T88" fmla="+- 0 14620 14258"/>
                <a:gd name="T89" fmla="*/ T88 w 931"/>
                <a:gd name="T90" fmla="+- 0 8576 7402"/>
                <a:gd name="T91" fmla="*/ 8576 h 1188"/>
                <a:gd name="T92" fmla="+- 0 14693 14258"/>
                <a:gd name="T93" fmla="*/ T92 w 931"/>
                <a:gd name="T94" fmla="+- 0 8588 7402"/>
                <a:gd name="T95" fmla="*/ 8588 h 1188"/>
                <a:gd name="T96" fmla="+- 0 14767 14258"/>
                <a:gd name="T97" fmla="*/ T96 w 931"/>
                <a:gd name="T98" fmla="+- 0 8589 7402"/>
                <a:gd name="T99" fmla="*/ 8589 h 1188"/>
                <a:gd name="T100" fmla="+- 0 14839 14258"/>
                <a:gd name="T101" fmla="*/ T100 w 931"/>
                <a:gd name="T102" fmla="+- 0 8579 7402"/>
                <a:gd name="T103" fmla="*/ 8579 h 1188"/>
                <a:gd name="T104" fmla="+- 0 14909 14258"/>
                <a:gd name="T105" fmla="*/ T104 w 931"/>
                <a:gd name="T106" fmla="+- 0 8557 7402"/>
                <a:gd name="T107" fmla="*/ 8557 h 1188"/>
                <a:gd name="T108" fmla="+- 0 14973 14258"/>
                <a:gd name="T109" fmla="*/ T108 w 931"/>
                <a:gd name="T110" fmla="+- 0 8523 7402"/>
                <a:gd name="T111" fmla="*/ 8523 h 1188"/>
                <a:gd name="T112" fmla="+- 0 15029 14258"/>
                <a:gd name="T113" fmla="*/ T112 w 931"/>
                <a:gd name="T114" fmla="+- 0 8477 7402"/>
                <a:gd name="T115" fmla="*/ 8477 h 1188"/>
                <a:gd name="T116" fmla="+- 0 15075 14258"/>
                <a:gd name="T117" fmla="*/ T116 w 931"/>
                <a:gd name="T118" fmla="+- 0 8420 7402"/>
                <a:gd name="T119" fmla="*/ 8420 h 1188"/>
                <a:gd name="T120" fmla="+- 0 15109 14258"/>
                <a:gd name="T121" fmla="*/ T120 w 931"/>
                <a:gd name="T122" fmla="+- 0 8355 7402"/>
                <a:gd name="T123" fmla="*/ 8355 h 1188"/>
                <a:gd name="T124" fmla="+- 0 15134 14258"/>
                <a:gd name="T125" fmla="*/ T124 w 931"/>
                <a:gd name="T126" fmla="+- 0 8286 7402"/>
                <a:gd name="T127" fmla="*/ 8286 h 1188"/>
                <a:gd name="T128" fmla="+- 0 15152 14258"/>
                <a:gd name="T129" fmla="*/ T128 w 931"/>
                <a:gd name="T130" fmla="+- 0 8212 7402"/>
                <a:gd name="T131" fmla="*/ 8212 h 1188"/>
                <a:gd name="T132" fmla="+- 0 15165 14258"/>
                <a:gd name="T133" fmla="*/ T132 w 931"/>
                <a:gd name="T134" fmla="+- 0 8138 7402"/>
                <a:gd name="T135" fmla="*/ 8138 h 1188"/>
                <a:gd name="T136" fmla="+- 0 15174 14258"/>
                <a:gd name="T137" fmla="*/ T136 w 931"/>
                <a:gd name="T138" fmla="+- 0 8063 7402"/>
                <a:gd name="T139" fmla="*/ 8063 h 1188"/>
                <a:gd name="T140" fmla="+- 0 15183 14258"/>
                <a:gd name="T141" fmla="*/ T140 w 931"/>
                <a:gd name="T142" fmla="+- 0 7981 7402"/>
                <a:gd name="T143" fmla="*/ 7981 h 1188"/>
                <a:gd name="T144" fmla="+- 0 15188 14258"/>
                <a:gd name="T145" fmla="*/ T144 w 931"/>
                <a:gd name="T146" fmla="+- 0 7898 7402"/>
                <a:gd name="T147" fmla="*/ 7898 h 1188"/>
                <a:gd name="T148" fmla="+- 0 15188 14258"/>
                <a:gd name="T149" fmla="*/ T148 w 931"/>
                <a:gd name="T150" fmla="+- 0 7816 7402"/>
                <a:gd name="T151" fmla="*/ 7816 h 1188"/>
                <a:gd name="T152" fmla="+- 0 15179 14258"/>
                <a:gd name="T153" fmla="*/ T152 w 931"/>
                <a:gd name="T154" fmla="+- 0 7735 7402"/>
                <a:gd name="T155" fmla="*/ 7735 h 1188"/>
                <a:gd name="T156" fmla="+- 0 15159 14258"/>
                <a:gd name="T157" fmla="*/ T156 w 931"/>
                <a:gd name="T158" fmla="+- 0 7659 7402"/>
                <a:gd name="T159" fmla="*/ 7659 h 1188"/>
                <a:gd name="T160" fmla="+- 0 15127 14258"/>
                <a:gd name="T161" fmla="*/ T160 w 931"/>
                <a:gd name="T162" fmla="+- 0 7589 7402"/>
                <a:gd name="T163" fmla="*/ 7589 h 1188"/>
                <a:gd name="T164" fmla="+- 0 15079 14258"/>
                <a:gd name="T165" fmla="*/ T164 w 931"/>
                <a:gd name="T166" fmla="+- 0 7526 7402"/>
                <a:gd name="T167" fmla="*/ 7526 h 1188"/>
                <a:gd name="T168" fmla="+- 0 14999 14258"/>
                <a:gd name="T169" fmla="*/ T168 w 931"/>
                <a:gd name="T170" fmla="+- 0 7466 7402"/>
                <a:gd name="T171" fmla="*/ 7466 h 1188"/>
                <a:gd name="T172" fmla="+- 0 14906 14258"/>
                <a:gd name="T173" fmla="*/ T172 w 931"/>
                <a:gd name="T174" fmla="+- 0 7426 7402"/>
                <a:gd name="T175" fmla="*/ 7426 h 1188"/>
                <a:gd name="T176" fmla="+- 0 14830 14258"/>
                <a:gd name="T177" fmla="*/ T176 w 931"/>
                <a:gd name="T178" fmla="+- 0 7408 7402"/>
                <a:gd name="T179" fmla="*/ 7408 h 1188"/>
                <a:gd name="T180" fmla="+- 0 14758 14258"/>
                <a:gd name="T181" fmla="*/ T180 w 931"/>
                <a:gd name="T182" fmla="+- 0 7402 7402"/>
                <a:gd name="T183" fmla="*/ 7402 h 11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931" h="1188">
                  <a:moveTo>
                    <a:pt x="500" y="0"/>
                  </a:moveTo>
                  <a:lnTo>
                    <a:pt x="433" y="5"/>
                  </a:lnTo>
                  <a:lnTo>
                    <a:pt x="371" y="20"/>
                  </a:lnTo>
                  <a:lnTo>
                    <a:pt x="313" y="46"/>
                  </a:lnTo>
                  <a:lnTo>
                    <a:pt x="260" y="82"/>
                  </a:lnTo>
                  <a:lnTo>
                    <a:pt x="213" y="127"/>
                  </a:lnTo>
                  <a:lnTo>
                    <a:pt x="170" y="181"/>
                  </a:lnTo>
                  <a:lnTo>
                    <a:pt x="133" y="243"/>
                  </a:lnTo>
                  <a:lnTo>
                    <a:pt x="101" y="313"/>
                  </a:lnTo>
                  <a:lnTo>
                    <a:pt x="72" y="391"/>
                  </a:lnTo>
                  <a:lnTo>
                    <a:pt x="48" y="471"/>
                  </a:lnTo>
                  <a:lnTo>
                    <a:pt x="28" y="551"/>
                  </a:lnTo>
                  <a:lnTo>
                    <a:pt x="12" y="633"/>
                  </a:lnTo>
                  <a:lnTo>
                    <a:pt x="1" y="720"/>
                  </a:lnTo>
                  <a:lnTo>
                    <a:pt x="0" y="763"/>
                  </a:lnTo>
                  <a:lnTo>
                    <a:pt x="3" y="807"/>
                  </a:lnTo>
                  <a:lnTo>
                    <a:pt x="21" y="882"/>
                  </a:lnTo>
                  <a:lnTo>
                    <a:pt x="53" y="951"/>
                  </a:lnTo>
                  <a:lnTo>
                    <a:pt x="98" y="1014"/>
                  </a:lnTo>
                  <a:lnTo>
                    <a:pt x="153" y="1069"/>
                  </a:lnTo>
                  <a:lnTo>
                    <a:pt x="217" y="1115"/>
                  </a:lnTo>
                  <a:lnTo>
                    <a:pt x="287" y="1150"/>
                  </a:lnTo>
                  <a:lnTo>
                    <a:pt x="362" y="1174"/>
                  </a:lnTo>
                  <a:lnTo>
                    <a:pt x="435" y="1186"/>
                  </a:lnTo>
                  <a:lnTo>
                    <a:pt x="509" y="1187"/>
                  </a:lnTo>
                  <a:lnTo>
                    <a:pt x="581" y="1177"/>
                  </a:lnTo>
                  <a:lnTo>
                    <a:pt x="651" y="1155"/>
                  </a:lnTo>
                  <a:lnTo>
                    <a:pt x="715" y="1121"/>
                  </a:lnTo>
                  <a:lnTo>
                    <a:pt x="771" y="1075"/>
                  </a:lnTo>
                  <a:lnTo>
                    <a:pt x="817" y="1018"/>
                  </a:lnTo>
                  <a:lnTo>
                    <a:pt x="851" y="953"/>
                  </a:lnTo>
                  <a:lnTo>
                    <a:pt x="876" y="884"/>
                  </a:lnTo>
                  <a:lnTo>
                    <a:pt x="894" y="810"/>
                  </a:lnTo>
                  <a:lnTo>
                    <a:pt x="907" y="736"/>
                  </a:lnTo>
                  <a:lnTo>
                    <a:pt x="916" y="661"/>
                  </a:lnTo>
                  <a:lnTo>
                    <a:pt x="925" y="579"/>
                  </a:lnTo>
                  <a:lnTo>
                    <a:pt x="930" y="496"/>
                  </a:lnTo>
                  <a:lnTo>
                    <a:pt x="930" y="414"/>
                  </a:lnTo>
                  <a:lnTo>
                    <a:pt x="921" y="333"/>
                  </a:lnTo>
                  <a:lnTo>
                    <a:pt x="901" y="257"/>
                  </a:lnTo>
                  <a:lnTo>
                    <a:pt x="869" y="187"/>
                  </a:lnTo>
                  <a:lnTo>
                    <a:pt x="821" y="124"/>
                  </a:lnTo>
                  <a:lnTo>
                    <a:pt x="741" y="64"/>
                  </a:lnTo>
                  <a:lnTo>
                    <a:pt x="648" y="24"/>
                  </a:lnTo>
                  <a:lnTo>
                    <a:pt x="572" y="6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11" name="Picture 7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6814" y="3790590"/>
              <a:ext cx="526399" cy="74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75"/>
            <p:cNvSpPr/>
            <p:nvPr/>
          </p:nvSpPr>
          <p:spPr bwMode="auto">
            <a:xfrm>
              <a:off x="9018300" y="4167827"/>
              <a:ext cx="548624" cy="842751"/>
            </a:xfrm>
            <a:custGeom>
              <a:avLst/>
              <a:gdLst>
                <a:gd name="T0" fmla="+- 0 15748 15221"/>
                <a:gd name="T1" fmla="*/ T0 w 864"/>
                <a:gd name="T2" fmla="+- 0 7995 7995"/>
                <a:gd name="T3" fmla="*/ 7995 h 1327"/>
                <a:gd name="T4" fmla="+- 0 15677 15221"/>
                <a:gd name="T5" fmla="*/ T4 w 864"/>
                <a:gd name="T6" fmla="+- 0 7997 7995"/>
                <a:gd name="T7" fmla="*/ 7997 h 1327"/>
                <a:gd name="T8" fmla="+- 0 15608 15221"/>
                <a:gd name="T9" fmla="*/ T8 w 864"/>
                <a:gd name="T10" fmla="+- 0 8009 7995"/>
                <a:gd name="T11" fmla="*/ 8009 h 1327"/>
                <a:gd name="T12" fmla="+- 0 15541 15221"/>
                <a:gd name="T13" fmla="*/ T12 w 864"/>
                <a:gd name="T14" fmla="+- 0 8029 7995"/>
                <a:gd name="T15" fmla="*/ 8029 h 1327"/>
                <a:gd name="T16" fmla="+- 0 15477 15221"/>
                <a:gd name="T17" fmla="*/ T16 w 864"/>
                <a:gd name="T18" fmla="+- 0 8060 7995"/>
                <a:gd name="T19" fmla="*/ 8060 h 1327"/>
                <a:gd name="T20" fmla="+- 0 15419 15221"/>
                <a:gd name="T21" fmla="*/ T20 w 864"/>
                <a:gd name="T22" fmla="+- 0 8098 7995"/>
                <a:gd name="T23" fmla="*/ 8098 h 1327"/>
                <a:gd name="T24" fmla="+- 0 15367 15221"/>
                <a:gd name="T25" fmla="*/ T24 w 864"/>
                <a:gd name="T26" fmla="+- 0 8146 7995"/>
                <a:gd name="T27" fmla="*/ 8146 h 1327"/>
                <a:gd name="T28" fmla="+- 0 15323 15221"/>
                <a:gd name="T29" fmla="*/ T28 w 864"/>
                <a:gd name="T30" fmla="+- 0 8202 7995"/>
                <a:gd name="T31" fmla="*/ 8202 h 1327"/>
                <a:gd name="T32" fmla="+- 0 15283 15221"/>
                <a:gd name="T33" fmla="*/ T32 w 864"/>
                <a:gd name="T34" fmla="+- 0 8275 7995"/>
                <a:gd name="T35" fmla="*/ 8275 h 1327"/>
                <a:gd name="T36" fmla="+- 0 15255 15221"/>
                <a:gd name="T37" fmla="*/ T36 w 864"/>
                <a:gd name="T38" fmla="+- 0 8353 7995"/>
                <a:gd name="T39" fmla="*/ 8353 h 1327"/>
                <a:gd name="T40" fmla="+- 0 15237 15221"/>
                <a:gd name="T41" fmla="*/ T40 w 864"/>
                <a:gd name="T42" fmla="+- 0 8434 7995"/>
                <a:gd name="T43" fmla="*/ 8434 h 1327"/>
                <a:gd name="T44" fmla="+- 0 15226 15221"/>
                <a:gd name="T45" fmla="*/ T44 w 864"/>
                <a:gd name="T46" fmla="+- 0 8518 7995"/>
                <a:gd name="T47" fmla="*/ 8518 h 1327"/>
                <a:gd name="T48" fmla="+- 0 15221 15221"/>
                <a:gd name="T49" fmla="*/ T48 w 864"/>
                <a:gd name="T50" fmla="+- 0 8602 7995"/>
                <a:gd name="T51" fmla="*/ 8602 h 1327"/>
                <a:gd name="T52" fmla="+- 0 15221 15221"/>
                <a:gd name="T53" fmla="*/ T52 w 864"/>
                <a:gd name="T54" fmla="+- 0 8687 7995"/>
                <a:gd name="T55" fmla="*/ 8687 h 1327"/>
                <a:gd name="T56" fmla="+- 0 15222 15221"/>
                <a:gd name="T57" fmla="*/ T56 w 864"/>
                <a:gd name="T58" fmla="+- 0 8753 7995"/>
                <a:gd name="T59" fmla="*/ 8753 h 1327"/>
                <a:gd name="T60" fmla="+- 0 15224 15221"/>
                <a:gd name="T61" fmla="*/ T60 w 864"/>
                <a:gd name="T62" fmla="+- 0 8820 7995"/>
                <a:gd name="T63" fmla="*/ 8820 h 1327"/>
                <a:gd name="T64" fmla="+- 0 15227 15221"/>
                <a:gd name="T65" fmla="*/ T64 w 864"/>
                <a:gd name="T66" fmla="+- 0 8886 7995"/>
                <a:gd name="T67" fmla="*/ 8886 h 1327"/>
                <a:gd name="T68" fmla="+- 0 15231 15221"/>
                <a:gd name="T69" fmla="*/ T68 w 864"/>
                <a:gd name="T70" fmla="+- 0 8952 7995"/>
                <a:gd name="T71" fmla="*/ 8952 h 1327"/>
                <a:gd name="T72" fmla="+- 0 15238 15221"/>
                <a:gd name="T73" fmla="*/ T72 w 864"/>
                <a:gd name="T74" fmla="+- 0 9026 7995"/>
                <a:gd name="T75" fmla="*/ 9026 h 1327"/>
                <a:gd name="T76" fmla="+- 0 15253 15221"/>
                <a:gd name="T77" fmla="*/ T76 w 864"/>
                <a:gd name="T78" fmla="+- 0 9098 7995"/>
                <a:gd name="T79" fmla="*/ 9098 h 1327"/>
                <a:gd name="T80" fmla="+- 0 15281 15221"/>
                <a:gd name="T81" fmla="*/ T80 w 864"/>
                <a:gd name="T82" fmla="+- 0 9164 7995"/>
                <a:gd name="T83" fmla="*/ 9164 h 1327"/>
                <a:gd name="T84" fmla="+- 0 15325 15221"/>
                <a:gd name="T85" fmla="*/ T84 w 864"/>
                <a:gd name="T86" fmla="+- 0 9218 7995"/>
                <a:gd name="T87" fmla="*/ 9218 h 1327"/>
                <a:gd name="T88" fmla="+- 0 15390 15221"/>
                <a:gd name="T89" fmla="*/ T88 w 864"/>
                <a:gd name="T90" fmla="+- 0 9258 7995"/>
                <a:gd name="T91" fmla="*/ 9258 h 1327"/>
                <a:gd name="T92" fmla="+- 0 15462 15221"/>
                <a:gd name="T93" fmla="*/ T92 w 864"/>
                <a:gd name="T94" fmla="+- 0 9284 7995"/>
                <a:gd name="T95" fmla="*/ 9284 h 1327"/>
                <a:gd name="T96" fmla="+- 0 15570 15221"/>
                <a:gd name="T97" fmla="*/ T96 w 864"/>
                <a:gd name="T98" fmla="+- 0 9312 7995"/>
                <a:gd name="T99" fmla="*/ 9312 h 1327"/>
                <a:gd name="T100" fmla="+- 0 15680 15221"/>
                <a:gd name="T101" fmla="*/ T100 w 864"/>
                <a:gd name="T102" fmla="+- 0 9322 7995"/>
                <a:gd name="T103" fmla="*/ 9322 h 1327"/>
                <a:gd name="T104" fmla="+- 0 15736 15221"/>
                <a:gd name="T105" fmla="*/ T104 w 864"/>
                <a:gd name="T106" fmla="+- 0 9315 7995"/>
                <a:gd name="T107" fmla="*/ 9315 h 1327"/>
                <a:gd name="T108" fmla="+- 0 15838 15221"/>
                <a:gd name="T109" fmla="*/ T108 w 864"/>
                <a:gd name="T110" fmla="+- 0 9272 7995"/>
                <a:gd name="T111" fmla="*/ 9272 h 1327"/>
                <a:gd name="T112" fmla="+- 0 15912 15221"/>
                <a:gd name="T113" fmla="*/ T112 w 864"/>
                <a:gd name="T114" fmla="+- 0 9181 7995"/>
                <a:gd name="T115" fmla="*/ 9181 h 1327"/>
                <a:gd name="T116" fmla="+- 0 15929 15221"/>
                <a:gd name="T117" fmla="*/ T116 w 864"/>
                <a:gd name="T118" fmla="+- 0 9120 7995"/>
                <a:gd name="T119" fmla="*/ 9120 h 1327"/>
                <a:gd name="T120" fmla="+- 0 15932 15221"/>
                <a:gd name="T121" fmla="*/ T120 w 864"/>
                <a:gd name="T122" fmla="+- 0 9056 7995"/>
                <a:gd name="T123" fmla="*/ 9056 h 1327"/>
                <a:gd name="T124" fmla="+- 0 15922 15221"/>
                <a:gd name="T125" fmla="*/ T124 w 864"/>
                <a:gd name="T126" fmla="+- 0 8992 7995"/>
                <a:gd name="T127" fmla="*/ 8992 h 1327"/>
                <a:gd name="T128" fmla="+- 0 15900 15221"/>
                <a:gd name="T129" fmla="*/ T128 w 864"/>
                <a:gd name="T130" fmla="+- 0 8924 7995"/>
                <a:gd name="T131" fmla="*/ 8924 h 1327"/>
                <a:gd name="T132" fmla="+- 0 15872 15221"/>
                <a:gd name="T133" fmla="*/ T132 w 864"/>
                <a:gd name="T134" fmla="+- 0 8855 7995"/>
                <a:gd name="T135" fmla="*/ 8855 h 1327"/>
                <a:gd name="T136" fmla="+- 0 15844 15221"/>
                <a:gd name="T137" fmla="*/ T136 w 864"/>
                <a:gd name="T138" fmla="+- 0 8788 7995"/>
                <a:gd name="T139" fmla="*/ 8788 h 1327"/>
                <a:gd name="T140" fmla="+- 0 15824 15221"/>
                <a:gd name="T141" fmla="*/ T140 w 864"/>
                <a:gd name="T142" fmla="+- 0 8720 7995"/>
                <a:gd name="T143" fmla="*/ 8720 h 1327"/>
                <a:gd name="T144" fmla="+- 0 15818 15221"/>
                <a:gd name="T145" fmla="*/ T144 w 864"/>
                <a:gd name="T146" fmla="+- 0 8653 7995"/>
                <a:gd name="T147" fmla="*/ 8653 h 1327"/>
                <a:gd name="T148" fmla="+- 0 15832 15221"/>
                <a:gd name="T149" fmla="*/ T148 w 864"/>
                <a:gd name="T150" fmla="+- 0 8587 7995"/>
                <a:gd name="T151" fmla="*/ 8587 h 1327"/>
                <a:gd name="T152" fmla="+- 0 15872 15221"/>
                <a:gd name="T153" fmla="*/ T152 w 864"/>
                <a:gd name="T154" fmla="+- 0 8524 7995"/>
                <a:gd name="T155" fmla="*/ 8524 h 1327"/>
                <a:gd name="T156" fmla="+- 0 15928 15221"/>
                <a:gd name="T157" fmla="*/ T156 w 864"/>
                <a:gd name="T158" fmla="+- 0 8471 7995"/>
                <a:gd name="T159" fmla="*/ 8471 h 1327"/>
                <a:gd name="T160" fmla="+- 0 15988 15221"/>
                <a:gd name="T161" fmla="*/ T160 w 864"/>
                <a:gd name="T162" fmla="+- 0 8422 7995"/>
                <a:gd name="T163" fmla="*/ 8422 h 1327"/>
                <a:gd name="T164" fmla="+- 0 16042 15221"/>
                <a:gd name="T165" fmla="*/ T164 w 864"/>
                <a:gd name="T166" fmla="+- 0 8368 7995"/>
                <a:gd name="T167" fmla="*/ 8368 h 1327"/>
                <a:gd name="T168" fmla="+- 0 16078 15221"/>
                <a:gd name="T169" fmla="*/ T168 w 864"/>
                <a:gd name="T170" fmla="+- 0 8304 7995"/>
                <a:gd name="T171" fmla="*/ 8304 h 1327"/>
                <a:gd name="T172" fmla="+- 0 16085 15221"/>
                <a:gd name="T173" fmla="*/ T172 w 864"/>
                <a:gd name="T174" fmla="+- 0 8229 7995"/>
                <a:gd name="T175" fmla="*/ 8229 h 1327"/>
                <a:gd name="T176" fmla="+- 0 16062 15221"/>
                <a:gd name="T177" fmla="*/ T176 w 864"/>
                <a:gd name="T178" fmla="+- 0 8158 7995"/>
                <a:gd name="T179" fmla="*/ 8158 h 1327"/>
                <a:gd name="T180" fmla="+- 0 16016 15221"/>
                <a:gd name="T181" fmla="*/ T180 w 864"/>
                <a:gd name="T182" fmla="+- 0 8095 7995"/>
                <a:gd name="T183" fmla="*/ 8095 h 1327"/>
                <a:gd name="T184" fmla="+- 0 15953 15221"/>
                <a:gd name="T185" fmla="*/ T184 w 864"/>
                <a:gd name="T186" fmla="+- 0 8049 7995"/>
                <a:gd name="T187" fmla="*/ 8049 h 1327"/>
                <a:gd name="T188" fmla="+- 0 15887 15221"/>
                <a:gd name="T189" fmla="*/ T188 w 864"/>
                <a:gd name="T190" fmla="+- 0 8021 7995"/>
                <a:gd name="T191" fmla="*/ 8021 h 1327"/>
                <a:gd name="T192" fmla="+- 0 15818 15221"/>
                <a:gd name="T193" fmla="*/ T192 w 864"/>
                <a:gd name="T194" fmla="+- 0 8003 7995"/>
                <a:gd name="T195" fmla="*/ 8003 h 1327"/>
                <a:gd name="T196" fmla="+- 0 15748 15221"/>
                <a:gd name="T197" fmla="*/ T196 w 864"/>
                <a:gd name="T198" fmla="+- 0 7995 7995"/>
                <a:gd name="T199" fmla="*/ 7995 h 13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864" h="1327">
                  <a:moveTo>
                    <a:pt x="527" y="0"/>
                  </a:moveTo>
                  <a:lnTo>
                    <a:pt x="456" y="2"/>
                  </a:lnTo>
                  <a:lnTo>
                    <a:pt x="387" y="14"/>
                  </a:lnTo>
                  <a:lnTo>
                    <a:pt x="320" y="34"/>
                  </a:lnTo>
                  <a:lnTo>
                    <a:pt x="256" y="65"/>
                  </a:lnTo>
                  <a:lnTo>
                    <a:pt x="198" y="103"/>
                  </a:lnTo>
                  <a:lnTo>
                    <a:pt x="146" y="151"/>
                  </a:lnTo>
                  <a:lnTo>
                    <a:pt x="102" y="207"/>
                  </a:lnTo>
                  <a:lnTo>
                    <a:pt x="62" y="280"/>
                  </a:lnTo>
                  <a:lnTo>
                    <a:pt x="34" y="358"/>
                  </a:lnTo>
                  <a:lnTo>
                    <a:pt x="16" y="439"/>
                  </a:lnTo>
                  <a:lnTo>
                    <a:pt x="5" y="523"/>
                  </a:lnTo>
                  <a:lnTo>
                    <a:pt x="0" y="607"/>
                  </a:lnTo>
                  <a:lnTo>
                    <a:pt x="0" y="692"/>
                  </a:lnTo>
                  <a:lnTo>
                    <a:pt x="1" y="758"/>
                  </a:lnTo>
                  <a:lnTo>
                    <a:pt x="3" y="825"/>
                  </a:lnTo>
                  <a:lnTo>
                    <a:pt x="6" y="891"/>
                  </a:lnTo>
                  <a:lnTo>
                    <a:pt x="10" y="957"/>
                  </a:lnTo>
                  <a:lnTo>
                    <a:pt x="17" y="1031"/>
                  </a:lnTo>
                  <a:lnTo>
                    <a:pt x="32" y="1103"/>
                  </a:lnTo>
                  <a:lnTo>
                    <a:pt x="60" y="1169"/>
                  </a:lnTo>
                  <a:lnTo>
                    <a:pt x="104" y="1223"/>
                  </a:lnTo>
                  <a:lnTo>
                    <a:pt x="169" y="1263"/>
                  </a:lnTo>
                  <a:lnTo>
                    <a:pt x="241" y="1289"/>
                  </a:lnTo>
                  <a:lnTo>
                    <a:pt x="349" y="1317"/>
                  </a:lnTo>
                  <a:lnTo>
                    <a:pt x="459" y="1327"/>
                  </a:lnTo>
                  <a:lnTo>
                    <a:pt x="515" y="1320"/>
                  </a:lnTo>
                  <a:lnTo>
                    <a:pt x="617" y="1277"/>
                  </a:lnTo>
                  <a:lnTo>
                    <a:pt x="691" y="1186"/>
                  </a:lnTo>
                  <a:lnTo>
                    <a:pt x="708" y="1125"/>
                  </a:lnTo>
                  <a:lnTo>
                    <a:pt x="711" y="1061"/>
                  </a:lnTo>
                  <a:lnTo>
                    <a:pt x="701" y="997"/>
                  </a:lnTo>
                  <a:lnTo>
                    <a:pt x="679" y="929"/>
                  </a:lnTo>
                  <a:lnTo>
                    <a:pt x="651" y="860"/>
                  </a:lnTo>
                  <a:lnTo>
                    <a:pt x="623" y="793"/>
                  </a:lnTo>
                  <a:lnTo>
                    <a:pt x="603" y="725"/>
                  </a:lnTo>
                  <a:lnTo>
                    <a:pt x="597" y="658"/>
                  </a:lnTo>
                  <a:lnTo>
                    <a:pt x="611" y="592"/>
                  </a:lnTo>
                  <a:lnTo>
                    <a:pt x="651" y="529"/>
                  </a:lnTo>
                  <a:lnTo>
                    <a:pt x="707" y="476"/>
                  </a:lnTo>
                  <a:lnTo>
                    <a:pt x="767" y="427"/>
                  </a:lnTo>
                  <a:lnTo>
                    <a:pt x="821" y="373"/>
                  </a:lnTo>
                  <a:lnTo>
                    <a:pt x="857" y="309"/>
                  </a:lnTo>
                  <a:lnTo>
                    <a:pt x="864" y="234"/>
                  </a:lnTo>
                  <a:lnTo>
                    <a:pt x="841" y="163"/>
                  </a:lnTo>
                  <a:lnTo>
                    <a:pt x="795" y="100"/>
                  </a:lnTo>
                  <a:lnTo>
                    <a:pt x="732" y="54"/>
                  </a:lnTo>
                  <a:lnTo>
                    <a:pt x="666" y="26"/>
                  </a:lnTo>
                  <a:lnTo>
                    <a:pt x="597" y="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13" name="Picture 7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297" y="4167192"/>
              <a:ext cx="505445" cy="819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77"/>
            <p:cNvSpPr/>
            <p:nvPr/>
          </p:nvSpPr>
          <p:spPr bwMode="auto">
            <a:xfrm>
              <a:off x="9650742" y="4287857"/>
              <a:ext cx="394323" cy="544264"/>
            </a:xfrm>
            <a:custGeom>
              <a:avLst/>
              <a:gdLst>
                <a:gd name="T0" fmla="+- 0 16618 16217"/>
                <a:gd name="T1" fmla="*/ T0 w 621"/>
                <a:gd name="T2" fmla="+- 0 8185 8185"/>
                <a:gd name="T3" fmla="*/ 8185 h 857"/>
                <a:gd name="T4" fmla="+- 0 16534 16217"/>
                <a:gd name="T5" fmla="*/ T4 w 621"/>
                <a:gd name="T6" fmla="+- 0 8196 8185"/>
                <a:gd name="T7" fmla="*/ 8196 h 857"/>
                <a:gd name="T8" fmla="+- 0 16453 16217"/>
                <a:gd name="T9" fmla="*/ T8 w 621"/>
                <a:gd name="T10" fmla="+- 0 8240 8185"/>
                <a:gd name="T11" fmla="*/ 8240 h 857"/>
                <a:gd name="T12" fmla="+- 0 16378 16217"/>
                <a:gd name="T13" fmla="*/ T12 w 621"/>
                <a:gd name="T14" fmla="+- 0 8311 8185"/>
                <a:gd name="T15" fmla="*/ 8311 h 857"/>
                <a:gd name="T16" fmla="+- 0 16313 16217"/>
                <a:gd name="T17" fmla="*/ T16 w 621"/>
                <a:gd name="T18" fmla="+- 0 8402 8185"/>
                <a:gd name="T19" fmla="*/ 8402 h 857"/>
                <a:gd name="T20" fmla="+- 0 16262 16217"/>
                <a:gd name="T21" fmla="*/ T20 w 621"/>
                <a:gd name="T22" fmla="+- 0 8506 8185"/>
                <a:gd name="T23" fmla="*/ 8506 h 857"/>
                <a:gd name="T24" fmla="+- 0 16229 16217"/>
                <a:gd name="T25" fmla="*/ T24 w 621"/>
                <a:gd name="T26" fmla="+- 0 8617 8185"/>
                <a:gd name="T27" fmla="*/ 8617 h 857"/>
                <a:gd name="T28" fmla="+- 0 16217 16217"/>
                <a:gd name="T29" fmla="*/ T28 w 621"/>
                <a:gd name="T30" fmla="+- 0 8727 8185"/>
                <a:gd name="T31" fmla="*/ 8727 h 857"/>
                <a:gd name="T32" fmla="+- 0 16219 16217"/>
                <a:gd name="T33" fmla="*/ T32 w 621"/>
                <a:gd name="T34" fmla="+- 0 8781 8185"/>
                <a:gd name="T35" fmla="*/ 8781 h 857"/>
                <a:gd name="T36" fmla="+- 0 16242 16217"/>
                <a:gd name="T37" fmla="*/ T36 w 621"/>
                <a:gd name="T38" fmla="+- 0 8886 8185"/>
                <a:gd name="T39" fmla="*/ 8886 h 857"/>
                <a:gd name="T40" fmla="+- 0 16314 16217"/>
                <a:gd name="T41" fmla="*/ T40 w 621"/>
                <a:gd name="T42" fmla="+- 0 8984 8185"/>
                <a:gd name="T43" fmla="*/ 8984 h 857"/>
                <a:gd name="T44" fmla="+- 0 16373 16217"/>
                <a:gd name="T45" fmla="*/ T44 w 621"/>
                <a:gd name="T46" fmla="+- 0 9018 8185"/>
                <a:gd name="T47" fmla="*/ 9018 h 857"/>
                <a:gd name="T48" fmla="+- 0 16440 16217"/>
                <a:gd name="T49" fmla="*/ T48 w 621"/>
                <a:gd name="T50" fmla="+- 0 9037 8185"/>
                <a:gd name="T51" fmla="*/ 9037 h 857"/>
                <a:gd name="T52" fmla="+- 0 16512 16217"/>
                <a:gd name="T53" fmla="*/ T52 w 621"/>
                <a:gd name="T54" fmla="+- 0 9041 8185"/>
                <a:gd name="T55" fmla="*/ 9041 h 857"/>
                <a:gd name="T56" fmla="+- 0 16585 16217"/>
                <a:gd name="T57" fmla="*/ T56 w 621"/>
                <a:gd name="T58" fmla="+- 0 9034 8185"/>
                <a:gd name="T59" fmla="*/ 9034 h 857"/>
                <a:gd name="T60" fmla="+- 0 16655 16217"/>
                <a:gd name="T61" fmla="*/ T60 w 621"/>
                <a:gd name="T62" fmla="+- 0 9014 8185"/>
                <a:gd name="T63" fmla="*/ 9014 h 857"/>
                <a:gd name="T64" fmla="+- 0 16725 16217"/>
                <a:gd name="T65" fmla="*/ T64 w 621"/>
                <a:gd name="T66" fmla="+- 0 8982 8185"/>
                <a:gd name="T67" fmla="*/ 8982 h 857"/>
                <a:gd name="T68" fmla="+- 0 16784 16217"/>
                <a:gd name="T69" fmla="*/ T68 w 621"/>
                <a:gd name="T70" fmla="+- 0 8933 8185"/>
                <a:gd name="T71" fmla="*/ 8933 h 857"/>
                <a:gd name="T72" fmla="+- 0 16836 16217"/>
                <a:gd name="T73" fmla="*/ T72 w 621"/>
                <a:gd name="T74" fmla="+- 0 8830 8185"/>
                <a:gd name="T75" fmla="*/ 8830 h 857"/>
                <a:gd name="T76" fmla="+- 0 16838 16217"/>
                <a:gd name="T77" fmla="*/ T76 w 621"/>
                <a:gd name="T78" fmla="+- 0 8823 8185"/>
                <a:gd name="T79" fmla="*/ 8823 h 857"/>
                <a:gd name="T80" fmla="+- 0 16838 16217"/>
                <a:gd name="T81" fmla="*/ T80 w 621"/>
                <a:gd name="T82" fmla="+- 0 8403 8185"/>
                <a:gd name="T83" fmla="*/ 8403 h 857"/>
                <a:gd name="T84" fmla="+- 0 16778 16217"/>
                <a:gd name="T85" fmla="*/ T84 w 621"/>
                <a:gd name="T86" fmla="+- 0 8291 8185"/>
                <a:gd name="T87" fmla="*/ 8291 h 857"/>
                <a:gd name="T88" fmla="+- 0 16700 16217"/>
                <a:gd name="T89" fmla="*/ T88 w 621"/>
                <a:gd name="T90" fmla="+- 0 8214 8185"/>
                <a:gd name="T91" fmla="*/ 8214 h 857"/>
                <a:gd name="T92" fmla="+- 0 16618 16217"/>
                <a:gd name="T93" fmla="*/ T92 w 621"/>
                <a:gd name="T94" fmla="+- 0 8185 8185"/>
                <a:gd name="T95" fmla="*/ 8185 h 8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621" h="857">
                  <a:moveTo>
                    <a:pt x="401" y="0"/>
                  </a:moveTo>
                  <a:lnTo>
                    <a:pt x="317" y="11"/>
                  </a:lnTo>
                  <a:lnTo>
                    <a:pt x="236" y="55"/>
                  </a:lnTo>
                  <a:lnTo>
                    <a:pt x="161" y="126"/>
                  </a:lnTo>
                  <a:lnTo>
                    <a:pt x="96" y="217"/>
                  </a:lnTo>
                  <a:lnTo>
                    <a:pt x="45" y="321"/>
                  </a:lnTo>
                  <a:lnTo>
                    <a:pt x="12" y="432"/>
                  </a:lnTo>
                  <a:lnTo>
                    <a:pt x="0" y="542"/>
                  </a:lnTo>
                  <a:lnTo>
                    <a:pt x="2" y="596"/>
                  </a:lnTo>
                  <a:lnTo>
                    <a:pt x="25" y="701"/>
                  </a:lnTo>
                  <a:lnTo>
                    <a:pt x="97" y="799"/>
                  </a:lnTo>
                  <a:lnTo>
                    <a:pt x="156" y="833"/>
                  </a:lnTo>
                  <a:lnTo>
                    <a:pt x="223" y="852"/>
                  </a:lnTo>
                  <a:lnTo>
                    <a:pt x="295" y="856"/>
                  </a:lnTo>
                  <a:lnTo>
                    <a:pt x="368" y="849"/>
                  </a:lnTo>
                  <a:lnTo>
                    <a:pt x="438" y="829"/>
                  </a:lnTo>
                  <a:lnTo>
                    <a:pt x="508" y="797"/>
                  </a:lnTo>
                  <a:lnTo>
                    <a:pt x="567" y="748"/>
                  </a:lnTo>
                  <a:lnTo>
                    <a:pt x="619" y="645"/>
                  </a:lnTo>
                  <a:lnTo>
                    <a:pt x="621" y="638"/>
                  </a:lnTo>
                  <a:lnTo>
                    <a:pt x="621" y="218"/>
                  </a:lnTo>
                  <a:lnTo>
                    <a:pt x="561" y="106"/>
                  </a:lnTo>
                  <a:lnTo>
                    <a:pt x="483" y="29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15" name="Picture 7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0742" y="4287222"/>
              <a:ext cx="394323" cy="544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79"/>
            <p:cNvSpPr/>
            <p:nvPr/>
          </p:nvSpPr>
          <p:spPr bwMode="auto">
            <a:xfrm>
              <a:off x="8923688" y="2881155"/>
              <a:ext cx="468616" cy="2051943"/>
            </a:xfrm>
            <a:custGeom>
              <a:avLst/>
              <a:gdLst>
                <a:gd name="T0" fmla="+- 0 15170 15072"/>
                <a:gd name="T1" fmla="*/ T0 w 738"/>
                <a:gd name="T2" fmla="+- 0 6712 5969"/>
                <a:gd name="T3" fmla="*/ 6712 h 3231"/>
                <a:gd name="T4" fmla="+- 0 15145 15072"/>
                <a:gd name="T5" fmla="*/ T4 w 738"/>
                <a:gd name="T6" fmla="+- 0 6688 5969"/>
                <a:gd name="T7" fmla="*/ 6688 h 3231"/>
                <a:gd name="T8" fmla="+- 0 15118 15072"/>
                <a:gd name="T9" fmla="*/ T8 w 738"/>
                <a:gd name="T10" fmla="+- 0 6684 5969"/>
                <a:gd name="T11" fmla="*/ 6684 h 3231"/>
                <a:gd name="T12" fmla="+- 0 15085 15072"/>
                <a:gd name="T13" fmla="*/ T12 w 738"/>
                <a:gd name="T14" fmla="+- 0 6698 5969"/>
                <a:gd name="T15" fmla="*/ 6698 h 3231"/>
                <a:gd name="T16" fmla="+- 0 15072 15072"/>
                <a:gd name="T17" fmla="*/ T16 w 738"/>
                <a:gd name="T18" fmla="+- 0 6730 5969"/>
                <a:gd name="T19" fmla="*/ 6730 h 3231"/>
                <a:gd name="T20" fmla="+- 0 15086 15072"/>
                <a:gd name="T21" fmla="*/ T20 w 738"/>
                <a:gd name="T22" fmla="+- 0 6763 5969"/>
                <a:gd name="T23" fmla="*/ 6763 h 3231"/>
                <a:gd name="T24" fmla="+- 0 15118 15072"/>
                <a:gd name="T25" fmla="*/ T24 w 738"/>
                <a:gd name="T26" fmla="+- 0 6776 5969"/>
                <a:gd name="T27" fmla="*/ 6776 h 3231"/>
                <a:gd name="T28" fmla="+- 0 15145 15072"/>
                <a:gd name="T29" fmla="*/ T28 w 738"/>
                <a:gd name="T30" fmla="+- 0 6773 5969"/>
                <a:gd name="T31" fmla="*/ 6773 h 3231"/>
                <a:gd name="T32" fmla="+- 0 15170 15072"/>
                <a:gd name="T33" fmla="*/ T32 w 738"/>
                <a:gd name="T34" fmla="+- 0 6748 5969"/>
                <a:gd name="T35" fmla="*/ 6748 h 3231"/>
                <a:gd name="T36" fmla="+- 0 15543 15072"/>
                <a:gd name="T37" fmla="*/ T36 w 738"/>
                <a:gd name="T38" fmla="+- 0 5997 5969"/>
                <a:gd name="T39" fmla="*/ 5997 h 3231"/>
                <a:gd name="T40" fmla="+- 0 15490 15072"/>
                <a:gd name="T41" fmla="*/ T40 w 738"/>
                <a:gd name="T42" fmla="+- 0 5969 5969"/>
                <a:gd name="T43" fmla="*/ 5969 h 3231"/>
                <a:gd name="T44" fmla="+- 0 15351 15072"/>
                <a:gd name="T45" fmla="*/ T44 w 738"/>
                <a:gd name="T46" fmla="+- 0 6048 5969"/>
                <a:gd name="T47" fmla="*/ 6048 h 3231"/>
                <a:gd name="T48" fmla="+- 0 15237 15072"/>
                <a:gd name="T49" fmla="*/ T48 w 738"/>
                <a:gd name="T50" fmla="+- 0 6155 5969"/>
                <a:gd name="T51" fmla="*/ 6155 h 3231"/>
                <a:gd name="T52" fmla="+- 0 15153 15072"/>
                <a:gd name="T53" fmla="*/ T52 w 738"/>
                <a:gd name="T54" fmla="+- 0 6284 5969"/>
                <a:gd name="T55" fmla="*/ 6284 h 3231"/>
                <a:gd name="T56" fmla="+- 0 15102 15072"/>
                <a:gd name="T57" fmla="*/ T56 w 738"/>
                <a:gd name="T58" fmla="+- 0 6432 5969"/>
                <a:gd name="T59" fmla="*/ 6432 h 3231"/>
                <a:gd name="T60" fmla="+- 0 15089 15072"/>
                <a:gd name="T61" fmla="*/ T60 w 738"/>
                <a:gd name="T62" fmla="+- 0 6591 5969"/>
                <a:gd name="T63" fmla="*/ 6591 h 3231"/>
                <a:gd name="T64" fmla="+- 0 15137 15072"/>
                <a:gd name="T65" fmla="*/ T64 w 738"/>
                <a:gd name="T66" fmla="+- 0 6635 5969"/>
                <a:gd name="T67" fmla="*/ 6635 h 3231"/>
                <a:gd name="T68" fmla="+- 0 15182 15072"/>
                <a:gd name="T69" fmla="*/ T68 w 738"/>
                <a:gd name="T70" fmla="+- 0 6591 5969"/>
                <a:gd name="T71" fmla="*/ 6591 h 3231"/>
                <a:gd name="T72" fmla="+- 0 15195 15072"/>
                <a:gd name="T73" fmla="*/ T72 w 738"/>
                <a:gd name="T74" fmla="+- 0 6442 5969"/>
                <a:gd name="T75" fmla="*/ 6442 h 3231"/>
                <a:gd name="T76" fmla="+- 0 15246 15072"/>
                <a:gd name="T77" fmla="*/ T76 w 738"/>
                <a:gd name="T78" fmla="+- 0 6304 5969"/>
                <a:gd name="T79" fmla="*/ 6304 h 3231"/>
                <a:gd name="T80" fmla="+- 0 15332 15072"/>
                <a:gd name="T81" fmla="*/ T80 w 738"/>
                <a:gd name="T82" fmla="+- 0 6185 5969"/>
                <a:gd name="T83" fmla="*/ 6185 h 3231"/>
                <a:gd name="T84" fmla="+- 0 15447 15072"/>
                <a:gd name="T85" fmla="*/ T84 w 738"/>
                <a:gd name="T86" fmla="+- 0 6093 5969"/>
                <a:gd name="T87" fmla="*/ 6093 h 3231"/>
                <a:gd name="T88" fmla="+- 0 15541 15072"/>
                <a:gd name="T89" fmla="*/ T88 w 738"/>
                <a:gd name="T90" fmla="+- 0 6032 5969"/>
                <a:gd name="T91" fmla="*/ 6032 h 3231"/>
                <a:gd name="T92" fmla="+- 0 15810 15072"/>
                <a:gd name="T93" fmla="*/ T92 w 738"/>
                <a:gd name="T94" fmla="+- 0 9035 5969"/>
                <a:gd name="T95" fmla="*/ 9035 h 3231"/>
                <a:gd name="T96" fmla="+- 0 15794 15072"/>
                <a:gd name="T97" fmla="*/ T96 w 738"/>
                <a:gd name="T98" fmla="+- 0 8942 5969"/>
                <a:gd name="T99" fmla="*/ 8942 h 3231"/>
                <a:gd name="T100" fmla="+- 0 15737 15072"/>
                <a:gd name="T101" fmla="*/ T100 w 738"/>
                <a:gd name="T102" fmla="+- 0 8831 5969"/>
                <a:gd name="T103" fmla="*/ 8831 h 3231"/>
                <a:gd name="T104" fmla="+- 0 15686 15072"/>
                <a:gd name="T105" fmla="*/ T104 w 738"/>
                <a:gd name="T106" fmla="+- 0 8701 5969"/>
                <a:gd name="T107" fmla="*/ 8701 h 3231"/>
                <a:gd name="T108" fmla="+- 0 15679 15072"/>
                <a:gd name="T109" fmla="*/ T108 w 738"/>
                <a:gd name="T110" fmla="+- 0 8554 5969"/>
                <a:gd name="T111" fmla="*/ 8554 h 3231"/>
                <a:gd name="T112" fmla="+- 0 15641 15072"/>
                <a:gd name="T113" fmla="*/ T112 w 738"/>
                <a:gd name="T114" fmla="+- 0 8498 5969"/>
                <a:gd name="T115" fmla="*/ 8498 h 3231"/>
                <a:gd name="T116" fmla="+- 0 15590 15072"/>
                <a:gd name="T117" fmla="*/ T116 w 738"/>
                <a:gd name="T118" fmla="+- 0 8530 5969"/>
                <a:gd name="T119" fmla="*/ 8530 h 3231"/>
                <a:gd name="T120" fmla="+- 0 15587 15072"/>
                <a:gd name="T121" fmla="*/ T120 w 738"/>
                <a:gd name="T122" fmla="+- 0 8690 5969"/>
                <a:gd name="T123" fmla="*/ 8690 h 3231"/>
                <a:gd name="T124" fmla="+- 0 15633 15072"/>
                <a:gd name="T125" fmla="*/ T124 w 738"/>
                <a:gd name="T126" fmla="+- 0 8843 5969"/>
                <a:gd name="T127" fmla="*/ 8843 h 3231"/>
                <a:gd name="T128" fmla="+- 0 15691 15072"/>
                <a:gd name="T129" fmla="*/ T128 w 738"/>
                <a:gd name="T130" fmla="+- 0 8936 5969"/>
                <a:gd name="T131" fmla="*/ 8936 h 3231"/>
                <a:gd name="T132" fmla="+- 0 15716 15072"/>
                <a:gd name="T133" fmla="*/ T132 w 738"/>
                <a:gd name="T134" fmla="+- 0 9037 5969"/>
                <a:gd name="T135" fmla="*/ 9037 h 3231"/>
                <a:gd name="T136" fmla="+- 0 15633 15072"/>
                <a:gd name="T137" fmla="*/ T136 w 738"/>
                <a:gd name="T138" fmla="+- 0 9107 5969"/>
                <a:gd name="T139" fmla="*/ 9107 h 3231"/>
                <a:gd name="T140" fmla="+- 0 15520 15072"/>
                <a:gd name="T141" fmla="*/ T140 w 738"/>
                <a:gd name="T142" fmla="+- 0 9085 5969"/>
                <a:gd name="T143" fmla="*/ 9085 h 3231"/>
                <a:gd name="T144" fmla="+- 0 15458 15072"/>
                <a:gd name="T145" fmla="*/ T144 w 738"/>
                <a:gd name="T146" fmla="+- 0 9103 5969"/>
                <a:gd name="T147" fmla="*/ 9103 h 3231"/>
                <a:gd name="T148" fmla="+- 0 15474 15072"/>
                <a:gd name="T149" fmla="*/ T148 w 738"/>
                <a:gd name="T150" fmla="+- 0 9165 5969"/>
                <a:gd name="T151" fmla="*/ 9165 h 3231"/>
                <a:gd name="T152" fmla="+- 0 15620 15072"/>
                <a:gd name="T153" fmla="*/ T152 w 738"/>
                <a:gd name="T154" fmla="+- 0 9200 5969"/>
                <a:gd name="T155" fmla="*/ 9200 h 3231"/>
                <a:gd name="T156" fmla="+- 0 15754 15072"/>
                <a:gd name="T157" fmla="*/ T156 w 738"/>
                <a:gd name="T158" fmla="+- 0 9147 5969"/>
                <a:gd name="T159" fmla="*/ 9147 h 3231"/>
                <a:gd name="T160" fmla="+- 0 15798 15072"/>
                <a:gd name="T161" fmla="*/ T160 w 738"/>
                <a:gd name="T162" fmla="+- 0 9082 5969"/>
                <a:gd name="T163" fmla="*/ 9082 h 32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738" h="3231">
                  <a:moveTo>
                    <a:pt x="102" y="761"/>
                  </a:moveTo>
                  <a:lnTo>
                    <a:pt x="98" y="743"/>
                  </a:lnTo>
                  <a:lnTo>
                    <a:pt x="88" y="729"/>
                  </a:lnTo>
                  <a:lnTo>
                    <a:pt x="73" y="719"/>
                  </a:lnTo>
                  <a:lnTo>
                    <a:pt x="55" y="715"/>
                  </a:lnTo>
                  <a:lnTo>
                    <a:pt x="46" y="715"/>
                  </a:lnTo>
                  <a:lnTo>
                    <a:pt x="29" y="719"/>
                  </a:lnTo>
                  <a:lnTo>
                    <a:pt x="13" y="729"/>
                  </a:lnTo>
                  <a:lnTo>
                    <a:pt x="3" y="743"/>
                  </a:lnTo>
                  <a:lnTo>
                    <a:pt x="0" y="761"/>
                  </a:lnTo>
                  <a:lnTo>
                    <a:pt x="4" y="779"/>
                  </a:lnTo>
                  <a:lnTo>
                    <a:pt x="14" y="794"/>
                  </a:lnTo>
                  <a:lnTo>
                    <a:pt x="28" y="804"/>
                  </a:lnTo>
                  <a:lnTo>
                    <a:pt x="46" y="807"/>
                  </a:lnTo>
                  <a:lnTo>
                    <a:pt x="55" y="807"/>
                  </a:lnTo>
                  <a:lnTo>
                    <a:pt x="73" y="804"/>
                  </a:lnTo>
                  <a:lnTo>
                    <a:pt x="88" y="794"/>
                  </a:lnTo>
                  <a:lnTo>
                    <a:pt x="98" y="779"/>
                  </a:lnTo>
                  <a:lnTo>
                    <a:pt x="102" y="761"/>
                  </a:lnTo>
                  <a:moveTo>
                    <a:pt x="471" y="28"/>
                  </a:moveTo>
                  <a:lnTo>
                    <a:pt x="452" y="2"/>
                  </a:lnTo>
                  <a:lnTo>
                    <a:pt x="418" y="0"/>
                  </a:lnTo>
                  <a:lnTo>
                    <a:pt x="346" y="36"/>
                  </a:lnTo>
                  <a:lnTo>
                    <a:pt x="279" y="79"/>
                  </a:lnTo>
                  <a:lnTo>
                    <a:pt x="219" y="129"/>
                  </a:lnTo>
                  <a:lnTo>
                    <a:pt x="165" y="186"/>
                  </a:lnTo>
                  <a:lnTo>
                    <a:pt x="119" y="248"/>
                  </a:lnTo>
                  <a:lnTo>
                    <a:pt x="81" y="315"/>
                  </a:lnTo>
                  <a:lnTo>
                    <a:pt x="51" y="387"/>
                  </a:lnTo>
                  <a:lnTo>
                    <a:pt x="30" y="463"/>
                  </a:lnTo>
                  <a:lnTo>
                    <a:pt x="18" y="541"/>
                  </a:lnTo>
                  <a:lnTo>
                    <a:pt x="17" y="622"/>
                  </a:lnTo>
                  <a:lnTo>
                    <a:pt x="33" y="655"/>
                  </a:lnTo>
                  <a:lnTo>
                    <a:pt x="65" y="666"/>
                  </a:lnTo>
                  <a:lnTo>
                    <a:pt x="97" y="655"/>
                  </a:lnTo>
                  <a:lnTo>
                    <a:pt x="110" y="622"/>
                  </a:lnTo>
                  <a:lnTo>
                    <a:pt x="111" y="546"/>
                  </a:lnTo>
                  <a:lnTo>
                    <a:pt x="123" y="473"/>
                  </a:lnTo>
                  <a:lnTo>
                    <a:pt x="144" y="402"/>
                  </a:lnTo>
                  <a:lnTo>
                    <a:pt x="174" y="335"/>
                  </a:lnTo>
                  <a:lnTo>
                    <a:pt x="213" y="273"/>
                  </a:lnTo>
                  <a:lnTo>
                    <a:pt x="260" y="216"/>
                  </a:lnTo>
                  <a:lnTo>
                    <a:pt x="314" y="166"/>
                  </a:lnTo>
                  <a:lnTo>
                    <a:pt x="375" y="124"/>
                  </a:lnTo>
                  <a:lnTo>
                    <a:pt x="442" y="90"/>
                  </a:lnTo>
                  <a:lnTo>
                    <a:pt x="469" y="63"/>
                  </a:lnTo>
                  <a:lnTo>
                    <a:pt x="471" y="28"/>
                  </a:lnTo>
                  <a:moveTo>
                    <a:pt x="738" y="3066"/>
                  </a:moveTo>
                  <a:lnTo>
                    <a:pt x="735" y="3019"/>
                  </a:lnTo>
                  <a:lnTo>
                    <a:pt x="722" y="2973"/>
                  </a:lnTo>
                  <a:lnTo>
                    <a:pt x="701" y="2929"/>
                  </a:lnTo>
                  <a:lnTo>
                    <a:pt x="665" y="2862"/>
                  </a:lnTo>
                  <a:lnTo>
                    <a:pt x="635" y="2798"/>
                  </a:lnTo>
                  <a:lnTo>
                    <a:pt x="614" y="2732"/>
                  </a:lnTo>
                  <a:lnTo>
                    <a:pt x="603" y="2663"/>
                  </a:lnTo>
                  <a:lnTo>
                    <a:pt x="607" y="2585"/>
                  </a:lnTo>
                  <a:lnTo>
                    <a:pt x="598" y="2549"/>
                  </a:lnTo>
                  <a:lnTo>
                    <a:pt x="569" y="2529"/>
                  </a:lnTo>
                  <a:lnTo>
                    <a:pt x="537" y="2532"/>
                  </a:lnTo>
                  <a:lnTo>
                    <a:pt x="518" y="2561"/>
                  </a:lnTo>
                  <a:lnTo>
                    <a:pt x="511" y="2641"/>
                  </a:lnTo>
                  <a:lnTo>
                    <a:pt x="515" y="2721"/>
                  </a:lnTo>
                  <a:lnTo>
                    <a:pt x="531" y="2798"/>
                  </a:lnTo>
                  <a:lnTo>
                    <a:pt x="561" y="2874"/>
                  </a:lnTo>
                  <a:lnTo>
                    <a:pt x="588" y="2918"/>
                  </a:lnTo>
                  <a:lnTo>
                    <a:pt x="619" y="2967"/>
                  </a:lnTo>
                  <a:lnTo>
                    <a:pt x="642" y="3017"/>
                  </a:lnTo>
                  <a:lnTo>
                    <a:pt x="644" y="3068"/>
                  </a:lnTo>
                  <a:lnTo>
                    <a:pt x="613" y="3117"/>
                  </a:lnTo>
                  <a:lnTo>
                    <a:pt x="561" y="3138"/>
                  </a:lnTo>
                  <a:lnTo>
                    <a:pt x="501" y="3135"/>
                  </a:lnTo>
                  <a:lnTo>
                    <a:pt x="448" y="3116"/>
                  </a:lnTo>
                  <a:lnTo>
                    <a:pt x="412" y="3112"/>
                  </a:lnTo>
                  <a:lnTo>
                    <a:pt x="386" y="3134"/>
                  </a:lnTo>
                  <a:lnTo>
                    <a:pt x="380" y="3167"/>
                  </a:lnTo>
                  <a:lnTo>
                    <a:pt x="402" y="3196"/>
                  </a:lnTo>
                  <a:lnTo>
                    <a:pt x="472" y="3224"/>
                  </a:lnTo>
                  <a:lnTo>
                    <a:pt x="548" y="3231"/>
                  </a:lnTo>
                  <a:lnTo>
                    <a:pt x="620" y="3217"/>
                  </a:lnTo>
                  <a:lnTo>
                    <a:pt x="682" y="3178"/>
                  </a:lnTo>
                  <a:lnTo>
                    <a:pt x="709" y="3138"/>
                  </a:lnTo>
                  <a:lnTo>
                    <a:pt x="726" y="3113"/>
                  </a:lnTo>
                  <a:lnTo>
                    <a:pt x="738" y="3066"/>
                  </a:lnTo>
                </a:path>
              </a:pathLst>
            </a:custGeom>
            <a:solidFill>
              <a:srgbClr val="7BC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</p:grpSp>
      <p:pic>
        <p:nvPicPr>
          <p:cNvPr id="17" name="Picture 9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373381">
            <a:off x="235575" y="1884426"/>
            <a:ext cx="2037565" cy="24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0900" y="-7767"/>
            <a:ext cx="2451444" cy="20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197" y="-243052"/>
            <a:ext cx="2093676" cy="209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14423" y="1698304"/>
            <a:ext cx="5732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2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Nhận </a:t>
            </a: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FF92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xét chung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9224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09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228281" y="-2492299"/>
            <a:ext cx="5776330" cy="11407701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0900" y="-7767"/>
            <a:ext cx="2451444" cy="20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397974" y="1232671"/>
            <a:ext cx="9423547" cy="6727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Bài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làm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định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đúng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yêu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cầu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đề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bài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9224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8923" y="1973673"/>
            <a:ext cx="85438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2. </a:t>
            </a:r>
            <a:r>
              <a:rPr lang="en-US" altLang="en-US" sz="3200" dirty="0" err="1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Đa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altLang="en-US" sz="3200" dirty="0" err="1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số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altLang="en-US" sz="3200" dirty="0" err="1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các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 con </a:t>
            </a:r>
            <a:r>
              <a:rPr lang="en-US" altLang="en-US" sz="3200" dirty="0" err="1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đều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altLang="en-US" sz="3200" dirty="0" err="1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trình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altLang="en-US" sz="3200" dirty="0" err="1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bày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đủ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phần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9224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78923" y="2691367"/>
            <a:ext cx="102036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3. 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B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ài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văn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lang="en-US" altLang="en-US" sz="3200" dirty="0" err="1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đảm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altLang="en-US" sz="3200" dirty="0" err="1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bảo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altLang="en-US" sz="3200" dirty="0" err="1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đủ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altLang="en-US" sz="3200" dirty="0" err="1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nội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 dung </a:t>
            </a:r>
            <a:r>
              <a:rPr lang="en-US" altLang="en-US" sz="3200" dirty="0" err="1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của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altLang="en-US" sz="3200" dirty="0" err="1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câu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altLang="en-US" sz="3200" dirty="0" err="1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chuyện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9224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0062" y="3409061"/>
            <a:ext cx="117446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4.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Dùng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hợp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lí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hình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ảnh.Nhiều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bạn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MB, KB hay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  <a:ea typeface="微软雅黑"/>
              </a:rPr>
              <a:t>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9224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378924" y="4171061"/>
            <a:ext cx="1064493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Một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bài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cảm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xúc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chân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thật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en-US" sz="3200" dirty="0" err="1" smtClean="0">
                <a:solidFill>
                  <a:srgbClr val="FF9224">
                    <a:lumMod val="50000"/>
                  </a:srgbClr>
                </a:solidFill>
                <a:latin typeface="Arial"/>
              </a:rPr>
              <a:t>có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en-US" sz="3200" dirty="0" err="1" smtClean="0">
                <a:solidFill>
                  <a:srgbClr val="FF9224">
                    <a:lumMod val="50000"/>
                  </a:srgbClr>
                </a:solidFill>
                <a:latin typeface="Arial"/>
              </a:rPr>
              <a:t>sự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en-US" sz="3200" dirty="0" err="1" smtClean="0">
                <a:solidFill>
                  <a:srgbClr val="FF9224">
                    <a:lumMod val="50000"/>
                  </a:srgbClr>
                </a:solidFill>
                <a:latin typeface="Arial"/>
              </a:rPr>
              <a:t>sáng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en-US" sz="3200" dirty="0" err="1" smtClean="0">
                <a:solidFill>
                  <a:srgbClr val="FF9224">
                    <a:lumMod val="50000"/>
                  </a:srgbClr>
                </a:solidFill>
                <a:latin typeface="Arial"/>
              </a:rPr>
              <a:t>tạo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en-US" sz="3200" dirty="0" err="1" smtClean="0">
                <a:solidFill>
                  <a:srgbClr val="FF9224">
                    <a:lumMod val="50000"/>
                  </a:srgbClr>
                </a:solidFill>
                <a:latin typeface="Arial"/>
              </a:rPr>
              <a:t>khi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en-US" sz="3200" dirty="0" err="1" smtClean="0">
                <a:solidFill>
                  <a:srgbClr val="FF9224">
                    <a:lumMod val="50000"/>
                  </a:srgbClr>
                </a:solidFill>
                <a:latin typeface="Arial"/>
              </a:rPr>
              <a:t>kể</a:t>
            </a:r>
            <a:r>
              <a:rPr lang="en-US" altLang="en-US" sz="3200" dirty="0" smtClean="0">
                <a:solidFill>
                  <a:srgbClr val="FF9224">
                    <a:lumMod val="50000"/>
                  </a:srgbClr>
                </a:solidFill>
                <a:latin typeface="Arial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9224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61115" y="4933061"/>
            <a:ext cx="11193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6.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rõ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ràng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chấm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ngắt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hợp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lí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9224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5482B5-EDE3-F347-4EC5-54A0AA0F1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758" y="-274397"/>
            <a:ext cx="5736833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644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228281" y="-2492299"/>
            <a:ext cx="5776330" cy="11407701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0900" y="-7767"/>
            <a:ext cx="2451444" cy="20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83300" y="1636180"/>
            <a:ext cx="8382000" cy="740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Một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bạn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sai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lỗi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chính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tả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02618" y="2338591"/>
            <a:ext cx="112966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2.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Một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bạn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dùng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từ</a:t>
            </a:r>
            <a:r>
              <a:rPr lang="en-US" altLang="en-US" sz="4400" dirty="0" smtClean="0">
                <a:solidFill>
                  <a:srgbClr val="993300"/>
                </a:solidFill>
                <a:latin typeface="Arial"/>
              </a:rPr>
              <a:t>, </a:t>
            </a:r>
            <a:r>
              <a:rPr lang="en-US" altLang="en-US" sz="4400" dirty="0" err="1" smtClean="0">
                <a:solidFill>
                  <a:srgbClr val="993300"/>
                </a:solidFill>
                <a:latin typeface="Arial"/>
              </a:rPr>
              <a:t>viết</a:t>
            </a:r>
            <a:r>
              <a:rPr lang="en-US" altLang="en-US" sz="4400" dirty="0" smtClean="0">
                <a:solidFill>
                  <a:srgbClr val="993300"/>
                </a:solidFill>
                <a:latin typeface="Arial"/>
              </a:rPr>
              <a:t> </a:t>
            </a:r>
            <a:r>
              <a:rPr lang="en-US" altLang="en-US" sz="4400" dirty="0" err="1" smtClean="0">
                <a:solidFill>
                  <a:srgbClr val="993300"/>
                </a:solidFill>
                <a:latin typeface="Arial"/>
              </a:rPr>
              <a:t>câu</a:t>
            </a:r>
            <a:r>
              <a:rPr lang="en-US" altLang="en-US" sz="4400" dirty="0" smtClean="0">
                <a:solidFill>
                  <a:srgbClr val="993300"/>
                </a:solidFill>
                <a:latin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chưa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hợp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lý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02618" y="3024391"/>
            <a:ext cx="123706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3. </a:t>
            </a:r>
            <a:r>
              <a:rPr lang="en-US" altLang="en-US" sz="4400" dirty="0" err="1" smtClean="0">
                <a:solidFill>
                  <a:srgbClr val="993300"/>
                </a:solidFill>
                <a:latin typeface="Arial"/>
                <a:ea typeface="微软雅黑"/>
              </a:rPr>
              <a:t>Một</a:t>
            </a:r>
            <a:r>
              <a:rPr lang="en-US" altLang="en-US" sz="4400" dirty="0" smtClean="0">
                <a:solidFill>
                  <a:srgbClr val="993300"/>
                </a:solidFill>
                <a:latin typeface="Arial"/>
                <a:ea typeface="微软雅黑"/>
              </a:rPr>
              <a:t> </a:t>
            </a:r>
            <a:r>
              <a:rPr lang="en-US" altLang="en-US" sz="4400" dirty="0" err="1" smtClean="0">
                <a:solidFill>
                  <a:srgbClr val="993300"/>
                </a:solidFill>
                <a:latin typeface="Arial"/>
                <a:ea typeface="微软雅黑"/>
              </a:rPr>
              <a:t>số</a:t>
            </a:r>
            <a:r>
              <a:rPr lang="en-US" altLang="en-US" sz="4400" dirty="0" smtClean="0">
                <a:solidFill>
                  <a:srgbClr val="993300"/>
                </a:solidFill>
                <a:latin typeface="Arial"/>
                <a:ea typeface="微软雅黑"/>
              </a:rPr>
              <a:t> </a:t>
            </a:r>
            <a:r>
              <a:rPr lang="en-US" altLang="en-US" sz="4400" dirty="0" err="1" smtClean="0">
                <a:solidFill>
                  <a:srgbClr val="993300"/>
                </a:solidFill>
                <a:latin typeface="Arial"/>
                <a:ea typeface="微软雅黑"/>
              </a:rPr>
              <a:t>bạn</a:t>
            </a:r>
            <a:r>
              <a:rPr lang="en-US" altLang="en-US" sz="4400" dirty="0" smtClean="0">
                <a:solidFill>
                  <a:srgbClr val="993300"/>
                </a:solidFill>
                <a:latin typeface="Arial"/>
                <a:ea typeface="微软雅黑"/>
              </a:rPr>
              <a:t> </a:t>
            </a:r>
            <a:r>
              <a:rPr lang="en-US" altLang="en-US" sz="4400" dirty="0" err="1" smtClean="0">
                <a:solidFill>
                  <a:srgbClr val="993300"/>
                </a:solidFill>
                <a:latin typeface="Arial"/>
                <a:ea typeface="微软雅黑"/>
              </a:rPr>
              <a:t>chưa</a:t>
            </a:r>
            <a:r>
              <a:rPr lang="en-US" altLang="en-US" sz="4400" dirty="0" smtClean="0">
                <a:solidFill>
                  <a:srgbClr val="993300"/>
                </a:solidFill>
                <a:latin typeface="Arial"/>
                <a:ea typeface="微软雅黑"/>
              </a:rPr>
              <a:t> </a:t>
            </a:r>
            <a:r>
              <a:rPr lang="en-US" altLang="en-US" sz="4400" dirty="0" err="1" smtClean="0">
                <a:solidFill>
                  <a:srgbClr val="993300"/>
                </a:solidFill>
                <a:latin typeface="Arial"/>
                <a:ea typeface="微软雅黑"/>
              </a:rPr>
              <a:t>phân</a:t>
            </a:r>
            <a:r>
              <a:rPr lang="en-US" altLang="en-US" sz="4400" dirty="0" smtClean="0">
                <a:solidFill>
                  <a:srgbClr val="993300"/>
                </a:solidFill>
                <a:latin typeface="Arial"/>
                <a:ea typeface="微软雅黑"/>
              </a:rPr>
              <a:t> </a:t>
            </a:r>
            <a:r>
              <a:rPr lang="en-US" altLang="en-US" sz="4400" dirty="0" err="1" smtClean="0">
                <a:solidFill>
                  <a:srgbClr val="993300"/>
                </a:solidFill>
                <a:latin typeface="Arial"/>
                <a:ea typeface="微软雅黑"/>
              </a:rPr>
              <a:t>rõ</a:t>
            </a:r>
            <a:r>
              <a:rPr lang="en-US" altLang="en-US" sz="4400" dirty="0" smtClean="0">
                <a:solidFill>
                  <a:srgbClr val="993300"/>
                </a:solidFill>
                <a:latin typeface="Arial"/>
                <a:ea typeface="微软雅黑"/>
              </a:rPr>
              <a:t> 3 </a:t>
            </a:r>
            <a:r>
              <a:rPr lang="en-US" altLang="en-US" sz="4400" dirty="0" err="1" smtClean="0">
                <a:solidFill>
                  <a:srgbClr val="993300"/>
                </a:solidFill>
                <a:latin typeface="Arial"/>
                <a:ea typeface="微软雅黑"/>
              </a:rPr>
              <a:t>phần</a:t>
            </a:r>
            <a:r>
              <a:rPr lang="en-US" altLang="en-US" sz="4400" dirty="0" smtClean="0">
                <a:solidFill>
                  <a:srgbClr val="993300"/>
                </a:solidFill>
                <a:latin typeface="Arial"/>
                <a:ea typeface="微软雅黑"/>
              </a:rPr>
              <a:t> </a:t>
            </a:r>
            <a:r>
              <a:rPr lang="en-US" altLang="en-US" sz="4400" dirty="0" err="1" smtClean="0">
                <a:solidFill>
                  <a:srgbClr val="993300"/>
                </a:solidFill>
                <a:latin typeface="Arial"/>
                <a:ea typeface="微软雅黑"/>
              </a:rPr>
              <a:t>của</a:t>
            </a:r>
            <a:r>
              <a:rPr lang="en-US" altLang="en-US" sz="4400" dirty="0" smtClean="0">
                <a:solidFill>
                  <a:srgbClr val="993300"/>
                </a:solidFill>
                <a:latin typeface="Arial"/>
                <a:ea typeface="微软雅黑"/>
              </a:rPr>
              <a:t> </a:t>
            </a:r>
            <a:r>
              <a:rPr lang="en-US" altLang="en-US" sz="4400" dirty="0" err="1" smtClean="0">
                <a:solidFill>
                  <a:srgbClr val="993300"/>
                </a:solidFill>
                <a:latin typeface="Arial"/>
                <a:ea typeface="微软雅黑"/>
              </a:rPr>
              <a:t>bài</a:t>
            </a:r>
            <a:r>
              <a:rPr lang="en-US" altLang="en-US" sz="4400" dirty="0" smtClean="0">
                <a:solidFill>
                  <a:srgbClr val="993300"/>
                </a:solidFill>
                <a:latin typeface="Arial"/>
                <a:ea typeface="微软雅黑"/>
              </a:rPr>
              <a:t> </a:t>
            </a:r>
            <a:r>
              <a:rPr lang="en-US" altLang="en-US" sz="4400" dirty="0" err="1" smtClean="0">
                <a:solidFill>
                  <a:srgbClr val="993300"/>
                </a:solidFill>
                <a:latin typeface="Arial"/>
                <a:ea typeface="微软雅黑"/>
              </a:rPr>
              <a:t>văn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 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16065" y="3740264"/>
            <a:ext cx="86950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4.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Một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bạn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chưa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sạch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đẹp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8A7066-6345-E485-871C-33386AFC6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883" y="363778"/>
            <a:ext cx="5736833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07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whiteboard&#10;&#10;Description automatically generated">
            <a:extLst>
              <a:ext uri="{FF2B5EF4-FFF2-40B4-BE49-F238E27FC236}">
                <a16:creationId xmlns:a16="http://schemas.microsoft.com/office/drawing/2014/main" xmlns="" id="{1519683E-9B10-C7C0-1071-1392E2C9A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0595" y="1521256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05BB75-23EA-7984-897F-0AAB9C96B17B}"/>
              </a:ext>
            </a:extLst>
          </p:cNvPr>
          <p:cNvSpPr txBox="1"/>
          <p:nvPr/>
        </p:nvSpPr>
        <p:spPr>
          <a:xfrm>
            <a:off x="1384664" y="1750423"/>
            <a:ext cx="3592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xmlns="" id="{D70C7014-A5C8-B018-4F7D-CF6DBFD6F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2150" y="1491439"/>
            <a:ext cx="5829299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E6DF5D-FB0A-F199-FA49-8D18A58DE3C0}"/>
              </a:ext>
            </a:extLst>
          </p:cNvPr>
          <p:cNvSpPr txBox="1"/>
          <p:nvPr/>
        </p:nvSpPr>
        <p:spPr>
          <a:xfrm>
            <a:off x="5924550" y="1828800"/>
            <a:ext cx="5572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xmlns="" id="{189C1CF3-CB80-7DD1-38FF-A315FA3C7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0777" y="3628351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736FD9-E34F-0BD5-5381-1C56C8B408D5}"/>
              </a:ext>
            </a:extLst>
          </p:cNvPr>
          <p:cNvSpPr txBox="1"/>
          <p:nvPr/>
        </p:nvSpPr>
        <p:spPr>
          <a:xfrm>
            <a:off x="1605168" y="4089124"/>
            <a:ext cx="303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</a:p>
        </p:txBody>
      </p:sp>
      <p:pic>
        <p:nvPicPr>
          <p:cNvPr id="9" name="Picture 8" descr="Text, whiteboard&#10;&#10;Description automatically generated">
            <a:extLst>
              <a:ext uri="{FF2B5EF4-FFF2-40B4-BE49-F238E27FC236}">
                <a16:creationId xmlns:a16="http://schemas.microsoft.com/office/drawing/2014/main" xmlns="" id="{0736B07A-4B48-91B8-D201-09E6601F6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1194" y="3850325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197FF5-02AA-646C-3E41-A7609FCA8782}"/>
              </a:ext>
            </a:extLst>
          </p:cNvPr>
          <p:cNvSpPr txBox="1"/>
          <p:nvPr/>
        </p:nvSpPr>
        <p:spPr>
          <a:xfrm>
            <a:off x="6124160" y="4207980"/>
            <a:ext cx="303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mắc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lỗi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C708D40-2FD7-376D-CBE2-2FA795C5874D}"/>
              </a:ext>
            </a:extLst>
          </p:cNvPr>
          <p:cNvSpPr txBox="1"/>
          <p:nvPr/>
        </p:nvSpPr>
        <p:spPr>
          <a:xfrm>
            <a:off x="2443708" y="105750"/>
            <a:ext cx="6567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26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37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815069" y="2404409"/>
            <a:ext cx="5734516" cy="0"/>
          </a:xfrm>
          <a:prstGeom prst="line">
            <a:avLst/>
          </a:prstGeom>
          <a:ln w="28575">
            <a:solidFill>
              <a:srgbClr val="6FB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815069" y="3740086"/>
            <a:ext cx="5734516" cy="0"/>
          </a:xfrm>
          <a:prstGeom prst="line">
            <a:avLst/>
          </a:prstGeom>
          <a:ln w="28575">
            <a:solidFill>
              <a:srgbClr val="6FB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3623" y="858416"/>
            <a:ext cx="381476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71C745-30DD-631D-F976-DD8A933D5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985" y="2199048"/>
            <a:ext cx="679762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62734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790">
      <a:dk1>
        <a:sysClr val="windowText" lastClr="000000"/>
      </a:dk1>
      <a:lt1>
        <a:sysClr val="window" lastClr="FFFFFF"/>
      </a:lt1>
      <a:dk2>
        <a:srgbClr val="6FB420"/>
      </a:dk2>
      <a:lt2>
        <a:srgbClr val="6FB420"/>
      </a:lt2>
      <a:accent1>
        <a:srgbClr val="FF9224"/>
      </a:accent1>
      <a:accent2>
        <a:srgbClr val="6FB420"/>
      </a:accent2>
      <a:accent3>
        <a:srgbClr val="FF9224"/>
      </a:accent3>
      <a:accent4>
        <a:srgbClr val="6FB420"/>
      </a:accent4>
      <a:accent5>
        <a:srgbClr val="FF9224"/>
      </a:accent5>
      <a:accent6>
        <a:srgbClr val="6FB420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239</Words>
  <Application>Microsoft Office PowerPoint</Application>
  <PresentationFormat>Custom</PresentationFormat>
  <Paragraphs>24</Paragraphs>
  <Slides>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2023-08-10T11:11:22Z</dcterms:created>
  <dcterms:modified xsi:type="dcterms:W3CDTF">2024-10-29T07:26:12Z</dcterms:modified>
</cp:coreProperties>
</file>