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11"/>
  </p:notesMasterIdLst>
  <p:sldIdLst>
    <p:sldId id="379" r:id="rId2"/>
    <p:sldId id="380" r:id="rId3"/>
    <p:sldId id="376" r:id="rId4"/>
    <p:sldId id="368" r:id="rId5"/>
    <p:sldId id="378" r:id="rId6"/>
    <p:sldId id="375" r:id="rId7"/>
    <p:sldId id="370" r:id="rId8"/>
    <p:sldId id="377" r:id="rId9"/>
    <p:sldId id="277" r:id="rId10"/>
  </p:sldIdLst>
  <p:sldSz cx="9144000" cy="5143500" type="screen16x9"/>
  <p:notesSz cx="6858000" cy="9144000"/>
  <p:embeddedFontLst>
    <p:embeddedFont>
      <p:font typeface="Comfortaa Medium" panose="020B0604020202020204" charset="0"/>
      <p:regular r:id="rId12"/>
      <p:bold r:id="rId13"/>
    </p:embeddedFont>
    <p:embeddedFont>
      <p:font typeface=".VnCourier New" panose="02027200000000000000" pitchFamily="18" charset="0"/>
      <p:regular r:id="rId14"/>
      <p:bold r:id="rId15"/>
      <p:italic r:id="rId16"/>
      <p:boldItalic r:id="rId17"/>
    </p:embeddedFont>
    <p:embeddedFont>
      <p:font typeface="Fira Sans Extra Condensed Medium" panose="020B0604020202020204" charset="0"/>
      <p:regular r:id="rId18"/>
      <p:bold r:id="rId19"/>
      <p:italic r:id="rId20"/>
      <p:boldItalic r:id="rId21"/>
    </p:embeddedFont>
    <p:embeddedFont>
      <p:font typeface="Ubuntu" panose="020B0504030602030204" pitchFamily="34" charset="0"/>
      <p:regular r:id="rId22"/>
      <p:bold r:id="rId23"/>
      <p:italic r:id="rId24"/>
      <p:boldItalic r:id="rId25"/>
    </p:embeddedFont>
    <p:embeddedFont>
      <p:font typeface=".VnCourier" panose="020B7200000000000000" pitchFamily="34" charset="0"/>
      <p:regular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Roboto Slab Light" pitchFamily="2" charset="0"/>
      <p:regular r:id="rId33"/>
      <p:bold r:id="rId34"/>
    </p:embeddedFont>
    <p:embeddedFont>
      <p:font typeface="Comfortaa" panose="020B0604020202020204" charset="0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74908F-1B05-447D-B9A2-9EA550F7D07F}">
  <a:tblStyle styleId="{DC74908F-1B05-447D-B9A2-9EA550F7D07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211" autoAdjust="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font" Target="fonts/font23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font" Target="fonts/font25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57196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bcae92054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bcae92054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5396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pPr rtl="0"/>
            <a:fld id="{C3DD49AE-E876-4130-BF53-6229B9820536}" type="datetime1">
              <a:rPr lang="en-US" smtClean="0"/>
              <a:t>29/3/2024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rtl="0"/>
            <a:fld id="{37A705E3-E620-489D-9973-6221209A4B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34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pPr rtl="0"/>
            <a:fld id="{C3DD49AE-E876-4130-BF53-6229B9820536}" type="datetime1">
              <a:rPr lang="en-US" smtClean="0"/>
              <a:t>29/3/2024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rtl="0"/>
            <a:fld id="{37A705E3-E620-489D-9973-6221209A4B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45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pPr rtl="0"/>
            <a:fld id="{C3DD49AE-E876-4130-BF53-6229B9820536}" type="datetime1">
              <a:rPr lang="en-US" smtClean="0"/>
              <a:t>29/3/2024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rtl="0"/>
            <a:fld id="{37A705E3-E620-489D-9973-6221209A4B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77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8" name="Google Shape;2518;gd4d592a5c7_0_1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9" name="Google Shape;2519;gd4d592a5c7_0_1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4590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E6C7-BF4D-4824-B37B-CCBFE621F2FE}" type="datetimeFigureOut">
              <a:rPr lang="en-US" smtClean="0"/>
              <a:t>29/3/2024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632F-54E5-421C-8A05-92B9D889F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3525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E6C7-BF4D-4824-B37B-CCBFE621F2FE}" type="datetimeFigureOut">
              <a:rPr lang="en-US" smtClean="0"/>
              <a:t>29/3/2024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632F-54E5-421C-8A05-92B9D889F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99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E6C7-BF4D-4824-B37B-CCBFE621F2FE}" type="datetimeFigureOut">
              <a:rPr lang="en-US" smtClean="0"/>
              <a:t>29/3/2024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632F-54E5-421C-8A05-92B9D889F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614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3278250" y="25326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ubTitle" idx="1"/>
          </p:nvPr>
        </p:nvSpPr>
        <p:spPr>
          <a:xfrm>
            <a:off x="3192450" y="32139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 hasCustomPrompt="1"/>
          </p:nvPr>
        </p:nvSpPr>
        <p:spPr>
          <a:xfrm>
            <a:off x="35074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559137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7"/>
          <p:cNvSpPr txBox="1">
            <a:spLocks noGrp="1"/>
          </p:cNvSpPr>
          <p:nvPr>
            <p:ph type="ctrTitle"/>
          </p:nvPr>
        </p:nvSpPr>
        <p:spPr>
          <a:xfrm>
            <a:off x="5417763" y="750775"/>
            <a:ext cx="26241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07" name="Google Shape;707;p17"/>
          <p:cNvSpPr txBox="1">
            <a:spLocks noGrp="1"/>
          </p:cNvSpPr>
          <p:nvPr>
            <p:ph type="subTitle" idx="1"/>
          </p:nvPr>
        </p:nvSpPr>
        <p:spPr>
          <a:xfrm>
            <a:off x="5417775" y="1435425"/>
            <a:ext cx="26241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4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08" name="Google Shape;708;p17"/>
          <p:cNvSpPr txBox="1">
            <a:spLocks noGrp="1"/>
          </p:cNvSpPr>
          <p:nvPr>
            <p:ph type="title" idx="2" hasCustomPrompt="1"/>
          </p:nvPr>
        </p:nvSpPr>
        <p:spPr>
          <a:xfrm>
            <a:off x="3486938" y="583625"/>
            <a:ext cx="2154000" cy="15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706094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E6C7-BF4D-4824-B37B-CCBFE621F2FE}" type="datetimeFigureOut">
              <a:rPr lang="en-US" smtClean="0"/>
              <a:t>29/3/2024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632F-54E5-421C-8A05-92B9D889F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702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E6C7-BF4D-4824-B37B-CCBFE621F2FE}" type="datetimeFigureOut">
              <a:rPr lang="en-US" smtClean="0"/>
              <a:t>29/3/2024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632F-54E5-421C-8A05-92B9D889F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9609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E6C7-BF4D-4824-B37B-CCBFE621F2FE}" type="datetimeFigureOut">
              <a:rPr lang="en-US" smtClean="0"/>
              <a:t>29/3/2024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632F-54E5-421C-8A05-92B9D889F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8465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E6C7-BF4D-4824-B37B-CCBFE621F2FE}" type="datetimeFigureOut">
              <a:rPr lang="en-US" smtClean="0"/>
              <a:t>29/3/2024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632F-54E5-421C-8A05-92B9D889F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2110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E6C7-BF4D-4824-B37B-CCBFE621F2FE}" type="datetimeFigureOut">
              <a:rPr lang="en-US" smtClean="0"/>
              <a:t>29/3/2024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632F-54E5-421C-8A05-92B9D889F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5646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361324-1C8A-40EA-A8C7-BACD05350B74}" type="datetime1">
              <a:rPr lang="en-US" smtClean="0"/>
              <a:t>29/3/2024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09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E6C7-BF4D-4824-B37B-CCBFE621F2FE}" type="datetimeFigureOut">
              <a:rPr lang="en-US" smtClean="0"/>
              <a:t>29/3/2024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632F-54E5-421C-8A05-92B9D889F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5388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E6C7-BF4D-4824-B37B-CCBFE621F2FE}" type="datetimeFigureOut">
              <a:rPr lang="en-US" smtClean="0"/>
              <a:t>29/3/2024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632F-54E5-421C-8A05-92B9D889F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5168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4E6C7-BF4D-4824-B37B-CCBFE621F2FE}" type="datetimeFigureOut">
              <a:rPr lang="en-US" smtClean="0"/>
              <a:t>29/3/2024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1632F-54E5-421C-8A05-92B9D889F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4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00" r:id="rId12"/>
    <p:sldLayoutId id="2147483703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ự báo thời tiết ngày 2/1/2019: Bắc Bộ rét đậm, rét h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74" y="123290"/>
            <a:ext cx="7900827" cy="502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7478" y="123290"/>
            <a:ext cx="7388831" cy="103769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 smtClean="0"/>
              <a:t>UNIT 16    WEATHER</a:t>
            </a:r>
            <a:br>
              <a:rPr lang="en-US" dirty="0" smtClean="0"/>
            </a:br>
            <a:r>
              <a:rPr lang="en-US" dirty="0" smtClean="0"/>
              <a:t>                (lesson 3/p4,5,6)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19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p43"/>
          <p:cNvSpPr txBox="1">
            <a:spLocks noGrp="1"/>
          </p:cNvSpPr>
          <p:nvPr>
            <p:ph type="title"/>
          </p:nvPr>
        </p:nvSpPr>
        <p:spPr>
          <a:xfrm>
            <a:off x="1281636" y="65667"/>
            <a:ext cx="6392432" cy="524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600" dirty="0" smtClean="0">
                <a:latin typeface=".VnCourier New" panose="02027200000000000000" pitchFamily="18" charset="0"/>
                <a:cs typeface="Times New Roman" panose="02020603050405020304" pitchFamily="18" charset="0"/>
              </a:rPr>
              <a:t>1/Warm-up </a:t>
            </a:r>
            <a:r>
              <a:rPr lang="en-US" sz="3600" dirty="0">
                <a:latin typeface=".VnCourier New" panose="02027200000000000000" pitchFamily="18" charset="0"/>
                <a:cs typeface="Times New Roman" panose="02020603050405020304" pitchFamily="18" charset="0"/>
              </a:rPr>
              <a:t>and review</a:t>
            </a:r>
          </a:p>
        </p:txBody>
      </p:sp>
      <p:grpSp>
        <p:nvGrpSpPr>
          <p:cNvPr id="1826" name="Google Shape;1826;p43"/>
          <p:cNvGrpSpPr/>
          <p:nvPr/>
        </p:nvGrpSpPr>
        <p:grpSpPr>
          <a:xfrm rot="1253449">
            <a:off x="203998" y="-88251"/>
            <a:ext cx="1024641" cy="1333069"/>
            <a:chOff x="4318023" y="4113296"/>
            <a:chExt cx="716422" cy="932073"/>
          </a:xfrm>
        </p:grpSpPr>
        <p:sp>
          <p:nvSpPr>
            <p:cNvPr id="1827" name="Google Shape;1827;p43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3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3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3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1775;p43"/>
          <p:cNvSpPr txBox="1">
            <a:spLocks noGrp="1"/>
          </p:cNvSpPr>
          <p:nvPr>
            <p:ph type="title"/>
          </p:nvPr>
        </p:nvSpPr>
        <p:spPr>
          <a:xfrm>
            <a:off x="256854" y="791019"/>
            <a:ext cx="8527550" cy="19419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600" dirty="0" smtClean="0">
                <a:latin typeface=".VnCourier New" panose="02027200000000000000" pitchFamily="18" charset="0"/>
                <a:cs typeface="Times New Roman" panose="02020603050405020304" pitchFamily="18" charset="0"/>
              </a:rPr>
              <a:t>*Dance: Roll your hand( video)</a:t>
            </a:r>
            <a:r>
              <a:rPr lang="en-US" sz="3600" dirty="0">
                <a:latin typeface=".VnCourier New" panose="02027200000000000000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.VnCourier New" panose="02027200000000000000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.VnCourier New" panose="02027200000000000000" pitchFamily="18" charset="0"/>
                <a:cs typeface="Times New Roman" panose="02020603050405020304" pitchFamily="18" charset="0"/>
              </a:rPr>
              <a:t>*Game: What’s missing ?(6pictures about weather)</a:t>
            </a:r>
            <a:endParaRPr lang="en-US" sz="3600" dirty="0">
              <a:latin typeface=".VnCourier New" panose="02027200000000000000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25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7" y="0"/>
            <a:ext cx="8734348" cy="514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4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258" y="156824"/>
            <a:ext cx="4743238" cy="49850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23982"/>
            <a:ext cx="4469258" cy="6061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1.What was the weather like yesterday ?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446944"/>
            <a:ext cx="4469258" cy="6061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2. What is the weather like today 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2443536"/>
            <a:ext cx="4469258" cy="6061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3. Where is Kate now  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405883"/>
            <a:ext cx="4469258" cy="6061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4.Where is Jim now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789470" y="827069"/>
            <a:ext cx="1506876" cy="303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401096" y="1032553"/>
            <a:ext cx="1734325" cy="303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568629" y="827069"/>
            <a:ext cx="1123308" cy="303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255083" y="1341634"/>
            <a:ext cx="1459934" cy="303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012095" y="522269"/>
            <a:ext cx="482885" cy="3904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888840" y="522269"/>
            <a:ext cx="482885" cy="3904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6587422" y="1260297"/>
            <a:ext cx="482885" cy="3904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7830621" y="981181"/>
            <a:ext cx="482885" cy="3904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Oval 5"/>
          <p:cNvSpPr/>
          <p:nvPr/>
        </p:nvSpPr>
        <p:spPr>
          <a:xfrm>
            <a:off x="7413660" y="2443536"/>
            <a:ext cx="309938" cy="440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365715" y="3185845"/>
            <a:ext cx="309938" cy="440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830130" y="4012058"/>
            <a:ext cx="309938" cy="440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806914" y="4695456"/>
            <a:ext cx="309938" cy="440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1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4" grpId="0" animBg="1"/>
      <p:bldP spid="13" grpId="0" animBg="1"/>
      <p:bldP spid="14" grpId="0" animBg="1"/>
      <p:bldP spid="15" grpId="0" animBg="1"/>
      <p:bldP spid="5" grpId="0"/>
      <p:bldP spid="16" grpId="0"/>
      <p:bldP spid="17" grpId="0"/>
      <p:bldP spid="18" grpId="0"/>
      <p:bldP spid="6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005" y="150554"/>
            <a:ext cx="7886700" cy="568637"/>
          </a:xfrm>
        </p:spPr>
        <p:txBody>
          <a:bodyPr/>
          <a:lstStyle/>
          <a:p>
            <a:r>
              <a:rPr lang="en-US" dirty="0" smtClean="0"/>
              <a:t>Checks answers by game : lucky spin.</a:t>
            </a:r>
            <a:endParaRPr lang="en-US" dirty="0"/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id="{0C497E88-55A2-427F-BA7D-FA941BD1A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34" y="616450"/>
            <a:ext cx="8856324" cy="4372938"/>
          </a:xfrm>
          <a:prstGeom prst="rect">
            <a:avLst/>
          </a:prstGeom>
        </p:spPr>
      </p:pic>
      <p:sp>
        <p:nvSpPr>
          <p:cNvPr id="5" name="Hộp Văn bản 5">
            <a:extLst>
              <a:ext uri="{FF2B5EF4-FFF2-40B4-BE49-F238E27FC236}">
                <a16:creationId xmlns:a16="http://schemas.microsoft.com/office/drawing/2014/main" id="{92B8E983-ECE0-4D5E-81C3-8356A86ADBE8}"/>
              </a:ext>
            </a:extLst>
          </p:cNvPr>
          <p:cNvSpPr txBox="1"/>
          <p:nvPr/>
        </p:nvSpPr>
        <p:spPr>
          <a:xfrm>
            <a:off x="2990764" y="1041490"/>
            <a:ext cx="9071450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C00000"/>
                </a:solidFill>
              </a:rPr>
              <a:t>LUCKY SPIN</a:t>
            </a:r>
            <a:endParaRPr lang="en-US" sz="3600" dirty="0">
              <a:solidFill>
                <a:srgbClr val="C00000"/>
              </a:solidFill>
            </a:endParaRPr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65182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7" y="0"/>
            <a:ext cx="8734348" cy="514555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763803" y="2419564"/>
            <a:ext cx="246580" cy="30822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7" name="Oval 6"/>
          <p:cNvSpPr/>
          <p:nvPr/>
        </p:nvSpPr>
        <p:spPr>
          <a:xfrm>
            <a:off x="5763802" y="3226195"/>
            <a:ext cx="246580" cy="30822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8" name="Oval 7"/>
          <p:cNvSpPr/>
          <p:nvPr/>
        </p:nvSpPr>
        <p:spPr>
          <a:xfrm>
            <a:off x="1127534" y="4835275"/>
            <a:ext cx="246580" cy="30822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9" name="Oval 8"/>
          <p:cNvSpPr/>
          <p:nvPr/>
        </p:nvSpPr>
        <p:spPr>
          <a:xfrm>
            <a:off x="1105590" y="4019764"/>
            <a:ext cx="246580" cy="30822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16944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57" y="7305"/>
            <a:ext cx="9154223" cy="45910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25968" y="667820"/>
            <a:ext cx="4418032" cy="393048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6175" y="976045"/>
            <a:ext cx="3935003" cy="309252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4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57" y="7305"/>
            <a:ext cx="9154223" cy="45910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6175" y="986319"/>
            <a:ext cx="3935003" cy="309252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725968" y="688369"/>
            <a:ext cx="4577112" cy="35548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1.The weather is </a:t>
            </a:r>
            <a:r>
              <a:rPr lang="en-US" sz="2400" dirty="0" smtClean="0">
                <a:solidFill>
                  <a:srgbClr val="FF0000"/>
                </a:solidFill>
              </a:rPr>
              <a:t>lovely</a:t>
            </a:r>
            <a:r>
              <a:rPr lang="en-US" sz="2400" dirty="0" smtClean="0">
                <a:solidFill>
                  <a:schemeClr val="tx1"/>
                </a:solidFill>
              </a:rPr>
              <a:t> today 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2.My family go shopping.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3.My parents want to buy </a:t>
            </a:r>
            <a:r>
              <a:rPr lang="en-US" sz="2400" dirty="0" smtClean="0">
                <a:solidFill>
                  <a:srgbClr val="FF0000"/>
                </a:solidFill>
              </a:rPr>
              <a:t>some clothes.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4.I want to buy some </a:t>
            </a:r>
            <a:r>
              <a:rPr lang="en-US" sz="2400" dirty="0" smtClean="0">
                <a:solidFill>
                  <a:srgbClr val="FF0000"/>
                </a:solidFill>
              </a:rPr>
              <a:t>school things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5.My brother wants to buy </a:t>
            </a:r>
            <a:r>
              <a:rPr lang="en-US" sz="2400" dirty="0" smtClean="0">
                <a:solidFill>
                  <a:srgbClr val="FF0000"/>
                </a:solidFill>
              </a:rPr>
              <a:t>some drinks.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56417" y="301603"/>
            <a:ext cx="3339101" cy="380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(Discuss - interview)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35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1" name="Google Shape;2521;p58"/>
          <p:cNvSpPr txBox="1">
            <a:spLocks noGrp="1"/>
          </p:cNvSpPr>
          <p:nvPr>
            <p:ph type="ctrTitle"/>
          </p:nvPr>
        </p:nvSpPr>
        <p:spPr>
          <a:xfrm>
            <a:off x="219756" y="160994"/>
            <a:ext cx="2862491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3600" dirty="0" smtClean="0">
                <a:latin typeface=".VnCourier" panose="020B7200000000000000" pitchFamily="34" charset="0"/>
              </a:rPr>
              <a:t>6.Project</a:t>
            </a:r>
            <a:endParaRPr lang="en-US" sz="3600" dirty="0">
              <a:latin typeface=".VnCourier" panose="020B7200000000000000" pitchFamily="34" charset="0"/>
            </a:endParaRPr>
          </a:p>
        </p:txBody>
      </p:sp>
      <p:sp>
        <p:nvSpPr>
          <p:cNvPr id="6" name="Google Shape;2521;p58"/>
          <p:cNvSpPr txBox="1">
            <a:spLocks/>
          </p:cNvSpPr>
          <p:nvPr/>
        </p:nvSpPr>
        <p:spPr>
          <a:xfrm>
            <a:off x="219757" y="950390"/>
            <a:ext cx="3848810" cy="396065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pPr algn="ctr">
              <a:buFontTx/>
            </a:pPr>
            <a:r>
              <a:rPr lang="en-US" sz="3600" b="1" dirty="0" smtClean="0">
                <a:latin typeface=".VnCourier" panose="020B7200000000000000" pitchFamily="34" charset="0"/>
              </a:rPr>
              <a:t>Task 1</a:t>
            </a:r>
            <a:r>
              <a:rPr lang="en-US" sz="3600" dirty="0" smtClean="0">
                <a:latin typeface=".VnCourier" panose="020B7200000000000000" pitchFamily="34" charset="0"/>
              </a:rPr>
              <a:t>.</a:t>
            </a:r>
          </a:p>
          <a:p>
            <a:pPr>
              <a:buFontTx/>
            </a:pPr>
            <a:r>
              <a:rPr lang="en-US" sz="3200" dirty="0" smtClean="0">
                <a:latin typeface=".VnCourier" panose="020B7200000000000000" pitchFamily="34" charset="0"/>
              </a:rPr>
              <a:t>Talk about the weather as table model.</a:t>
            </a:r>
            <a:endParaRPr lang="en-US" sz="3200" dirty="0">
              <a:latin typeface=".VnCourier" panose="020B7200000000000000" pitchFamily="34" charset="0"/>
            </a:endParaRPr>
          </a:p>
        </p:txBody>
      </p:sp>
      <p:sp>
        <p:nvSpPr>
          <p:cNvPr id="7" name="Google Shape;2521;p58"/>
          <p:cNvSpPr txBox="1">
            <a:spLocks/>
          </p:cNvSpPr>
          <p:nvPr/>
        </p:nvSpPr>
        <p:spPr>
          <a:xfrm>
            <a:off x="4335695" y="950390"/>
            <a:ext cx="4510354" cy="3960657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pPr algn="ctr">
              <a:buFontTx/>
            </a:pPr>
            <a:r>
              <a:rPr lang="en-US" sz="3600" b="1" dirty="0" smtClean="0">
                <a:latin typeface=".VnCourier" panose="020B7200000000000000" pitchFamily="34" charset="0"/>
              </a:rPr>
              <a:t>Task 2.</a:t>
            </a:r>
          </a:p>
          <a:p>
            <a:pPr>
              <a:buFontTx/>
            </a:pPr>
            <a:r>
              <a:rPr lang="en-US" sz="3200" dirty="0" smtClean="0">
                <a:latin typeface=".VnCourier" panose="020B7200000000000000" pitchFamily="34" charset="0"/>
              </a:rPr>
              <a:t>Talk about the weather forecast.</a:t>
            </a:r>
          </a:p>
          <a:p>
            <a:pPr>
              <a:buFontTx/>
            </a:pPr>
            <a:r>
              <a:rPr lang="en-US" sz="3200" dirty="0" smtClean="0">
                <a:latin typeface=".VnCourier" panose="020B7200000000000000" pitchFamily="34" charset="0"/>
              </a:rPr>
              <a:t>( on TV)</a:t>
            </a:r>
            <a:endParaRPr lang="en-US" sz="3200" dirty="0">
              <a:latin typeface=".VnCourier" panose="020B7200000000000000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207" y="2886920"/>
            <a:ext cx="2486346" cy="1723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1853</TotalTime>
  <Words>127</Words>
  <Application>Microsoft Office PowerPoint</Application>
  <PresentationFormat>On-screen Show (16:9)</PresentationFormat>
  <Paragraphs>31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Comfortaa Medium</vt:lpstr>
      <vt:lpstr>.VnCourier New</vt:lpstr>
      <vt:lpstr>Fira Sans Extra Condensed Medium</vt:lpstr>
      <vt:lpstr>Ubuntu</vt:lpstr>
      <vt:lpstr>.VnCourier</vt:lpstr>
      <vt:lpstr>Calibri Light</vt:lpstr>
      <vt:lpstr>Calibri</vt:lpstr>
      <vt:lpstr>Times New Roman</vt:lpstr>
      <vt:lpstr>Roboto Slab Light</vt:lpstr>
      <vt:lpstr>Comfortaa</vt:lpstr>
      <vt:lpstr>Arial</vt:lpstr>
      <vt:lpstr>Office Theme</vt:lpstr>
      <vt:lpstr>UNIT 16    WEATHER                 (lesson 3/p4,5,6)</vt:lpstr>
      <vt:lpstr>1/Warm-up and review</vt:lpstr>
      <vt:lpstr>PowerPoint Presentation</vt:lpstr>
      <vt:lpstr>PowerPoint Presentation</vt:lpstr>
      <vt:lpstr>Checks answers by game : lucky spin.</vt:lpstr>
      <vt:lpstr>PowerPoint Presentation</vt:lpstr>
      <vt:lpstr>PowerPoint Presentation</vt:lpstr>
      <vt:lpstr>PowerPoint Presentation</vt:lpstr>
      <vt:lpstr>6.Project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pets lesson 1 period 1</dc:title>
  <dc:creator>DELL</dc:creator>
  <cp:lastModifiedBy>Admin</cp:lastModifiedBy>
  <cp:revision>82</cp:revision>
  <dcterms:modified xsi:type="dcterms:W3CDTF">2024-03-29T14:24:21Z</dcterms:modified>
</cp:coreProperties>
</file>