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355" r:id="rId2"/>
    <p:sldId id="359" r:id="rId3"/>
    <p:sldId id="360" r:id="rId4"/>
    <p:sldId id="361" r:id="rId5"/>
    <p:sldId id="380" r:id="rId6"/>
    <p:sldId id="362" r:id="rId7"/>
    <p:sldId id="363" r:id="rId8"/>
    <p:sldId id="364" r:id="rId9"/>
    <p:sldId id="371" r:id="rId10"/>
    <p:sldId id="372" r:id="rId11"/>
    <p:sldId id="373" r:id="rId12"/>
    <p:sldId id="375" r:id="rId13"/>
    <p:sldId id="377" r:id="rId14"/>
    <p:sldId id="378" r:id="rId15"/>
    <p:sldId id="382" r:id="rId16"/>
    <p:sldId id="383" r:id="rId17"/>
    <p:sldId id="384" r:id="rId18"/>
  </p:sldIdLst>
  <p:sldSz cx="6858000" cy="5143500"/>
  <p:notesSz cx="6858000" cy="9144000"/>
  <p:embeddedFontLst>
    <p:embeddedFont>
      <p:font typeface="HP001 4 hàng" panose="020B0603050302020204" pitchFamily="34" charset="0"/>
      <p:regular r:id="rId20"/>
      <p:bold r:id="rId21"/>
    </p:embeddedFont>
    <p:embeddedFont>
      <p:font typeface="HP001 5 hàng" panose="020B0603050302020204" pitchFamily="34" charset="0"/>
      <p:regular r:id="rId22"/>
      <p:bold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818" autoAdjust="0"/>
  </p:normalViewPr>
  <p:slideViewPr>
    <p:cSldViewPr snapToGrid="0">
      <p:cViewPr varScale="1">
        <p:scale>
          <a:sx n="89" d="100"/>
          <a:sy n="89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ban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các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loài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dừa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cau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mít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vải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ớt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tỏi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giới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thiệu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đã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nhầm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tích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</a:t>
            </a:r>
            <a:r>
              <a:rPr lang="en-US" sz="360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CÂY THÌ </a:t>
            </a:r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LÀ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xưa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kéo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dừa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mít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hết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vắn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vải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ớt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tỏi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vắn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mảnh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vắn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tắt</a:t>
            </a:r>
            <a:r>
              <a:rPr lang="en-US" sz="2000" dirty="0">
                <a:latin typeface="UTM Avo" panose="02040603050506020204" pitchFamily="18" charset="0"/>
              </a:rPr>
              <a:t> (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mảnh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khảnh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lá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567</Words>
  <Application>Microsoft Office PowerPoint</Application>
  <PresentationFormat>Custom</PresentationFormat>
  <Paragraphs>67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Kalam</vt:lpstr>
      <vt:lpstr>Wingdings</vt:lpstr>
      <vt:lpstr>UTM Cookies</vt:lpstr>
      <vt:lpstr>Montserrat</vt:lpstr>
      <vt:lpstr>UTM Avo</vt:lpstr>
      <vt:lpstr>HP001 5 hàng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85</cp:revision>
  <dcterms:modified xsi:type="dcterms:W3CDTF">2023-02-28T06:48:04Z</dcterms:modified>
</cp:coreProperties>
</file>