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7" r:id="rId3"/>
    <p:sldId id="270" r:id="rId5"/>
    <p:sldId id="271" r:id="rId6"/>
    <p:sldId id="259" r:id="rId7"/>
    <p:sldId id="260" r:id="rId8"/>
    <p:sldId id="262" r:id="rId9"/>
    <p:sldId id="263" r:id="rId10"/>
    <p:sldId id="264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ME" initials="H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308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2-15T22:46:17.352" idx="2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2-15T22:46:17.352" idx="3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44F39-D2E5-4843-861F-886DD217C6A8}" type="datetimeFigureOut">
              <a:rPr lang="vi-VN" smtClean="0"/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0AC58-637A-43C3-9A20-6E222BA8BEF3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fld id="{1A13722E-8B36-4F67-B022-7EF215D4483F}" type="slidenum">
              <a:rPr lang="vi-VN" altLang="en-US" sz="1200">
                <a:solidFill>
                  <a:schemeClr val="tx1"/>
                </a:solidFill>
                <a:latin typeface="Arial" panose="020B0604020202020204" pitchFamily="34" charset="0"/>
              </a:rPr>
            </a:fld>
            <a:endParaRPr lang="vi-VN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05D0-1797-44E2-A9FC-BE61513875E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5EA6D-84F2-4001-8434-12CC0A21B298}" type="slidenum">
              <a:rPr lang="en-US" smtClean="0"/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05D0-1797-44E2-A9FC-BE61513875E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5EA6D-84F2-4001-8434-12CC0A21B298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05D0-1797-44E2-A9FC-BE61513875E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5EA6D-84F2-4001-8434-12CC0A21B298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FEE62-9759-4BAD-9587-52A35E975CB7}" type="datetimeFigureOut">
              <a:rPr lang="vi-VN"/>
            </a:fld>
            <a:endParaRPr lang="en-US"/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CF7FA1-9BAB-4C91-8BC4-29C28BD870D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05D0-1797-44E2-A9FC-BE61513875E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5EA6D-84F2-4001-8434-12CC0A21B298}" type="slidenum">
              <a:rPr lang="en-US" smtClean="0"/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05D0-1797-44E2-A9FC-BE61513875E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5EA6D-84F2-4001-8434-12CC0A21B298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05D0-1797-44E2-A9FC-BE61513875E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5EA6D-84F2-4001-8434-12CC0A21B298}" type="slidenum">
              <a:rPr lang="en-US" smtClean="0"/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05D0-1797-44E2-A9FC-BE61513875E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5EA6D-84F2-4001-8434-12CC0A21B298}" type="slidenum">
              <a:rPr lang="en-US" smtClean="0"/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05D0-1797-44E2-A9FC-BE61513875E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5EA6D-84F2-4001-8434-12CC0A21B298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05D0-1797-44E2-A9FC-BE61513875E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5EA6D-84F2-4001-8434-12CC0A21B298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05D0-1797-44E2-A9FC-BE61513875E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5EA6D-84F2-4001-8434-12CC0A21B298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05D0-1797-44E2-A9FC-BE61513875E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5EA6D-84F2-4001-8434-12CC0A21B298}" type="slidenum">
              <a:rPr lang="en-US" smtClean="0"/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70105D0-1797-44E2-A9FC-BE61513875E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DC5EA6D-84F2-4001-8434-12CC0A21B29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5" name="Rectangle 7"/>
          <p:cNvSpPr>
            <a:spLocks noChangeArrowheads="1"/>
          </p:cNvSpPr>
          <p:nvPr/>
        </p:nvSpPr>
        <p:spPr bwMode="auto">
          <a:xfrm>
            <a:off x="266700" y="3692525"/>
            <a:ext cx="86106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en-US" sz="3200" b="1" dirty="0" smtClean="0">
              <a:solidFill>
                <a:srgbClr val="3333CC"/>
              </a:solidFill>
              <a:latin typeface="Times New Roman" panose="02020603050405020304" pitchFamily="18" charset="0"/>
            </a:endParaRPr>
          </a:p>
          <a:p>
            <a:pPr algn="ctr"/>
            <a:endParaRPr lang="en-US" altLang="en-US" sz="3200" b="1" dirty="0">
              <a:solidFill>
                <a:srgbClr val="3333CC"/>
              </a:solidFill>
              <a:latin typeface="Times New Roman" panose="02020603050405020304" pitchFamily="18" charset="0"/>
            </a:endParaRPr>
          </a:p>
          <a:p>
            <a:pPr algn="ctr"/>
            <a:endParaRPr lang="en-US" altLang="en-US" sz="3200" b="1" dirty="0" smtClean="0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173" name="Picture 48" descr="happy_daisy_hb"/>
          <p:cNvPicPr>
            <a:picLocks noChangeAspect="1" noChangeArrowheads="1" noCrop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968" y="-85725"/>
            <a:ext cx="1318969" cy="129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48" descr="happy_daisy_hb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169" y="5619056"/>
            <a:ext cx="1748326" cy="13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48" descr="happy_daisy_hb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649" y="5619056"/>
            <a:ext cx="1746926" cy="13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6"/>
          <p:cNvSpPr>
            <a:spLocks noGrp="1" noChangeArrowheads="1"/>
          </p:cNvSpPr>
          <p:nvPr>
            <p:ph sz="quarter" idx="1"/>
          </p:nvPr>
        </p:nvSpPr>
        <p:spPr>
          <a:xfrm>
            <a:off x="192087" y="2897066"/>
            <a:ext cx="8759825" cy="1839913"/>
          </a:xfrm>
        </p:spPr>
        <p:txBody>
          <a:bodyPr rtlCol="0">
            <a:noAutofit/>
          </a:bodyPr>
          <a:lstStyle/>
          <a:p>
            <a:pPr indent="-182880" algn="ctr" eaLnBrk="1" fontAlgn="auto" hangingPunct="1">
              <a:lnSpc>
                <a:spcPct val="90000"/>
              </a:lnSpc>
              <a:spcBef>
                <a:spcPct val="0"/>
              </a:spcBef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en-US" sz="44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 algn="ctr" eaLnBrk="1" fontAlgn="auto" hangingPunct="1">
              <a:lnSpc>
                <a:spcPct val="90000"/>
              </a:lnSpc>
              <a:spcBef>
                <a:spcPct val="0"/>
              </a:spcBef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7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48" descr="happy_daisy_hb"/>
          <p:cNvPicPr>
            <a:picLocks noChangeAspect="1" noChangeArrowheads="1" noCrop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326" y="-85725"/>
            <a:ext cx="1485716" cy="146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7" y="1728717"/>
            <a:ext cx="2929235" cy="824960"/>
          </a:xfrm>
          <a:prstGeom prst="rect">
            <a:avLst/>
          </a:prstGeom>
        </p:spPr>
      </p:pic>
      <p:sp>
        <p:nvSpPr>
          <p:cNvPr id="129030" name="Text Box 6"/>
          <p:cNvSpPr>
            <a:spLocks noGrp="1" noChangeArrowheads="1"/>
          </p:cNvSpPr>
          <p:nvPr>
            <p:ph sz="quarter" idx="13"/>
          </p:nvPr>
        </p:nvSpPr>
        <p:spPr>
          <a:xfrm>
            <a:off x="611188" y="1076568"/>
            <a:ext cx="8229600" cy="1010139"/>
          </a:xfrm>
        </p:spPr>
        <p:txBody>
          <a:bodyPr rtlCol="0">
            <a:normAutofit fontScale="25000" lnSpcReduction="20000"/>
          </a:bodyPr>
          <a:lstStyle/>
          <a:p>
            <a:pPr marL="45720" indent="0" algn="ctr">
              <a:buNone/>
            </a:pPr>
            <a:r>
              <a:rPr lang="en-US" sz="12800" b="1" dirty="0" err="1" smtClean="0">
                <a:solidFill>
                  <a:schemeClr val="tx1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Bài</a:t>
            </a:r>
            <a:r>
              <a:rPr lang="en-US" sz="12800" b="1" dirty="0" smtClean="0">
                <a:solidFill>
                  <a:schemeClr val="tx1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32: </a:t>
            </a:r>
            <a:r>
              <a:rPr lang="en-US" sz="128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Phép</a:t>
            </a:r>
            <a:r>
              <a:rPr lang="en-US" sz="12800" b="1" dirty="0" smtClean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trừ</a:t>
            </a: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số</a:t>
            </a: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có</a:t>
            </a: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hai</a:t>
            </a: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chữ</a:t>
            </a: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số</a:t>
            </a:r>
            <a:endParaRPr lang="en-US" sz="12800" b="1" dirty="0">
              <a:solidFill>
                <a:srgbClr val="FF0000"/>
              </a:solidFill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  <a:p>
            <a:pPr marL="45720" indent="0" algn="ctr">
              <a:buNone/>
            </a:pP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Cho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số</a:t>
            </a: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có</a:t>
            </a: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hai</a:t>
            </a:r>
            <a:r>
              <a:rPr lang="en-US" sz="12800" b="1" dirty="0" smtClean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chữ</a:t>
            </a: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số</a:t>
            </a: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r>
              <a:rPr lang="en-US" sz="1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en-US" sz="12800" b="1" dirty="0">
              <a:solidFill>
                <a:srgbClr val="FF0000"/>
              </a:solidFill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endParaRPr lang="en-US" sz="3600" u="sng" dirty="0">
              <a:solidFill>
                <a:srgbClr val="CC0000"/>
              </a:solidFill>
            </a:endParaRPr>
          </a:p>
        </p:txBody>
      </p:sp>
      <p:sp>
        <p:nvSpPr>
          <p:cNvPr id="8195" name="Text Box 15"/>
          <p:cNvSpPr txBox="1">
            <a:spLocks noChangeArrowheads="1"/>
          </p:cNvSpPr>
          <p:nvPr/>
        </p:nvSpPr>
        <p:spPr bwMode="auto">
          <a:xfrm>
            <a:off x="3040063" y="2606675"/>
            <a:ext cx="44846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6" name="Text Box 35"/>
          <p:cNvSpPr txBox="1">
            <a:spLocks noChangeArrowheads="1"/>
          </p:cNvSpPr>
          <p:nvPr/>
        </p:nvSpPr>
        <p:spPr bwMode="auto">
          <a:xfrm>
            <a:off x="8172450" y="465296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7" name="Text Box 36"/>
          <p:cNvSpPr txBox="1">
            <a:spLocks noChangeArrowheads="1"/>
          </p:cNvSpPr>
          <p:nvPr/>
        </p:nvSpPr>
        <p:spPr bwMode="auto">
          <a:xfrm>
            <a:off x="4264025" y="44783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9" name="Rectangle 42"/>
          <p:cNvSpPr>
            <a:spLocks noChangeArrowheads="1"/>
          </p:cNvSpPr>
          <p:nvPr/>
        </p:nvSpPr>
        <p:spPr bwMode="auto">
          <a:xfrm>
            <a:off x="428063" y="4581525"/>
            <a:ext cx="331485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201" name="Rectangle 3"/>
          <p:cNvSpPr>
            <a:spLocks noChangeArrowheads="1"/>
          </p:cNvSpPr>
          <p:nvPr/>
        </p:nvSpPr>
        <p:spPr bwMode="auto">
          <a:xfrm>
            <a:off x="1495425" y="260350"/>
            <a:ext cx="5905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en-US" altLang="en-US" sz="2400" b="1" dirty="0"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400" b="1" u="sng" dirty="0" err="1" smtClean="0">
                <a:latin typeface="Times New Roman" panose="02020603050405020304" pitchFamily="18" charset="0"/>
              </a:rPr>
              <a:t>Toán</a:t>
            </a:r>
            <a:endParaRPr lang="en-US" altLang="en-US" sz="2400" b="1" u="sng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9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9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7" y="1728717"/>
            <a:ext cx="2929235" cy="824960"/>
          </a:xfrm>
          <a:prstGeom prst="rect">
            <a:avLst/>
          </a:prstGeom>
        </p:spPr>
      </p:pic>
      <p:sp>
        <p:nvSpPr>
          <p:cNvPr id="129030" name="Text Box 6"/>
          <p:cNvSpPr>
            <a:spLocks noGrp="1" noChangeArrowheads="1"/>
          </p:cNvSpPr>
          <p:nvPr>
            <p:ph sz="quarter" idx="13"/>
          </p:nvPr>
        </p:nvSpPr>
        <p:spPr>
          <a:xfrm>
            <a:off x="611188" y="1076568"/>
            <a:ext cx="8229600" cy="1010139"/>
          </a:xfrm>
        </p:spPr>
        <p:txBody>
          <a:bodyPr rtlCol="0">
            <a:normAutofit fontScale="25000" lnSpcReduction="20000"/>
          </a:bodyPr>
          <a:lstStyle/>
          <a:p>
            <a:pPr marL="45720" indent="0" algn="ctr">
              <a:buNone/>
            </a:pPr>
            <a:r>
              <a:rPr lang="en-US" sz="12800" b="1" dirty="0" err="1" smtClean="0">
                <a:solidFill>
                  <a:schemeClr val="tx1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Bài</a:t>
            </a:r>
            <a:r>
              <a:rPr lang="en-US" sz="12800" b="1" dirty="0" smtClean="0">
                <a:solidFill>
                  <a:schemeClr val="tx1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32: </a:t>
            </a:r>
            <a:r>
              <a:rPr lang="en-US" sz="128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Phép</a:t>
            </a:r>
            <a:r>
              <a:rPr lang="en-US" sz="12800" b="1" dirty="0" smtClean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trừ</a:t>
            </a: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số</a:t>
            </a: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có</a:t>
            </a: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hai</a:t>
            </a: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chữ</a:t>
            </a: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số</a:t>
            </a:r>
            <a:endParaRPr lang="en-US" sz="12800" b="1" dirty="0">
              <a:solidFill>
                <a:srgbClr val="FF0000"/>
              </a:solidFill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  <a:p>
            <a:pPr marL="45720" indent="0" algn="ctr">
              <a:buNone/>
            </a:pP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Cho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số</a:t>
            </a: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có</a:t>
            </a: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hai</a:t>
            </a:r>
            <a:r>
              <a:rPr lang="en-US" sz="12800" b="1" dirty="0" smtClean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chữ</a:t>
            </a: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số</a:t>
            </a: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r>
              <a:rPr lang="en-US" sz="1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en-US" sz="12800" b="1" dirty="0">
              <a:solidFill>
                <a:srgbClr val="FF0000"/>
              </a:solidFill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endParaRPr lang="en-US" sz="3600" u="sng" dirty="0">
              <a:solidFill>
                <a:srgbClr val="CC0000"/>
              </a:solidFill>
            </a:endParaRPr>
          </a:p>
        </p:txBody>
      </p:sp>
      <p:sp>
        <p:nvSpPr>
          <p:cNvPr id="8195" name="Text Box 15"/>
          <p:cNvSpPr txBox="1">
            <a:spLocks noChangeArrowheads="1"/>
          </p:cNvSpPr>
          <p:nvPr/>
        </p:nvSpPr>
        <p:spPr bwMode="auto">
          <a:xfrm>
            <a:off x="3040063" y="2606675"/>
            <a:ext cx="44846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6" name="Text Box 35"/>
          <p:cNvSpPr txBox="1">
            <a:spLocks noChangeArrowheads="1"/>
          </p:cNvSpPr>
          <p:nvPr/>
        </p:nvSpPr>
        <p:spPr bwMode="auto">
          <a:xfrm>
            <a:off x="8172450" y="465296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7" name="Text Box 36"/>
          <p:cNvSpPr txBox="1">
            <a:spLocks noChangeArrowheads="1"/>
          </p:cNvSpPr>
          <p:nvPr/>
        </p:nvSpPr>
        <p:spPr bwMode="auto">
          <a:xfrm>
            <a:off x="4264025" y="44783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NI-Avo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9" name="Rectangle 42"/>
          <p:cNvSpPr>
            <a:spLocks noChangeArrowheads="1"/>
          </p:cNvSpPr>
          <p:nvPr/>
        </p:nvSpPr>
        <p:spPr bwMode="auto">
          <a:xfrm>
            <a:off x="357213" y="4581525"/>
            <a:ext cx="331485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15" name="Hình ả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27" y="2602822"/>
            <a:ext cx="370655" cy="1455370"/>
          </a:xfrm>
          <a:prstGeom prst="rect">
            <a:avLst/>
          </a:prstGeom>
        </p:spPr>
      </p:pic>
      <p:pic>
        <p:nvPicPr>
          <p:cNvPr id="16" name="Hình ả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07" y="2606675"/>
            <a:ext cx="370655" cy="1455370"/>
          </a:xfrm>
          <a:prstGeom prst="rect">
            <a:avLst/>
          </a:prstGeom>
        </p:spPr>
      </p:pic>
      <p:pic>
        <p:nvPicPr>
          <p:cNvPr id="17" name="Hình ả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608" y="2606675"/>
            <a:ext cx="370655" cy="1455370"/>
          </a:xfrm>
          <a:prstGeom prst="rect">
            <a:avLst/>
          </a:prstGeom>
        </p:spPr>
      </p:pic>
      <p:pic>
        <p:nvPicPr>
          <p:cNvPr id="18" name="Hình ả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986" y="2606675"/>
            <a:ext cx="370655" cy="1455370"/>
          </a:xfrm>
          <a:prstGeom prst="rect">
            <a:avLst/>
          </a:prstGeom>
        </p:spPr>
      </p:pic>
      <p:cxnSp>
        <p:nvCxnSpPr>
          <p:cNvPr id="19" name="Đường nối Thẳng 3"/>
          <p:cNvCxnSpPr/>
          <p:nvPr/>
        </p:nvCxnSpPr>
        <p:spPr>
          <a:xfrm>
            <a:off x="2186317" y="2770880"/>
            <a:ext cx="28587" cy="12733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nối Thẳng 3"/>
          <p:cNvCxnSpPr/>
          <p:nvPr/>
        </p:nvCxnSpPr>
        <p:spPr>
          <a:xfrm>
            <a:off x="2420778" y="2759157"/>
            <a:ext cx="28587" cy="12733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Đường nối Thẳng 3"/>
          <p:cNvCxnSpPr/>
          <p:nvPr/>
        </p:nvCxnSpPr>
        <p:spPr>
          <a:xfrm>
            <a:off x="2631035" y="2765222"/>
            <a:ext cx="28587" cy="12733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Đường nối Thẳng 3"/>
          <p:cNvCxnSpPr/>
          <p:nvPr/>
        </p:nvCxnSpPr>
        <p:spPr>
          <a:xfrm>
            <a:off x="2847949" y="2765221"/>
            <a:ext cx="28587" cy="12733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Hình ả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52" y="4120661"/>
            <a:ext cx="370655" cy="1455370"/>
          </a:xfrm>
          <a:prstGeom prst="rect">
            <a:avLst/>
          </a:prstGeom>
        </p:spPr>
      </p:pic>
      <p:pic>
        <p:nvPicPr>
          <p:cNvPr id="25" name="Hình ả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740" y="4114496"/>
            <a:ext cx="370655" cy="1455370"/>
          </a:xfrm>
          <a:prstGeom prst="rect">
            <a:avLst/>
          </a:prstGeom>
        </p:spPr>
      </p:pic>
      <p:pic>
        <p:nvPicPr>
          <p:cNvPr id="26" name="Hình ả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8" y="4120661"/>
            <a:ext cx="370655" cy="1455370"/>
          </a:xfrm>
          <a:prstGeom prst="rect">
            <a:avLst/>
          </a:prstGeom>
        </p:spPr>
      </p:pic>
      <p:cxnSp>
        <p:nvCxnSpPr>
          <p:cNvPr id="27" name="Đường nối Thẳng 3"/>
          <p:cNvCxnSpPr/>
          <p:nvPr/>
        </p:nvCxnSpPr>
        <p:spPr>
          <a:xfrm>
            <a:off x="2461088" y="4211657"/>
            <a:ext cx="28587" cy="12733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nối Thẳng 3"/>
          <p:cNvCxnSpPr/>
          <p:nvPr/>
        </p:nvCxnSpPr>
        <p:spPr>
          <a:xfrm>
            <a:off x="2181176" y="4211657"/>
            <a:ext cx="28587" cy="12733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Hộp Văn bản 27"/>
          <p:cNvSpPr txBox="1"/>
          <p:nvPr/>
        </p:nvSpPr>
        <p:spPr>
          <a:xfrm>
            <a:off x="428063" y="5685905"/>
            <a:ext cx="7521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76</a:t>
            </a:r>
            <a:endParaRPr lang="en-US" sz="40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0" name="Hộp Văn bản 32"/>
          <p:cNvSpPr txBox="1"/>
          <p:nvPr/>
        </p:nvSpPr>
        <p:spPr>
          <a:xfrm>
            <a:off x="1675725" y="5668441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32</a:t>
            </a:r>
            <a:endParaRPr lang="en-US" sz="40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1" name="Hộp Văn bản 33"/>
          <p:cNvSpPr txBox="1"/>
          <p:nvPr/>
        </p:nvSpPr>
        <p:spPr>
          <a:xfrm>
            <a:off x="1235346" y="5631019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</a:t>
            </a:r>
            <a:endParaRPr lang="en-US" sz="40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2" name="Hộp Văn bản 34"/>
          <p:cNvSpPr txBox="1"/>
          <p:nvPr/>
        </p:nvSpPr>
        <p:spPr>
          <a:xfrm>
            <a:off x="2444423" y="5638146"/>
            <a:ext cx="495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</a:t>
            </a:r>
            <a:endParaRPr lang="en-US" sz="40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3" name="Hộp Văn bản 35"/>
          <p:cNvSpPr txBox="1"/>
          <p:nvPr/>
        </p:nvSpPr>
        <p:spPr>
          <a:xfrm>
            <a:off x="2871508" y="5631019"/>
            <a:ext cx="4876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cxnSp>
        <p:nvCxnSpPr>
          <p:cNvPr id="46" name="Đường nối Thẳng 43"/>
          <p:cNvCxnSpPr/>
          <p:nvPr/>
        </p:nvCxnSpPr>
        <p:spPr>
          <a:xfrm flipH="1">
            <a:off x="2085491" y="4581525"/>
            <a:ext cx="545544" cy="5972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Đường nối Thẳng 43"/>
          <p:cNvCxnSpPr/>
          <p:nvPr/>
        </p:nvCxnSpPr>
        <p:spPr>
          <a:xfrm flipH="1">
            <a:off x="1318898" y="4584944"/>
            <a:ext cx="406137" cy="6580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Đường nối Thẳng 43"/>
          <p:cNvCxnSpPr/>
          <p:nvPr/>
        </p:nvCxnSpPr>
        <p:spPr>
          <a:xfrm flipH="1">
            <a:off x="867507" y="4560063"/>
            <a:ext cx="406137" cy="6580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Đường nối Thẳng 43"/>
          <p:cNvCxnSpPr/>
          <p:nvPr/>
        </p:nvCxnSpPr>
        <p:spPr>
          <a:xfrm flipH="1">
            <a:off x="439785" y="4560062"/>
            <a:ext cx="406137" cy="6580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Hộp Văn bản 71"/>
          <p:cNvSpPr txBox="1"/>
          <p:nvPr/>
        </p:nvSpPr>
        <p:spPr>
          <a:xfrm>
            <a:off x="4577200" y="2199734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7 6</a:t>
            </a:r>
            <a:endParaRPr lang="en-US" sz="40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1" name="Hộp Văn bản 72"/>
          <p:cNvSpPr txBox="1"/>
          <p:nvPr/>
        </p:nvSpPr>
        <p:spPr>
          <a:xfrm>
            <a:off x="4642173" y="3145261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3 2</a:t>
            </a:r>
            <a:endParaRPr lang="en-US" sz="40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cxnSp>
        <p:nvCxnSpPr>
          <p:cNvPr id="52" name="Đường nối Thẳng 73"/>
          <p:cNvCxnSpPr/>
          <p:nvPr/>
        </p:nvCxnSpPr>
        <p:spPr>
          <a:xfrm flipH="1">
            <a:off x="4494188" y="3841857"/>
            <a:ext cx="1210366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Hộp Văn bản 77"/>
          <p:cNvSpPr txBox="1"/>
          <p:nvPr/>
        </p:nvSpPr>
        <p:spPr>
          <a:xfrm>
            <a:off x="4611570" y="391181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</a:t>
            </a:r>
            <a:endParaRPr lang="en-US" sz="40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4" name="Hộp Văn bản 76"/>
          <p:cNvSpPr txBox="1"/>
          <p:nvPr/>
        </p:nvSpPr>
        <p:spPr>
          <a:xfrm>
            <a:off x="5067728" y="3919231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</a:t>
            </a:r>
            <a:endParaRPr lang="en-US" sz="40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5" name="Hộp Văn bản 75"/>
          <p:cNvSpPr txBox="1"/>
          <p:nvPr/>
        </p:nvSpPr>
        <p:spPr>
          <a:xfrm>
            <a:off x="4228213" y="2626268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</a:t>
            </a:r>
            <a:endParaRPr lang="en-US" sz="40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6" name="Hộp Văn bản 60"/>
          <p:cNvSpPr txBox="1"/>
          <p:nvPr/>
        </p:nvSpPr>
        <p:spPr>
          <a:xfrm>
            <a:off x="6161751" y="2359301"/>
            <a:ext cx="29033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* 6 </a:t>
            </a:r>
            <a:r>
              <a:rPr lang="en-US" sz="2800" b="1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trừ</a:t>
            </a:r>
            <a:r>
              <a:rPr lang="en-US" sz="28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 </a:t>
            </a:r>
            <a:r>
              <a:rPr lang="en-US" sz="2800" b="1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bằng</a:t>
            </a:r>
            <a:r>
              <a:rPr lang="en-US" sz="28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4,</a:t>
            </a:r>
            <a:endParaRPr lang="en-US" sz="2800" b="1" dirty="0" smtClean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8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viết</a:t>
            </a:r>
            <a:r>
              <a:rPr lang="en-US" sz="28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4.</a:t>
            </a:r>
            <a:endParaRPr lang="en-US" sz="28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7" name="Hộp Văn bản 79"/>
          <p:cNvSpPr txBox="1"/>
          <p:nvPr/>
        </p:nvSpPr>
        <p:spPr>
          <a:xfrm>
            <a:off x="6232089" y="3375189"/>
            <a:ext cx="29033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* 7 </a:t>
            </a:r>
            <a:r>
              <a:rPr lang="en-US" sz="2800" b="1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trừ</a:t>
            </a:r>
            <a:r>
              <a:rPr lang="en-US" sz="28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3 </a:t>
            </a:r>
            <a:r>
              <a:rPr lang="en-US" sz="2800" b="1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bằng</a:t>
            </a:r>
            <a:r>
              <a:rPr lang="en-US" sz="28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4,</a:t>
            </a:r>
            <a:endParaRPr lang="en-US" sz="2800" b="1" dirty="0" smtClean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8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viết</a:t>
            </a:r>
            <a:r>
              <a:rPr lang="en-US" sz="28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4.</a:t>
            </a:r>
            <a:endParaRPr lang="en-US" sz="28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8" name="Hộp Văn bản 80"/>
          <p:cNvSpPr txBox="1"/>
          <p:nvPr/>
        </p:nvSpPr>
        <p:spPr>
          <a:xfrm>
            <a:off x="2820289" y="5604057"/>
            <a:ext cx="89800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4 4</a:t>
            </a:r>
            <a:endParaRPr lang="en-US" sz="40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29" grpId="0"/>
      <p:bldP spid="30" grpId="0"/>
      <p:bldP spid="31" grpId="0"/>
      <p:bldP spid="32" grpId="0"/>
      <p:bldP spid="33" grpId="0"/>
      <p:bldP spid="50" grpId="0"/>
      <p:bldP spid="51" grpId="0"/>
      <p:bldP spid="53" grpId="0"/>
      <p:bldP spid="54" grpId="0"/>
      <p:bldP spid="55" grpId="0"/>
      <p:bldP spid="56" grpId="0"/>
      <p:bldP spid="57" grpId="0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835" y="3966334"/>
            <a:ext cx="1105987" cy="1094800"/>
          </a:xfrm>
          <a:prstGeom prst="rect">
            <a:avLst/>
          </a:prstGeom>
        </p:spPr>
      </p:pic>
      <p:pic>
        <p:nvPicPr>
          <p:cNvPr id="9" name="Picture 10" descr="Cong ty Cong Nghe Tin hoc Nha truong | CDROM | Các hình mẫu tập vẽ trong  phần mềm BÉ HỌA SĨ. Các hình vẽ rau, củ, quả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71" y="3557554"/>
            <a:ext cx="511884" cy="4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Cong ty Cong Nghe Tin hoc Nha truong | CDROM | Các hình mẫu tập vẽ trong  phần mềm BÉ HỌA SĨ. Các hình vẽ rau, củ, quả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110" y="3546632"/>
            <a:ext cx="526054" cy="46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9" y="1963686"/>
            <a:ext cx="2929235" cy="824960"/>
          </a:xfrm>
          <a:prstGeom prst="rect">
            <a:avLst/>
          </a:prstGeom>
        </p:spPr>
      </p:pic>
      <p:pic>
        <p:nvPicPr>
          <p:cNvPr id="14" name="Hình ảnh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8101"/>
            <a:ext cx="1222279" cy="1103508"/>
          </a:xfrm>
          <a:prstGeom prst="rect">
            <a:avLst/>
          </a:prstGeom>
        </p:spPr>
      </p:pic>
      <p:pic>
        <p:nvPicPr>
          <p:cNvPr id="15" name="Hình ảnh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4" y="3977864"/>
            <a:ext cx="1198106" cy="1072698"/>
          </a:xfrm>
          <a:prstGeom prst="rect">
            <a:avLst/>
          </a:prstGeom>
        </p:spPr>
      </p:pic>
      <p:pic>
        <p:nvPicPr>
          <p:cNvPr id="16" name="Hình ảnh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431" y="2891547"/>
            <a:ext cx="1102316" cy="1167586"/>
          </a:xfrm>
          <a:prstGeom prst="rect">
            <a:avLst/>
          </a:prstGeom>
        </p:spPr>
      </p:pic>
      <p:pic>
        <p:nvPicPr>
          <p:cNvPr id="17" name="Hình ảnh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414" y="2903270"/>
            <a:ext cx="1161911" cy="1103508"/>
          </a:xfrm>
          <a:prstGeom prst="rect">
            <a:avLst/>
          </a:prstGeom>
        </p:spPr>
      </p:pic>
      <p:sp>
        <p:nvSpPr>
          <p:cNvPr id="18" name="Hộp Văn bản 17"/>
          <p:cNvSpPr txBox="1"/>
          <p:nvPr/>
        </p:nvSpPr>
        <p:spPr>
          <a:xfrm>
            <a:off x="235609" y="5647282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52</a:t>
            </a:r>
            <a:endParaRPr lang="en-US" sz="40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cxnSp>
        <p:nvCxnSpPr>
          <p:cNvPr id="19" name="Đường nối Thẳng 18"/>
          <p:cNvCxnSpPr/>
          <p:nvPr/>
        </p:nvCxnSpPr>
        <p:spPr>
          <a:xfrm flipH="1">
            <a:off x="122871" y="4165009"/>
            <a:ext cx="980810" cy="9950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Đường nối Thẳng 21"/>
          <p:cNvCxnSpPr/>
          <p:nvPr/>
        </p:nvCxnSpPr>
        <p:spPr>
          <a:xfrm flipH="1">
            <a:off x="1258604" y="4129721"/>
            <a:ext cx="980810" cy="9950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Hộp Văn bản 22"/>
          <p:cNvSpPr txBox="1"/>
          <p:nvPr/>
        </p:nvSpPr>
        <p:spPr>
          <a:xfrm>
            <a:off x="1371341" y="563428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20</a:t>
            </a:r>
            <a:endParaRPr lang="en-US" sz="40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4" name="Hộp Văn bản 23"/>
          <p:cNvSpPr txBox="1"/>
          <p:nvPr/>
        </p:nvSpPr>
        <p:spPr>
          <a:xfrm>
            <a:off x="2038803" y="5670728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</a:t>
            </a:r>
            <a:endParaRPr lang="en-US" sz="40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6" name="Hộp Văn bản 25"/>
          <p:cNvSpPr txBox="1"/>
          <p:nvPr/>
        </p:nvSpPr>
        <p:spPr>
          <a:xfrm>
            <a:off x="2513211" y="5600390"/>
            <a:ext cx="4876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1" name="Hộp Văn bản 30"/>
          <p:cNvSpPr txBox="1"/>
          <p:nvPr/>
        </p:nvSpPr>
        <p:spPr>
          <a:xfrm>
            <a:off x="974729" y="5659006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</a:t>
            </a:r>
            <a:endParaRPr lang="en-US" sz="40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4" name="Hộp Văn bản 33"/>
          <p:cNvSpPr txBox="1"/>
          <p:nvPr/>
        </p:nvSpPr>
        <p:spPr>
          <a:xfrm>
            <a:off x="4908276" y="3401727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</a:t>
            </a:r>
            <a:r>
              <a:rPr lang="en-US" sz="40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</a:t>
            </a:r>
            <a:endParaRPr lang="en-US" sz="40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5" name="Hộp Văn bản 34"/>
          <p:cNvSpPr txBox="1"/>
          <p:nvPr/>
        </p:nvSpPr>
        <p:spPr>
          <a:xfrm>
            <a:off x="4865079" y="4262012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</a:t>
            </a:r>
            <a:r>
              <a:rPr lang="en-US" sz="40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0</a:t>
            </a:r>
            <a:endParaRPr lang="en-US" sz="40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6" name="Hộp Văn bản 35"/>
          <p:cNvSpPr txBox="1"/>
          <p:nvPr/>
        </p:nvSpPr>
        <p:spPr>
          <a:xfrm>
            <a:off x="4561260" y="3811066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</a:t>
            </a:r>
            <a:endParaRPr lang="en-US" sz="40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cxnSp>
        <p:nvCxnSpPr>
          <p:cNvPr id="37" name="Đường nối Thẳng 36"/>
          <p:cNvCxnSpPr/>
          <p:nvPr/>
        </p:nvCxnSpPr>
        <p:spPr>
          <a:xfrm flipH="1">
            <a:off x="4601799" y="4899560"/>
            <a:ext cx="13067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Hộp Văn bản 40"/>
          <p:cNvSpPr txBox="1"/>
          <p:nvPr/>
        </p:nvSpPr>
        <p:spPr>
          <a:xfrm>
            <a:off x="5908551" y="3455024"/>
            <a:ext cx="3235447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* 2 </a:t>
            </a:r>
            <a:r>
              <a:rPr lang="en-US" sz="2800" b="1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trừ</a:t>
            </a:r>
            <a:r>
              <a:rPr lang="en-US" sz="28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0 </a:t>
            </a:r>
            <a:r>
              <a:rPr lang="en-US" sz="2800" b="1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bằng</a:t>
            </a:r>
            <a:r>
              <a:rPr lang="en-US" sz="28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2,</a:t>
            </a:r>
            <a:endParaRPr lang="en-US" sz="2800" b="1" dirty="0" smtClean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8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</a:t>
            </a:r>
            <a:r>
              <a:rPr lang="en-US" sz="2800" b="1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viết</a:t>
            </a:r>
            <a:r>
              <a:rPr lang="en-US" sz="28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2.</a:t>
            </a:r>
            <a:endParaRPr lang="en-US" sz="28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2" name="Hộp Văn bản 41"/>
          <p:cNvSpPr txBox="1"/>
          <p:nvPr/>
        </p:nvSpPr>
        <p:spPr>
          <a:xfrm>
            <a:off x="5908552" y="4371688"/>
            <a:ext cx="3243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* 5 </a:t>
            </a:r>
            <a:r>
              <a:rPr lang="en-US" sz="2800" b="1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trừ</a:t>
            </a:r>
            <a:r>
              <a:rPr lang="en-US" sz="28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 </a:t>
            </a:r>
            <a:r>
              <a:rPr lang="en-US" sz="2800" b="1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bằng</a:t>
            </a:r>
            <a:r>
              <a:rPr lang="en-US" sz="28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3,</a:t>
            </a:r>
            <a:endParaRPr lang="en-US" sz="2800" b="1" dirty="0" smtClean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8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</a:t>
            </a:r>
            <a:r>
              <a:rPr lang="en-US" sz="2800" b="1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viết</a:t>
            </a:r>
            <a:r>
              <a:rPr lang="en-US" sz="28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3.</a:t>
            </a:r>
            <a:endParaRPr lang="en-US" sz="28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3" name="Hộp Văn bản 42"/>
          <p:cNvSpPr txBox="1"/>
          <p:nvPr/>
        </p:nvSpPr>
        <p:spPr>
          <a:xfrm>
            <a:off x="2513211" y="5641438"/>
            <a:ext cx="75533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32</a:t>
            </a:r>
            <a:endParaRPr lang="en-US" sz="40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4" name="Hộp Văn bản 43"/>
          <p:cNvSpPr txBox="1"/>
          <p:nvPr/>
        </p:nvSpPr>
        <p:spPr>
          <a:xfrm>
            <a:off x="5314681" y="492507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</a:t>
            </a:r>
            <a:endParaRPr lang="en-US" sz="40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5" name="Hộp Văn bản 44"/>
          <p:cNvSpPr txBox="1"/>
          <p:nvPr/>
        </p:nvSpPr>
        <p:spPr>
          <a:xfrm>
            <a:off x="4868396" y="4936793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</a:t>
            </a:r>
            <a:endParaRPr lang="en-US" sz="40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1495425" y="260350"/>
            <a:ext cx="5905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400" b="1" dirty="0" err="1" smtClean="0">
                <a:latin typeface="Times New Roman" panose="02020603050405020304" pitchFamily="18" charset="0"/>
              </a:rPr>
              <a:t>Th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sáu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ngày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22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tháng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04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năm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</a:rPr>
              <a:t>2022</a:t>
            </a:r>
            <a:endParaRPr lang="en-US" altLang="en-US" sz="2400" b="1" dirty="0"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400" b="1" u="sng" dirty="0" err="1" smtClean="0">
                <a:latin typeface="Times New Roman" panose="02020603050405020304" pitchFamily="18" charset="0"/>
              </a:rPr>
              <a:t>Toán</a:t>
            </a:r>
            <a:endParaRPr lang="en-US" altLang="en-US" sz="2400" b="1" u="sng" dirty="0">
              <a:latin typeface="Times New Roman" panose="02020603050405020304" pitchFamily="18" charset="0"/>
            </a:endParaRPr>
          </a:p>
        </p:txBody>
      </p:sp>
      <p:sp>
        <p:nvSpPr>
          <p:cNvPr id="28" name="Text Box 6"/>
          <p:cNvSpPr>
            <a:spLocks noGrp="1" noChangeArrowheads="1"/>
          </p:cNvSpPr>
          <p:nvPr>
            <p:ph sz="quarter" idx="13"/>
          </p:nvPr>
        </p:nvSpPr>
        <p:spPr>
          <a:xfrm>
            <a:off x="611188" y="1076568"/>
            <a:ext cx="8229600" cy="1010139"/>
          </a:xfrm>
        </p:spPr>
        <p:txBody>
          <a:bodyPr rtlCol="0">
            <a:normAutofit fontScale="25000" lnSpcReduction="20000"/>
          </a:bodyPr>
          <a:lstStyle/>
          <a:p>
            <a:pPr marL="45720" indent="0" algn="ctr">
              <a:buNone/>
            </a:pPr>
            <a:r>
              <a:rPr lang="en-US" sz="12800" b="1" dirty="0" err="1" smtClean="0">
                <a:solidFill>
                  <a:schemeClr val="tx1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Bài</a:t>
            </a:r>
            <a:r>
              <a:rPr lang="en-US" sz="12800" b="1" dirty="0" smtClean="0">
                <a:solidFill>
                  <a:schemeClr val="tx1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32: </a:t>
            </a:r>
            <a:r>
              <a:rPr lang="en-US" sz="128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Phép</a:t>
            </a:r>
            <a:r>
              <a:rPr lang="en-US" sz="12800" b="1" dirty="0" smtClean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trừ</a:t>
            </a: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số</a:t>
            </a: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có</a:t>
            </a: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hai</a:t>
            </a: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chữ</a:t>
            </a: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số</a:t>
            </a:r>
            <a:endParaRPr lang="en-US" sz="12800" b="1" dirty="0">
              <a:solidFill>
                <a:srgbClr val="FF0000"/>
              </a:solidFill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  <a:p>
            <a:pPr marL="45720" indent="0" algn="ctr">
              <a:buNone/>
            </a:pP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Cho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số</a:t>
            </a: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có</a:t>
            </a: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hai</a:t>
            </a:r>
            <a:r>
              <a:rPr lang="en-US" sz="12800" b="1" dirty="0" smtClean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chữ</a:t>
            </a: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số</a:t>
            </a: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r>
              <a:rPr lang="en-US" sz="1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en-US" sz="12800" b="1" dirty="0">
              <a:solidFill>
                <a:srgbClr val="FF0000"/>
              </a:solidFill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endParaRPr lang="en-US" sz="3600" u="sng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4" grpId="0"/>
      <p:bldP spid="26" grpId="0"/>
      <p:bldP spid="31" grpId="0"/>
      <p:bldP spid="34" grpId="0"/>
      <p:bldP spid="35" grpId="0"/>
      <p:bldP spid="36" grpId="0"/>
      <p:bldP spid="41" grpId="0"/>
      <p:bldP spid="42" grpId="0"/>
      <p:bldP spid="43" grpId="0" animBg="1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2146"/>
            <a:ext cx="9144000" cy="3640183"/>
          </a:xfrm>
          <a:prstGeom prst="rect">
            <a:avLst/>
          </a:prstGeom>
        </p:spPr>
      </p:pic>
      <p:sp>
        <p:nvSpPr>
          <p:cNvPr id="5" name="Hộp Văn bản 4"/>
          <p:cNvSpPr txBox="1"/>
          <p:nvPr/>
        </p:nvSpPr>
        <p:spPr>
          <a:xfrm>
            <a:off x="1097280" y="5134025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23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Hộp Văn bản 6"/>
          <p:cNvSpPr txBox="1"/>
          <p:nvPr/>
        </p:nvSpPr>
        <p:spPr>
          <a:xfrm>
            <a:off x="2814877" y="514574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27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Hộp Văn bản 7"/>
          <p:cNvSpPr txBox="1"/>
          <p:nvPr/>
        </p:nvSpPr>
        <p:spPr>
          <a:xfrm>
            <a:off x="4589399" y="5158141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Hộp Văn bản 8"/>
          <p:cNvSpPr txBox="1"/>
          <p:nvPr/>
        </p:nvSpPr>
        <p:spPr>
          <a:xfrm>
            <a:off x="6328752" y="5158141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24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Hộp Văn bản 9"/>
          <p:cNvSpPr txBox="1"/>
          <p:nvPr/>
        </p:nvSpPr>
        <p:spPr>
          <a:xfrm>
            <a:off x="8151362" y="5146418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3</a:t>
            </a:r>
            <a:r>
              <a:rPr lang="en-US" sz="4000" b="1" dirty="0" smtClean="0">
                <a:solidFill>
                  <a:srgbClr val="FF0000"/>
                </a:solidFill>
              </a:rPr>
              <a:t>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Text Box 6"/>
          <p:cNvSpPr>
            <a:spLocks noGrp="1" noChangeArrowheads="1"/>
          </p:cNvSpPr>
          <p:nvPr>
            <p:ph sz="quarter" idx="13"/>
          </p:nvPr>
        </p:nvSpPr>
        <p:spPr>
          <a:xfrm>
            <a:off x="611188" y="1076568"/>
            <a:ext cx="8229600" cy="1010139"/>
          </a:xfrm>
        </p:spPr>
        <p:txBody>
          <a:bodyPr rtlCol="0">
            <a:normAutofit fontScale="25000" lnSpcReduction="20000"/>
          </a:bodyPr>
          <a:lstStyle/>
          <a:p>
            <a:pPr marL="45720" indent="0" algn="ctr">
              <a:buNone/>
            </a:pPr>
            <a:r>
              <a:rPr lang="en-US" sz="12800" b="1" dirty="0" err="1" smtClean="0">
                <a:solidFill>
                  <a:schemeClr val="tx1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Bài</a:t>
            </a:r>
            <a:r>
              <a:rPr lang="en-US" sz="12800" b="1" dirty="0" smtClean="0">
                <a:solidFill>
                  <a:schemeClr val="tx1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32: </a:t>
            </a:r>
            <a:r>
              <a:rPr lang="en-US" sz="128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Phép</a:t>
            </a:r>
            <a:r>
              <a:rPr lang="en-US" sz="12800" b="1" dirty="0" smtClean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trừ</a:t>
            </a: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số</a:t>
            </a: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có</a:t>
            </a: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hai</a:t>
            </a: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chữ</a:t>
            </a: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số</a:t>
            </a:r>
            <a:endParaRPr lang="en-US" sz="12800" b="1" dirty="0">
              <a:solidFill>
                <a:srgbClr val="FF0000"/>
              </a:solidFill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  <a:p>
            <a:pPr marL="45720" indent="0" algn="ctr">
              <a:buNone/>
            </a:pP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Cho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số</a:t>
            </a: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có</a:t>
            </a: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hai</a:t>
            </a:r>
            <a:r>
              <a:rPr lang="en-US" sz="12800" b="1" dirty="0" smtClean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chữ</a:t>
            </a: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số</a:t>
            </a: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r>
              <a:rPr lang="en-US" sz="1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en-US" sz="12800" b="1" dirty="0">
              <a:solidFill>
                <a:srgbClr val="FF0000"/>
              </a:solidFill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endParaRPr lang="en-US" sz="3600" u="sng" dirty="0">
              <a:solidFill>
                <a:srgbClr val="CC0000"/>
              </a:solidFill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495425" y="260350"/>
            <a:ext cx="5905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400" b="1" dirty="0" err="1" smtClean="0">
                <a:latin typeface="Times New Roman" panose="02020603050405020304" pitchFamily="18" charset="0"/>
              </a:rPr>
              <a:t>Th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sáu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ngày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22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tháng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04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năm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</a:rPr>
              <a:t>2022</a:t>
            </a:r>
            <a:endParaRPr lang="en-US" altLang="en-US" sz="2400" b="1" dirty="0"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400" b="1" u="sng" dirty="0" err="1" smtClean="0">
                <a:latin typeface="Times New Roman" panose="02020603050405020304" pitchFamily="18" charset="0"/>
              </a:rPr>
              <a:t>Toán</a:t>
            </a:r>
            <a:endParaRPr lang="en-US" altLang="en-US" sz="2400" b="1" u="sng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/>
          <p:cNvSpPr txBox="1"/>
          <p:nvPr/>
        </p:nvSpPr>
        <p:spPr>
          <a:xfrm>
            <a:off x="929936" y="4338123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</a:t>
            </a:r>
            <a:r>
              <a:rPr lang="en-US" sz="40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8</a:t>
            </a:r>
            <a:endParaRPr lang="en-US" sz="40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7" name="Hộp Văn bản 6"/>
          <p:cNvSpPr txBox="1"/>
          <p:nvPr/>
        </p:nvSpPr>
        <p:spPr>
          <a:xfrm>
            <a:off x="965026" y="5153941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1 5</a:t>
            </a:r>
            <a:endParaRPr lang="en-US" sz="40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" name="Hộp Văn bản 7"/>
          <p:cNvSpPr txBox="1"/>
          <p:nvPr/>
        </p:nvSpPr>
        <p:spPr>
          <a:xfrm>
            <a:off x="674948" y="4647913"/>
            <a:ext cx="495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</a:t>
            </a:r>
            <a:endParaRPr lang="en-US" sz="40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cxnSp>
        <p:nvCxnSpPr>
          <p:cNvPr id="9" name="Đường nối Thẳng 8"/>
          <p:cNvCxnSpPr/>
          <p:nvPr/>
        </p:nvCxnSpPr>
        <p:spPr>
          <a:xfrm>
            <a:off x="811211" y="5787938"/>
            <a:ext cx="121049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Hộp Văn bản 9"/>
          <p:cNvSpPr txBox="1"/>
          <p:nvPr/>
        </p:nvSpPr>
        <p:spPr>
          <a:xfrm>
            <a:off x="1422588" y="5791083"/>
            <a:ext cx="481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1" name="Hộp Văn bản 10"/>
          <p:cNvSpPr txBox="1"/>
          <p:nvPr/>
        </p:nvSpPr>
        <p:spPr>
          <a:xfrm>
            <a:off x="986952" y="5800121"/>
            <a:ext cx="481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2" name="Hộp Văn bản 11"/>
          <p:cNvSpPr txBox="1"/>
          <p:nvPr/>
        </p:nvSpPr>
        <p:spPr>
          <a:xfrm>
            <a:off x="3103289" y="4326638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</a:t>
            </a:r>
            <a:r>
              <a:rPr lang="en-US" sz="40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</a:t>
            </a:r>
            <a:endParaRPr lang="en-US" sz="40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3" name="Hộp Văn bản 12"/>
          <p:cNvSpPr txBox="1"/>
          <p:nvPr/>
        </p:nvSpPr>
        <p:spPr>
          <a:xfrm>
            <a:off x="5395892" y="4340523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</a:t>
            </a:r>
            <a:r>
              <a:rPr lang="en-US" sz="40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</a:t>
            </a:r>
            <a:endParaRPr lang="en-US" sz="40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4" name="Hộp Văn bản 13"/>
          <p:cNvSpPr txBox="1"/>
          <p:nvPr/>
        </p:nvSpPr>
        <p:spPr>
          <a:xfrm>
            <a:off x="7896667" y="4335479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8 8</a:t>
            </a:r>
            <a:endParaRPr lang="en-US" sz="40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5" name="Hộp Văn bản 14"/>
          <p:cNvSpPr txBox="1"/>
          <p:nvPr/>
        </p:nvSpPr>
        <p:spPr>
          <a:xfrm>
            <a:off x="3089724" y="5123608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5 9</a:t>
            </a:r>
            <a:endParaRPr lang="en-US" sz="40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6" name="Hộp Văn bản 15"/>
          <p:cNvSpPr txBox="1"/>
          <p:nvPr/>
        </p:nvSpPr>
        <p:spPr>
          <a:xfrm>
            <a:off x="5373286" y="5138644"/>
            <a:ext cx="1040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5 0 </a:t>
            </a:r>
            <a:endParaRPr lang="en-US" sz="40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7" name="Hộp Văn bản 16"/>
          <p:cNvSpPr txBox="1"/>
          <p:nvPr/>
        </p:nvSpPr>
        <p:spPr>
          <a:xfrm>
            <a:off x="7735441" y="5138164"/>
            <a:ext cx="1040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3 3</a:t>
            </a:r>
            <a:endParaRPr lang="en-US" sz="40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cxnSp>
        <p:nvCxnSpPr>
          <p:cNvPr id="18" name="Đường nối Thẳng 17"/>
          <p:cNvCxnSpPr/>
          <p:nvPr/>
        </p:nvCxnSpPr>
        <p:spPr>
          <a:xfrm>
            <a:off x="2854006" y="5765372"/>
            <a:ext cx="121049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nối Thẳng 18"/>
          <p:cNvCxnSpPr/>
          <p:nvPr/>
        </p:nvCxnSpPr>
        <p:spPr>
          <a:xfrm flipV="1">
            <a:off x="5243493" y="5770002"/>
            <a:ext cx="1210491" cy="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nối Thẳng 19"/>
          <p:cNvCxnSpPr/>
          <p:nvPr/>
        </p:nvCxnSpPr>
        <p:spPr>
          <a:xfrm flipV="1">
            <a:off x="7735441" y="5764469"/>
            <a:ext cx="1204152" cy="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Hộp Văn bản 20"/>
          <p:cNvSpPr txBox="1"/>
          <p:nvPr/>
        </p:nvSpPr>
        <p:spPr>
          <a:xfrm>
            <a:off x="3116375" y="5804324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0</a:t>
            </a:r>
            <a:endParaRPr lang="en-US" sz="36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3" name="Hộp Văn bản 22"/>
          <p:cNvSpPr txBox="1"/>
          <p:nvPr/>
        </p:nvSpPr>
        <p:spPr>
          <a:xfrm>
            <a:off x="5451681" y="5799662"/>
            <a:ext cx="1002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7</a:t>
            </a:r>
            <a:endParaRPr lang="en-US" sz="36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4" name="Hộp Văn bản 23"/>
          <p:cNvSpPr txBox="1"/>
          <p:nvPr/>
        </p:nvSpPr>
        <p:spPr>
          <a:xfrm>
            <a:off x="7923375" y="5800122"/>
            <a:ext cx="1016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</a:t>
            </a:r>
            <a:r>
              <a:rPr lang="en-US" sz="3600" b="1" dirty="0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5</a:t>
            </a:r>
            <a:endParaRPr lang="en-US" sz="36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5" name="Hộp Văn bản 24"/>
          <p:cNvSpPr txBox="1"/>
          <p:nvPr/>
        </p:nvSpPr>
        <p:spPr>
          <a:xfrm>
            <a:off x="2758985" y="4590731"/>
            <a:ext cx="495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</a:t>
            </a:r>
            <a:endParaRPr lang="en-US" sz="40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6" name="Hộp Văn bản 25"/>
          <p:cNvSpPr txBox="1"/>
          <p:nvPr/>
        </p:nvSpPr>
        <p:spPr>
          <a:xfrm>
            <a:off x="4986359" y="4543839"/>
            <a:ext cx="633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</a:t>
            </a:r>
            <a:endParaRPr lang="en-US" sz="40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7" name="Hộp Văn bản 26"/>
          <p:cNvSpPr txBox="1"/>
          <p:nvPr/>
        </p:nvSpPr>
        <p:spPr>
          <a:xfrm>
            <a:off x="7607073" y="4589283"/>
            <a:ext cx="495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</a:t>
            </a:r>
            <a:endParaRPr lang="en-US" sz="40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28" name="Hình ảnh 2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630" y="2157031"/>
            <a:ext cx="9375722" cy="2152623"/>
          </a:xfrm>
          <a:prstGeom prst="rect">
            <a:avLst/>
          </a:prstGeom>
        </p:spPr>
      </p:pic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1495425" y="260350"/>
            <a:ext cx="5905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400" b="1" dirty="0" err="1" smtClean="0">
                <a:latin typeface="Times New Roman" panose="02020603050405020304" pitchFamily="18" charset="0"/>
              </a:rPr>
              <a:t>Th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sáu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ngày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22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tháng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04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năm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</a:rPr>
              <a:t>2022</a:t>
            </a:r>
            <a:endParaRPr lang="en-US" altLang="en-US" sz="2400" b="1" dirty="0"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400" b="1" u="sng" dirty="0" err="1" smtClean="0">
                <a:latin typeface="Times New Roman" panose="02020603050405020304" pitchFamily="18" charset="0"/>
              </a:rPr>
              <a:t>Toán</a:t>
            </a:r>
            <a:endParaRPr lang="en-US" altLang="en-US" sz="2400" b="1" u="sng" dirty="0">
              <a:latin typeface="Times New Roman" panose="02020603050405020304" pitchFamily="18" charset="0"/>
            </a:endParaRPr>
          </a:p>
        </p:txBody>
      </p:sp>
      <p:sp>
        <p:nvSpPr>
          <p:cNvPr id="30" name="Text Box 6"/>
          <p:cNvSpPr>
            <a:spLocks noGrp="1" noChangeArrowheads="1"/>
          </p:cNvSpPr>
          <p:nvPr>
            <p:ph sz="quarter" idx="13"/>
          </p:nvPr>
        </p:nvSpPr>
        <p:spPr>
          <a:xfrm>
            <a:off x="611188" y="1076568"/>
            <a:ext cx="8229600" cy="1010139"/>
          </a:xfrm>
        </p:spPr>
        <p:txBody>
          <a:bodyPr rtlCol="0">
            <a:normAutofit fontScale="25000" lnSpcReduction="20000"/>
          </a:bodyPr>
          <a:lstStyle/>
          <a:p>
            <a:pPr marL="45720" indent="0" algn="ctr">
              <a:buNone/>
            </a:pPr>
            <a:r>
              <a:rPr lang="en-US" sz="12800" b="1" dirty="0" err="1" smtClean="0">
                <a:solidFill>
                  <a:schemeClr val="accent1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Bài</a:t>
            </a:r>
            <a:r>
              <a:rPr lang="en-US" sz="12800" b="1" dirty="0" smtClean="0">
                <a:solidFill>
                  <a:schemeClr val="accent1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32: </a:t>
            </a:r>
            <a:r>
              <a:rPr lang="en-US" sz="128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Phép</a:t>
            </a:r>
            <a:r>
              <a:rPr lang="en-US" sz="12800" b="1" dirty="0" smtClean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trừ</a:t>
            </a: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số</a:t>
            </a: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có</a:t>
            </a: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hai</a:t>
            </a: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chữ</a:t>
            </a: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số</a:t>
            </a:r>
            <a:endParaRPr lang="en-US" sz="12800" b="1" dirty="0">
              <a:solidFill>
                <a:srgbClr val="FF0000"/>
              </a:solidFill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  <a:p>
            <a:pPr marL="45720" indent="0" algn="ctr">
              <a:buNone/>
            </a:pP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Cho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số</a:t>
            </a: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có</a:t>
            </a: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hai</a:t>
            </a:r>
            <a:r>
              <a:rPr lang="en-US" sz="12800" b="1" dirty="0" smtClean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chữ</a:t>
            </a: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số</a:t>
            </a: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r>
              <a:rPr lang="en-US" sz="1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en-US" sz="12800" b="1" dirty="0">
              <a:solidFill>
                <a:srgbClr val="FF0000"/>
              </a:solidFill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endParaRPr lang="en-US" sz="3600" u="sng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1" grpId="0"/>
      <p:bldP spid="23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" y="3272987"/>
            <a:ext cx="9143999" cy="2233341"/>
          </a:xfrm>
          <a:prstGeom prst="rect">
            <a:avLst/>
          </a:prstGeom>
        </p:spPr>
      </p:pic>
      <p:sp>
        <p:nvSpPr>
          <p:cNvPr id="5" name="Hộp Văn bản 4"/>
          <p:cNvSpPr txBox="1"/>
          <p:nvPr/>
        </p:nvSpPr>
        <p:spPr>
          <a:xfrm>
            <a:off x="690842" y="598915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50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Hộp Văn bản 5"/>
          <p:cNvSpPr txBox="1"/>
          <p:nvPr/>
        </p:nvSpPr>
        <p:spPr>
          <a:xfrm>
            <a:off x="4028825" y="6017106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40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Hộp Văn bản 6"/>
          <p:cNvSpPr txBox="1"/>
          <p:nvPr/>
        </p:nvSpPr>
        <p:spPr>
          <a:xfrm>
            <a:off x="7233155" y="6001677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25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495425" y="61059"/>
            <a:ext cx="5905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400" b="1" dirty="0" err="1" smtClean="0">
                <a:latin typeface="Times New Roman" panose="02020603050405020304" pitchFamily="18" charset="0"/>
              </a:rPr>
              <a:t>Th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sáu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ngày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22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tháng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04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năm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</a:rPr>
              <a:t>2022</a:t>
            </a:r>
            <a:endParaRPr lang="en-US" altLang="en-US" sz="2400" b="1" dirty="0"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400" b="1" u="sng" dirty="0" err="1" smtClean="0">
                <a:latin typeface="Times New Roman" panose="02020603050405020304" pitchFamily="18" charset="0"/>
              </a:rPr>
              <a:t>Toán</a:t>
            </a:r>
            <a:endParaRPr lang="en-US" altLang="en-US" sz="2400" b="1" u="sng" dirty="0">
              <a:latin typeface="Times New Roman" panose="02020603050405020304" pitchFamily="18" charset="0"/>
            </a:endParaRPr>
          </a:p>
        </p:txBody>
      </p:sp>
      <p:sp>
        <p:nvSpPr>
          <p:cNvPr id="10" name="Text Box 6"/>
          <p:cNvSpPr>
            <a:spLocks noGrp="1" noChangeArrowheads="1"/>
          </p:cNvSpPr>
          <p:nvPr>
            <p:ph sz="quarter" idx="13"/>
          </p:nvPr>
        </p:nvSpPr>
        <p:spPr>
          <a:xfrm>
            <a:off x="611188" y="1076568"/>
            <a:ext cx="8229600" cy="1010139"/>
          </a:xfrm>
        </p:spPr>
        <p:txBody>
          <a:bodyPr rtlCol="0">
            <a:normAutofit fontScale="25000" lnSpcReduction="20000"/>
          </a:bodyPr>
          <a:lstStyle/>
          <a:p>
            <a:pPr marL="45720" indent="0" algn="ctr">
              <a:buNone/>
            </a:pPr>
            <a:r>
              <a:rPr lang="en-US" sz="12800" b="1" dirty="0" err="1" smtClean="0">
                <a:solidFill>
                  <a:schemeClr val="accent1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Bài</a:t>
            </a:r>
            <a:r>
              <a:rPr lang="en-US" sz="12800" b="1" dirty="0" smtClean="0">
                <a:solidFill>
                  <a:schemeClr val="accent1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32: </a:t>
            </a:r>
            <a:r>
              <a:rPr lang="en-US" sz="128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Phép</a:t>
            </a:r>
            <a:r>
              <a:rPr lang="en-US" sz="12800" b="1" dirty="0" smtClean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trừ</a:t>
            </a: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số</a:t>
            </a: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có</a:t>
            </a: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hai</a:t>
            </a: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chữ</a:t>
            </a: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số</a:t>
            </a:r>
            <a:endParaRPr lang="en-US" sz="12800" b="1" dirty="0">
              <a:solidFill>
                <a:srgbClr val="FF0000"/>
              </a:solidFill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  <a:p>
            <a:pPr marL="45720" indent="0" algn="ctr">
              <a:buNone/>
            </a:pP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Cho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số</a:t>
            </a: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có</a:t>
            </a: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hai</a:t>
            </a:r>
            <a:r>
              <a:rPr lang="en-US" sz="12800" b="1" dirty="0" smtClean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chữ</a:t>
            </a: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số</a:t>
            </a: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r>
              <a:rPr lang="en-US" sz="1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90000"/>
              </a:lnSpc>
              <a:buNone/>
              <a:defRPr/>
            </a:pPr>
            <a:endParaRPr lang="en-US" sz="1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 algn="just">
              <a:lnSpc>
                <a:spcPct val="90000"/>
              </a:lnSpc>
              <a:buNone/>
              <a:defRPr/>
            </a:pPr>
            <a:r>
              <a:rPr lang="en-US" sz="10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10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dưa</a:t>
            </a:r>
            <a:r>
              <a:rPr lang="en-US" sz="10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10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10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10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10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0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10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10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10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10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  <a:endParaRPr lang="en-US" sz="10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None/>
              <a:defRPr/>
            </a:pPr>
            <a:endParaRPr lang="en-US" sz="12800" u="sng" dirty="0">
              <a:solidFill>
                <a:srgbClr val="CC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0" y="2449826"/>
            <a:ext cx="637029" cy="63304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4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0842" y="5221140"/>
            <a:ext cx="750277" cy="77093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4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dirty="0"/>
          </a:p>
        </p:txBody>
      </p:sp>
      <p:sp>
        <p:nvSpPr>
          <p:cNvPr id="18" name="Oval 17"/>
          <p:cNvSpPr/>
          <p:nvPr/>
        </p:nvSpPr>
        <p:spPr>
          <a:xfrm>
            <a:off x="7186917" y="5222534"/>
            <a:ext cx="750277" cy="77093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4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dirty="0"/>
          </a:p>
        </p:txBody>
      </p:sp>
      <p:sp>
        <p:nvSpPr>
          <p:cNvPr id="19" name="Oval 18"/>
          <p:cNvSpPr/>
          <p:nvPr/>
        </p:nvSpPr>
        <p:spPr>
          <a:xfrm>
            <a:off x="3982587" y="5230741"/>
            <a:ext cx="750277" cy="77093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4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dirty="0"/>
          </a:p>
        </p:txBody>
      </p:sp>
      <p:sp>
        <p:nvSpPr>
          <p:cNvPr id="20" name="Oval 19"/>
          <p:cNvSpPr/>
          <p:nvPr/>
        </p:nvSpPr>
        <p:spPr>
          <a:xfrm>
            <a:off x="690842" y="5218222"/>
            <a:ext cx="750277" cy="77093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5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5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" y="3130063"/>
            <a:ext cx="9862751" cy="2898244"/>
          </a:xfrm>
          <a:prstGeom prst="rect">
            <a:avLst/>
          </a:prstGeom>
        </p:spPr>
      </p:pic>
      <p:sp>
        <p:nvSpPr>
          <p:cNvPr id="7" name="Hình Chữ nhật Góc tròn 6"/>
          <p:cNvSpPr/>
          <p:nvPr/>
        </p:nvSpPr>
        <p:spPr>
          <a:xfrm>
            <a:off x="4913211" y="5951957"/>
            <a:ext cx="775063" cy="73152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lang="en-US" sz="40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" name="Hình Chữ nhật Góc tròn 7"/>
          <p:cNvSpPr/>
          <p:nvPr/>
        </p:nvSpPr>
        <p:spPr>
          <a:xfrm>
            <a:off x="1858778" y="5951957"/>
            <a:ext cx="775063" cy="73152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lang="en-US" sz="40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9" name="Hình Chữ nhật Góc tròn 8"/>
          <p:cNvSpPr/>
          <p:nvPr/>
        </p:nvSpPr>
        <p:spPr>
          <a:xfrm>
            <a:off x="2647893" y="5940234"/>
            <a:ext cx="715192" cy="73152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lang="en-US" sz="40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0" name="Hình Chữ nhật Góc tròn 9"/>
          <p:cNvSpPr/>
          <p:nvPr/>
        </p:nvSpPr>
        <p:spPr>
          <a:xfrm>
            <a:off x="3363085" y="5951957"/>
            <a:ext cx="775063" cy="73152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lang="en-US" sz="40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1" name="Hình Chữ nhật Góc tròn 10"/>
          <p:cNvSpPr/>
          <p:nvPr/>
        </p:nvSpPr>
        <p:spPr>
          <a:xfrm>
            <a:off x="2633841" y="5942008"/>
            <a:ext cx="715192" cy="73152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</a:t>
            </a:r>
            <a:endParaRPr lang="en-US" sz="40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2" name="Hình Chữ nhật Góc tròn 11"/>
          <p:cNvSpPr/>
          <p:nvPr/>
        </p:nvSpPr>
        <p:spPr>
          <a:xfrm>
            <a:off x="1788776" y="5940234"/>
            <a:ext cx="845065" cy="73152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75</a:t>
            </a:r>
            <a:endParaRPr lang="en-US" sz="40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3" name="Hình Chữ nhật Góc tròn 12"/>
          <p:cNvSpPr/>
          <p:nvPr/>
        </p:nvSpPr>
        <p:spPr>
          <a:xfrm>
            <a:off x="3349033" y="5940234"/>
            <a:ext cx="857223" cy="73152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25</a:t>
            </a:r>
            <a:endParaRPr lang="en-US" sz="40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4" name="Hình Chữ nhật Góc tròn 13"/>
          <p:cNvSpPr/>
          <p:nvPr/>
        </p:nvSpPr>
        <p:spPr>
          <a:xfrm>
            <a:off x="4913211" y="5951957"/>
            <a:ext cx="866169" cy="73152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50</a:t>
            </a:r>
            <a:endParaRPr lang="en-US" sz="40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495425" y="61059"/>
            <a:ext cx="5905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400" b="1" dirty="0" err="1" smtClean="0">
                <a:latin typeface="Times New Roman" panose="02020603050405020304" pitchFamily="18" charset="0"/>
              </a:rPr>
              <a:t>Th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sáu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ngày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22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tháng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04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năm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</a:rPr>
              <a:t>2022</a:t>
            </a:r>
            <a:endParaRPr lang="en-US" altLang="en-US" sz="2400" b="1" dirty="0"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400" b="1" u="sng" dirty="0" err="1" smtClean="0">
                <a:latin typeface="Times New Roman" panose="02020603050405020304" pitchFamily="18" charset="0"/>
              </a:rPr>
              <a:t>Toán</a:t>
            </a:r>
            <a:endParaRPr lang="en-US" altLang="en-US" sz="2400" b="1" u="sng" dirty="0">
              <a:latin typeface="Times New Roman" panose="02020603050405020304" pitchFamily="18" charset="0"/>
            </a:endParaRPr>
          </a:p>
        </p:txBody>
      </p:sp>
      <p:sp>
        <p:nvSpPr>
          <p:cNvPr id="16" name="Text Box 6"/>
          <p:cNvSpPr>
            <a:spLocks noGrp="1" noChangeArrowheads="1"/>
          </p:cNvSpPr>
          <p:nvPr>
            <p:ph sz="quarter" idx="13"/>
          </p:nvPr>
        </p:nvSpPr>
        <p:spPr>
          <a:xfrm>
            <a:off x="611188" y="1076568"/>
            <a:ext cx="8229600" cy="1010139"/>
          </a:xfrm>
        </p:spPr>
        <p:txBody>
          <a:bodyPr rtlCol="0">
            <a:normAutofit fontScale="25000" lnSpcReduction="20000"/>
          </a:bodyPr>
          <a:lstStyle/>
          <a:p>
            <a:pPr marL="45720" indent="0" algn="ctr">
              <a:buNone/>
            </a:pPr>
            <a:r>
              <a:rPr lang="en-US" sz="12800" b="1" dirty="0" err="1" smtClean="0">
                <a:solidFill>
                  <a:schemeClr val="accent1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Bài</a:t>
            </a:r>
            <a:r>
              <a:rPr lang="en-US" sz="12800" b="1" dirty="0" smtClean="0">
                <a:solidFill>
                  <a:schemeClr val="accent1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32: </a:t>
            </a:r>
            <a:r>
              <a:rPr lang="en-US" sz="128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Phép</a:t>
            </a:r>
            <a:r>
              <a:rPr lang="en-US" sz="12800" b="1" dirty="0" smtClean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trừ</a:t>
            </a: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số</a:t>
            </a: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có</a:t>
            </a: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hai</a:t>
            </a: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chữ</a:t>
            </a: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số</a:t>
            </a:r>
            <a:endParaRPr lang="en-US" sz="12800" b="1" dirty="0">
              <a:solidFill>
                <a:srgbClr val="FF0000"/>
              </a:solidFill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  <a:p>
            <a:pPr marL="45720" indent="0" algn="ctr">
              <a:buNone/>
            </a:pP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Cho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số</a:t>
            </a: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có</a:t>
            </a: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hai</a:t>
            </a:r>
            <a:r>
              <a:rPr lang="en-US" sz="12800" b="1" dirty="0" smtClean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chữ</a:t>
            </a: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số</a:t>
            </a:r>
            <a:r>
              <a:rPr lang="en-US" sz="12800" b="1" dirty="0">
                <a:solidFill>
                  <a:srgbClr val="FF000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1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r>
              <a:rPr lang="en-US" sz="1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en-US" sz="12800" b="1" dirty="0">
              <a:solidFill>
                <a:srgbClr val="FF0000"/>
              </a:solidFill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endParaRPr lang="en-US" sz="3600" u="sng" dirty="0">
              <a:solidFill>
                <a:srgbClr val="CC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8555" y="2265277"/>
            <a:ext cx="802889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b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sz="25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vườn</a:t>
            </a:r>
            <a:r>
              <a:rPr lang="en-US" sz="25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sz="25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tất</a:t>
            </a:r>
            <a:r>
              <a:rPr lang="en-US" sz="25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cả</a:t>
            </a:r>
            <a:r>
              <a:rPr lang="en-US" sz="25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75 </a:t>
            </a:r>
            <a:r>
              <a:rPr lang="en-US" sz="2500" b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cây</a:t>
            </a:r>
            <a:r>
              <a:rPr lang="en-US" sz="25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nhãn</a:t>
            </a:r>
            <a:r>
              <a:rPr lang="en-US" sz="25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5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cây</a:t>
            </a:r>
            <a:r>
              <a:rPr lang="en-US" sz="25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vải</a:t>
            </a:r>
            <a:r>
              <a:rPr lang="en-US" sz="25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500" b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sz="25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đó</a:t>
            </a:r>
            <a:r>
              <a:rPr lang="en-US" sz="25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sz="25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25 </a:t>
            </a:r>
            <a:r>
              <a:rPr lang="en-US" sz="2500" b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cây</a:t>
            </a:r>
            <a:r>
              <a:rPr lang="en-US" sz="25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nhãn</a:t>
            </a:r>
            <a:r>
              <a:rPr lang="en-US" sz="25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500" b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Hỏi</a:t>
            </a:r>
            <a:r>
              <a:rPr lang="en-US" sz="25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sz="25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vườn</a:t>
            </a:r>
            <a:r>
              <a:rPr lang="en-US" sz="25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sz="25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bao</a:t>
            </a:r>
            <a:r>
              <a:rPr lang="en-US" sz="25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nhiêu</a:t>
            </a:r>
            <a:r>
              <a:rPr lang="en-US" sz="25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cây</a:t>
            </a:r>
            <a:r>
              <a:rPr lang="en-US" sz="25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vải</a:t>
            </a:r>
            <a:r>
              <a:rPr lang="en-US" sz="25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  <a:endParaRPr lang="en-US" sz="25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1526" y="2181182"/>
            <a:ext cx="637029" cy="63304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4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0" name="Hình Chữ nhật Góc tròn 6"/>
          <p:cNvSpPr/>
          <p:nvPr/>
        </p:nvSpPr>
        <p:spPr>
          <a:xfrm>
            <a:off x="4138148" y="5951957"/>
            <a:ext cx="775063" cy="73152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</a:t>
            </a:r>
            <a:endParaRPr lang="en-US" sz="40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5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2450124" y="2523093"/>
            <a:ext cx="937845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1026</Words>
  <Application>WPS Presentation</Application>
  <PresentationFormat>On-screen Show (4:3)</PresentationFormat>
  <Paragraphs>200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3" baseType="lpstr">
      <vt:lpstr>Arial</vt:lpstr>
      <vt:lpstr>SimSun</vt:lpstr>
      <vt:lpstr>Wingdings</vt:lpstr>
      <vt:lpstr>Georgia</vt:lpstr>
      <vt:lpstr>Times New Roman</vt:lpstr>
      <vt:lpstr>VNI-Avo</vt:lpstr>
      <vt:lpstr>Calibri</vt:lpstr>
      <vt:lpstr>AvantGarde</vt:lpstr>
      <vt:lpstr>Segoe Print</vt:lpstr>
      <vt:lpstr>Cambria</vt:lpstr>
      <vt:lpstr>Trebuchet MS</vt:lpstr>
      <vt:lpstr>Microsoft YaHei</vt:lpstr>
      <vt:lpstr>Arial Unicode MS</vt:lpstr>
      <vt:lpstr>Slipstream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Administrator</dc:creator>
  <cp:lastModifiedBy>Admin</cp:lastModifiedBy>
  <cp:revision>62</cp:revision>
  <dcterms:created xsi:type="dcterms:W3CDTF">2022-03-30T23:57:00Z</dcterms:created>
  <dcterms:modified xsi:type="dcterms:W3CDTF">2024-05-20T03:23:44Z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6361228920A44844AE175A0969A6CDE9_12</vt:lpwstr>
  </property>
  <property fmtid="{D5CDD505-2E9C-101B-9397-08002B2CF9AE}" pid="3" name="KSOProductBuildVer">
    <vt:lpwstr>1033-12.2.0.16909</vt:lpwstr>
  </property>
</Properties>
</file>