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7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A1DFFB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978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hyperlink" Target="Cau%20hoi/Cau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3.pptx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hyperlink" Target="Cau%20hoi/Cau%201.pptx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HÒA BÌNH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07997" y="4460661"/>
            <a:ext cx="14566900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73 - THU THẬP, PHÂN LOẠI, GHI CHÉP SỐ LIỆU. BẢNG SỐ LIỆU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453549" y="605135"/>
            <a:ext cx="1068754" cy="461665"/>
            <a:chOff x="6718466" y="641502"/>
            <a:chExt cx="1050721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31" name="Picture 2" descr="3 tài tử đóng Đường Tăng trong Tây du ký phiên bản 1986. Ảnh: NSCC.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Nhân vật hư cấu Tôn Ngộ Khôn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Những phiên bản Trư Bát Giới đáng yêu nhất trong lịch sử Tây Du Ký -  VietNamNet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ình ảnh đẹp và hiếm về Sa Tăng, Trư Bát Giới - Giáo dục Việt Nam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(T1)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6"/>
          <a:stretch/>
        </p:blipFill>
        <p:spPr>
          <a:xfrm>
            <a:off x="8138319" y="2014913"/>
            <a:ext cx="7858616" cy="62541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5519" y="1896008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5519" y="3352800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Nam: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75719" y="3365500"/>
            <a:ext cx="503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Ném được 7 quả vào rổ, 3 quả trượt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5519" y="4959171"/>
            <a:ext cx="151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Việt: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75719" y="4971871"/>
            <a:ext cx="503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Ném được 10 quả vào rổ, không trượt quả nào.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5519" y="6635571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Mai: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75719" y="6648271"/>
            <a:ext cx="503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Ném được 5 quả vào rổ, 5 quả trượt.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719" y="8269066"/>
            <a:ext cx="150876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 à Nam có 7 lần, Việt có 10 lần và Mai có 5 lần đưa được bóng vào rổ.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DF0137F1-D6B9-767E-1ACD-F969B4B904DA}"/>
              </a:ext>
            </a:extLst>
          </p:cNvPr>
          <p:cNvSpPr txBox="1"/>
          <p:nvPr/>
        </p:nvSpPr>
        <p:spPr>
          <a:xfrm>
            <a:off x="669679" y="4891076"/>
            <a:ext cx="15576472" cy="41857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 algn="l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Các bạn lớp 3A đã góp những loại đồ dùng học tập nào?</a:t>
            </a:r>
            <a:endParaRPr lang="en-US" sz="36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vi-VN" sz="36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b) Các bạn đã góp được bao nhiêu đồ vật mỗi loại?</a:t>
            </a:r>
            <a:endParaRPr lang="en-US" sz="36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vi-VN" sz="36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c) Trong số đồ vật góp được, đồ vật nào có nhiều nhất? Đồ vật nào có ít nhất?</a:t>
            </a:r>
            <a:endParaRPr lang="en-US" sz="36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vi-VN" sz="36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934EA2-4224-D270-802D-1402C2C4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2743200"/>
            <a:ext cx="10358147" cy="23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69679" y="1884677"/>
            <a:ext cx="15456754" cy="1204675"/>
            <a:chOff x="1470819" y="1943100"/>
            <a:chExt cx="15456754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809054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Để thực hiện kế hoạch nhỏ của lớp, các bạn lớp 3A đã góp một số đồ dùng </a:t>
              </a:r>
              <a:endParaRPr lang="en-US" sz="3600" b="1" i="0" dirty="0">
                <a:solidFill>
                  <a:srgbClr val="FF0000"/>
                </a:solidFill>
                <a:effectLst/>
                <a:latin typeface="+mj-lt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học tập với số lượng được ghi chép lại như sau:</a:t>
              </a:r>
              <a:endPara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(T1)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70172B2-2E62-C637-27D6-5149B66B6588}"/>
              </a:ext>
            </a:extLst>
          </p:cNvPr>
          <p:cNvSpPr txBox="1"/>
          <p:nvPr/>
        </p:nvSpPr>
        <p:spPr>
          <a:xfrm>
            <a:off x="736769" y="5486151"/>
            <a:ext cx="1557647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bạn lớp 3A đã góp được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loại đồ dùng học tập là: vở, bút chì, bút mực.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vi-VN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đã góp được 18 quyển vở, 29 cái bút chì, 6 cái bút mực.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vi-VN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số 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ó,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bút chì có nhiều nhất và bút mực có ít nhất.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46919" y="1986472"/>
            <a:ext cx="14630400" cy="1758672"/>
            <a:chOff x="1470819" y="1943100"/>
            <a:chExt cx="16259063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1483" y="1943100"/>
                <a:ext cx="4617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5611362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Quan sát, phân loại, đếm và ghi chép số lượng đồ vật trong phòng học </a:t>
              </a:r>
              <a:endParaRPr lang="en-US" sz="3600" b="1" i="0" dirty="0">
                <a:solidFill>
                  <a:srgbClr val="FF0000"/>
                </a:solidFill>
                <a:effectLst/>
                <a:latin typeface="+mj-lt"/>
              </a:endParaRPr>
            </a:p>
            <a:p>
              <a:pPr algn="just"/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theo dạng hình tròn, hình tam giác, hình vuông. Cho biết dạng hình nào có nhiều nhất, dạng hình nào có ít nhất.</a:t>
              </a:r>
              <a:endPara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54CC0B22-CBC7-629B-1C79-0DF05F51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(T1)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66363"/>
              </p:ext>
            </p:extLst>
          </p:nvPr>
        </p:nvGraphicFramePr>
        <p:xfrm>
          <a:off x="1301959" y="4075329"/>
          <a:ext cx="14075361" cy="3151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23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baseline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lang="en-US" baseline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endParaRPr lang="en-US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235">
                <a:tc>
                  <a:txBody>
                    <a:bodyPr/>
                    <a:lstStyle/>
                    <a:p>
                      <a:pPr algn="l"/>
                      <a:r>
                        <a:rPr lang="en-US" sz="36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235">
                <a:tc>
                  <a:txBody>
                    <a:bodyPr/>
                    <a:lstStyle/>
                    <a:p>
                      <a:pPr algn="l"/>
                      <a:r>
                        <a:rPr lang="en-US" sz="36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Quạt điện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235">
                <a:tc>
                  <a:txBody>
                    <a:bodyPr/>
                    <a:lstStyle/>
                    <a:p>
                      <a:pPr algn="l"/>
                      <a:r>
                        <a:rPr lang="en-US" sz="36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Cửa sổ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235">
                <a:tc>
                  <a:txBody>
                    <a:bodyPr/>
                    <a:lstStyle/>
                    <a:p>
                      <a:pPr algn="l"/>
                      <a:r>
                        <a:rPr lang="en-US" sz="36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3600" b="1" baseline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đèn</a:t>
                      </a:r>
                      <a:endParaRPr lang="en-US" sz="36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Isosceles Triangle 18"/>
          <p:cNvSpPr/>
          <p:nvPr/>
        </p:nvSpPr>
        <p:spPr>
          <a:xfrm>
            <a:off x="4861719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61719" y="5435600"/>
            <a:ext cx="37519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77324" y="6146800"/>
            <a:ext cx="339995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/>
          <p:cNvSpPr/>
          <p:nvPr/>
        </p:nvSpPr>
        <p:spPr>
          <a:xfrm>
            <a:off x="4885211" y="6705600"/>
            <a:ext cx="355600" cy="381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7078358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7795356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8398056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8976519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9586119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10589367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11306365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11909065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12487528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13097128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14011528" y="48133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14621128" y="48133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75977" y="5435600"/>
            <a:ext cx="37519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91067" y="5435600"/>
            <a:ext cx="37519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075977" y="6146800"/>
            <a:ext cx="339995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812953" y="6146800"/>
            <a:ext cx="339995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398056" y="6146800"/>
            <a:ext cx="339995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9014326" y="6146800"/>
            <a:ext cx="339995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gular Pentagon 52"/>
          <p:cNvSpPr/>
          <p:nvPr/>
        </p:nvSpPr>
        <p:spPr>
          <a:xfrm>
            <a:off x="7060372" y="6705600"/>
            <a:ext cx="355600" cy="381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gular Pentagon 53"/>
          <p:cNvSpPr/>
          <p:nvPr/>
        </p:nvSpPr>
        <p:spPr>
          <a:xfrm>
            <a:off x="7791067" y="6705600"/>
            <a:ext cx="355600" cy="381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gular Pentagon 54"/>
          <p:cNvSpPr/>
          <p:nvPr/>
        </p:nvSpPr>
        <p:spPr>
          <a:xfrm>
            <a:off x="8417647" y="6705600"/>
            <a:ext cx="355600" cy="381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gular Pentagon 55"/>
          <p:cNvSpPr/>
          <p:nvPr/>
        </p:nvSpPr>
        <p:spPr>
          <a:xfrm>
            <a:off x="9014326" y="6718300"/>
            <a:ext cx="355600" cy="381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388</Words>
  <Application>Microsoft Office PowerPoint</Application>
  <PresentationFormat>Tùy chỉnh</PresentationFormat>
  <Paragraphs>50</Paragraphs>
  <Slides>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178</cp:revision>
  <dcterms:created xsi:type="dcterms:W3CDTF">2022-07-10T01:37:20Z</dcterms:created>
  <dcterms:modified xsi:type="dcterms:W3CDTF">2024-05-20T02:27:55Z</dcterms:modified>
</cp:coreProperties>
</file>