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19"/>
  </p:notesMasterIdLst>
  <p:sldIdLst>
    <p:sldId id="294" r:id="rId4"/>
    <p:sldId id="297" r:id="rId5"/>
    <p:sldId id="298" r:id="rId6"/>
    <p:sldId id="338" r:id="rId7"/>
    <p:sldId id="337" r:id="rId8"/>
    <p:sldId id="339" r:id="rId9"/>
    <p:sldId id="4411" r:id="rId10"/>
    <p:sldId id="341" r:id="rId11"/>
    <p:sldId id="342" r:id="rId12"/>
    <p:sldId id="304" r:id="rId13"/>
    <p:sldId id="358" r:id="rId14"/>
    <p:sldId id="359" r:id="rId15"/>
    <p:sldId id="360" r:id="rId16"/>
    <p:sldId id="307" r:id="rId17"/>
    <p:sldId id="44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0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4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7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8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6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1.gif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124" y="1971675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3075441" y="42118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2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470</Words>
  <Application>Microsoft Office PowerPoint</Application>
  <PresentationFormat>Widescreen</PresentationFormat>
  <Paragraphs>55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Cambria</vt:lpstr>
      <vt:lpstr>Cambria Math</vt:lpstr>
      <vt:lpstr>DFPOP1-W9</vt:lpstr>
      <vt:lpstr>iCiel Crocante</vt:lpstr>
      <vt:lpstr>Times New Roman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20</cp:revision>
  <dcterms:created xsi:type="dcterms:W3CDTF">2023-12-27T08:14:56Z</dcterms:created>
  <dcterms:modified xsi:type="dcterms:W3CDTF">2024-05-20T02:37:36Z</dcterms:modified>
</cp:coreProperties>
</file>