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1" r:id="rId5"/>
    <p:sldId id="259" r:id="rId6"/>
    <p:sldId id="272" r:id="rId7"/>
    <p:sldId id="260" r:id="rId8"/>
    <p:sldId id="273" r:id="rId9"/>
    <p:sldId id="261" r:id="rId10"/>
    <p:sldId id="263" r:id="rId11"/>
    <p:sldId id="274" r:id="rId12"/>
    <p:sldId id="262" r:id="rId13"/>
    <p:sldId id="26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4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2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9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8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5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14DE8-A8E3-42F4-B597-E36FB01FDA74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9887" y="1026599"/>
            <a:ext cx="6370320" cy="23876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LỚP 3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9887" y="3663683"/>
            <a:ext cx="6370320" cy="1655762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Trường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viên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:…………………………………………………………..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Lớp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:……………………………………………………………………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5" y="547009"/>
            <a:ext cx="4067792" cy="573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4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24" y="365125"/>
            <a:ext cx="7529285" cy="9411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32" y="1690688"/>
            <a:ext cx="8653081" cy="4980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4" y="291135"/>
            <a:ext cx="1401109" cy="13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06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24" y="365125"/>
            <a:ext cx="7529285" cy="94116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09" y="1472302"/>
            <a:ext cx="7415581" cy="5094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7" y="180640"/>
            <a:ext cx="1401109" cy="13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01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53" y="210978"/>
            <a:ext cx="1636989" cy="15263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24" y="397942"/>
            <a:ext cx="9486476" cy="908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978"/>
            <a:ext cx="6743700" cy="1689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683" y="1844835"/>
            <a:ext cx="5134692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3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37" y="622640"/>
            <a:ext cx="10370048" cy="8105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" y="74210"/>
            <a:ext cx="1616478" cy="1616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0328"/>
            <a:ext cx="2813501" cy="917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2609" r="4783" b="3406"/>
          <a:stretch/>
        </p:blipFill>
        <p:spPr>
          <a:xfrm>
            <a:off x="2454678" y="1476546"/>
            <a:ext cx="9503229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" y="2310119"/>
            <a:ext cx="7329470" cy="2020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3752"/>
          <a:stretch/>
        </p:blipFill>
        <p:spPr>
          <a:xfrm>
            <a:off x="5854261" y="3478924"/>
            <a:ext cx="5977174" cy="328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32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"/>
          <a:stretch/>
        </p:blipFill>
        <p:spPr>
          <a:xfrm>
            <a:off x="1458499" y="543050"/>
            <a:ext cx="10370048" cy="7473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" y="38711"/>
            <a:ext cx="1616478" cy="1616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1" y="1402165"/>
            <a:ext cx="2813501" cy="917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2609" r="4783" b="3406"/>
          <a:stretch/>
        </p:blipFill>
        <p:spPr>
          <a:xfrm>
            <a:off x="2539918" y="1398567"/>
            <a:ext cx="9503229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53" y="2258019"/>
            <a:ext cx="4359661" cy="42570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20" y="1929649"/>
            <a:ext cx="1921379" cy="48682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1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0" y="1690688"/>
            <a:ext cx="2648320" cy="376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43" y="1802550"/>
            <a:ext cx="2734057" cy="45345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67" y="1690688"/>
            <a:ext cx="2686425" cy="41249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559" y="0"/>
            <a:ext cx="3290549" cy="68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8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16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33" y="2316163"/>
            <a:ext cx="9793067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4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35" y="365125"/>
            <a:ext cx="9922329" cy="11779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8" y="12650"/>
            <a:ext cx="1723390" cy="1678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8" y="2395983"/>
            <a:ext cx="5506218" cy="3829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07" y="2167351"/>
            <a:ext cx="5888923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6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35" y="12649"/>
            <a:ext cx="9922329" cy="11779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8" y="12650"/>
            <a:ext cx="1723390" cy="1678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25" y="1190643"/>
            <a:ext cx="6206853" cy="4186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260" y="5411492"/>
            <a:ext cx="8471811" cy="136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" y="319724"/>
            <a:ext cx="1295059" cy="1260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79" y="1901375"/>
            <a:ext cx="3534268" cy="4410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06" y="425903"/>
            <a:ext cx="4715533" cy="6096851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23" y="380449"/>
            <a:ext cx="6486339" cy="12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" y="319724"/>
            <a:ext cx="1295059" cy="126097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23" y="380449"/>
            <a:ext cx="6486339" cy="1294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/>
          <a:stretch/>
        </p:blipFill>
        <p:spPr>
          <a:xfrm>
            <a:off x="55296" y="1433745"/>
            <a:ext cx="7750165" cy="5285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53" y="1433745"/>
            <a:ext cx="6715350" cy="155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8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64" y="0"/>
            <a:ext cx="8707125" cy="1325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4" y="64585"/>
            <a:ext cx="1295059" cy="1260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3" y="1264676"/>
            <a:ext cx="8897652" cy="54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1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21" y="0"/>
            <a:ext cx="8707125" cy="1325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7" y="156645"/>
            <a:ext cx="1295059" cy="1260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26" y="1027906"/>
            <a:ext cx="8245888" cy="4263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78" y="5458432"/>
            <a:ext cx="6623243" cy="126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5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72" y="250825"/>
            <a:ext cx="8656668" cy="11371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" y="1374293"/>
            <a:ext cx="5239013" cy="5053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04" y="1407419"/>
            <a:ext cx="6231291" cy="1226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28" y="4183152"/>
            <a:ext cx="6139442" cy="565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4" y="133480"/>
            <a:ext cx="1401109" cy="13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20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</Words>
  <Application>Microsoft Office PowerPoint</Application>
  <PresentationFormat>Widescreen</PresentationFormat>
  <Paragraphs>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MĨ THUẬT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Admin</cp:lastModifiedBy>
  <cp:revision>4</cp:revision>
  <dcterms:created xsi:type="dcterms:W3CDTF">2022-09-04T03:11:01Z</dcterms:created>
  <dcterms:modified xsi:type="dcterms:W3CDTF">2022-09-04T06:09:17Z</dcterms:modified>
</cp:coreProperties>
</file>