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2"/>
  </p:notesMasterIdLst>
  <p:sldIdLst>
    <p:sldId id="256" r:id="rId3"/>
    <p:sldId id="288" r:id="rId4"/>
    <p:sldId id="263" r:id="rId5"/>
    <p:sldId id="258" r:id="rId6"/>
    <p:sldId id="257" r:id="rId7"/>
    <p:sldId id="324" r:id="rId8"/>
    <p:sldId id="326" r:id="rId9"/>
    <p:sldId id="327" r:id="rId10"/>
    <p:sldId id="328" r:id="rId11"/>
    <p:sldId id="329" r:id="rId12"/>
    <p:sldId id="330" r:id="rId13"/>
    <p:sldId id="332" r:id="rId14"/>
    <p:sldId id="333" r:id="rId15"/>
    <p:sldId id="331" r:id="rId16"/>
    <p:sldId id="334" r:id="rId17"/>
    <p:sldId id="335" r:id="rId18"/>
    <p:sldId id="259" r:id="rId19"/>
    <p:sldId id="260" r:id="rId20"/>
    <p:sldId id="261" r:id="rId21"/>
  </p:sldIdLst>
  <p:sldSz cx="9144000" cy="5143500" type="screen16x9"/>
  <p:notesSz cx="6858000" cy="9144000"/>
  <p:embeddedFontLst>
    <p:embeddedFont>
      <p:font typeface="Gochi Hand" panose="020B0604020202020204" charset="0"/>
      <p:regular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TD Yessy" pitchFamily="50" charset="0"/>
      <p:regular r:id="rId28"/>
    </p:embeddedFont>
    <p:embeddedFont>
      <p:font typeface="Pacifico" panose="000005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orient="horz" pos="3168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432"/>
    <a:srgbClr val="FCC58E"/>
    <a:srgbClr val="FCAE74"/>
    <a:srgbClr val="FFFFFF"/>
    <a:srgbClr val="FFCC99"/>
    <a:srgbClr val="EBA279"/>
    <a:srgbClr val="F2CDA8"/>
    <a:srgbClr val="FFF6E5"/>
    <a:srgbClr val="C3E3A5"/>
    <a:srgbClr val="FCE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4" autoAdjust="0"/>
  </p:normalViewPr>
  <p:slideViewPr>
    <p:cSldViewPr snapToGrid="0">
      <p:cViewPr varScale="1">
        <p:scale>
          <a:sx n="53" d="100"/>
          <a:sy n="53" d="100"/>
        </p:scale>
        <p:origin x="72" y="678"/>
      </p:cViewPr>
      <p:guideLst>
        <p:guide orient="horz" pos="3240"/>
        <p:guide orient="horz" pos="3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1dca708d9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1dca708d97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919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427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4376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169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5071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54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8115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dca708d971_1_4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dca708d971_1_4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1dca708d971_1_2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1dca708d971_1_2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0787a00f97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20787a00f97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Google Shape;5137;g112904f8b81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8" name="Google Shape;5138;g112904f8b81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20787a00f97_0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20787a00f97_0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1dca708d971_1_3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1dca708d971_1_3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2082beb4e96_0_2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2082beb4e96_0_2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06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88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295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5" name="Google Shape;5045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6" name="Google Shape;5046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21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25" y="0"/>
            <a:ext cx="9143950" cy="5168861"/>
            <a:chOff x="-12625" y="0"/>
            <a:chExt cx="9143950" cy="5168861"/>
          </a:xfrm>
        </p:grpSpPr>
        <p:sp>
          <p:nvSpPr>
            <p:cNvPr id="10" name="Google Shape;10;p2"/>
            <p:cNvSpPr/>
            <p:nvPr/>
          </p:nvSpPr>
          <p:spPr>
            <a:xfrm>
              <a:off x="-12625" y="0"/>
              <a:ext cx="2355093" cy="2822691"/>
            </a:xfrm>
            <a:custGeom>
              <a:avLst/>
              <a:gdLst/>
              <a:ahLst/>
              <a:cxnLst/>
              <a:rect l="l" t="t" r="r" b="b"/>
              <a:pathLst>
                <a:path w="73522" h="88154" extrusionOk="0">
                  <a:moveTo>
                    <a:pt x="1" y="1"/>
                  </a:moveTo>
                  <a:lnTo>
                    <a:pt x="1" y="79594"/>
                  </a:lnTo>
                  <a:cubicBezTo>
                    <a:pt x="1394" y="80404"/>
                    <a:pt x="2846" y="81166"/>
                    <a:pt x="4335" y="81880"/>
                  </a:cubicBezTo>
                  <a:cubicBezTo>
                    <a:pt x="12407" y="85690"/>
                    <a:pt x="21182" y="87809"/>
                    <a:pt x="30100" y="88119"/>
                  </a:cubicBezTo>
                  <a:cubicBezTo>
                    <a:pt x="30790" y="88141"/>
                    <a:pt x="31489" y="88154"/>
                    <a:pt x="32192" y="88154"/>
                  </a:cubicBezTo>
                  <a:cubicBezTo>
                    <a:pt x="38514" y="88154"/>
                    <a:pt x="45238" y="87144"/>
                    <a:pt x="49995" y="83416"/>
                  </a:cubicBezTo>
                  <a:cubicBezTo>
                    <a:pt x="55377" y="79201"/>
                    <a:pt x="56841" y="72760"/>
                    <a:pt x="56865" y="66795"/>
                  </a:cubicBezTo>
                  <a:cubicBezTo>
                    <a:pt x="56924" y="58091"/>
                    <a:pt x="55067" y="49435"/>
                    <a:pt x="54698" y="40744"/>
                  </a:cubicBezTo>
                  <a:cubicBezTo>
                    <a:pt x="54353" y="32267"/>
                    <a:pt x="55650" y="23920"/>
                    <a:pt x="59853" y="16158"/>
                  </a:cubicBezTo>
                  <a:cubicBezTo>
                    <a:pt x="63128" y="10121"/>
                    <a:pt x="67854" y="4608"/>
                    <a:pt x="73522" y="1"/>
                  </a:cubicBezTo>
                  <a:close/>
                </a:path>
              </a:pathLst>
            </a:custGeom>
            <a:solidFill>
              <a:srgbClr val="E4B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223473" y="0"/>
              <a:ext cx="5604150" cy="5168861"/>
            </a:xfrm>
            <a:custGeom>
              <a:avLst/>
              <a:gdLst/>
              <a:ahLst/>
              <a:cxnLst/>
              <a:rect l="l" t="t" r="r" b="b"/>
              <a:pathLst>
                <a:path w="174952" h="161426" extrusionOk="0">
                  <a:moveTo>
                    <a:pt x="97763" y="1"/>
                  </a:moveTo>
                  <a:cubicBezTo>
                    <a:pt x="98549" y="2846"/>
                    <a:pt x="99037" y="5763"/>
                    <a:pt x="99228" y="8704"/>
                  </a:cubicBezTo>
                  <a:cubicBezTo>
                    <a:pt x="99739" y="17062"/>
                    <a:pt x="97704" y="25421"/>
                    <a:pt x="94155" y="33172"/>
                  </a:cubicBezTo>
                  <a:cubicBezTo>
                    <a:pt x="86321" y="50257"/>
                    <a:pt x="72272" y="64830"/>
                    <a:pt x="58163" y="78451"/>
                  </a:cubicBezTo>
                  <a:cubicBezTo>
                    <a:pt x="43721" y="92405"/>
                    <a:pt x="28302" y="105752"/>
                    <a:pt x="15205" y="120670"/>
                  </a:cubicBezTo>
                  <a:cubicBezTo>
                    <a:pt x="8252" y="128600"/>
                    <a:pt x="1382" y="137780"/>
                    <a:pt x="453" y="147888"/>
                  </a:cubicBezTo>
                  <a:cubicBezTo>
                    <a:pt x="1" y="152734"/>
                    <a:pt x="1156" y="157258"/>
                    <a:pt x="3382" y="161425"/>
                  </a:cubicBezTo>
                  <a:lnTo>
                    <a:pt x="28385" y="161425"/>
                  </a:lnTo>
                  <a:cubicBezTo>
                    <a:pt x="29433" y="154282"/>
                    <a:pt x="31576" y="147257"/>
                    <a:pt x="35231" y="140494"/>
                  </a:cubicBezTo>
                  <a:cubicBezTo>
                    <a:pt x="38827" y="133874"/>
                    <a:pt x="43673" y="127505"/>
                    <a:pt x="49650" y="122230"/>
                  </a:cubicBezTo>
                  <a:cubicBezTo>
                    <a:pt x="54948" y="117551"/>
                    <a:pt x="61890" y="113241"/>
                    <a:pt x="69831" y="113050"/>
                  </a:cubicBezTo>
                  <a:cubicBezTo>
                    <a:pt x="69992" y="113047"/>
                    <a:pt x="70152" y="113045"/>
                    <a:pt x="70313" y="113045"/>
                  </a:cubicBezTo>
                  <a:cubicBezTo>
                    <a:pt x="77634" y="113045"/>
                    <a:pt x="84758" y="117000"/>
                    <a:pt x="88393" y="122290"/>
                  </a:cubicBezTo>
                  <a:cubicBezTo>
                    <a:pt x="91941" y="127457"/>
                    <a:pt x="92417" y="133755"/>
                    <a:pt x="91929" y="139577"/>
                  </a:cubicBezTo>
                  <a:cubicBezTo>
                    <a:pt x="91310" y="146983"/>
                    <a:pt x="89202" y="154186"/>
                    <a:pt x="87369" y="161425"/>
                  </a:cubicBezTo>
                  <a:lnTo>
                    <a:pt x="104835" y="161425"/>
                  </a:lnTo>
                  <a:cubicBezTo>
                    <a:pt x="106109" y="160306"/>
                    <a:pt x="107300" y="159092"/>
                    <a:pt x="108419" y="157806"/>
                  </a:cubicBezTo>
                  <a:cubicBezTo>
                    <a:pt x="112979" y="152496"/>
                    <a:pt x="114932" y="146304"/>
                    <a:pt x="114789" y="139780"/>
                  </a:cubicBezTo>
                  <a:cubicBezTo>
                    <a:pt x="114634" y="132577"/>
                    <a:pt x="112551" y="125350"/>
                    <a:pt x="110765" y="118337"/>
                  </a:cubicBezTo>
                  <a:cubicBezTo>
                    <a:pt x="107050" y="103716"/>
                    <a:pt x="102287" y="88559"/>
                    <a:pt x="104776" y="73498"/>
                  </a:cubicBezTo>
                  <a:cubicBezTo>
                    <a:pt x="105693" y="67914"/>
                    <a:pt x="107610" y="62413"/>
                    <a:pt x="111050" y="57555"/>
                  </a:cubicBezTo>
                  <a:cubicBezTo>
                    <a:pt x="114456" y="52733"/>
                    <a:pt x="119254" y="48769"/>
                    <a:pt x="124743" y="45649"/>
                  </a:cubicBezTo>
                  <a:cubicBezTo>
                    <a:pt x="136899" y="38732"/>
                    <a:pt x="151675" y="35184"/>
                    <a:pt x="162712" y="26826"/>
                  </a:cubicBezTo>
                  <a:cubicBezTo>
                    <a:pt x="168212" y="22658"/>
                    <a:pt x="172213" y="17479"/>
                    <a:pt x="173844" y="11336"/>
                  </a:cubicBezTo>
                  <a:cubicBezTo>
                    <a:pt x="174832" y="7609"/>
                    <a:pt x="174951" y="3775"/>
                    <a:pt x="174404" y="1"/>
                  </a:cubicBezTo>
                  <a:close/>
                </a:path>
              </a:pathLst>
            </a:custGeom>
            <a:solidFill>
              <a:srgbClr val="E4B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763666" y="0"/>
              <a:ext cx="1367660" cy="2489523"/>
            </a:xfrm>
            <a:custGeom>
              <a:avLst/>
              <a:gdLst/>
              <a:ahLst/>
              <a:cxnLst/>
              <a:rect l="l" t="t" r="r" b="b"/>
              <a:pathLst>
                <a:path w="42696" h="77749" extrusionOk="0">
                  <a:moveTo>
                    <a:pt x="26575" y="1"/>
                  </a:moveTo>
                  <a:cubicBezTo>
                    <a:pt x="26646" y="2180"/>
                    <a:pt x="26492" y="4370"/>
                    <a:pt x="26134" y="6525"/>
                  </a:cubicBezTo>
                  <a:cubicBezTo>
                    <a:pt x="23956" y="19360"/>
                    <a:pt x="12871" y="28742"/>
                    <a:pt x="5179" y="39363"/>
                  </a:cubicBezTo>
                  <a:cubicBezTo>
                    <a:pt x="3072" y="42280"/>
                    <a:pt x="822" y="45387"/>
                    <a:pt x="381" y="48864"/>
                  </a:cubicBezTo>
                  <a:cubicBezTo>
                    <a:pt x="0" y="51900"/>
                    <a:pt x="1084" y="54781"/>
                    <a:pt x="3012" y="57317"/>
                  </a:cubicBezTo>
                  <a:cubicBezTo>
                    <a:pt x="5227" y="60211"/>
                    <a:pt x="8382" y="62592"/>
                    <a:pt x="11621" y="64628"/>
                  </a:cubicBezTo>
                  <a:cubicBezTo>
                    <a:pt x="15324" y="66985"/>
                    <a:pt x="19169" y="69128"/>
                    <a:pt x="23134" y="71033"/>
                  </a:cubicBezTo>
                  <a:cubicBezTo>
                    <a:pt x="29373" y="73998"/>
                    <a:pt x="35945" y="76248"/>
                    <a:pt x="42696" y="77748"/>
                  </a:cubicBezTo>
                  <a:lnTo>
                    <a:pt x="42696" y="1"/>
                  </a:lnTo>
                  <a:close/>
                </a:path>
              </a:pathLst>
            </a:custGeom>
            <a:solidFill>
              <a:srgbClr val="E4B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/>
          <p:nvPr/>
        </p:nvSpPr>
        <p:spPr>
          <a:xfrm>
            <a:off x="6893273" y="3115471"/>
            <a:ext cx="2238120" cy="2053204"/>
          </a:xfrm>
          <a:custGeom>
            <a:avLst/>
            <a:gdLst/>
            <a:ahLst/>
            <a:cxnLst/>
            <a:rect l="l" t="t" r="r" b="b"/>
            <a:pathLst>
              <a:path w="70188" h="64389" extrusionOk="0">
                <a:moveTo>
                  <a:pt x="18568" y="0"/>
                </a:moveTo>
                <a:cubicBezTo>
                  <a:pt x="14432" y="0"/>
                  <a:pt x="10298" y="719"/>
                  <a:pt x="7037" y="2857"/>
                </a:cubicBezTo>
                <a:cubicBezTo>
                  <a:pt x="275" y="7286"/>
                  <a:pt x="1" y="15990"/>
                  <a:pt x="1013" y="22526"/>
                </a:cubicBezTo>
                <a:cubicBezTo>
                  <a:pt x="2358" y="31218"/>
                  <a:pt x="6120" y="39552"/>
                  <a:pt x="6490" y="48363"/>
                </a:cubicBezTo>
                <a:cubicBezTo>
                  <a:pt x="6680" y="52804"/>
                  <a:pt x="5882" y="57257"/>
                  <a:pt x="3834" y="61352"/>
                </a:cubicBezTo>
                <a:cubicBezTo>
                  <a:pt x="3311" y="62400"/>
                  <a:pt x="2727" y="63412"/>
                  <a:pt x="2084" y="64388"/>
                </a:cubicBezTo>
                <a:lnTo>
                  <a:pt x="70188" y="64388"/>
                </a:lnTo>
                <a:lnTo>
                  <a:pt x="70188" y="24252"/>
                </a:lnTo>
                <a:cubicBezTo>
                  <a:pt x="68390" y="22014"/>
                  <a:pt x="66414" y="19931"/>
                  <a:pt x="64283" y="18002"/>
                </a:cubicBezTo>
                <a:cubicBezTo>
                  <a:pt x="59294" y="13513"/>
                  <a:pt x="53424" y="10060"/>
                  <a:pt x="47007" y="7179"/>
                </a:cubicBezTo>
                <a:cubicBezTo>
                  <a:pt x="40256" y="4155"/>
                  <a:pt x="33005" y="1726"/>
                  <a:pt x="25480" y="571"/>
                </a:cubicBezTo>
                <a:cubicBezTo>
                  <a:pt x="23284" y="234"/>
                  <a:pt x="20926" y="0"/>
                  <a:pt x="18568" y="0"/>
                </a:cubicBezTo>
                <a:close/>
              </a:path>
            </a:pathLst>
          </a:custGeom>
          <a:solidFill>
            <a:srgbClr val="E4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30125" y="1139319"/>
            <a:ext cx="5283900" cy="21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929900" y="3326631"/>
            <a:ext cx="5284200" cy="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097931" y="4369396"/>
            <a:ext cx="337600" cy="337600"/>
          </a:xfrm>
          <a:custGeom>
            <a:avLst/>
            <a:gdLst/>
            <a:ahLst/>
            <a:cxnLst/>
            <a:rect l="l" t="t" r="r" b="b"/>
            <a:pathLst>
              <a:path w="10550" h="10550" extrusionOk="0">
                <a:moveTo>
                  <a:pt x="5275" y="0"/>
                </a:moveTo>
                <a:cubicBezTo>
                  <a:pt x="2370" y="0"/>
                  <a:pt x="1" y="2358"/>
                  <a:pt x="1" y="5275"/>
                </a:cubicBezTo>
                <a:cubicBezTo>
                  <a:pt x="1" y="8180"/>
                  <a:pt x="2370" y="10549"/>
                  <a:pt x="5275" y="10549"/>
                </a:cubicBezTo>
                <a:cubicBezTo>
                  <a:pt x="8192" y="10549"/>
                  <a:pt x="10550" y="8180"/>
                  <a:pt x="10550" y="5275"/>
                </a:cubicBezTo>
                <a:cubicBezTo>
                  <a:pt x="10550" y="2358"/>
                  <a:pt x="8192" y="0"/>
                  <a:pt x="52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88279" y="4720040"/>
            <a:ext cx="163872" cy="163840"/>
          </a:xfrm>
          <a:custGeom>
            <a:avLst/>
            <a:gdLst/>
            <a:ahLst/>
            <a:cxnLst/>
            <a:rect l="l" t="t" r="r" b="b"/>
            <a:pathLst>
              <a:path w="5121" h="5120" extrusionOk="0">
                <a:moveTo>
                  <a:pt x="2560" y="0"/>
                </a:moveTo>
                <a:cubicBezTo>
                  <a:pt x="1144" y="0"/>
                  <a:pt x="1" y="1155"/>
                  <a:pt x="1" y="2560"/>
                </a:cubicBezTo>
                <a:cubicBezTo>
                  <a:pt x="1" y="3977"/>
                  <a:pt x="1144" y="5120"/>
                  <a:pt x="2560" y="5120"/>
                </a:cubicBezTo>
                <a:cubicBezTo>
                  <a:pt x="3977" y="5120"/>
                  <a:pt x="5120" y="3977"/>
                  <a:pt x="5120" y="2560"/>
                </a:cubicBezTo>
                <a:cubicBezTo>
                  <a:pt x="5120" y="1155"/>
                  <a:pt x="3977" y="0"/>
                  <a:pt x="2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6971" y="4556490"/>
            <a:ext cx="230912" cy="231680"/>
          </a:xfrm>
          <a:custGeom>
            <a:avLst/>
            <a:gdLst/>
            <a:ahLst/>
            <a:cxnLst/>
            <a:rect l="l" t="t" r="r" b="b"/>
            <a:pathLst>
              <a:path w="7216" h="7240" extrusionOk="0">
                <a:moveTo>
                  <a:pt x="2108" y="1"/>
                </a:moveTo>
                <a:lnTo>
                  <a:pt x="2108" y="2561"/>
                </a:lnTo>
                <a:lnTo>
                  <a:pt x="1" y="4001"/>
                </a:lnTo>
                <a:lnTo>
                  <a:pt x="2430" y="4799"/>
                </a:lnTo>
                <a:lnTo>
                  <a:pt x="3156" y="7240"/>
                </a:lnTo>
                <a:lnTo>
                  <a:pt x="4656" y="5180"/>
                </a:lnTo>
                <a:lnTo>
                  <a:pt x="7216" y="5240"/>
                </a:lnTo>
                <a:lnTo>
                  <a:pt x="5716" y="3180"/>
                </a:lnTo>
                <a:lnTo>
                  <a:pt x="6561" y="763"/>
                </a:lnTo>
                <a:lnTo>
                  <a:pt x="4132" y="1561"/>
                </a:lnTo>
                <a:lnTo>
                  <a:pt x="21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14108" y="296752"/>
            <a:ext cx="132224" cy="132608"/>
          </a:xfrm>
          <a:custGeom>
            <a:avLst/>
            <a:gdLst/>
            <a:ahLst/>
            <a:cxnLst/>
            <a:rect l="l" t="t" r="r" b="b"/>
            <a:pathLst>
              <a:path w="4132" h="4144" extrusionOk="0">
                <a:moveTo>
                  <a:pt x="1203" y="1"/>
                </a:moveTo>
                <a:lnTo>
                  <a:pt x="1203" y="1465"/>
                </a:lnTo>
                <a:lnTo>
                  <a:pt x="0" y="2299"/>
                </a:lnTo>
                <a:lnTo>
                  <a:pt x="1393" y="2751"/>
                </a:lnTo>
                <a:lnTo>
                  <a:pt x="1810" y="4144"/>
                </a:lnTo>
                <a:lnTo>
                  <a:pt x="2667" y="2965"/>
                </a:lnTo>
                <a:lnTo>
                  <a:pt x="4132" y="3001"/>
                </a:lnTo>
                <a:lnTo>
                  <a:pt x="4132" y="3001"/>
                </a:lnTo>
                <a:lnTo>
                  <a:pt x="3274" y="1822"/>
                </a:lnTo>
                <a:lnTo>
                  <a:pt x="3763" y="441"/>
                </a:lnTo>
                <a:lnTo>
                  <a:pt x="2370" y="894"/>
                </a:lnTo>
                <a:lnTo>
                  <a:pt x="12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520107" y="4630740"/>
            <a:ext cx="131840" cy="132640"/>
          </a:xfrm>
          <a:custGeom>
            <a:avLst/>
            <a:gdLst/>
            <a:ahLst/>
            <a:cxnLst/>
            <a:rect l="l" t="t" r="r" b="b"/>
            <a:pathLst>
              <a:path w="4120" h="4145" extrusionOk="0">
                <a:moveTo>
                  <a:pt x="1203" y="1"/>
                </a:moveTo>
                <a:lnTo>
                  <a:pt x="1203" y="1465"/>
                </a:lnTo>
                <a:lnTo>
                  <a:pt x="0" y="2287"/>
                </a:lnTo>
                <a:lnTo>
                  <a:pt x="1381" y="2739"/>
                </a:lnTo>
                <a:lnTo>
                  <a:pt x="1798" y="4144"/>
                </a:lnTo>
                <a:lnTo>
                  <a:pt x="2655" y="2966"/>
                </a:lnTo>
                <a:lnTo>
                  <a:pt x="4120" y="3001"/>
                </a:lnTo>
                <a:lnTo>
                  <a:pt x="3262" y="1823"/>
                </a:lnTo>
                <a:lnTo>
                  <a:pt x="3750" y="442"/>
                </a:lnTo>
                <a:lnTo>
                  <a:pt x="2357" y="894"/>
                </a:lnTo>
                <a:lnTo>
                  <a:pt x="12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01246" y="4181602"/>
            <a:ext cx="132256" cy="132608"/>
          </a:xfrm>
          <a:custGeom>
            <a:avLst/>
            <a:gdLst/>
            <a:ahLst/>
            <a:cxnLst/>
            <a:rect l="l" t="t" r="r" b="b"/>
            <a:pathLst>
              <a:path w="4133" h="4144" extrusionOk="0">
                <a:moveTo>
                  <a:pt x="1203" y="0"/>
                </a:moveTo>
                <a:lnTo>
                  <a:pt x="1203" y="1465"/>
                </a:lnTo>
                <a:lnTo>
                  <a:pt x="1" y="2286"/>
                </a:lnTo>
                <a:lnTo>
                  <a:pt x="1394" y="2739"/>
                </a:lnTo>
                <a:lnTo>
                  <a:pt x="1811" y="4144"/>
                </a:lnTo>
                <a:lnTo>
                  <a:pt x="2668" y="2965"/>
                </a:lnTo>
                <a:lnTo>
                  <a:pt x="4132" y="3001"/>
                </a:lnTo>
                <a:lnTo>
                  <a:pt x="3275" y="1822"/>
                </a:lnTo>
                <a:lnTo>
                  <a:pt x="3763" y="441"/>
                </a:lnTo>
                <a:lnTo>
                  <a:pt x="2370" y="893"/>
                </a:lnTo>
                <a:lnTo>
                  <a:pt x="12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510493" y="1589390"/>
            <a:ext cx="313600" cy="314752"/>
          </a:xfrm>
          <a:custGeom>
            <a:avLst/>
            <a:gdLst/>
            <a:ahLst/>
            <a:cxnLst/>
            <a:rect l="l" t="t" r="r" b="b"/>
            <a:pathLst>
              <a:path w="9800" h="9836" extrusionOk="0">
                <a:moveTo>
                  <a:pt x="2858" y="1"/>
                </a:moveTo>
                <a:lnTo>
                  <a:pt x="2858" y="3465"/>
                </a:lnTo>
                <a:lnTo>
                  <a:pt x="0" y="5442"/>
                </a:lnTo>
                <a:lnTo>
                  <a:pt x="3298" y="6513"/>
                </a:lnTo>
                <a:lnTo>
                  <a:pt x="4287" y="9835"/>
                </a:lnTo>
                <a:lnTo>
                  <a:pt x="6335" y="7025"/>
                </a:lnTo>
                <a:lnTo>
                  <a:pt x="9799" y="7121"/>
                </a:lnTo>
                <a:lnTo>
                  <a:pt x="9799" y="7121"/>
                </a:lnTo>
                <a:lnTo>
                  <a:pt x="7763" y="4311"/>
                </a:lnTo>
                <a:lnTo>
                  <a:pt x="8918" y="1036"/>
                </a:lnTo>
                <a:lnTo>
                  <a:pt x="8918" y="1036"/>
                </a:lnTo>
                <a:lnTo>
                  <a:pt x="5620" y="2108"/>
                </a:lnTo>
                <a:lnTo>
                  <a:pt x="28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33509" y="-5590"/>
            <a:ext cx="214528" cy="214528"/>
          </a:xfrm>
          <a:custGeom>
            <a:avLst/>
            <a:gdLst/>
            <a:ahLst/>
            <a:cxnLst/>
            <a:rect l="l" t="t" r="r" b="b"/>
            <a:pathLst>
              <a:path w="6704" h="6704" extrusionOk="0">
                <a:moveTo>
                  <a:pt x="3346" y="1"/>
                </a:moveTo>
                <a:cubicBezTo>
                  <a:pt x="1500" y="1"/>
                  <a:pt x="0" y="1501"/>
                  <a:pt x="0" y="3346"/>
                </a:cubicBezTo>
                <a:cubicBezTo>
                  <a:pt x="0" y="5204"/>
                  <a:pt x="1500" y="6704"/>
                  <a:pt x="3346" y="6704"/>
                </a:cubicBezTo>
                <a:cubicBezTo>
                  <a:pt x="5203" y="6704"/>
                  <a:pt x="6703" y="5204"/>
                  <a:pt x="6703" y="3346"/>
                </a:cubicBezTo>
                <a:cubicBezTo>
                  <a:pt x="6703" y="1501"/>
                  <a:pt x="5203" y="1"/>
                  <a:pt x="33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260856" y="4631376"/>
            <a:ext cx="81952" cy="81920"/>
          </a:xfrm>
          <a:custGeom>
            <a:avLst/>
            <a:gdLst/>
            <a:ahLst/>
            <a:cxnLst/>
            <a:rect l="l" t="t" r="r" b="b"/>
            <a:pathLst>
              <a:path w="2561" h="2560" extrusionOk="0">
                <a:moveTo>
                  <a:pt x="1287" y="0"/>
                </a:moveTo>
                <a:cubicBezTo>
                  <a:pt x="572" y="0"/>
                  <a:pt x="1" y="572"/>
                  <a:pt x="1" y="1274"/>
                </a:cubicBezTo>
                <a:cubicBezTo>
                  <a:pt x="1" y="1988"/>
                  <a:pt x="572" y="2560"/>
                  <a:pt x="1287" y="2560"/>
                </a:cubicBezTo>
                <a:cubicBezTo>
                  <a:pt x="1989" y="2560"/>
                  <a:pt x="2561" y="1988"/>
                  <a:pt x="2561" y="1274"/>
                </a:cubicBezTo>
                <a:cubicBezTo>
                  <a:pt x="2561" y="572"/>
                  <a:pt x="1989" y="0"/>
                  <a:pt x="12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7804" y="1477840"/>
            <a:ext cx="81952" cy="81952"/>
          </a:xfrm>
          <a:custGeom>
            <a:avLst/>
            <a:gdLst/>
            <a:ahLst/>
            <a:cxnLst/>
            <a:rect l="l" t="t" r="r" b="b"/>
            <a:pathLst>
              <a:path w="2561" h="2561" extrusionOk="0">
                <a:moveTo>
                  <a:pt x="1274" y="1"/>
                </a:moveTo>
                <a:cubicBezTo>
                  <a:pt x="572" y="1"/>
                  <a:pt x="0" y="572"/>
                  <a:pt x="0" y="1275"/>
                </a:cubicBezTo>
                <a:cubicBezTo>
                  <a:pt x="0" y="1989"/>
                  <a:pt x="572" y="2561"/>
                  <a:pt x="1274" y="2561"/>
                </a:cubicBezTo>
                <a:cubicBezTo>
                  <a:pt x="1977" y="2561"/>
                  <a:pt x="2560" y="1989"/>
                  <a:pt x="2560" y="1275"/>
                </a:cubicBezTo>
                <a:cubicBezTo>
                  <a:pt x="2560" y="572"/>
                  <a:pt x="1977" y="1"/>
                  <a:pt x="1274" y="1"/>
                </a:cubicBezTo>
                <a:close/>
              </a:path>
            </a:pathLst>
          </a:custGeom>
          <a:solidFill>
            <a:srgbClr val="726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 rot="1274123">
            <a:off x="8479087" y="-23818"/>
            <a:ext cx="999672" cy="1092222"/>
            <a:chOff x="-3828150" y="2463459"/>
            <a:chExt cx="999672" cy="1092223"/>
          </a:xfrm>
        </p:grpSpPr>
        <p:sp>
          <p:nvSpPr>
            <p:cNvPr id="27" name="Google Shape;27;p2"/>
            <p:cNvSpPr/>
            <p:nvPr/>
          </p:nvSpPr>
          <p:spPr>
            <a:xfrm>
              <a:off x="-3308742" y="2486209"/>
              <a:ext cx="126529" cy="119732"/>
            </a:xfrm>
            <a:custGeom>
              <a:avLst/>
              <a:gdLst/>
              <a:ahLst/>
              <a:cxnLst/>
              <a:rect l="l" t="t" r="r" b="b"/>
              <a:pathLst>
                <a:path w="3109" h="2942" extrusionOk="0">
                  <a:moveTo>
                    <a:pt x="2251" y="1"/>
                  </a:moveTo>
                  <a:cubicBezTo>
                    <a:pt x="2013" y="1168"/>
                    <a:pt x="1406" y="2072"/>
                    <a:pt x="120" y="2418"/>
                  </a:cubicBezTo>
                  <a:cubicBezTo>
                    <a:pt x="49" y="2727"/>
                    <a:pt x="1" y="2942"/>
                    <a:pt x="1" y="2942"/>
                  </a:cubicBezTo>
                  <a:lnTo>
                    <a:pt x="3109" y="2942"/>
                  </a:lnTo>
                  <a:cubicBezTo>
                    <a:pt x="3109" y="2942"/>
                    <a:pt x="2799" y="989"/>
                    <a:pt x="2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3303859" y="2463459"/>
              <a:ext cx="86767" cy="121156"/>
            </a:xfrm>
            <a:custGeom>
              <a:avLst/>
              <a:gdLst/>
              <a:ahLst/>
              <a:cxnLst/>
              <a:rect l="l" t="t" r="r" b="b"/>
              <a:pathLst>
                <a:path w="2132" h="2977" extrusionOk="0">
                  <a:moveTo>
                    <a:pt x="1500" y="0"/>
                  </a:moveTo>
                  <a:cubicBezTo>
                    <a:pt x="798" y="0"/>
                    <a:pt x="226" y="2000"/>
                    <a:pt x="0" y="2977"/>
                  </a:cubicBezTo>
                  <a:cubicBezTo>
                    <a:pt x="1286" y="2631"/>
                    <a:pt x="1893" y="1727"/>
                    <a:pt x="2131" y="572"/>
                  </a:cubicBezTo>
                  <a:cubicBezTo>
                    <a:pt x="1953" y="226"/>
                    <a:pt x="1738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-3828150" y="2582172"/>
              <a:ext cx="999672" cy="973510"/>
              <a:chOff x="-3828150" y="2582172"/>
              <a:chExt cx="999672" cy="97351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-3742403" y="3460653"/>
                <a:ext cx="100360" cy="3618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889" extrusionOk="0">
                    <a:moveTo>
                      <a:pt x="2465" y="0"/>
                    </a:moveTo>
                    <a:cubicBezTo>
                      <a:pt x="1811" y="107"/>
                      <a:pt x="1157" y="157"/>
                      <a:pt x="502" y="157"/>
                    </a:cubicBezTo>
                    <a:cubicBezTo>
                      <a:pt x="430" y="157"/>
                      <a:pt x="359" y="156"/>
                      <a:pt x="287" y="155"/>
                    </a:cubicBezTo>
                    <a:cubicBezTo>
                      <a:pt x="215" y="405"/>
                      <a:pt x="120" y="643"/>
                      <a:pt x="1" y="869"/>
                    </a:cubicBezTo>
                    <a:cubicBezTo>
                      <a:pt x="150" y="882"/>
                      <a:pt x="299" y="888"/>
                      <a:pt x="448" y="888"/>
                    </a:cubicBezTo>
                    <a:cubicBezTo>
                      <a:pt x="1142" y="888"/>
                      <a:pt x="1828" y="751"/>
                      <a:pt x="2465" y="476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rgbClr val="B62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-3805848" y="3460164"/>
                <a:ext cx="75128" cy="3589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882" extrusionOk="0">
                    <a:moveTo>
                      <a:pt x="0" y="0"/>
                    </a:moveTo>
                    <a:lnTo>
                      <a:pt x="0" y="488"/>
                    </a:lnTo>
                    <a:cubicBezTo>
                      <a:pt x="488" y="715"/>
                      <a:pt x="1024" y="846"/>
                      <a:pt x="1560" y="881"/>
                    </a:cubicBezTo>
                    <a:cubicBezTo>
                      <a:pt x="1679" y="655"/>
                      <a:pt x="1774" y="417"/>
                      <a:pt x="1846" y="167"/>
                    </a:cubicBezTo>
                    <a:cubicBezTo>
                      <a:pt x="1227" y="155"/>
                      <a:pt x="607" y="107"/>
                      <a:pt x="0" y="0"/>
                    </a:cubicBezTo>
                    <a:close/>
                  </a:path>
                </a:pathLst>
              </a:custGeom>
              <a:solidFill>
                <a:srgbClr val="C92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-3730764" y="3337138"/>
                <a:ext cx="88721" cy="12990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192" extrusionOk="0">
                    <a:moveTo>
                      <a:pt x="1221" y="1"/>
                    </a:moveTo>
                    <a:cubicBezTo>
                      <a:pt x="971" y="1"/>
                      <a:pt x="705" y="63"/>
                      <a:pt x="370" y="202"/>
                    </a:cubicBezTo>
                    <a:cubicBezTo>
                      <a:pt x="286" y="1023"/>
                      <a:pt x="203" y="1845"/>
                      <a:pt x="108" y="2678"/>
                    </a:cubicBezTo>
                    <a:cubicBezTo>
                      <a:pt x="84" y="2845"/>
                      <a:pt x="48" y="3023"/>
                      <a:pt x="1" y="3190"/>
                    </a:cubicBezTo>
                    <a:cubicBezTo>
                      <a:pt x="73" y="3191"/>
                      <a:pt x="144" y="3192"/>
                      <a:pt x="216" y="3192"/>
                    </a:cubicBezTo>
                    <a:cubicBezTo>
                      <a:pt x="871" y="3192"/>
                      <a:pt x="1525" y="3142"/>
                      <a:pt x="2179" y="3035"/>
                    </a:cubicBezTo>
                    <a:lnTo>
                      <a:pt x="2179" y="261"/>
                    </a:lnTo>
                    <a:cubicBezTo>
                      <a:pt x="1817" y="96"/>
                      <a:pt x="1531" y="1"/>
                      <a:pt x="1221" y="1"/>
                    </a:cubicBezTo>
                    <a:close/>
                  </a:path>
                </a:pathLst>
              </a:custGeom>
              <a:solidFill>
                <a:srgbClr val="DF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-3805848" y="3345318"/>
                <a:ext cx="90145" cy="12164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989" extrusionOk="0">
                    <a:moveTo>
                      <a:pt x="2215" y="1"/>
                    </a:moveTo>
                    <a:lnTo>
                      <a:pt x="2215" y="1"/>
                    </a:lnTo>
                    <a:cubicBezTo>
                      <a:pt x="2108" y="48"/>
                      <a:pt x="2000" y="96"/>
                      <a:pt x="1893" y="155"/>
                    </a:cubicBezTo>
                    <a:cubicBezTo>
                      <a:pt x="1596" y="289"/>
                      <a:pt x="1279" y="355"/>
                      <a:pt x="963" y="355"/>
                    </a:cubicBezTo>
                    <a:cubicBezTo>
                      <a:pt x="633" y="355"/>
                      <a:pt x="304" y="283"/>
                      <a:pt x="0" y="143"/>
                    </a:cubicBezTo>
                    <a:lnTo>
                      <a:pt x="0" y="2822"/>
                    </a:lnTo>
                    <a:cubicBezTo>
                      <a:pt x="607" y="2929"/>
                      <a:pt x="1227" y="2977"/>
                      <a:pt x="1846" y="2989"/>
                    </a:cubicBezTo>
                    <a:cubicBezTo>
                      <a:pt x="1893" y="2822"/>
                      <a:pt x="1929" y="2644"/>
                      <a:pt x="1953" y="2477"/>
                    </a:cubicBezTo>
                    <a:cubicBezTo>
                      <a:pt x="2048" y="1644"/>
                      <a:pt x="2131" y="822"/>
                      <a:pt x="2215" y="1"/>
                    </a:cubicBezTo>
                    <a:close/>
                  </a:path>
                </a:pathLst>
              </a:custGeom>
              <a:solidFill>
                <a:srgbClr val="E070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3805848" y="2884508"/>
                <a:ext cx="113424" cy="444498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922" extrusionOk="0">
                    <a:moveTo>
                      <a:pt x="2631" y="1"/>
                    </a:moveTo>
                    <a:lnTo>
                      <a:pt x="2631" y="1"/>
                    </a:lnTo>
                    <a:cubicBezTo>
                      <a:pt x="2381" y="72"/>
                      <a:pt x="2131" y="167"/>
                      <a:pt x="1893" y="298"/>
                    </a:cubicBezTo>
                    <a:cubicBezTo>
                      <a:pt x="1593" y="434"/>
                      <a:pt x="1272" y="502"/>
                      <a:pt x="953" y="502"/>
                    </a:cubicBezTo>
                    <a:cubicBezTo>
                      <a:pt x="626" y="502"/>
                      <a:pt x="301" y="431"/>
                      <a:pt x="0" y="286"/>
                    </a:cubicBezTo>
                    <a:lnTo>
                      <a:pt x="0" y="10621"/>
                    </a:lnTo>
                    <a:cubicBezTo>
                      <a:pt x="280" y="10784"/>
                      <a:pt x="625" y="10922"/>
                      <a:pt x="984" y="10922"/>
                    </a:cubicBezTo>
                    <a:cubicBezTo>
                      <a:pt x="1175" y="10922"/>
                      <a:pt x="1370" y="10883"/>
                      <a:pt x="1560" y="10788"/>
                    </a:cubicBezTo>
                    <a:cubicBezTo>
                      <a:pt x="1798" y="10681"/>
                      <a:pt x="2036" y="10573"/>
                      <a:pt x="2286" y="10490"/>
                    </a:cubicBezTo>
                    <a:cubicBezTo>
                      <a:pt x="2608" y="7002"/>
                      <a:pt x="2786" y="3501"/>
                      <a:pt x="2631" y="1"/>
                    </a:cubicBezTo>
                    <a:close/>
                  </a:path>
                </a:pathLst>
              </a:custGeom>
              <a:solidFill>
                <a:srgbClr val="E070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3712816" y="2882596"/>
                <a:ext cx="70773" cy="432248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621" extrusionOk="0">
                    <a:moveTo>
                      <a:pt x="777" y="1"/>
                    </a:moveTo>
                    <a:cubicBezTo>
                      <a:pt x="640" y="1"/>
                      <a:pt x="499" y="19"/>
                      <a:pt x="345" y="60"/>
                    </a:cubicBezTo>
                    <a:cubicBezTo>
                      <a:pt x="488" y="3548"/>
                      <a:pt x="322" y="7049"/>
                      <a:pt x="0" y="10549"/>
                    </a:cubicBezTo>
                    <a:cubicBezTo>
                      <a:pt x="251" y="10460"/>
                      <a:pt x="512" y="10417"/>
                      <a:pt x="771" y="10417"/>
                    </a:cubicBezTo>
                    <a:cubicBezTo>
                      <a:pt x="1102" y="10417"/>
                      <a:pt x="1431" y="10487"/>
                      <a:pt x="1738" y="10620"/>
                    </a:cubicBezTo>
                    <a:lnTo>
                      <a:pt x="1738" y="262"/>
                    </a:lnTo>
                    <a:cubicBezTo>
                      <a:pt x="1375" y="97"/>
                      <a:pt x="1087" y="1"/>
                      <a:pt x="777" y="1"/>
                    </a:cubicBezTo>
                    <a:close/>
                  </a:path>
                </a:pathLst>
              </a:custGeom>
              <a:solidFill>
                <a:srgbClr val="DF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3709927" y="2738651"/>
                <a:ext cx="67883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978" extrusionOk="0">
                    <a:moveTo>
                      <a:pt x="1" y="1"/>
                    </a:moveTo>
                    <a:cubicBezTo>
                      <a:pt x="108" y="942"/>
                      <a:pt x="179" y="1882"/>
                      <a:pt x="239" y="2835"/>
                    </a:cubicBezTo>
                    <a:cubicBezTo>
                      <a:pt x="397" y="2799"/>
                      <a:pt x="559" y="2782"/>
                      <a:pt x="720" y="2782"/>
                    </a:cubicBezTo>
                    <a:cubicBezTo>
                      <a:pt x="1043" y="2782"/>
                      <a:pt x="1366" y="2850"/>
                      <a:pt x="1667" y="2977"/>
                    </a:cubicBezTo>
                    <a:lnTo>
                      <a:pt x="1667" y="1"/>
                    </a:lnTo>
                    <a:close/>
                  </a:path>
                </a:pathLst>
              </a:custGeom>
              <a:solidFill>
                <a:srgbClr val="DF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3805848" y="2738651"/>
                <a:ext cx="106139" cy="135726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335" extrusionOk="0">
                    <a:moveTo>
                      <a:pt x="0" y="1"/>
                    </a:moveTo>
                    <a:lnTo>
                      <a:pt x="0" y="3025"/>
                    </a:lnTo>
                    <a:cubicBezTo>
                      <a:pt x="283" y="3190"/>
                      <a:pt x="634" y="3335"/>
                      <a:pt x="997" y="3335"/>
                    </a:cubicBezTo>
                    <a:cubicBezTo>
                      <a:pt x="1184" y="3335"/>
                      <a:pt x="1374" y="3297"/>
                      <a:pt x="1560" y="3204"/>
                    </a:cubicBezTo>
                    <a:cubicBezTo>
                      <a:pt x="1893" y="3037"/>
                      <a:pt x="2239" y="2906"/>
                      <a:pt x="2608" y="2823"/>
                    </a:cubicBezTo>
                    <a:cubicBezTo>
                      <a:pt x="2548" y="1882"/>
                      <a:pt x="2477" y="942"/>
                      <a:pt x="2370" y="1"/>
                    </a:cubicBezTo>
                    <a:close/>
                  </a:path>
                </a:pathLst>
              </a:custGeom>
              <a:solidFill>
                <a:srgbClr val="E070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3805848" y="3311418"/>
                <a:ext cx="9307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187" extrusionOk="0">
                    <a:moveTo>
                      <a:pt x="2286" y="0"/>
                    </a:moveTo>
                    <a:lnTo>
                      <a:pt x="2286" y="0"/>
                    </a:lnTo>
                    <a:cubicBezTo>
                      <a:pt x="2036" y="83"/>
                      <a:pt x="1798" y="179"/>
                      <a:pt x="1560" y="298"/>
                    </a:cubicBezTo>
                    <a:cubicBezTo>
                      <a:pt x="1370" y="393"/>
                      <a:pt x="1175" y="432"/>
                      <a:pt x="984" y="432"/>
                    </a:cubicBezTo>
                    <a:cubicBezTo>
                      <a:pt x="625" y="432"/>
                      <a:pt x="280" y="294"/>
                      <a:pt x="0" y="131"/>
                    </a:cubicBezTo>
                    <a:lnTo>
                      <a:pt x="0" y="976"/>
                    </a:lnTo>
                    <a:cubicBezTo>
                      <a:pt x="301" y="1115"/>
                      <a:pt x="626" y="1186"/>
                      <a:pt x="953" y="1186"/>
                    </a:cubicBezTo>
                    <a:cubicBezTo>
                      <a:pt x="1272" y="1186"/>
                      <a:pt x="1593" y="1118"/>
                      <a:pt x="1893" y="976"/>
                    </a:cubicBezTo>
                    <a:cubicBezTo>
                      <a:pt x="2000" y="929"/>
                      <a:pt x="2108" y="881"/>
                      <a:pt x="2215" y="834"/>
                    </a:cubicBezTo>
                    <a:cubicBezTo>
                      <a:pt x="2239" y="560"/>
                      <a:pt x="2262" y="274"/>
                      <a:pt x="2286" y="0"/>
                    </a:cubicBezTo>
                    <a:close/>
                  </a:path>
                </a:pathLst>
              </a:custGeom>
              <a:solidFill>
                <a:srgbClr val="C92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-3715747" y="3306534"/>
                <a:ext cx="73703" cy="41267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14" extrusionOk="0">
                    <a:moveTo>
                      <a:pt x="843" y="0"/>
                    </a:moveTo>
                    <a:cubicBezTo>
                      <a:pt x="584" y="0"/>
                      <a:pt x="323" y="43"/>
                      <a:pt x="72" y="132"/>
                    </a:cubicBezTo>
                    <a:cubicBezTo>
                      <a:pt x="48" y="406"/>
                      <a:pt x="25" y="680"/>
                      <a:pt x="1" y="954"/>
                    </a:cubicBezTo>
                    <a:cubicBezTo>
                      <a:pt x="336" y="815"/>
                      <a:pt x="602" y="753"/>
                      <a:pt x="852" y="753"/>
                    </a:cubicBezTo>
                    <a:cubicBezTo>
                      <a:pt x="1162" y="753"/>
                      <a:pt x="1448" y="848"/>
                      <a:pt x="1810" y="1013"/>
                    </a:cubicBezTo>
                    <a:lnTo>
                      <a:pt x="1810" y="203"/>
                    </a:lnTo>
                    <a:cubicBezTo>
                      <a:pt x="1503" y="70"/>
                      <a:pt x="1174" y="0"/>
                      <a:pt x="843" y="0"/>
                    </a:cubicBezTo>
                    <a:close/>
                  </a:path>
                </a:pathLst>
              </a:custGeom>
              <a:solidFill>
                <a:srgbClr val="B62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3805848" y="2853497"/>
                <a:ext cx="107116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265" extrusionOk="0">
                    <a:moveTo>
                      <a:pt x="2596" y="1"/>
                    </a:moveTo>
                    <a:cubicBezTo>
                      <a:pt x="2239" y="84"/>
                      <a:pt x="1881" y="215"/>
                      <a:pt x="1560" y="382"/>
                    </a:cubicBezTo>
                    <a:cubicBezTo>
                      <a:pt x="1374" y="471"/>
                      <a:pt x="1184" y="507"/>
                      <a:pt x="997" y="507"/>
                    </a:cubicBezTo>
                    <a:cubicBezTo>
                      <a:pt x="634" y="507"/>
                      <a:pt x="283" y="368"/>
                      <a:pt x="0" y="203"/>
                    </a:cubicBezTo>
                    <a:lnTo>
                      <a:pt x="0" y="1048"/>
                    </a:lnTo>
                    <a:cubicBezTo>
                      <a:pt x="301" y="1193"/>
                      <a:pt x="626" y="1264"/>
                      <a:pt x="953" y="1264"/>
                    </a:cubicBezTo>
                    <a:cubicBezTo>
                      <a:pt x="1272" y="1264"/>
                      <a:pt x="1593" y="1196"/>
                      <a:pt x="1893" y="1060"/>
                    </a:cubicBezTo>
                    <a:cubicBezTo>
                      <a:pt x="2131" y="929"/>
                      <a:pt x="2381" y="834"/>
                      <a:pt x="2631" y="763"/>
                    </a:cubicBezTo>
                    <a:cubicBezTo>
                      <a:pt x="2620" y="513"/>
                      <a:pt x="2608" y="263"/>
                      <a:pt x="2596" y="1"/>
                    </a:cubicBezTo>
                    <a:close/>
                  </a:path>
                </a:pathLst>
              </a:custGeom>
              <a:solidFill>
                <a:srgbClr val="C92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3700241" y="2851829"/>
                <a:ext cx="58197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18" extrusionOk="0">
                    <a:moveTo>
                      <a:pt x="482" y="1"/>
                    </a:moveTo>
                    <a:cubicBezTo>
                      <a:pt x="321" y="1"/>
                      <a:pt x="159" y="18"/>
                      <a:pt x="1" y="54"/>
                    </a:cubicBezTo>
                    <a:cubicBezTo>
                      <a:pt x="13" y="304"/>
                      <a:pt x="25" y="566"/>
                      <a:pt x="36" y="816"/>
                    </a:cubicBezTo>
                    <a:cubicBezTo>
                      <a:pt x="194" y="775"/>
                      <a:pt x="336" y="757"/>
                      <a:pt x="473" y="757"/>
                    </a:cubicBezTo>
                    <a:cubicBezTo>
                      <a:pt x="783" y="757"/>
                      <a:pt x="1066" y="853"/>
                      <a:pt x="1429" y="1018"/>
                    </a:cubicBezTo>
                    <a:lnTo>
                      <a:pt x="1429" y="196"/>
                    </a:lnTo>
                    <a:cubicBezTo>
                      <a:pt x="1128" y="69"/>
                      <a:pt x="805" y="1"/>
                      <a:pt x="482" y="1"/>
                    </a:cubicBezTo>
                    <a:close/>
                  </a:path>
                </a:pathLst>
              </a:custGeom>
              <a:solidFill>
                <a:srgbClr val="B62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3787454" y="2604921"/>
                <a:ext cx="126529" cy="119244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930" extrusionOk="0">
                    <a:moveTo>
                      <a:pt x="2251" y="1"/>
                    </a:moveTo>
                    <a:cubicBezTo>
                      <a:pt x="2025" y="1156"/>
                      <a:pt x="1406" y="2061"/>
                      <a:pt x="120" y="2418"/>
                    </a:cubicBezTo>
                    <a:cubicBezTo>
                      <a:pt x="48" y="2727"/>
                      <a:pt x="1" y="2930"/>
                      <a:pt x="1" y="2930"/>
                    </a:cubicBezTo>
                    <a:lnTo>
                      <a:pt x="3108" y="2930"/>
                    </a:lnTo>
                    <a:cubicBezTo>
                      <a:pt x="3108" y="2930"/>
                      <a:pt x="2799" y="989"/>
                      <a:pt x="2251" y="1"/>
                    </a:cubicBezTo>
                    <a:close/>
                  </a:path>
                </a:pathLst>
              </a:custGeom>
              <a:solidFill>
                <a:srgbClr val="B62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3782611" y="2582172"/>
                <a:ext cx="86767" cy="12115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977" extrusionOk="0">
                    <a:moveTo>
                      <a:pt x="1501" y="0"/>
                    </a:moveTo>
                    <a:cubicBezTo>
                      <a:pt x="798" y="0"/>
                      <a:pt x="239" y="2000"/>
                      <a:pt x="1" y="2977"/>
                    </a:cubicBezTo>
                    <a:cubicBezTo>
                      <a:pt x="1287" y="2620"/>
                      <a:pt x="1906" y="1715"/>
                      <a:pt x="2132" y="560"/>
                    </a:cubicBezTo>
                    <a:cubicBezTo>
                      <a:pt x="1953" y="226"/>
                      <a:pt x="1739" y="0"/>
                      <a:pt x="1501" y="0"/>
                    </a:cubicBezTo>
                    <a:close/>
                  </a:path>
                </a:pathLst>
              </a:custGeom>
              <a:solidFill>
                <a:srgbClr val="C92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711392" y="2722209"/>
                <a:ext cx="78058" cy="319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786" extrusionOk="0">
                    <a:moveTo>
                      <a:pt x="1" y="0"/>
                    </a:moveTo>
                    <a:cubicBezTo>
                      <a:pt x="37" y="262"/>
                      <a:pt x="60" y="524"/>
                      <a:pt x="84" y="786"/>
                    </a:cubicBezTo>
                    <a:lnTo>
                      <a:pt x="1394" y="786"/>
                    </a:lnTo>
                    <a:cubicBezTo>
                      <a:pt x="1918" y="786"/>
                      <a:pt x="1918" y="0"/>
                      <a:pt x="1394" y="0"/>
                    </a:cubicBezTo>
                    <a:close/>
                  </a:path>
                </a:pathLst>
              </a:custGeom>
              <a:solidFill>
                <a:srgbClr val="B62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3810203" y="2722169"/>
                <a:ext cx="102273" cy="32029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787" extrusionOk="0">
                    <a:moveTo>
                      <a:pt x="383" y="1"/>
                    </a:moveTo>
                    <a:cubicBezTo>
                      <a:pt x="167" y="1"/>
                      <a:pt x="0" y="175"/>
                      <a:pt x="12" y="394"/>
                    </a:cubicBezTo>
                    <a:cubicBezTo>
                      <a:pt x="12" y="608"/>
                      <a:pt x="179" y="787"/>
                      <a:pt x="405" y="787"/>
                    </a:cubicBezTo>
                    <a:lnTo>
                      <a:pt x="2512" y="787"/>
                    </a:lnTo>
                    <a:cubicBezTo>
                      <a:pt x="2488" y="525"/>
                      <a:pt x="2453" y="263"/>
                      <a:pt x="2429" y="1"/>
                    </a:cubicBezTo>
                    <a:lnTo>
                      <a:pt x="405" y="1"/>
                    </a:lnTo>
                    <a:cubicBezTo>
                      <a:pt x="398" y="1"/>
                      <a:pt x="391" y="1"/>
                      <a:pt x="383" y="1"/>
                    </a:cubicBezTo>
                    <a:close/>
                  </a:path>
                </a:pathLst>
              </a:custGeom>
              <a:solidFill>
                <a:srgbClr val="C92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3577175" y="3480024"/>
                <a:ext cx="100360" cy="3471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853" extrusionOk="0">
                    <a:moveTo>
                      <a:pt x="2466" y="0"/>
                    </a:moveTo>
                    <a:cubicBezTo>
                      <a:pt x="1811" y="108"/>
                      <a:pt x="1157" y="157"/>
                      <a:pt x="502" y="157"/>
                    </a:cubicBezTo>
                    <a:cubicBezTo>
                      <a:pt x="430" y="157"/>
                      <a:pt x="359" y="156"/>
                      <a:pt x="287" y="155"/>
                    </a:cubicBezTo>
                    <a:cubicBezTo>
                      <a:pt x="215" y="393"/>
                      <a:pt x="120" y="620"/>
                      <a:pt x="1" y="834"/>
                    </a:cubicBezTo>
                    <a:cubicBezTo>
                      <a:pt x="149" y="847"/>
                      <a:pt x="297" y="853"/>
                      <a:pt x="445" y="853"/>
                    </a:cubicBezTo>
                    <a:cubicBezTo>
                      <a:pt x="1132" y="853"/>
                      <a:pt x="1819" y="717"/>
                      <a:pt x="2466" y="453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DE5A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3641109" y="3479536"/>
                <a:ext cx="75616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846" extrusionOk="0">
                    <a:moveTo>
                      <a:pt x="0" y="1"/>
                    </a:moveTo>
                    <a:lnTo>
                      <a:pt x="0" y="465"/>
                    </a:lnTo>
                    <a:cubicBezTo>
                      <a:pt x="500" y="679"/>
                      <a:pt x="1036" y="798"/>
                      <a:pt x="1572" y="846"/>
                    </a:cubicBezTo>
                    <a:cubicBezTo>
                      <a:pt x="1691" y="620"/>
                      <a:pt x="1786" y="393"/>
                      <a:pt x="1858" y="167"/>
                    </a:cubicBezTo>
                    <a:cubicBezTo>
                      <a:pt x="1239" y="155"/>
                      <a:pt x="619" y="96"/>
                      <a:pt x="0" y="1"/>
                    </a:cubicBezTo>
                    <a:close/>
                  </a:path>
                </a:pathLst>
              </a:custGeom>
              <a:solidFill>
                <a:srgbClr val="DF6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565536" y="3363387"/>
                <a:ext cx="88721" cy="123029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023" extrusionOk="0">
                    <a:moveTo>
                      <a:pt x="1224" y="1"/>
                    </a:moveTo>
                    <a:cubicBezTo>
                      <a:pt x="973" y="1"/>
                      <a:pt x="706" y="59"/>
                      <a:pt x="370" y="188"/>
                    </a:cubicBezTo>
                    <a:cubicBezTo>
                      <a:pt x="286" y="973"/>
                      <a:pt x="203" y="1747"/>
                      <a:pt x="108" y="2533"/>
                    </a:cubicBezTo>
                    <a:cubicBezTo>
                      <a:pt x="84" y="2700"/>
                      <a:pt x="48" y="2855"/>
                      <a:pt x="1" y="3021"/>
                    </a:cubicBezTo>
                    <a:cubicBezTo>
                      <a:pt x="73" y="3022"/>
                      <a:pt x="144" y="3023"/>
                      <a:pt x="216" y="3023"/>
                    </a:cubicBezTo>
                    <a:cubicBezTo>
                      <a:pt x="871" y="3023"/>
                      <a:pt x="1525" y="2974"/>
                      <a:pt x="2180" y="2866"/>
                    </a:cubicBezTo>
                    <a:lnTo>
                      <a:pt x="2180" y="247"/>
                    </a:lnTo>
                    <a:cubicBezTo>
                      <a:pt x="1818" y="89"/>
                      <a:pt x="1533" y="1"/>
                      <a:pt x="1224" y="1"/>
                    </a:cubicBezTo>
                    <a:close/>
                  </a:path>
                </a:pathLst>
              </a:custGeom>
              <a:solidFill>
                <a:srgbClr val="E59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-3641109" y="3370998"/>
                <a:ext cx="90633" cy="115377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835" extrusionOk="0">
                    <a:moveTo>
                      <a:pt x="2227" y="1"/>
                    </a:moveTo>
                    <a:lnTo>
                      <a:pt x="2227" y="1"/>
                    </a:lnTo>
                    <a:cubicBezTo>
                      <a:pt x="2120" y="48"/>
                      <a:pt x="2012" y="96"/>
                      <a:pt x="1905" y="143"/>
                    </a:cubicBezTo>
                    <a:cubicBezTo>
                      <a:pt x="1605" y="273"/>
                      <a:pt x="1284" y="338"/>
                      <a:pt x="964" y="338"/>
                    </a:cubicBezTo>
                    <a:cubicBezTo>
                      <a:pt x="636" y="338"/>
                      <a:pt x="307" y="270"/>
                      <a:pt x="0" y="132"/>
                    </a:cubicBezTo>
                    <a:lnTo>
                      <a:pt x="0" y="2679"/>
                    </a:lnTo>
                    <a:cubicBezTo>
                      <a:pt x="619" y="2775"/>
                      <a:pt x="1239" y="2822"/>
                      <a:pt x="1858" y="2834"/>
                    </a:cubicBezTo>
                    <a:cubicBezTo>
                      <a:pt x="1905" y="2668"/>
                      <a:pt x="1941" y="2513"/>
                      <a:pt x="1965" y="2346"/>
                    </a:cubicBezTo>
                    <a:cubicBezTo>
                      <a:pt x="2060" y="1560"/>
                      <a:pt x="2143" y="786"/>
                      <a:pt x="2227" y="1"/>
                    </a:cubicBezTo>
                    <a:close/>
                  </a:path>
                </a:pathLst>
              </a:custGeom>
              <a:solidFill>
                <a:srgbClr val="E79C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3641109" y="2935868"/>
                <a:ext cx="113424" cy="419754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314" extrusionOk="0">
                    <a:moveTo>
                      <a:pt x="2643" y="1"/>
                    </a:moveTo>
                    <a:lnTo>
                      <a:pt x="2643" y="1"/>
                    </a:lnTo>
                    <a:cubicBezTo>
                      <a:pt x="2382" y="60"/>
                      <a:pt x="2143" y="156"/>
                      <a:pt x="1905" y="263"/>
                    </a:cubicBezTo>
                    <a:cubicBezTo>
                      <a:pt x="1602" y="394"/>
                      <a:pt x="1277" y="459"/>
                      <a:pt x="953" y="459"/>
                    </a:cubicBezTo>
                    <a:cubicBezTo>
                      <a:pt x="628" y="459"/>
                      <a:pt x="304" y="394"/>
                      <a:pt x="0" y="263"/>
                    </a:cubicBezTo>
                    <a:lnTo>
                      <a:pt x="0" y="10026"/>
                    </a:lnTo>
                    <a:cubicBezTo>
                      <a:pt x="290" y="10182"/>
                      <a:pt x="642" y="10313"/>
                      <a:pt x="1005" y="10313"/>
                    </a:cubicBezTo>
                    <a:cubicBezTo>
                      <a:pt x="1193" y="10313"/>
                      <a:pt x="1385" y="10278"/>
                      <a:pt x="1572" y="10192"/>
                    </a:cubicBezTo>
                    <a:cubicBezTo>
                      <a:pt x="1810" y="10085"/>
                      <a:pt x="2048" y="9990"/>
                      <a:pt x="2298" y="9919"/>
                    </a:cubicBezTo>
                    <a:cubicBezTo>
                      <a:pt x="2620" y="6609"/>
                      <a:pt x="2786" y="3299"/>
                      <a:pt x="2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3547589" y="2933304"/>
                <a:ext cx="70285" cy="409173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0054" extrusionOk="0">
                    <a:moveTo>
                      <a:pt x="758" y="0"/>
                    </a:moveTo>
                    <a:cubicBezTo>
                      <a:pt x="628" y="0"/>
                      <a:pt x="493" y="17"/>
                      <a:pt x="345" y="52"/>
                    </a:cubicBezTo>
                    <a:cubicBezTo>
                      <a:pt x="488" y="3362"/>
                      <a:pt x="322" y="6672"/>
                      <a:pt x="0" y="9982"/>
                    </a:cubicBezTo>
                    <a:cubicBezTo>
                      <a:pt x="249" y="9897"/>
                      <a:pt x="509" y="9855"/>
                      <a:pt x="770" y="9855"/>
                    </a:cubicBezTo>
                    <a:cubicBezTo>
                      <a:pt x="1096" y="9855"/>
                      <a:pt x="1422" y="9921"/>
                      <a:pt x="1727" y="10053"/>
                    </a:cubicBezTo>
                    <a:lnTo>
                      <a:pt x="1727" y="254"/>
                    </a:lnTo>
                    <a:cubicBezTo>
                      <a:pt x="1357" y="95"/>
                      <a:pt x="1071" y="0"/>
                      <a:pt x="758" y="0"/>
                    </a:cubicBezTo>
                    <a:close/>
                  </a:path>
                </a:pathLst>
              </a:custGeom>
              <a:solidFill>
                <a:srgbClr val="E59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-3544700" y="2797783"/>
                <a:ext cx="67883" cy="114889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823" extrusionOk="0">
                    <a:moveTo>
                      <a:pt x="1" y="0"/>
                    </a:moveTo>
                    <a:cubicBezTo>
                      <a:pt x="108" y="893"/>
                      <a:pt x="179" y="1774"/>
                      <a:pt x="239" y="2667"/>
                    </a:cubicBezTo>
                    <a:cubicBezTo>
                      <a:pt x="389" y="2637"/>
                      <a:pt x="541" y="2623"/>
                      <a:pt x="694" y="2623"/>
                    </a:cubicBezTo>
                    <a:cubicBezTo>
                      <a:pt x="1026" y="2623"/>
                      <a:pt x="1358" y="2692"/>
                      <a:pt x="1668" y="2822"/>
                    </a:cubicBezTo>
                    <a:lnTo>
                      <a:pt x="1668" y="0"/>
                    </a:lnTo>
                    <a:close/>
                  </a:path>
                </a:pathLst>
              </a:custGeom>
              <a:solidFill>
                <a:srgbClr val="E59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-3641109" y="2797783"/>
                <a:ext cx="106627" cy="127912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3143" extrusionOk="0">
                    <a:moveTo>
                      <a:pt x="0" y="0"/>
                    </a:moveTo>
                    <a:lnTo>
                      <a:pt x="0" y="2858"/>
                    </a:lnTo>
                    <a:cubicBezTo>
                      <a:pt x="293" y="3008"/>
                      <a:pt x="649" y="3143"/>
                      <a:pt x="1015" y="3143"/>
                    </a:cubicBezTo>
                    <a:cubicBezTo>
                      <a:pt x="1200" y="3143"/>
                      <a:pt x="1388" y="3109"/>
                      <a:pt x="1572" y="3025"/>
                    </a:cubicBezTo>
                    <a:cubicBezTo>
                      <a:pt x="1905" y="2858"/>
                      <a:pt x="2251" y="2739"/>
                      <a:pt x="2620" y="2667"/>
                    </a:cubicBezTo>
                    <a:cubicBezTo>
                      <a:pt x="2560" y="1774"/>
                      <a:pt x="2489" y="882"/>
                      <a:pt x="23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3641109" y="3339498"/>
                <a:ext cx="93564" cy="45296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113" extrusionOk="0">
                    <a:moveTo>
                      <a:pt x="2298" y="1"/>
                    </a:moveTo>
                    <a:lnTo>
                      <a:pt x="2298" y="1"/>
                    </a:lnTo>
                    <a:cubicBezTo>
                      <a:pt x="2048" y="72"/>
                      <a:pt x="1810" y="167"/>
                      <a:pt x="1572" y="274"/>
                    </a:cubicBezTo>
                    <a:cubicBezTo>
                      <a:pt x="1385" y="360"/>
                      <a:pt x="1193" y="395"/>
                      <a:pt x="1005" y="395"/>
                    </a:cubicBezTo>
                    <a:cubicBezTo>
                      <a:pt x="642" y="395"/>
                      <a:pt x="290" y="264"/>
                      <a:pt x="0" y="108"/>
                    </a:cubicBezTo>
                    <a:lnTo>
                      <a:pt x="0" y="906"/>
                    </a:lnTo>
                    <a:cubicBezTo>
                      <a:pt x="307" y="1044"/>
                      <a:pt x="636" y="1112"/>
                      <a:pt x="964" y="1112"/>
                    </a:cubicBezTo>
                    <a:cubicBezTo>
                      <a:pt x="1284" y="1112"/>
                      <a:pt x="1605" y="1047"/>
                      <a:pt x="1905" y="917"/>
                    </a:cubicBezTo>
                    <a:cubicBezTo>
                      <a:pt x="2012" y="870"/>
                      <a:pt x="2120" y="822"/>
                      <a:pt x="2227" y="786"/>
                    </a:cubicBezTo>
                    <a:cubicBezTo>
                      <a:pt x="2251" y="525"/>
                      <a:pt x="2274" y="263"/>
                      <a:pt x="2298" y="1"/>
                    </a:cubicBezTo>
                    <a:close/>
                  </a:path>
                </a:pathLst>
              </a:custGeom>
              <a:solidFill>
                <a:srgbClr val="DF6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-3550519" y="3334696"/>
                <a:ext cx="73703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953" extrusionOk="0">
                    <a:moveTo>
                      <a:pt x="842" y="0"/>
                    </a:moveTo>
                    <a:cubicBezTo>
                      <a:pt x="583" y="0"/>
                      <a:pt x="324" y="40"/>
                      <a:pt x="72" y="119"/>
                    </a:cubicBezTo>
                    <a:cubicBezTo>
                      <a:pt x="48" y="381"/>
                      <a:pt x="25" y="643"/>
                      <a:pt x="1" y="904"/>
                    </a:cubicBezTo>
                    <a:cubicBezTo>
                      <a:pt x="342" y="769"/>
                      <a:pt x="611" y="708"/>
                      <a:pt x="865" y="708"/>
                    </a:cubicBezTo>
                    <a:cubicBezTo>
                      <a:pt x="1171" y="708"/>
                      <a:pt x="1453" y="796"/>
                      <a:pt x="1811" y="952"/>
                    </a:cubicBezTo>
                    <a:lnTo>
                      <a:pt x="1811" y="190"/>
                    </a:lnTo>
                    <a:cubicBezTo>
                      <a:pt x="1498" y="64"/>
                      <a:pt x="1170" y="0"/>
                      <a:pt x="842" y="0"/>
                    </a:cubicBezTo>
                    <a:close/>
                  </a:path>
                </a:pathLst>
              </a:custGeom>
              <a:solidFill>
                <a:srgbClr val="DE5A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-3641109" y="2906322"/>
                <a:ext cx="107604" cy="48267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186" extrusionOk="0">
                    <a:moveTo>
                      <a:pt x="2608" y="0"/>
                    </a:moveTo>
                    <a:cubicBezTo>
                      <a:pt x="2251" y="72"/>
                      <a:pt x="1893" y="191"/>
                      <a:pt x="1560" y="346"/>
                    </a:cubicBezTo>
                    <a:cubicBezTo>
                      <a:pt x="1376" y="436"/>
                      <a:pt x="1186" y="472"/>
                      <a:pt x="998" y="472"/>
                    </a:cubicBezTo>
                    <a:cubicBezTo>
                      <a:pt x="640" y="472"/>
                      <a:pt x="289" y="339"/>
                      <a:pt x="0" y="191"/>
                    </a:cubicBezTo>
                    <a:lnTo>
                      <a:pt x="0" y="989"/>
                    </a:lnTo>
                    <a:cubicBezTo>
                      <a:pt x="304" y="1120"/>
                      <a:pt x="628" y="1185"/>
                      <a:pt x="953" y="1185"/>
                    </a:cubicBezTo>
                    <a:cubicBezTo>
                      <a:pt x="1277" y="1185"/>
                      <a:pt x="1602" y="1120"/>
                      <a:pt x="1905" y="989"/>
                    </a:cubicBezTo>
                    <a:cubicBezTo>
                      <a:pt x="2143" y="882"/>
                      <a:pt x="2382" y="786"/>
                      <a:pt x="2643" y="715"/>
                    </a:cubicBezTo>
                    <a:cubicBezTo>
                      <a:pt x="2632" y="477"/>
                      <a:pt x="2620" y="239"/>
                      <a:pt x="2608" y="0"/>
                    </a:cubicBezTo>
                    <a:close/>
                  </a:path>
                </a:pathLst>
              </a:custGeom>
              <a:solidFill>
                <a:srgbClr val="DF6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-3535014" y="2904490"/>
                <a:ext cx="58197" cy="3919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963" extrusionOk="0">
                    <a:moveTo>
                      <a:pt x="456" y="1"/>
                    </a:moveTo>
                    <a:cubicBezTo>
                      <a:pt x="303" y="1"/>
                      <a:pt x="151" y="15"/>
                      <a:pt x="1" y="45"/>
                    </a:cubicBezTo>
                    <a:cubicBezTo>
                      <a:pt x="13" y="284"/>
                      <a:pt x="25" y="534"/>
                      <a:pt x="36" y="772"/>
                    </a:cubicBezTo>
                    <a:cubicBezTo>
                      <a:pt x="195" y="731"/>
                      <a:pt x="339" y="712"/>
                      <a:pt x="477" y="712"/>
                    </a:cubicBezTo>
                    <a:cubicBezTo>
                      <a:pt x="786" y="712"/>
                      <a:pt x="1068" y="806"/>
                      <a:pt x="1430" y="962"/>
                    </a:cubicBezTo>
                    <a:lnTo>
                      <a:pt x="1430" y="200"/>
                    </a:lnTo>
                    <a:cubicBezTo>
                      <a:pt x="1120" y="70"/>
                      <a:pt x="788" y="1"/>
                      <a:pt x="456" y="1"/>
                    </a:cubicBezTo>
                    <a:close/>
                  </a:path>
                </a:pathLst>
              </a:custGeom>
              <a:solidFill>
                <a:srgbClr val="DE5A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3622226" y="2670850"/>
                <a:ext cx="126529" cy="11293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775" extrusionOk="0">
                    <a:moveTo>
                      <a:pt x="2251" y="0"/>
                    </a:moveTo>
                    <a:cubicBezTo>
                      <a:pt x="2013" y="1107"/>
                      <a:pt x="1406" y="1953"/>
                      <a:pt x="120" y="2286"/>
                    </a:cubicBezTo>
                    <a:cubicBezTo>
                      <a:pt x="48" y="2584"/>
                      <a:pt x="1" y="2774"/>
                      <a:pt x="1" y="2774"/>
                    </a:cubicBezTo>
                    <a:lnTo>
                      <a:pt x="3108" y="2774"/>
                    </a:lnTo>
                    <a:cubicBezTo>
                      <a:pt x="3108" y="2774"/>
                      <a:pt x="2799" y="941"/>
                      <a:pt x="2251" y="0"/>
                    </a:cubicBezTo>
                    <a:close/>
                  </a:path>
                </a:pathLst>
              </a:custGeom>
              <a:solidFill>
                <a:srgbClr val="DE5A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3617383" y="2649525"/>
                <a:ext cx="86767" cy="114401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811" extrusionOk="0">
                    <a:moveTo>
                      <a:pt x="1501" y="0"/>
                    </a:moveTo>
                    <a:cubicBezTo>
                      <a:pt x="798" y="0"/>
                      <a:pt x="239" y="1893"/>
                      <a:pt x="1" y="2810"/>
                    </a:cubicBezTo>
                    <a:cubicBezTo>
                      <a:pt x="1287" y="2477"/>
                      <a:pt x="1894" y="1619"/>
                      <a:pt x="2132" y="524"/>
                    </a:cubicBezTo>
                    <a:cubicBezTo>
                      <a:pt x="1953" y="214"/>
                      <a:pt x="1739" y="0"/>
                      <a:pt x="1501" y="0"/>
                    </a:cubicBezTo>
                    <a:close/>
                  </a:path>
                </a:pathLst>
              </a:custGeom>
              <a:solidFill>
                <a:srgbClr val="DF6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3546612" y="2781708"/>
                <a:ext cx="78912" cy="30727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755" extrusionOk="0">
                    <a:moveTo>
                      <a:pt x="1449" y="1"/>
                    </a:moveTo>
                    <a:cubicBezTo>
                      <a:pt x="1435" y="1"/>
                      <a:pt x="1420" y="1"/>
                      <a:pt x="1405" y="3"/>
                    </a:cubicBezTo>
                    <a:lnTo>
                      <a:pt x="0" y="3"/>
                    </a:lnTo>
                    <a:cubicBezTo>
                      <a:pt x="36" y="253"/>
                      <a:pt x="60" y="503"/>
                      <a:pt x="95" y="753"/>
                    </a:cubicBezTo>
                    <a:lnTo>
                      <a:pt x="1405" y="753"/>
                    </a:lnTo>
                    <a:cubicBezTo>
                      <a:pt x="1420" y="754"/>
                      <a:pt x="1435" y="755"/>
                      <a:pt x="1449" y="755"/>
                    </a:cubicBezTo>
                    <a:cubicBezTo>
                      <a:pt x="1938" y="755"/>
                      <a:pt x="1938" y="1"/>
                      <a:pt x="1449" y="1"/>
                    </a:cubicBezTo>
                    <a:close/>
                  </a:path>
                </a:pathLst>
              </a:custGeom>
              <a:solidFill>
                <a:srgbClr val="DE5A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3644528" y="2781790"/>
                <a:ext cx="101825" cy="30564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751" extrusionOk="0">
                    <a:moveTo>
                      <a:pt x="394" y="1"/>
                    </a:moveTo>
                    <a:cubicBezTo>
                      <a:pt x="180" y="1"/>
                      <a:pt x="1" y="155"/>
                      <a:pt x="1" y="370"/>
                    </a:cubicBezTo>
                    <a:cubicBezTo>
                      <a:pt x="1" y="584"/>
                      <a:pt x="180" y="751"/>
                      <a:pt x="394" y="751"/>
                    </a:cubicBezTo>
                    <a:lnTo>
                      <a:pt x="2501" y="751"/>
                    </a:lnTo>
                    <a:cubicBezTo>
                      <a:pt x="2477" y="501"/>
                      <a:pt x="2442" y="251"/>
                      <a:pt x="2418" y="1"/>
                    </a:cubicBezTo>
                    <a:close/>
                  </a:path>
                </a:pathLst>
              </a:custGeom>
              <a:solidFill>
                <a:srgbClr val="DF6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3417727" y="3480024"/>
                <a:ext cx="100319" cy="3471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853" extrusionOk="0">
                    <a:moveTo>
                      <a:pt x="2465" y="0"/>
                    </a:moveTo>
                    <a:cubicBezTo>
                      <a:pt x="1810" y="108"/>
                      <a:pt x="1156" y="157"/>
                      <a:pt x="502" y="157"/>
                    </a:cubicBezTo>
                    <a:cubicBezTo>
                      <a:pt x="430" y="157"/>
                      <a:pt x="358" y="156"/>
                      <a:pt x="286" y="155"/>
                    </a:cubicBezTo>
                    <a:cubicBezTo>
                      <a:pt x="214" y="393"/>
                      <a:pt x="119" y="620"/>
                      <a:pt x="0" y="834"/>
                    </a:cubicBezTo>
                    <a:cubicBezTo>
                      <a:pt x="148" y="847"/>
                      <a:pt x="296" y="853"/>
                      <a:pt x="444" y="853"/>
                    </a:cubicBezTo>
                    <a:cubicBezTo>
                      <a:pt x="1132" y="853"/>
                      <a:pt x="1818" y="717"/>
                      <a:pt x="2465" y="453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rgbClr val="8EA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-3481213" y="3480024"/>
                <a:ext cx="7561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834" extrusionOk="0">
                    <a:moveTo>
                      <a:pt x="0" y="0"/>
                    </a:moveTo>
                    <a:lnTo>
                      <a:pt x="0" y="453"/>
                    </a:lnTo>
                    <a:cubicBezTo>
                      <a:pt x="500" y="667"/>
                      <a:pt x="1024" y="786"/>
                      <a:pt x="1572" y="834"/>
                    </a:cubicBezTo>
                    <a:cubicBezTo>
                      <a:pt x="1691" y="608"/>
                      <a:pt x="1786" y="381"/>
                      <a:pt x="1858" y="155"/>
                    </a:cubicBezTo>
                    <a:cubicBezTo>
                      <a:pt x="1227" y="143"/>
                      <a:pt x="608" y="96"/>
                      <a:pt x="0" y="0"/>
                    </a:cubicBezTo>
                    <a:close/>
                  </a:path>
                </a:pathLst>
              </a:custGeom>
              <a:solidFill>
                <a:srgbClr val="96B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-3406129" y="3363387"/>
                <a:ext cx="88721" cy="123029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023" extrusionOk="0">
                    <a:moveTo>
                      <a:pt x="1224" y="1"/>
                    </a:moveTo>
                    <a:cubicBezTo>
                      <a:pt x="973" y="1"/>
                      <a:pt x="706" y="59"/>
                      <a:pt x="370" y="188"/>
                    </a:cubicBezTo>
                    <a:cubicBezTo>
                      <a:pt x="287" y="973"/>
                      <a:pt x="203" y="1747"/>
                      <a:pt x="108" y="2533"/>
                    </a:cubicBezTo>
                    <a:cubicBezTo>
                      <a:pt x="84" y="2700"/>
                      <a:pt x="48" y="2855"/>
                      <a:pt x="1" y="3021"/>
                    </a:cubicBezTo>
                    <a:cubicBezTo>
                      <a:pt x="73" y="3022"/>
                      <a:pt x="145" y="3023"/>
                      <a:pt x="217" y="3023"/>
                    </a:cubicBezTo>
                    <a:cubicBezTo>
                      <a:pt x="871" y="3023"/>
                      <a:pt x="1525" y="2974"/>
                      <a:pt x="2180" y="2866"/>
                    </a:cubicBezTo>
                    <a:lnTo>
                      <a:pt x="2180" y="247"/>
                    </a:lnTo>
                    <a:cubicBezTo>
                      <a:pt x="1818" y="89"/>
                      <a:pt x="1533" y="1"/>
                      <a:pt x="1224" y="1"/>
                    </a:cubicBezTo>
                    <a:close/>
                  </a:path>
                </a:pathLst>
              </a:custGeom>
              <a:solidFill>
                <a:srgbClr val="C0C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-3481213" y="3370998"/>
                <a:ext cx="90145" cy="11537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835" extrusionOk="0">
                    <a:moveTo>
                      <a:pt x="2215" y="1"/>
                    </a:moveTo>
                    <a:cubicBezTo>
                      <a:pt x="2120" y="48"/>
                      <a:pt x="2013" y="96"/>
                      <a:pt x="1893" y="143"/>
                    </a:cubicBezTo>
                    <a:cubicBezTo>
                      <a:pt x="1593" y="273"/>
                      <a:pt x="1276" y="338"/>
                      <a:pt x="958" y="338"/>
                    </a:cubicBezTo>
                    <a:cubicBezTo>
                      <a:pt x="633" y="338"/>
                      <a:pt x="307" y="270"/>
                      <a:pt x="0" y="132"/>
                    </a:cubicBezTo>
                    <a:lnTo>
                      <a:pt x="0" y="2679"/>
                    </a:lnTo>
                    <a:cubicBezTo>
                      <a:pt x="608" y="2775"/>
                      <a:pt x="1227" y="2822"/>
                      <a:pt x="1858" y="2834"/>
                    </a:cubicBezTo>
                    <a:cubicBezTo>
                      <a:pt x="1905" y="2668"/>
                      <a:pt x="1941" y="2513"/>
                      <a:pt x="1965" y="2346"/>
                    </a:cubicBezTo>
                    <a:cubicBezTo>
                      <a:pt x="2048" y="1560"/>
                      <a:pt x="2132" y="786"/>
                      <a:pt x="2215" y="1"/>
                    </a:cubicBezTo>
                    <a:close/>
                  </a:path>
                </a:pathLst>
              </a:custGeom>
              <a:solidFill>
                <a:srgbClr val="C8D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-3481213" y="2935868"/>
                <a:ext cx="113424" cy="419754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314" extrusionOk="0">
                    <a:moveTo>
                      <a:pt x="2644" y="1"/>
                    </a:moveTo>
                    <a:lnTo>
                      <a:pt x="2644" y="1"/>
                    </a:lnTo>
                    <a:cubicBezTo>
                      <a:pt x="2382" y="60"/>
                      <a:pt x="2132" y="156"/>
                      <a:pt x="1893" y="263"/>
                    </a:cubicBezTo>
                    <a:cubicBezTo>
                      <a:pt x="1590" y="394"/>
                      <a:pt x="1268" y="459"/>
                      <a:pt x="947" y="459"/>
                    </a:cubicBezTo>
                    <a:cubicBezTo>
                      <a:pt x="625" y="459"/>
                      <a:pt x="304" y="394"/>
                      <a:pt x="0" y="263"/>
                    </a:cubicBezTo>
                    <a:lnTo>
                      <a:pt x="0" y="10026"/>
                    </a:lnTo>
                    <a:cubicBezTo>
                      <a:pt x="282" y="10182"/>
                      <a:pt x="631" y="10313"/>
                      <a:pt x="997" y="10313"/>
                    </a:cubicBezTo>
                    <a:cubicBezTo>
                      <a:pt x="1186" y="10313"/>
                      <a:pt x="1381" y="10278"/>
                      <a:pt x="1572" y="10192"/>
                    </a:cubicBezTo>
                    <a:cubicBezTo>
                      <a:pt x="1798" y="10085"/>
                      <a:pt x="2048" y="9990"/>
                      <a:pt x="2298" y="9919"/>
                    </a:cubicBezTo>
                    <a:cubicBezTo>
                      <a:pt x="2608" y="6609"/>
                      <a:pt x="2786" y="3299"/>
                      <a:pt x="2644" y="1"/>
                    </a:cubicBezTo>
                    <a:close/>
                  </a:path>
                </a:pathLst>
              </a:custGeom>
              <a:solidFill>
                <a:srgbClr val="C8D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-3388182" y="2933304"/>
                <a:ext cx="70773" cy="409173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4" extrusionOk="0">
                    <a:moveTo>
                      <a:pt x="761" y="0"/>
                    </a:moveTo>
                    <a:cubicBezTo>
                      <a:pt x="629" y="0"/>
                      <a:pt x="493" y="17"/>
                      <a:pt x="346" y="52"/>
                    </a:cubicBezTo>
                    <a:cubicBezTo>
                      <a:pt x="500" y="3362"/>
                      <a:pt x="322" y="6672"/>
                      <a:pt x="0" y="9982"/>
                    </a:cubicBezTo>
                    <a:cubicBezTo>
                      <a:pt x="250" y="9899"/>
                      <a:pt x="506" y="9859"/>
                      <a:pt x="761" y="9859"/>
                    </a:cubicBezTo>
                    <a:cubicBezTo>
                      <a:pt x="1092" y="9859"/>
                      <a:pt x="1423" y="9925"/>
                      <a:pt x="1739" y="10053"/>
                    </a:cubicBezTo>
                    <a:lnTo>
                      <a:pt x="1739" y="254"/>
                    </a:lnTo>
                    <a:cubicBezTo>
                      <a:pt x="1369" y="95"/>
                      <a:pt x="1077" y="0"/>
                      <a:pt x="761" y="0"/>
                    </a:cubicBezTo>
                    <a:close/>
                  </a:path>
                </a:pathLst>
              </a:custGeom>
              <a:solidFill>
                <a:srgbClr val="C0C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-3384804" y="2797783"/>
                <a:ext cx="67395" cy="114889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823" extrusionOk="0">
                    <a:moveTo>
                      <a:pt x="1" y="0"/>
                    </a:moveTo>
                    <a:cubicBezTo>
                      <a:pt x="96" y="893"/>
                      <a:pt x="167" y="1774"/>
                      <a:pt x="227" y="2667"/>
                    </a:cubicBezTo>
                    <a:cubicBezTo>
                      <a:pt x="377" y="2637"/>
                      <a:pt x="530" y="2623"/>
                      <a:pt x="682" y="2623"/>
                    </a:cubicBezTo>
                    <a:cubicBezTo>
                      <a:pt x="1014" y="2623"/>
                      <a:pt x="1346" y="2692"/>
                      <a:pt x="1656" y="2822"/>
                    </a:cubicBezTo>
                    <a:lnTo>
                      <a:pt x="1656" y="0"/>
                    </a:lnTo>
                    <a:close/>
                  </a:path>
                </a:pathLst>
              </a:custGeom>
              <a:solidFill>
                <a:srgbClr val="C0C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-3481213" y="2797783"/>
                <a:ext cx="106139" cy="127912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143" extrusionOk="0">
                    <a:moveTo>
                      <a:pt x="0" y="0"/>
                    </a:moveTo>
                    <a:lnTo>
                      <a:pt x="0" y="2858"/>
                    </a:lnTo>
                    <a:cubicBezTo>
                      <a:pt x="285" y="3008"/>
                      <a:pt x="638" y="3143"/>
                      <a:pt x="1007" y="3143"/>
                    </a:cubicBezTo>
                    <a:cubicBezTo>
                      <a:pt x="1194" y="3143"/>
                      <a:pt x="1384" y="3109"/>
                      <a:pt x="1572" y="3025"/>
                    </a:cubicBezTo>
                    <a:cubicBezTo>
                      <a:pt x="1893" y="2858"/>
                      <a:pt x="2251" y="2739"/>
                      <a:pt x="2608" y="2667"/>
                    </a:cubicBezTo>
                    <a:cubicBezTo>
                      <a:pt x="2560" y="1774"/>
                      <a:pt x="2477" y="882"/>
                      <a:pt x="2382" y="0"/>
                    </a:cubicBezTo>
                    <a:close/>
                  </a:path>
                </a:pathLst>
              </a:custGeom>
              <a:solidFill>
                <a:srgbClr val="C8D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-3481213" y="3339498"/>
                <a:ext cx="93564" cy="45296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113" extrusionOk="0">
                    <a:moveTo>
                      <a:pt x="2298" y="1"/>
                    </a:moveTo>
                    <a:lnTo>
                      <a:pt x="2298" y="1"/>
                    </a:lnTo>
                    <a:cubicBezTo>
                      <a:pt x="2048" y="72"/>
                      <a:pt x="1798" y="167"/>
                      <a:pt x="1572" y="274"/>
                    </a:cubicBezTo>
                    <a:cubicBezTo>
                      <a:pt x="1381" y="360"/>
                      <a:pt x="1186" y="395"/>
                      <a:pt x="997" y="395"/>
                    </a:cubicBezTo>
                    <a:cubicBezTo>
                      <a:pt x="631" y="395"/>
                      <a:pt x="282" y="264"/>
                      <a:pt x="0" y="108"/>
                    </a:cubicBezTo>
                    <a:lnTo>
                      <a:pt x="0" y="906"/>
                    </a:lnTo>
                    <a:cubicBezTo>
                      <a:pt x="307" y="1044"/>
                      <a:pt x="633" y="1112"/>
                      <a:pt x="958" y="1112"/>
                    </a:cubicBezTo>
                    <a:cubicBezTo>
                      <a:pt x="1276" y="1112"/>
                      <a:pt x="1593" y="1047"/>
                      <a:pt x="1893" y="917"/>
                    </a:cubicBezTo>
                    <a:cubicBezTo>
                      <a:pt x="2013" y="870"/>
                      <a:pt x="2120" y="822"/>
                      <a:pt x="2215" y="786"/>
                    </a:cubicBezTo>
                    <a:cubicBezTo>
                      <a:pt x="2239" y="525"/>
                      <a:pt x="2274" y="263"/>
                      <a:pt x="2298" y="1"/>
                    </a:cubicBezTo>
                    <a:close/>
                  </a:path>
                </a:pathLst>
              </a:custGeom>
              <a:solidFill>
                <a:srgbClr val="96B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-3391112" y="3334696"/>
                <a:ext cx="73703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953" extrusionOk="0">
                    <a:moveTo>
                      <a:pt x="842" y="0"/>
                    </a:moveTo>
                    <a:cubicBezTo>
                      <a:pt x="584" y="0"/>
                      <a:pt x="324" y="40"/>
                      <a:pt x="72" y="119"/>
                    </a:cubicBezTo>
                    <a:cubicBezTo>
                      <a:pt x="49" y="381"/>
                      <a:pt x="25" y="643"/>
                      <a:pt x="1" y="904"/>
                    </a:cubicBezTo>
                    <a:cubicBezTo>
                      <a:pt x="342" y="769"/>
                      <a:pt x="611" y="708"/>
                      <a:pt x="866" y="708"/>
                    </a:cubicBezTo>
                    <a:cubicBezTo>
                      <a:pt x="1171" y="708"/>
                      <a:pt x="1453" y="796"/>
                      <a:pt x="1811" y="952"/>
                    </a:cubicBezTo>
                    <a:lnTo>
                      <a:pt x="1811" y="190"/>
                    </a:lnTo>
                    <a:cubicBezTo>
                      <a:pt x="1498" y="64"/>
                      <a:pt x="1170" y="0"/>
                      <a:pt x="842" y="0"/>
                    </a:cubicBezTo>
                    <a:close/>
                  </a:path>
                </a:pathLst>
              </a:custGeom>
              <a:solidFill>
                <a:srgbClr val="8EA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-3481213" y="2906322"/>
                <a:ext cx="107604" cy="48267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186" extrusionOk="0">
                    <a:moveTo>
                      <a:pt x="2596" y="0"/>
                    </a:moveTo>
                    <a:cubicBezTo>
                      <a:pt x="2239" y="72"/>
                      <a:pt x="1893" y="191"/>
                      <a:pt x="1560" y="346"/>
                    </a:cubicBezTo>
                    <a:cubicBezTo>
                      <a:pt x="1372" y="436"/>
                      <a:pt x="1179" y="472"/>
                      <a:pt x="990" y="472"/>
                    </a:cubicBezTo>
                    <a:cubicBezTo>
                      <a:pt x="629" y="472"/>
                      <a:pt x="282" y="339"/>
                      <a:pt x="0" y="191"/>
                    </a:cubicBezTo>
                    <a:lnTo>
                      <a:pt x="0" y="989"/>
                    </a:lnTo>
                    <a:cubicBezTo>
                      <a:pt x="304" y="1120"/>
                      <a:pt x="625" y="1185"/>
                      <a:pt x="947" y="1185"/>
                    </a:cubicBezTo>
                    <a:cubicBezTo>
                      <a:pt x="1268" y="1185"/>
                      <a:pt x="1590" y="1120"/>
                      <a:pt x="1893" y="989"/>
                    </a:cubicBezTo>
                    <a:cubicBezTo>
                      <a:pt x="2132" y="882"/>
                      <a:pt x="2382" y="786"/>
                      <a:pt x="2644" y="715"/>
                    </a:cubicBezTo>
                    <a:cubicBezTo>
                      <a:pt x="2632" y="477"/>
                      <a:pt x="2620" y="239"/>
                      <a:pt x="2596" y="0"/>
                    </a:cubicBezTo>
                    <a:close/>
                  </a:path>
                </a:pathLst>
              </a:custGeom>
              <a:solidFill>
                <a:srgbClr val="96B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3375606" y="2904490"/>
                <a:ext cx="58197" cy="3919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963" extrusionOk="0">
                    <a:moveTo>
                      <a:pt x="456" y="1"/>
                    </a:moveTo>
                    <a:cubicBezTo>
                      <a:pt x="304" y="1"/>
                      <a:pt x="151" y="15"/>
                      <a:pt x="1" y="45"/>
                    </a:cubicBezTo>
                    <a:cubicBezTo>
                      <a:pt x="13" y="284"/>
                      <a:pt x="25" y="534"/>
                      <a:pt x="37" y="772"/>
                    </a:cubicBezTo>
                    <a:cubicBezTo>
                      <a:pt x="195" y="731"/>
                      <a:pt x="339" y="712"/>
                      <a:pt x="477" y="712"/>
                    </a:cubicBezTo>
                    <a:cubicBezTo>
                      <a:pt x="786" y="712"/>
                      <a:pt x="1068" y="806"/>
                      <a:pt x="1430" y="962"/>
                    </a:cubicBezTo>
                    <a:lnTo>
                      <a:pt x="1430" y="200"/>
                    </a:lnTo>
                    <a:cubicBezTo>
                      <a:pt x="1120" y="70"/>
                      <a:pt x="788" y="1"/>
                      <a:pt x="456" y="1"/>
                    </a:cubicBezTo>
                    <a:close/>
                  </a:path>
                </a:pathLst>
              </a:custGeom>
              <a:solidFill>
                <a:srgbClr val="8EA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3462819" y="2670850"/>
                <a:ext cx="126529" cy="11293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775" extrusionOk="0">
                    <a:moveTo>
                      <a:pt x="2251" y="0"/>
                    </a:moveTo>
                    <a:cubicBezTo>
                      <a:pt x="2013" y="1107"/>
                      <a:pt x="1406" y="1953"/>
                      <a:pt x="120" y="2286"/>
                    </a:cubicBezTo>
                    <a:cubicBezTo>
                      <a:pt x="48" y="2584"/>
                      <a:pt x="1" y="2774"/>
                      <a:pt x="1" y="2774"/>
                    </a:cubicBezTo>
                    <a:lnTo>
                      <a:pt x="3108" y="2774"/>
                    </a:lnTo>
                    <a:cubicBezTo>
                      <a:pt x="3108" y="2774"/>
                      <a:pt x="2799" y="941"/>
                      <a:pt x="2251" y="0"/>
                    </a:cubicBezTo>
                    <a:close/>
                  </a:path>
                </a:pathLst>
              </a:custGeom>
              <a:solidFill>
                <a:srgbClr val="8EA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3457976" y="2649525"/>
                <a:ext cx="86808" cy="11440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2811" extrusionOk="0">
                    <a:moveTo>
                      <a:pt x="1501" y="0"/>
                    </a:moveTo>
                    <a:cubicBezTo>
                      <a:pt x="799" y="0"/>
                      <a:pt x="239" y="1893"/>
                      <a:pt x="1" y="2810"/>
                    </a:cubicBezTo>
                    <a:cubicBezTo>
                      <a:pt x="1287" y="2477"/>
                      <a:pt x="1906" y="1619"/>
                      <a:pt x="2132" y="524"/>
                    </a:cubicBezTo>
                    <a:cubicBezTo>
                      <a:pt x="1953" y="214"/>
                      <a:pt x="1739" y="0"/>
                      <a:pt x="1501" y="0"/>
                    </a:cubicBezTo>
                    <a:close/>
                  </a:path>
                </a:pathLst>
              </a:custGeom>
              <a:solidFill>
                <a:srgbClr val="96B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3386716" y="2781708"/>
                <a:ext cx="78424" cy="30727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55" extrusionOk="0">
                    <a:moveTo>
                      <a:pt x="1448" y="1"/>
                    </a:moveTo>
                    <a:cubicBezTo>
                      <a:pt x="1434" y="1"/>
                      <a:pt x="1420" y="1"/>
                      <a:pt x="1405" y="3"/>
                    </a:cubicBezTo>
                    <a:lnTo>
                      <a:pt x="0" y="3"/>
                    </a:lnTo>
                    <a:cubicBezTo>
                      <a:pt x="24" y="253"/>
                      <a:pt x="60" y="503"/>
                      <a:pt x="83" y="753"/>
                    </a:cubicBezTo>
                    <a:lnTo>
                      <a:pt x="1405" y="753"/>
                    </a:lnTo>
                    <a:cubicBezTo>
                      <a:pt x="1420" y="754"/>
                      <a:pt x="1434" y="755"/>
                      <a:pt x="1448" y="755"/>
                    </a:cubicBezTo>
                    <a:cubicBezTo>
                      <a:pt x="1926" y="755"/>
                      <a:pt x="1926" y="1"/>
                      <a:pt x="1448" y="1"/>
                    </a:cubicBezTo>
                    <a:close/>
                  </a:path>
                </a:pathLst>
              </a:custGeom>
              <a:solidFill>
                <a:srgbClr val="8EA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-3485080" y="2781749"/>
                <a:ext cx="101784" cy="30605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752" extrusionOk="0">
                    <a:moveTo>
                      <a:pt x="371" y="1"/>
                    </a:moveTo>
                    <a:cubicBezTo>
                      <a:pt x="167" y="1"/>
                      <a:pt x="0" y="164"/>
                      <a:pt x="0" y="371"/>
                    </a:cubicBezTo>
                    <a:cubicBezTo>
                      <a:pt x="0" y="585"/>
                      <a:pt x="179" y="752"/>
                      <a:pt x="393" y="752"/>
                    </a:cubicBezTo>
                    <a:lnTo>
                      <a:pt x="2500" y="752"/>
                    </a:lnTo>
                    <a:cubicBezTo>
                      <a:pt x="2477" y="502"/>
                      <a:pt x="2441" y="252"/>
                      <a:pt x="2417" y="2"/>
                    </a:cubicBezTo>
                    <a:lnTo>
                      <a:pt x="393" y="2"/>
                    </a:lnTo>
                    <a:cubicBezTo>
                      <a:pt x="386" y="1"/>
                      <a:pt x="379" y="1"/>
                      <a:pt x="371" y="1"/>
                    </a:cubicBezTo>
                    <a:close/>
                  </a:path>
                </a:pathLst>
              </a:custGeom>
              <a:solidFill>
                <a:srgbClr val="96B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-3263651" y="3341940"/>
                <a:ext cx="100319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900" extrusionOk="0">
                    <a:moveTo>
                      <a:pt x="2465" y="0"/>
                    </a:moveTo>
                    <a:cubicBezTo>
                      <a:pt x="1800" y="109"/>
                      <a:pt x="1134" y="168"/>
                      <a:pt x="469" y="168"/>
                    </a:cubicBezTo>
                    <a:cubicBezTo>
                      <a:pt x="408" y="168"/>
                      <a:pt x="347" y="168"/>
                      <a:pt x="286" y="167"/>
                    </a:cubicBezTo>
                    <a:cubicBezTo>
                      <a:pt x="215" y="405"/>
                      <a:pt x="119" y="643"/>
                      <a:pt x="0" y="881"/>
                    </a:cubicBezTo>
                    <a:cubicBezTo>
                      <a:pt x="142" y="893"/>
                      <a:pt x="285" y="899"/>
                      <a:pt x="427" y="899"/>
                    </a:cubicBezTo>
                    <a:cubicBezTo>
                      <a:pt x="1128" y="899"/>
                      <a:pt x="1821" y="754"/>
                      <a:pt x="2465" y="476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rgbClr val="4E8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3327625" y="3341940"/>
                <a:ext cx="75616" cy="3589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882" extrusionOk="0">
                    <a:moveTo>
                      <a:pt x="1" y="0"/>
                    </a:moveTo>
                    <a:lnTo>
                      <a:pt x="1" y="476"/>
                    </a:lnTo>
                    <a:cubicBezTo>
                      <a:pt x="501" y="703"/>
                      <a:pt x="1036" y="834"/>
                      <a:pt x="1572" y="881"/>
                    </a:cubicBezTo>
                    <a:cubicBezTo>
                      <a:pt x="1691" y="643"/>
                      <a:pt x="1787" y="405"/>
                      <a:pt x="1858" y="167"/>
                    </a:cubicBezTo>
                    <a:cubicBezTo>
                      <a:pt x="1239" y="155"/>
                      <a:pt x="620" y="95"/>
                      <a:pt x="1" y="0"/>
                    </a:cubicBezTo>
                    <a:close/>
                  </a:path>
                </a:pathLst>
              </a:custGeom>
              <a:solidFill>
                <a:srgbClr val="529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3252011" y="3218629"/>
                <a:ext cx="88680" cy="130191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199" extrusionOk="0">
                    <a:moveTo>
                      <a:pt x="1205" y="1"/>
                    </a:moveTo>
                    <a:cubicBezTo>
                      <a:pt x="959" y="1"/>
                      <a:pt x="697" y="61"/>
                      <a:pt x="369" y="196"/>
                    </a:cubicBezTo>
                    <a:cubicBezTo>
                      <a:pt x="286" y="1018"/>
                      <a:pt x="202" y="1851"/>
                      <a:pt x="107" y="2673"/>
                    </a:cubicBezTo>
                    <a:cubicBezTo>
                      <a:pt x="83" y="2852"/>
                      <a:pt x="48" y="3018"/>
                      <a:pt x="0" y="3197"/>
                    </a:cubicBezTo>
                    <a:cubicBezTo>
                      <a:pt x="61" y="3198"/>
                      <a:pt x="122" y="3198"/>
                      <a:pt x="183" y="3198"/>
                    </a:cubicBezTo>
                    <a:cubicBezTo>
                      <a:pt x="848" y="3198"/>
                      <a:pt x="1514" y="3139"/>
                      <a:pt x="2179" y="3030"/>
                    </a:cubicBezTo>
                    <a:lnTo>
                      <a:pt x="2179" y="268"/>
                    </a:lnTo>
                    <a:cubicBezTo>
                      <a:pt x="1810" y="100"/>
                      <a:pt x="1521" y="1"/>
                      <a:pt x="1205" y="1"/>
                    </a:cubicBezTo>
                    <a:close/>
                  </a:path>
                </a:pathLst>
              </a:custGeom>
              <a:solidFill>
                <a:srgbClr val="67B5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3327625" y="3226605"/>
                <a:ext cx="90674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3001" extrusionOk="0">
                    <a:moveTo>
                      <a:pt x="2227" y="0"/>
                    </a:moveTo>
                    <a:lnTo>
                      <a:pt x="2227" y="0"/>
                    </a:lnTo>
                    <a:cubicBezTo>
                      <a:pt x="2120" y="48"/>
                      <a:pt x="2013" y="96"/>
                      <a:pt x="1906" y="155"/>
                    </a:cubicBezTo>
                    <a:cubicBezTo>
                      <a:pt x="1605" y="291"/>
                      <a:pt x="1284" y="359"/>
                      <a:pt x="963" y="359"/>
                    </a:cubicBezTo>
                    <a:cubicBezTo>
                      <a:pt x="636" y="359"/>
                      <a:pt x="307" y="288"/>
                      <a:pt x="1" y="143"/>
                    </a:cubicBezTo>
                    <a:lnTo>
                      <a:pt x="1" y="2822"/>
                    </a:lnTo>
                    <a:cubicBezTo>
                      <a:pt x="620" y="2929"/>
                      <a:pt x="1239" y="2989"/>
                      <a:pt x="1858" y="3001"/>
                    </a:cubicBezTo>
                    <a:cubicBezTo>
                      <a:pt x="1906" y="2822"/>
                      <a:pt x="1941" y="2656"/>
                      <a:pt x="1965" y="2477"/>
                    </a:cubicBezTo>
                    <a:cubicBezTo>
                      <a:pt x="2060" y="1655"/>
                      <a:pt x="2144" y="834"/>
                      <a:pt x="2227" y="0"/>
                    </a:cubicBezTo>
                    <a:close/>
                  </a:path>
                </a:pathLst>
              </a:custGeom>
              <a:solidFill>
                <a:srgbClr val="6ABB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-3327625" y="2766284"/>
                <a:ext cx="113424" cy="444376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919" extrusionOk="0">
                    <a:moveTo>
                      <a:pt x="2644" y="1"/>
                    </a:moveTo>
                    <a:cubicBezTo>
                      <a:pt x="2382" y="72"/>
                      <a:pt x="2132" y="167"/>
                      <a:pt x="1894" y="286"/>
                    </a:cubicBezTo>
                    <a:cubicBezTo>
                      <a:pt x="1599" y="422"/>
                      <a:pt x="1281" y="490"/>
                      <a:pt x="962" y="490"/>
                    </a:cubicBezTo>
                    <a:cubicBezTo>
                      <a:pt x="636" y="490"/>
                      <a:pt x="307" y="419"/>
                      <a:pt x="1" y="274"/>
                    </a:cubicBezTo>
                    <a:lnTo>
                      <a:pt x="1" y="10609"/>
                    </a:lnTo>
                    <a:cubicBezTo>
                      <a:pt x="292" y="10774"/>
                      <a:pt x="645" y="10919"/>
                      <a:pt x="1009" y="10919"/>
                    </a:cubicBezTo>
                    <a:cubicBezTo>
                      <a:pt x="1196" y="10919"/>
                      <a:pt x="1386" y="10881"/>
                      <a:pt x="1572" y="10788"/>
                    </a:cubicBezTo>
                    <a:cubicBezTo>
                      <a:pt x="1810" y="10669"/>
                      <a:pt x="2049" y="10573"/>
                      <a:pt x="2299" y="10490"/>
                    </a:cubicBezTo>
                    <a:cubicBezTo>
                      <a:pt x="2620" y="6990"/>
                      <a:pt x="2787" y="3489"/>
                      <a:pt x="26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-3234105" y="2763883"/>
                <a:ext cx="70773" cy="432248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621" extrusionOk="0">
                    <a:moveTo>
                      <a:pt x="777" y="0"/>
                    </a:moveTo>
                    <a:cubicBezTo>
                      <a:pt x="640" y="0"/>
                      <a:pt x="499" y="19"/>
                      <a:pt x="346" y="60"/>
                    </a:cubicBezTo>
                    <a:cubicBezTo>
                      <a:pt x="489" y="3548"/>
                      <a:pt x="322" y="7049"/>
                      <a:pt x="1" y="10549"/>
                    </a:cubicBezTo>
                    <a:cubicBezTo>
                      <a:pt x="255" y="10464"/>
                      <a:pt x="518" y="10422"/>
                      <a:pt x="780" y="10422"/>
                    </a:cubicBezTo>
                    <a:cubicBezTo>
                      <a:pt x="1108" y="10422"/>
                      <a:pt x="1435" y="10488"/>
                      <a:pt x="1739" y="10620"/>
                    </a:cubicBezTo>
                    <a:lnTo>
                      <a:pt x="1739" y="262"/>
                    </a:lnTo>
                    <a:cubicBezTo>
                      <a:pt x="1376" y="97"/>
                      <a:pt x="1087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-3231216" y="2620427"/>
                <a:ext cx="67883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978" extrusionOk="0">
                    <a:moveTo>
                      <a:pt x="1" y="1"/>
                    </a:moveTo>
                    <a:cubicBezTo>
                      <a:pt x="108" y="941"/>
                      <a:pt x="180" y="1882"/>
                      <a:pt x="239" y="2823"/>
                    </a:cubicBezTo>
                    <a:cubicBezTo>
                      <a:pt x="396" y="2791"/>
                      <a:pt x="555" y="2775"/>
                      <a:pt x="714" y="2775"/>
                    </a:cubicBezTo>
                    <a:cubicBezTo>
                      <a:pt x="1039" y="2775"/>
                      <a:pt x="1364" y="2841"/>
                      <a:pt x="1668" y="2977"/>
                    </a:cubicBezTo>
                    <a:lnTo>
                      <a:pt x="16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-3327625" y="2619938"/>
                <a:ext cx="106627" cy="13572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3335" extrusionOk="0">
                    <a:moveTo>
                      <a:pt x="1" y="1"/>
                    </a:moveTo>
                    <a:lnTo>
                      <a:pt x="1" y="3025"/>
                    </a:lnTo>
                    <a:cubicBezTo>
                      <a:pt x="292" y="3190"/>
                      <a:pt x="645" y="3335"/>
                      <a:pt x="1009" y="3335"/>
                    </a:cubicBezTo>
                    <a:cubicBezTo>
                      <a:pt x="1196" y="3335"/>
                      <a:pt x="1386" y="3297"/>
                      <a:pt x="1572" y="3204"/>
                    </a:cubicBezTo>
                    <a:cubicBezTo>
                      <a:pt x="1906" y="3037"/>
                      <a:pt x="2251" y="2906"/>
                      <a:pt x="2620" y="2835"/>
                    </a:cubicBezTo>
                    <a:cubicBezTo>
                      <a:pt x="2560" y="1894"/>
                      <a:pt x="2489" y="941"/>
                      <a:pt x="23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-3327625" y="3193153"/>
                <a:ext cx="93564" cy="48104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182" extrusionOk="0">
                    <a:moveTo>
                      <a:pt x="2299" y="1"/>
                    </a:moveTo>
                    <a:lnTo>
                      <a:pt x="2299" y="1"/>
                    </a:lnTo>
                    <a:cubicBezTo>
                      <a:pt x="2049" y="72"/>
                      <a:pt x="1810" y="180"/>
                      <a:pt x="1572" y="299"/>
                    </a:cubicBezTo>
                    <a:cubicBezTo>
                      <a:pt x="1386" y="388"/>
                      <a:pt x="1196" y="424"/>
                      <a:pt x="1009" y="424"/>
                    </a:cubicBezTo>
                    <a:cubicBezTo>
                      <a:pt x="645" y="424"/>
                      <a:pt x="292" y="285"/>
                      <a:pt x="1" y="120"/>
                    </a:cubicBezTo>
                    <a:lnTo>
                      <a:pt x="1" y="965"/>
                    </a:lnTo>
                    <a:cubicBezTo>
                      <a:pt x="307" y="1110"/>
                      <a:pt x="636" y="1181"/>
                      <a:pt x="962" y="1181"/>
                    </a:cubicBezTo>
                    <a:cubicBezTo>
                      <a:pt x="1281" y="1181"/>
                      <a:pt x="1599" y="1113"/>
                      <a:pt x="1894" y="977"/>
                    </a:cubicBezTo>
                    <a:cubicBezTo>
                      <a:pt x="2013" y="918"/>
                      <a:pt x="2120" y="870"/>
                      <a:pt x="2215" y="822"/>
                    </a:cubicBezTo>
                    <a:cubicBezTo>
                      <a:pt x="2251" y="549"/>
                      <a:pt x="2275" y="275"/>
                      <a:pt x="2299" y="1"/>
                    </a:cubicBezTo>
                    <a:close/>
                  </a:path>
                </a:pathLst>
              </a:custGeom>
              <a:solidFill>
                <a:srgbClr val="529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-3236994" y="3187984"/>
                <a:ext cx="73662" cy="4155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021" extrusionOk="0">
                    <a:moveTo>
                      <a:pt x="851" y="1"/>
                    </a:moveTo>
                    <a:cubicBezTo>
                      <a:pt x="589" y="1"/>
                      <a:pt x="326" y="43"/>
                      <a:pt x="72" y="128"/>
                    </a:cubicBezTo>
                    <a:cubicBezTo>
                      <a:pt x="48" y="402"/>
                      <a:pt x="24" y="676"/>
                      <a:pt x="0" y="949"/>
                    </a:cubicBezTo>
                    <a:cubicBezTo>
                      <a:pt x="332" y="812"/>
                      <a:pt x="597" y="750"/>
                      <a:pt x="846" y="750"/>
                    </a:cubicBezTo>
                    <a:cubicBezTo>
                      <a:pt x="1158" y="750"/>
                      <a:pt x="1445" y="849"/>
                      <a:pt x="1810" y="1021"/>
                    </a:cubicBezTo>
                    <a:lnTo>
                      <a:pt x="1810" y="199"/>
                    </a:lnTo>
                    <a:cubicBezTo>
                      <a:pt x="1506" y="67"/>
                      <a:pt x="1179" y="1"/>
                      <a:pt x="851" y="1"/>
                    </a:cubicBezTo>
                    <a:close/>
                  </a:path>
                </a:pathLst>
              </a:custGeom>
              <a:solidFill>
                <a:srgbClr val="4E8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-3327625" y="2735273"/>
                <a:ext cx="107604" cy="50994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3" extrusionOk="0">
                    <a:moveTo>
                      <a:pt x="2608" y="1"/>
                    </a:moveTo>
                    <a:cubicBezTo>
                      <a:pt x="2251" y="72"/>
                      <a:pt x="1894" y="203"/>
                      <a:pt x="1560" y="370"/>
                    </a:cubicBezTo>
                    <a:cubicBezTo>
                      <a:pt x="1378" y="459"/>
                      <a:pt x="1191" y="495"/>
                      <a:pt x="1006" y="495"/>
                    </a:cubicBezTo>
                    <a:cubicBezTo>
                      <a:pt x="645" y="495"/>
                      <a:pt x="292" y="356"/>
                      <a:pt x="1" y="191"/>
                    </a:cubicBezTo>
                    <a:lnTo>
                      <a:pt x="1" y="1036"/>
                    </a:lnTo>
                    <a:cubicBezTo>
                      <a:pt x="307" y="1181"/>
                      <a:pt x="636" y="1252"/>
                      <a:pt x="962" y="1252"/>
                    </a:cubicBezTo>
                    <a:cubicBezTo>
                      <a:pt x="1281" y="1252"/>
                      <a:pt x="1599" y="1184"/>
                      <a:pt x="1894" y="1048"/>
                    </a:cubicBezTo>
                    <a:cubicBezTo>
                      <a:pt x="2132" y="929"/>
                      <a:pt x="2382" y="834"/>
                      <a:pt x="2644" y="763"/>
                    </a:cubicBezTo>
                    <a:cubicBezTo>
                      <a:pt x="2632" y="501"/>
                      <a:pt x="2620" y="251"/>
                      <a:pt x="2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-3221489" y="2733360"/>
                <a:ext cx="58157" cy="41186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12" extrusionOk="0">
                    <a:moveTo>
                      <a:pt x="475" y="0"/>
                    </a:moveTo>
                    <a:cubicBezTo>
                      <a:pt x="316" y="0"/>
                      <a:pt x="157" y="16"/>
                      <a:pt x="0" y="48"/>
                    </a:cubicBezTo>
                    <a:cubicBezTo>
                      <a:pt x="12" y="298"/>
                      <a:pt x="24" y="560"/>
                      <a:pt x="36" y="810"/>
                    </a:cubicBezTo>
                    <a:cubicBezTo>
                      <a:pt x="189" y="769"/>
                      <a:pt x="331" y="750"/>
                      <a:pt x="470" y="750"/>
                    </a:cubicBezTo>
                    <a:cubicBezTo>
                      <a:pt x="782" y="750"/>
                      <a:pt x="1074" y="847"/>
                      <a:pt x="1429" y="1012"/>
                    </a:cubicBezTo>
                    <a:lnTo>
                      <a:pt x="1429" y="202"/>
                    </a:lnTo>
                    <a:cubicBezTo>
                      <a:pt x="1125" y="66"/>
                      <a:pt x="800" y="0"/>
                      <a:pt x="4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-3232640" y="2603497"/>
                <a:ext cx="78058" cy="319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786" extrusionOk="0">
                    <a:moveTo>
                      <a:pt x="0" y="0"/>
                    </a:moveTo>
                    <a:cubicBezTo>
                      <a:pt x="24" y="262"/>
                      <a:pt x="60" y="524"/>
                      <a:pt x="84" y="786"/>
                    </a:cubicBezTo>
                    <a:lnTo>
                      <a:pt x="1393" y="786"/>
                    </a:lnTo>
                    <a:cubicBezTo>
                      <a:pt x="1917" y="786"/>
                      <a:pt x="1917" y="0"/>
                      <a:pt x="1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-3331491" y="2603497"/>
                <a:ext cx="102273" cy="31988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786" extrusionOk="0">
                    <a:moveTo>
                      <a:pt x="405" y="0"/>
                    </a:moveTo>
                    <a:cubicBezTo>
                      <a:pt x="179" y="0"/>
                      <a:pt x="0" y="179"/>
                      <a:pt x="12" y="393"/>
                    </a:cubicBezTo>
                    <a:cubicBezTo>
                      <a:pt x="0" y="607"/>
                      <a:pt x="179" y="786"/>
                      <a:pt x="405" y="786"/>
                    </a:cubicBezTo>
                    <a:lnTo>
                      <a:pt x="2513" y="786"/>
                    </a:lnTo>
                    <a:cubicBezTo>
                      <a:pt x="2489" y="524"/>
                      <a:pt x="2453" y="262"/>
                      <a:pt x="2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-3101353" y="3504727"/>
                <a:ext cx="100360" cy="363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894" extrusionOk="0">
                    <a:moveTo>
                      <a:pt x="2465" y="1"/>
                    </a:moveTo>
                    <a:cubicBezTo>
                      <a:pt x="1811" y="108"/>
                      <a:pt x="1157" y="157"/>
                      <a:pt x="502" y="157"/>
                    </a:cubicBezTo>
                    <a:cubicBezTo>
                      <a:pt x="430" y="157"/>
                      <a:pt x="359" y="157"/>
                      <a:pt x="287" y="155"/>
                    </a:cubicBezTo>
                    <a:cubicBezTo>
                      <a:pt x="215" y="405"/>
                      <a:pt x="120" y="644"/>
                      <a:pt x="1" y="870"/>
                    </a:cubicBezTo>
                    <a:cubicBezTo>
                      <a:pt x="159" y="885"/>
                      <a:pt x="317" y="893"/>
                      <a:pt x="475" y="893"/>
                    </a:cubicBezTo>
                    <a:cubicBezTo>
                      <a:pt x="1160" y="893"/>
                      <a:pt x="1836" y="748"/>
                      <a:pt x="2465" y="477"/>
                    </a:cubicBezTo>
                    <a:lnTo>
                      <a:pt x="2465" y="1"/>
                    </a:lnTo>
                    <a:close/>
                  </a:path>
                </a:pathLst>
              </a:custGeom>
              <a:solidFill>
                <a:srgbClr val="3A64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-3165287" y="3504239"/>
                <a:ext cx="75616" cy="36384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894" extrusionOk="0">
                    <a:moveTo>
                      <a:pt x="0" y="1"/>
                    </a:moveTo>
                    <a:lnTo>
                      <a:pt x="0" y="489"/>
                    </a:lnTo>
                    <a:cubicBezTo>
                      <a:pt x="500" y="715"/>
                      <a:pt x="1036" y="846"/>
                      <a:pt x="1572" y="894"/>
                    </a:cubicBezTo>
                    <a:cubicBezTo>
                      <a:pt x="1691" y="656"/>
                      <a:pt x="1786" y="417"/>
                      <a:pt x="1858" y="179"/>
                    </a:cubicBezTo>
                    <a:cubicBezTo>
                      <a:pt x="1238" y="167"/>
                      <a:pt x="619" y="108"/>
                      <a:pt x="0" y="1"/>
                    </a:cubicBezTo>
                    <a:close/>
                  </a:path>
                </a:pathLst>
              </a:custGeom>
              <a:solidFill>
                <a:srgbClr val="3F6A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-3089714" y="3381457"/>
                <a:ext cx="88721" cy="129703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187" extrusionOk="0">
                    <a:moveTo>
                      <a:pt x="1206" y="0"/>
                    </a:moveTo>
                    <a:cubicBezTo>
                      <a:pt x="960" y="0"/>
                      <a:pt x="698" y="61"/>
                      <a:pt x="370" y="196"/>
                    </a:cubicBezTo>
                    <a:cubicBezTo>
                      <a:pt x="286" y="1018"/>
                      <a:pt x="203" y="1839"/>
                      <a:pt x="108" y="2672"/>
                    </a:cubicBezTo>
                    <a:cubicBezTo>
                      <a:pt x="84" y="2839"/>
                      <a:pt x="48" y="3018"/>
                      <a:pt x="1" y="3184"/>
                    </a:cubicBezTo>
                    <a:cubicBezTo>
                      <a:pt x="73" y="3186"/>
                      <a:pt x="144" y="3186"/>
                      <a:pt x="216" y="3186"/>
                    </a:cubicBezTo>
                    <a:cubicBezTo>
                      <a:pt x="871" y="3186"/>
                      <a:pt x="1525" y="3137"/>
                      <a:pt x="2179" y="3030"/>
                    </a:cubicBezTo>
                    <a:lnTo>
                      <a:pt x="2179" y="267"/>
                    </a:lnTo>
                    <a:cubicBezTo>
                      <a:pt x="1811" y="100"/>
                      <a:pt x="1522" y="0"/>
                      <a:pt x="1206" y="0"/>
                    </a:cubicBezTo>
                    <a:close/>
                  </a:path>
                </a:pathLst>
              </a:custGeom>
              <a:solidFill>
                <a:srgbClr val="508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-3165287" y="3389393"/>
                <a:ext cx="90633" cy="121686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90" extrusionOk="0">
                    <a:moveTo>
                      <a:pt x="2227" y="1"/>
                    </a:moveTo>
                    <a:lnTo>
                      <a:pt x="2227" y="1"/>
                    </a:lnTo>
                    <a:cubicBezTo>
                      <a:pt x="2120" y="49"/>
                      <a:pt x="2012" y="96"/>
                      <a:pt x="1905" y="156"/>
                    </a:cubicBezTo>
                    <a:cubicBezTo>
                      <a:pt x="1608" y="290"/>
                      <a:pt x="1291" y="355"/>
                      <a:pt x="974" y="355"/>
                    </a:cubicBezTo>
                    <a:cubicBezTo>
                      <a:pt x="642" y="355"/>
                      <a:pt x="310" y="284"/>
                      <a:pt x="0" y="144"/>
                    </a:cubicBezTo>
                    <a:lnTo>
                      <a:pt x="0" y="2823"/>
                    </a:lnTo>
                    <a:cubicBezTo>
                      <a:pt x="619" y="2930"/>
                      <a:pt x="1238" y="2978"/>
                      <a:pt x="1858" y="2989"/>
                    </a:cubicBezTo>
                    <a:cubicBezTo>
                      <a:pt x="1905" y="2823"/>
                      <a:pt x="1941" y="2644"/>
                      <a:pt x="1965" y="2466"/>
                    </a:cubicBezTo>
                    <a:cubicBezTo>
                      <a:pt x="2060" y="1644"/>
                      <a:pt x="2143" y="823"/>
                      <a:pt x="2227" y="1"/>
                    </a:cubicBezTo>
                    <a:close/>
                  </a:path>
                </a:pathLst>
              </a:custGeom>
              <a:solidFill>
                <a:srgbClr val="529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-3165287" y="2928624"/>
                <a:ext cx="113424" cy="444376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919" extrusionOk="0">
                    <a:moveTo>
                      <a:pt x="2643" y="0"/>
                    </a:moveTo>
                    <a:cubicBezTo>
                      <a:pt x="2381" y="72"/>
                      <a:pt x="2131" y="167"/>
                      <a:pt x="1905" y="286"/>
                    </a:cubicBezTo>
                    <a:cubicBezTo>
                      <a:pt x="1602" y="429"/>
                      <a:pt x="1277" y="500"/>
                      <a:pt x="953" y="500"/>
                    </a:cubicBezTo>
                    <a:cubicBezTo>
                      <a:pt x="628" y="500"/>
                      <a:pt x="304" y="429"/>
                      <a:pt x="0" y="286"/>
                    </a:cubicBezTo>
                    <a:lnTo>
                      <a:pt x="0" y="10621"/>
                    </a:lnTo>
                    <a:cubicBezTo>
                      <a:pt x="290" y="10777"/>
                      <a:pt x="642" y="10919"/>
                      <a:pt x="1006" y="10919"/>
                    </a:cubicBezTo>
                    <a:cubicBezTo>
                      <a:pt x="1194" y="10919"/>
                      <a:pt x="1385" y="10881"/>
                      <a:pt x="1572" y="10787"/>
                    </a:cubicBezTo>
                    <a:cubicBezTo>
                      <a:pt x="1810" y="10668"/>
                      <a:pt x="2048" y="10573"/>
                      <a:pt x="2298" y="10490"/>
                    </a:cubicBezTo>
                    <a:cubicBezTo>
                      <a:pt x="2620" y="6989"/>
                      <a:pt x="2786" y="3501"/>
                      <a:pt x="2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-3071767" y="2926670"/>
                <a:ext cx="70773" cy="432248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621" extrusionOk="0">
                    <a:moveTo>
                      <a:pt x="777" y="1"/>
                    </a:moveTo>
                    <a:cubicBezTo>
                      <a:pt x="640" y="1"/>
                      <a:pt x="499" y="20"/>
                      <a:pt x="345" y="60"/>
                    </a:cubicBezTo>
                    <a:cubicBezTo>
                      <a:pt x="488" y="3549"/>
                      <a:pt x="322" y="7049"/>
                      <a:pt x="0" y="10549"/>
                    </a:cubicBezTo>
                    <a:cubicBezTo>
                      <a:pt x="251" y="10460"/>
                      <a:pt x="512" y="10418"/>
                      <a:pt x="771" y="10418"/>
                    </a:cubicBezTo>
                    <a:cubicBezTo>
                      <a:pt x="1102" y="10418"/>
                      <a:pt x="1431" y="10487"/>
                      <a:pt x="1738" y="10621"/>
                    </a:cubicBezTo>
                    <a:lnTo>
                      <a:pt x="1738" y="262"/>
                    </a:lnTo>
                    <a:cubicBezTo>
                      <a:pt x="1375" y="97"/>
                      <a:pt x="1087" y="1"/>
                      <a:pt x="777" y="1"/>
                    </a:cubicBezTo>
                    <a:close/>
                  </a:path>
                </a:pathLst>
              </a:custGeom>
              <a:solidFill>
                <a:srgbClr val="508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-3068878" y="2782766"/>
                <a:ext cx="67883" cy="121156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977" extrusionOk="0">
                    <a:moveTo>
                      <a:pt x="1" y="0"/>
                    </a:moveTo>
                    <a:cubicBezTo>
                      <a:pt x="108" y="941"/>
                      <a:pt x="179" y="1882"/>
                      <a:pt x="239" y="2834"/>
                    </a:cubicBezTo>
                    <a:cubicBezTo>
                      <a:pt x="397" y="2798"/>
                      <a:pt x="559" y="2781"/>
                      <a:pt x="720" y="2781"/>
                    </a:cubicBezTo>
                    <a:cubicBezTo>
                      <a:pt x="1043" y="2781"/>
                      <a:pt x="1366" y="2850"/>
                      <a:pt x="1667" y="2977"/>
                    </a:cubicBezTo>
                    <a:lnTo>
                      <a:pt x="16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-3165287" y="2782766"/>
                <a:ext cx="106139" cy="135726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335" extrusionOk="0">
                    <a:moveTo>
                      <a:pt x="0" y="0"/>
                    </a:moveTo>
                    <a:lnTo>
                      <a:pt x="0" y="3025"/>
                    </a:lnTo>
                    <a:cubicBezTo>
                      <a:pt x="291" y="3190"/>
                      <a:pt x="645" y="3334"/>
                      <a:pt x="1009" y="3334"/>
                    </a:cubicBezTo>
                    <a:cubicBezTo>
                      <a:pt x="1196" y="3334"/>
                      <a:pt x="1386" y="3296"/>
                      <a:pt x="1572" y="3203"/>
                    </a:cubicBezTo>
                    <a:cubicBezTo>
                      <a:pt x="1905" y="3036"/>
                      <a:pt x="2251" y="2905"/>
                      <a:pt x="2608" y="2822"/>
                    </a:cubicBezTo>
                    <a:cubicBezTo>
                      <a:pt x="2560" y="1882"/>
                      <a:pt x="2477" y="941"/>
                      <a:pt x="2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-3165287" y="3355492"/>
                <a:ext cx="93564" cy="48064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181" extrusionOk="0">
                    <a:moveTo>
                      <a:pt x="2298" y="1"/>
                    </a:moveTo>
                    <a:lnTo>
                      <a:pt x="2298" y="1"/>
                    </a:lnTo>
                    <a:cubicBezTo>
                      <a:pt x="2048" y="84"/>
                      <a:pt x="1810" y="179"/>
                      <a:pt x="1572" y="298"/>
                    </a:cubicBezTo>
                    <a:cubicBezTo>
                      <a:pt x="1382" y="393"/>
                      <a:pt x="1187" y="432"/>
                      <a:pt x="995" y="432"/>
                    </a:cubicBezTo>
                    <a:cubicBezTo>
                      <a:pt x="636" y="432"/>
                      <a:pt x="288" y="295"/>
                      <a:pt x="0" y="132"/>
                    </a:cubicBezTo>
                    <a:lnTo>
                      <a:pt x="0" y="965"/>
                    </a:lnTo>
                    <a:cubicBezTo>
                      <a:pt x="307" y="1109"/>
                      <a:pt x="635" y="1181"/>
                      <a:pt x="963" y="1181"/>
                    </a:cubicBezTo>
                    <a:cubicBezTo>
                      <a:pt x="1284" y="1181"/>
                      <a:pt x="1605" y="1112"/>
                      <a:pt x="1905" y="977"/>
                    </a:cubicBezTo>
                    <a:cubicBezTo>
                      <a:pt x="2012" y="917"/>
                      <a:pt x="2120" y="870"/>
                      <a:pt x="2227" y="822"/>
                    </a:cubicBezTo>
                    <a:cubicBezTo>
                      <a:pt x="2251" y="548"/>
                      <a:pt x="2274" y="274"/>
                      <a:pt x="2298" y="1"/>
                    </a:cubicBezTo>
                    <a:close/>
                  </a:path>
                </a:pathLst>
              </a:custGeom>
              <a:solidFill>
                <a:srgbClr val="3F6A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-3074697" y="3350609"/>
                <a:ext cx="73703" cy="41756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26" extrusionOk="0">
                    <a:moveTo>
                      <a:pt x="843" y="1"/>
                    </a:moveTo>
                    <a:cubicBezTo>
                      <a:pt x="584" y="1"/>
                      <a:pt x="323" y="43"/>
                      <a:pt x="72" y="132"/>
                    </a:cubicBezTo>
                    <a:cubicBezTo>
                      <a:pt x="48" y="406"/>
                      <a:pt x="25" y="680"/>
                      <a:pt x="1" y="954"/>
                    </a:cubicBezTo>
                    <a:cubicBezTo>
                      <a:pt x="333" y="817"/>
                      <a:pt x="598" y="754"/>
                      <a:pt x="846" y="754"/>
                    </a:cubicBezTo>
                    <a:cubicBezTo>
                      <a:pt x="1159" y="754"/>
                      <a:pt x="1446" y="853"/>
                      <a:pt x="1810" y="1025"/>
                    </a:cubicBezTo>
                    <a:lnTo>
                      <a:pt x="1810" y="204"/>
                    </a:lnTo>
                    <a:cubicBezTo>
                      <a:pt x="1503" y="70"/>
                      <a:pt x="1174" y="1"/>
                      <a:pt x="843" y="1"/>
                    </a:cubicBezTo>
                    <a:close/>
                  </a:path>
                </a:pathLst>
              </a:custGeom>
              <a:solidFill>
                <a:srgbClr val="3A64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-3165287" y="2897613"/>
                <a:ext cx="107604" cy="51401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63" extrusionOk="0">
                    <a:moveTo>
                      <a:pt x="2608" y="0"/>
                    </a:moveTo>
                    <a:cubicBezTo>
                      <a:pt x="2239" y="83"/>
                      <a:pt x="1893" y="203"/>
                      <a:pt x="1560" y="381"/>
                    </a:cubicBezTo>
                    <a:cubicBezTo>
                      <a:pt x="1378" y="470"/>
                      <a:pt x="1191" y="507"/>
                      <a:pt x="1005" y="507"/>
                    </a:cubicBezTo>
                    <a:cubicBezTo>
                      <a:pt x="644" y="507"/>
                      <a:pt x="291" y="368"/>
                      <a:pt x="0" y="203"/>
                    </a:cubicBezTo>
                    <a:lnTo>
                      <a:pt x="0" y="1048"/>
                    </a:lnTo>
                    <a:cubicBezTo>
                      <a:pt x="304" y="1191"/>
                      <a:pt x="628" y="1262"/>
                      <a:pt x="953" y="1262"/>
                    </a:cubicBezTo>
                    <a:cubicBezTo>
                      <a:pt x="1277" y="1262"/>
                      <a:pt x="1602" y="1191"/>
                      <a:pt x="1905" y="1048"/>
                    </a:cubicBezTo>
                    <a:cubicBezTo>
                      <a:pt x="2131" y="929"/>
                      <a:pt x="2381" y="834"/>
                      <a:pt x="2643" y="762"/>
                    </a:cubicBezTo>
                    <a:cubicBezTo>
                      <a:pt x="2632" y="512"/>
                      <a:pt x="2620" y="250"/>
                      <a:pt x="2608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-3059192" y="2895944"/>
                <a:ext cx="58197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18" extrusionOk="0">
                    <a:moveTo>
                      <a:pt x="482" y="0"/>
                    </a:moveTo>
                    <a:cubicBezTo>
                      <a:pt x="321" y="0"/>
                      <a:pt x="159" y="17"/>
                      <a:pt x="1" y="53"/>
                    </a:cubicBezTo>
                    <a:cubicBezTo>
                      <a:pt x="13" y="303"/>
                      <a:pt x="25" y="565"/>
                      <a:pt x="36" y="815"/>
                    </a:cubicBezTo>
                    <a:cubicBezTo>
                      <a:pt x="190" y="775"/>
                      <a:pt x="331" y="756"/>
                      <a:pt x="468" y="756"/>
                    </a:cubicBezTo>
                    <a:cubicBezTo>
                      <a:pt x="778" y="756"/>
                      <a:pt x="1066" y="852"/>
                      <a:pt x="1429" y="1017"/>
                    </a:cubicBezTo>
                    <a:lnTo>
                      <a:pt x="1429" y="196"/>
                    </a:lnTo>
                    <a:cubicBezTo>
                      <a:pt x="1128" y="69"/>
                      <a:pt x="805" y="0"/>
                      <a:pt x="482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-3146404" y="2649037"/>
                <a:ext cx="126529" cy="119244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930" extrusionOk="0">
                    <a:moveTo>
                      <a:pt x="2251" y="0"/>
                    </a:moveTo>
                    <a:cubicBezTo>
                      <a:pt x="2013" y="1167"/>
                      <a:pt x="1406" y="2060"/>
                      <a:pt x="120" y="2417"/>
                    </a:cubicBezTo>
                    <a:cubicBezTo>
                      <a:pt x="48" y="2727"/>
                      <a:pt x="1" y="2929"/>
                      <a:pt x="1" y="2929"/>
                    </a:cubicBezTo>
                    <a:lnTo>
                      <a:pt x="3108" y="2929"/>
                    </a:lnTo>
                    <a:cubicBezTo>
                      <a:pt x="3108" y="2929"/>
                      <a:pt x="2799" y="988"/>
                      <a:pt x="2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-3141561" y="2626246"/>
                <a:ext cx="86767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978" extrusionOk="0">
                    <a:moveTo>
                      <a:pt x="1501" y="1"/>
                    </a:moveTo>
                    <a:cubicBezTo>
                      <a:pt x="798" y="1"/>
                      <a:pt x="227" y="2001"/>
                      <a:pt x="1" y="2977"/>
                    </a:cubicBezTo>
                    <a:cubicBezTo>
                      <a:pt x="1287" y="2632"/>
                      <a:pt x="1894" y="1727"/>
                      <a:pt x="2132" y="560"/>
                    </a:cubicBezTo>
                    <a:cubicBezTo>
                      <a:pt x="1953" y="227"/>
                      <a:pt x="1739" y="1"/>
                      <a:pt x="1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-3070831" y="2766284"/>
                <a:ext cx="78546" cy="32029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787" extrusionOk="0">
                    <a:moveTo>
                      <a:pt x="1" y="1"/>
                    </a:moveTo>
                    <a:cubicBezTo>
                      <a:pt x="37" y="263"/>
                      <a:pt x="72" y="524"/>
                      <a:pt x="96" y="786"/>
                    </a:cubicBezTo>
                    <a:lnTo>
                      <a:pt x="1406" y="786"/>
                    </a:lnTo>
                    <a:cubicBezTo>
                      <a:pt x="1930" y="786"/>
                      <a:pt x="1930" y="1"/>
                      <a:pt x="1406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-3169194" y="2766284"/>
                <a:ext cx="102314" cy="32029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787" extrusionOk="0">
                    <a:moveTo>
                      <a:pt x="384" y="0"/>
                    </a:moveTo>
                    <a:cubicBezTo>
                      <a:pt x="168" y="0"/>
                      <a:pt x="1" y="174"/>
                      <a:pt x="1" y="393"/>
                    </a:cubicBezTo>
                    <a:cubicBezTo>
                      <a:pt x="1" y="608"/>
                      <a:pt x="180" y="786"/>
                      <a:pt x="406" y="786"/>
                    </a:cubicBezTo>
                    <a:lnTo>
                      <a:pt x="2513" y="786"/>
                    </a:lnTo>
                    <a:cubicBezTo>
                      <a:pt x="2477" y="524"/>
                      <a:pt x="2454" y="263"/>
                      <a:pt x="2418" y="1"/>
                    </a:cubicBezTo>
                    <a:lnTo>
                      <a:pt x="406" y="1"/>
                    </a:lnTo>
                    <a:cubicBezTo>
                      <a:pt x="399" y="0"/>
                      <a:pt x="392" y="0"/>
                      <a:pt x="384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2939992" y="3460653"/>
                <a:ext cx="99872" cy="3618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889" extrusionOk="0">
                    <a:moveTo>
                      <a:pt x="2453" y="0"/>
                    </a:moveTo>
                    <a:cubicBezTo>
                      <a:pt x="1810" y="107"/>
                      <a:pt x="1156" y="157"/>
                      <a:pt x="493" y="157"/>
                    </a:cubicBezTo>
                    <a:cubicBezTo>
                      <a:pt x="421" y="157"/>
                      <a:pt x="348" y="156"/>
                      <a:pt x="274" y="155"/>
                    </a:cubicBezTo>
                    <a:cubicBezTo>
                      <a:pt x="203" y="405"/>
                      <a:pt x="120" y="643"/>
                      <a:pt x="1" y="869"/>
                    </a:cubicBezTo>
                    <a:cubicBezTo>
                      <a:pt x="148" y="882"/>
                      <a:pt x="295" y="888"/>
                      <a:pt x="443" y="888"/>
                    </a:cubicBezTo>
                    <a:cubicBezTo>
                      <a:pt x="1130" y="888"/>
                      <a:pt x="1816" y="751"/>
                      <a:pt x="2453" y="476"/>
                    </a:cubicBezTo>
                    <a:lnTo>
                      <a:pt x="2453" y="0"/>
                    </a:lnTo>
                    <a:close/>
                  </a:path>
                </a:pathLst>
              </a:custGeom>
              <a:solidFill>
                <a:srgbClr val="603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-3003926" y="3460164"/>
                <a:ext cx="75128" cy="3589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882" extrusionOk="0">
                    <a:moveTo>
                      <a:pt x="0" y="0"/>
                    </a:moveTo>
                    <a:lnTo>
                      <a:pt x="0" y="488"/>
                    </a:lnTo>
                    <a:cubicBezTo>
                      <a:pt x="488" y="715"/>
                      <a:pt x="1024" y="846"/>
                      <a:pt x="1572" y="881"/>
                    </a:cubicBezTo>
                    <a:cubicBezTo>
                      <a:pt x="1691" y="655"/>
                      <a:pt x="1774" y="417"/>
                      <a:pt x="1845" y="167"/>
                    </a:cubicBezTo>
                    <a:cubicBezTo>
                      <a:pt x="1226" y="155"/>
                      <a:pt x="607" y="107"/>
                      <a:pt x="0" y="0"/>
                    </a:cubicBezTo>
                    <a:close/>
                  </a:path>
                </a:pathLst>
              </a:custGeom>
              <a:solidFill>
                <a:srgbClr val="6E3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-2928842" y="3337138"/>
                <a:ext cx="88721" cy="12990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192" extrusionOk="0">
                    <a:moveTo>
                      <a:pt x="1221" y="1"/>
                    </a:moveTo>
                    <a:cubicBezTo>
                      <a:pt x="971" y="1"/>
                      <a:pt x="705" y="63"/>
                      <a:pt x="370" y="202"/>
                    </a:cubicBezTo>
                    <a:cubicBezTo>
                      <a:pt x="286" y="1023"/>
                      <a:pt x="203" y="1845"/>
                      <a:pt x="108" y="2678"/>
                    </a:cubicBezTo>
                    <a:cubicBezTo>
                      <a:pt x="84" y="2845"/>
                      <a:pt x="48" y="3023"/>
                      <a:pt x="0" y="3190"/>
                    </a:cubicBezTo>
                    <a:cubicBezTo>
                      <a:pt x="74" y="3191"/>
                      <a:pt x="147" y="3192"/>
                      <a:pt x="219" y="3192"/>
                    </a:cubicBezTo>
                    <a:cubicBezTo>
                      <a:pt x="882" y="3192"/>
                      <a:pt x="1536" y="3142"/>
                      <a:pt x="2179" y="3035"/>
                    </a:cubicBezTo>
                    <a:lnTo>
                      <a:pt x="2179" y="261"/>
                    </a:lnTo>
                    <a:cubicBezTo>
                      <a:pt x="1817" y="96"/>
                      <a:pt x="1531" y="1"/>
                      <a:pt x="1221" y="1"/>
                    </a:cubicBezTo>
                    <a:close/>
                  </a:path>
                </a:pathLst>
              </a:custGeom>
              <a:solidFill>
                <a:srgbClr val="6B47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-3003926" y="3345318"/>
                <a:ext cx="90145" cy="12164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989" extrusionOk="0">
                    <a:moveTo>
                      <a:pt x="2215" y="1"/>
                    </a:moveTo>
                    <a:lnTo>
                      <a:pt x="2215" y="1"/>
                    </a:lnTo>
                    <a:cubicBezTo>
                      <a:pt x="2107" y="48"/>
                      <a:pt x="2012" y="96"/>
                      <a:pt x="1893" y="155"/>
                    </a:cubicBezTo>
                    <a:cubicBezTo>
                      <a:pt x="1596" y="289"/>
                      <a:pt x="1279" y="355"/>
                      <a:pt x="963" y="355"/>
                    </a:cubicBezTo>
                    <a:cubicBezTo>
                      <a:pt x="633" y="355"/>
                      <a:pt x="304" y="283"/>
                      <a:pt x="0" y="143"/>
                    </a:cubicBezTo>
                    <a:lnTo>
                      <a:pt x="0" y="2822"/>
                    </a:lnTo>
                    <a:cubicBezTo>
                      <a:pt x="607" y="2929"/>
                      <a:pt x="1226" y="2977"/>
                      <a:pt x="1845" y="2989"/>
                    </a:cubicBezTo>
                    <a:cubicBezTo>
                      <a:pt x="1893" y="2822"/>
                      <a:pt x="1929" y="2644"/>
                      <a:pt x="1953" y="2477"/>
                    </a:cubicBezTo>
                    <a:cubicBezTo>
                      <a:pt x="2048" y="1644"/>
                      <a:pt x="2131" y="822"/>
                      <a:pt x="2215" y="1"/>
                    </a:cubicBezTo>
                    <a:close/>
                  </a:path>
                </a:pathLst>
              </a:custGeom>
              <a:solidFill>
                <a:srgbClr val="7D52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-3003926" y="2884508"/>
                <a:ext cx="113424" cy="444498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922" extrusionOk="0">
                    <a:moveTo>
                      <a:pt x="2643" y="1"/>
                    </a:moveTo>
                    <a:cubicBezTo>
                      <a:pt x="2381" y="72"/>
                      <a:pt x="2131" y="167"/>
                      <a:pt x="1893" y="298"/>
                    </a:cubicBezTo>
                    <a:cubicBezTo>
                      <a:pt x="1593" y="434"/>
                      <a:pt x="1272" y="502"/>
                      <a:pt x="952" y="502"/>
                    </a:cubicBezTo>
                    <a:cubicBezTo>
                      <a:pt x="626" y="502"/>
                      <a:pt x="301" y="431"/>
                      <a:pt x="0" y="286"/>
                    </a:cubicBezTo>
                    <a:lnTo>
                      <a:pt x="0" y="10621"/>
                    </a:lnTo>
                    <a:cubicBezTo>
                      <a:pt x="280" y="10784"/>
                      <a:pt x="625" y="10922"/>
                      <a:pt x="987" y="10922"/>
                    </a:cubicBezTo>
                    <a:cubicBezTo>
                      <a:pt x="1180" y="10922"/>
                      <a:pt x="1377" y="10883"/>
                      <a:pt x="1572" y="10788"/>
                    </a:cubicBezTo>
                    <a:cubicBezTo>
                      <a:pt x="1798" y="10681"/>
                      <a:pt x="2048" y="10573"/>
                      <a:pt x="2298" y="10490"/>
                    </a:cubicBezTo>
                    <a:cubicBezTo>
                      <a:pt x="2607" y="7002"/>
                      <a:pt x="2786" y="3501"/>
                      <a:pt x="2643" y="1"/>
                    </a:cubicBezTo>
                    <a:close/>
                  </a:path>
                </a:pathLst>
              </a:custGeom>
              <a:solidFill>
                <a:srgbClr val="7D52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-2910447" y="2882596"/>
                <a:ext cx="70325" cy="432248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621" extrusionOk="0">
                    <a:moveTo>
                      <a:pt x="775" y="1"/>
                    </a:moveTo>
                    <a:cubicBezTo>
                      <a:pt x="640" y="1"/>
                      <a:pt x="500" y="19"/>
                      <a:pt x="346" y="60"/>
                    </a:cubicBezTo>
                    <a:cubicBezTo>
                      <a:pt x="489" y="3548"/>
                      <a:pt x="310" y="7049"/>
                      <a:pt x="1" y="10549"/>
                    </a:cubicBezTo>
                    <a:cubicBezTo>
                      <a:pt x="247" y="10460"/>
                      <a:pt x="504" y="10417"/>
                      <a:pt x="762" y="10417"/>
                    </a:cubicBezTo>
                    <a:cubicBezTo>
                      <a:pt x="1091" y="10417"/>
                      <a:pt x="1420" y="10487"/>
                      <a:pt x="1727" y="10620"/>
                    </a:cubicBezTo>
                    <a:lnTo>
                      <a:pt x="1727" y="262"/>
                    </a:lnTo>
                    <a:cubicBezTo>
                      <a:pt x="1364" y="97"/>
                      <a:pt x="1081" y="1"/>
                      <a:pt x="775" y="1"/>
                    </a:cubicBezTo>
                    <a:close/>
                  </a:path>
                </a:pathLst>
              </a:custGeom>
              <a:solidFill>
                <a:srgbClr val="6B47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-2907517" y="2738651"/>
                <a:ext cx="67395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978" extrusionOk="0">
                    <a:moveTo>
                      <a:pt x="0" y="1"/>
                    </a:moveTo>
                    <a:cubicBezTo>
                      <a:pt x="96" y="942"/>
                      <a:pt x="179" y="1882"/>
                      <a:pt x="227" y="2835"/>
                    </a:cubicBezTo>
                    <a:cubicBezTo>
                      <a:pt x="389" y="2799"/>
                      <a:pt x="552" y="2782"/>
                      <a:pt x="713" y="2782"/>
                    </a:cubicBezTo>
                    <a:cubicBezTo>
                      <a:pt x="1036" y="2782"/>
                      <a:pt x="1354" y="2850"/>
                      <a:pt x="1655" y="2977"/>
                    </a:cubicBez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6B47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-3003926" y="2738651"/>
                <a:ext cx="106139" cy="135726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335" extrusionOk="0">
                    <a:moveTo>
                      <a:pt x="0" y="1"/>
                    </a:moveTo>
                    <a:lnTo>
                      <a:pt x="0" y="3025"/>
                    </a:lnTo>
                    <a:cubicBezTo>
                      <a:pt x="283" y="3190"/>
                      <a:pt x="634" y="3335"/>
                      <a:pt x="1001" y="3335"/>
                    </a:cubicBezTo>
                    <a:cubicBezTo>
                      <a:pt x="1189" y="3335"/>
                      <a:pt x="1382" y="3297"/>
                      <a:pt x="1572" y="3204"/>
                    </a:cubicBezTo>
                    <a:cubicBezTo>
                      <a:pt x="1893" y="3037"/>
                      <a:pt x="2250" y="2906"/>
                      <a:pt x="2607" y="2823"/>
                    </a:cubicBezTo>
                    <a:cubicBezTo>
                      <a:pt x="2560" y="1882"/>
                      <a:pt x="2477" y="942"/>
                      <a:pt x="2381" y="1"/>
                    </a:cubicBezTo>
                    <a:close/>
                  </a:path>
                </a:pathLst>
              </a:custGeom>
              <a:solidFill>
                <a:srgbClr val="7D52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-3003926" y="3311418"/>
                <a:ext cx="93523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187" extrusionOk="0">
                    <a:moveTo>
                      <a:pt x="2298" y="0"/>
                    </a:moveTo>
                    <a:lnTo>
                      <a:pt x="2298" y="0"/>
                    </a:lnTo>
                    <a:cubicBezTo>
                      <a:pt x="2048" y="83"/>
                      <a:pt x="1798" y="179"/>
                      <a:pt x="1560" y="298"/>
                    </a:cubicBezTo>
                    <a:cubicBezTo>
                      <a:pt x="1369" y="393"/>
                      <a:pt x="1175" y="432"/>
                      <a:pt x="984" y="432"/>
                    </a:cubicBezTo>
                    <a:cubicBezTo>
                      <a:pt x="625" y="432"/>
                      <a:pt x="280" y="294"/>
                      <a:pt x="0" y="131"/>
                    </a:cubicBezTo>
                    <a:lnTo>
                      <a:pt x="0" y="976"/>
                    </a:lnTo>
                    <a:cubicBezTo>
                      <a:pt x="301" y="1115"/>
                      <a:pt x="626" y="1186"/>
                      <a:pt x="952" y="1186"/>
                    </a:cubicBezTo>
                    <a:cubicBezTo>
                      <a:pt x="1272" y="1186"/>
                      <a:pt x="1593" y="1118"/>
                      <a:pt x="1893" y="976"/>
                    </a:cubicBezTo>
                    <a:cubicBezTo>
                      <a:pt x="2012" y="929"/>
                      <a:pt x="2107" y="881"/>
                      <a:pt x="2215" y="834"/>
                    </a:cubicBezTo>
                    <a:cubicBezTo>
                      <a:pt x="2238" y="560"/>
                      <a:pt x="2262" y="274"/>
                      <a:pt x="2298" y="0"/>
                    </a:cubicBezTo>
                    <a:close/>
                  </a:path>
                </a:pathLst>
              </a:custGeom>
              <a:solidFill>
                <a:srgbClr val="6E3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-2913825" y="3306534"/>
                <a:ext cx="73703" cy="41267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14" extrusionOk="0">
                    <a:moveTo>
                      <a:pt x="845" y="0"/>
                    </a:moveTo>
                    <a:cubicBezTo>
                      <a:pt x="587" y="0"/>
                      <a:pt x="330" y="43"/>
                      <a:pt x="84" y="132"/>
                    </a:cubicBezTo>
                    <a:cubicBezTo>
                      <a:pt x="48" y="406"/>
                      <a:pt x="24" y="680"/>
                      <a:pt x="1" y="954"/>
                    </a:cubicBezTo>
                    <a:cubicBezTo>
                      <a:pt x="336" y="815"/>
                      <a:pt x="602" y="753"/>
                      <a:pt x="852" y="753"/>
                    </a:cubicBezTo>
                    <a:cubicBezTo>
                      <a:pt x="1162" y="753"/>
                      <a:pt x="1448" y="848"/>
                      <a:pt x="1810" y="1013"/>
                    </a:cubicBezTo>
                    <a:lnTo>
                      <a:pt x="1810" y="203"/>
                    </a:lnTo>
                    <a:cubicBezTo>
                      <a:pt x="1503" y="70"/>
                      <a:pt x="1174" y="0"/>
                      <a:pt x="845" y="0"/>
                    </a:cubicBezTo>
                    <a:close/>
                  </a:path>
                </a:pathLst>
              </a:custGeom>
              <a:solidFill>
                <a:srgbClr val="603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-3003926" y="2853497"/>
                <a:ext cx="107604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65" extrusionOk="0">
                    <a:moveTo>
                      <a:pt x="2596" y="1"/>
                    </a:moveTo>
                    <a:cubicBezTo>
                      <a:pt x="2238" y="84"/>
                      <a:pt x="1893" y="215"/>
                      <a:pt x="1560" y="382"/>
                    </a:cubicBezTo>
                    <a:cubicBezTo>
                      <a:pt x="1374" y="471"/>
                      <a:pt x="1184" y="507"/>
                      <a:pt x="997" y="507"/>
                    </a:cubicBezTo>
                    <a:cubicBezTo>
                      <a:pt x="634" y="507"/>
                      <a:pt x="283" y="368"/>
                      <a:pt x="0" y="203"/>
                    </a:cubicBezTo>
                    <a:lnTo>
                      <a:pt x="0" y="1048"/>
                    </a:lnTo>
                    <a:cubicBezTo>
                      <a:pt x="301" y="1193"/>
                      <a:pt x="626" y="1264"/>
                      <a:pt x="952" y="1264"/>
                    </a:cubicBezTo>
                    <a:cubicBezTo>
                      <a:pt x="1272" y="1264"/>
                      <a:pt x="1593" y="1196"/>
                      <a:pt x="1893" y="1060"/>
                    </a:cubicBezTo>
                    <a:cubicBezTo>
                      <a:pt x="2131" y="929"/>
                      <a:pt x="2381" y="834"/>
                      <a:pt x="2643" y="763"/>
                    </a:cubicBezTo>
                    <a:cubicBezTo>
                      <a:pt x="2631" y="513"/>
                      <a:pt x="2619" y="263"/>
                      <a:pt x="2596" y="1"/>
                    </a:cubicBezTo>
                    <a:close/>
                  </a:path>
                </a:pathLst>
              </a:custGeom>
              <a:solidFill>
                <a:srgbClr val="6E3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-2898319" y="2851829"/>
                <a:ext cx="58197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18" extrusionOk="0">
                    <a:moveTo>
                      <a:pt x="487" y="1"/>
                    </a:moveTo>
                    <a:cubicBezTo>
                      <a:pt x="326" y="1"/>
                      <a:pt x="163" y="18"/>
                      <a:pt x="1" y="54"/>
                    </a:cubicBezTo>
                    <a:cubicBezTo>
                      <a:pt x="24" y="304"/>
                      <a:pt x="36" y="566"/>
                      <a:pt x="48" y="816"/>
                    </a:cubicBezTo>
                    <a:cubicBezTo>
                      <a:pt x="202" y="775"/>
                      <a:pt x="342" y="757"/>
                      <a:pt x="477" y="757"/>
                    </a:cubicBezTo>
                    <a:cubicBezTo>
                      <a:pt x="783" y="757"/>
                      <a:pt x="1066" y="853"/>
                      <a:pt x="1429" y="1018"/>
                    </a:cubicBezTo>
                    <a:lnTo>
                      <a:pt x="1429" y="196"/>
                    </a:lnTo>
                    <a:cubicBezTo>
                      <a:pt x="1128" y="69"/>
                      <a:pt x="810" y="1"/>
                      <a:pt x="487" y="1"/>
                    </a:cubicBezTo>
                    <a:close/>
                  </a:path>
                </a:pathLst>
              </a:custGeom>
              <a:solidFill>
                <a:srgbClr val="603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-2985043" y="2604921"/>
                <a:ext cx="125999" cy="119244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2930" extrusionOk="0">
                    <a:moveTo>
                      <a:pt x="2251" y="1"/>
                    </a:moveTo>
                    <a:cubicBezTo>
                      <a:pt x="2013" y="1156"/>
                      <a:pt x="1405" y="2061"/>
                      <a:pt x="108" y="2418"/>
                    </a:cubicBezTo>
                    <a:cubicBezTo>
                      <a:pt x="36" y="2727"/>
                      <a:pt x="0" y="2930"/>
                      <a:pt x="0" y="2930"/>
                    </a:cubicBezTo>
                    <a:lnTo>
                      <a:pt x="3096" y="2930"/>
                    </a:lnTo>
                    <a:cubicBezTo>
                      <a:pt x="3096" y="2930"/>
                      <a:pt x="2786" y="989"/>
                      <a:pt x="2251" y="1"/>
                    </a:cubicBezTo>
                    <a:close/>
                  </a:path>
                </a:pathLst>
              </a:custGeom>
              <a:solidFill>
                <a:srgbClr val="603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-2980689" y="2582172"/>
                <a:ext cx="87255" cy="121156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977" extrusionOk="0">
                    <a:moveTo>
                      <a:pt x="1501" y="0"/>
                    </a:moveTo>
                    <a:cubicBezTo>
                      <a:pt x="798" y="0"/>
                      <a:pt x="239" y="2000"/>
                      <a:pt x="1" y="2977"/>
                    </a:cubicBezTo>
                    <a:cubicBezTo>
                      <a:pt x="1298" y="2631"/>
                      <a:pt x="1906" y="1727"/>
                      <a:pt x="2144" y="560"/>
                    </a:cubicBezTo>
                    <a:cubicBezTo>
                      <a:pt x="1953" y="226"/>
                      <a:pt x="1739" y="0"/>
                      <a:pt x="1501" y="0"/>
                    </a:cubicBezTo>
                    <a:close/>
                  </a:path>
                </a:pathLst>
              </a:custGeom>
              <a:solidFill>
                <a:srgbClr val="6E3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-2909470" y="2722209"/>
                <a:ext cx="78546" cy="3198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786" extrusionOk="0">
                    <a:moveTo>
                      <a:pt x="1" y="0"/>
                    </a:moveTo>
                    <a:cubicBezTo>
                      <a:pt x="36" y="262"/>
                      <a:pt x="60" y="524"/>
                      <a:pt x="84" y="786"/>
                    </a:cubicBezTo>
                    <a:lnTo>
                      <a:pt x="1406" y="786"/>
                    </a:lnTo>
                    <a:cubicBezTo>
                      <a:pt x="1930" y="786"/>
                      <a:pt x="1930" y="0"/>
                      <a:pt x="1406" y="0"/>
                    </a:cubicBezTo>
                    <a:close/>
                  </a:path>
                </a:pathLst>
              </a:custGeom>
              <a:solidFill>
                <a:srgbClr val="603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-3007833" y="2722169"/>
                <a:ext cx="102273" cy="32029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787" extrusionOk="0">
                    <a:moveTo>
                      <a:pt x="373" y="1"/>
                    </a:moveTo>
                    <a:cubicBezTo>
                      <a:pt x="168" y="1"/>
                      <a:pt x="1" y="175"/>
                      <a:pt x="1" y="394"/>
                    </a:cubicBezTo>
                    <a:cubicBezTo>
                      <a:pt x="1" y="608"/>
                      <a:pt x="179" y="787"/>
                      <a:pt x="394" y="787"/>
                    </a:cubicBezTo>
                    <a:lnTo>
                      <a:pt x="2513" y="787"/>
                    </a:lnTo>
                    <a:cubicBezTo>
                      <a:pt x="2477" y="525"/>
                      <a:pt x="2453" y="263"/>
                      <a:pt x="2418" y="1"/>
                    </a:cubicBezTo>
                    <a:lnTo>
                      <a:pt x="394" y="1"/>
                    </a:lnTo>
                    <a:cubicBezTo>
                      <a:pt x="387" y="1"/>
                      <a:pt x="380" y="1"/>
                      <a:pt x="373" y="1"/>
                    </a:cubicBezTo>
                    <a:close/>
                  </a:path>
                </a:pathLst>
              </a:custGeom>
              <a:solidFill>
                <a:srgbClr val="6E3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-3530660" y="3430130"/>
                <a:ext cx="459882" cy="125552"/>
              </a:xfrm>
              <a:custGeom>
                <a:avLst/>
                <a:gdLst/>
                <a:ahLst/>
                <a:cxnLst/>
                <a:rect l="l" t="t" r="r" b="b"/>
                <a:pathLst>
                  <a:path w="11300" h="3085" extrusionOk="0">
                    <a:moveTo>
                      <a:pt x="11300" y="0"/>
                    </a:moveTo>
                    <a:lnTo>
                      <a:pt x="11300" y="0"/>
                    </a:lnTo>
                    <a:cubicBezTo>
                      <a:pt x="8233" y="856"/>
                      <a:pt x="5058" y="1288"/>
                      <a:pt x="1872" y="1288"/>
                    </a:cubicBezTo>
                    <a:cubicBezTo>
                      <a:pt x="1249" y="1288"/>
                      <a:pt x="625" y="1271"/>
                      <a:pt x="1" y="1238"/>
                    </a:cubicBezTo>
                    <a:lnTo>
                      <a:pt x="1" y="1238"/>
                    </a:lnTo>
                    <a:lnTo>
                      <a:pt x="965" y="2953"/>
                    </a:lnTo>
                    <a:cubicBezTo>
                      <a:pt x="2890" y="2979"/>
                      <a:pt x="4833" y="3084"/>
                      <a:pt x="6967" y="3084"/>
                    </a:cubicBezTo>
                    <a:cubicBezTo>
                      <a:pt x="7803" y="3084"/>
                      <a:pt x="8668" y="3068"/>
                      <a:pt x="9574" y="3024"/>
                    </a:cubicBezTo>
                    <a:cubicBezTo>
                      <a:pt x="10050" y="2179"/>
                      <a:pt x="10645" y="1131"/>
                      <a:pt x="113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-3824284" y="2820899"/>
                <a:ext cx="995339" cy="661660"/>
              </a:xfrm>
              <a:custGeom>
                <a:avLst/>
                <a:gdLst/>
                <a:ahLst/>
                <a:cxnLst/>
                <a:rect l="l" t="t" r="r" b="b"/>
                <a:pathLst>
                  <a:path w="24457" h="16258" extrusionOk="0">
                    <a:moveTo>
                      <a:pt x="20658" y="1778"/>
                    </a:moveTo>
                    <a:cubicBezTo>
                      <a:pt x="20658" y="1778"/>
                      <a:pt x="18860" y="5540"/>
                      <a:pt x="12574" y="5719"/>
                    </a:cubicBezTo>
                    <a:cubicBezTo>
                      <a:pt x="12449" y="5722"/>
                      <a:pt x="12326" y="5724"/>
                      <a:pt x="12205" y="5724"/>
                    </a:cubicBezTo>
                    <a:cubicBezTo>
                      <a:pt x="6228" y="5724"/>
                      <a:pt x="4501" y="1778"/>
                      <a:pt x="4501" y="1778"/>
                    </a:cubicBezTo>
                    <a:close/>
                    <a:moveTo>
                      <a:pt x="11148" y="1"/>
                    </a:moveTo>
                    <a:cubicBezTo>
                      <a:pt x="7662" y="1"/>
                      <a:pt x="3806" y="41"/>
                      <a:pt x="1" y="159"/>
                    </a:cubicBezTo>
                    <a:cubicBezTo>
                      <a:pt x="1" y="159"/>
                      <a:pt x="48" y="1849"/>
                      <a:pt x="1" y="3207"/>
                    </a:cubicBezTo>
                    <a:cubicBezTo>
                      <a:pt x="1358" y="5671"/>
                      <a:pt x="4894" y="12029"/>
                      <a:pt x="7216" y="16208"/>
                    </a:cubicBezTo>
                    <a:cubicBezTo>
                      <a:pt x="7839" y="16241"/>
                      <a:pt x="8462" y="16258"/>
                      <a:pt x="9084" y="16258"/>
                    </a:cubicBezTo>
                    <a:cubicBezTo>
                      <a:pt x="12271" y="16258"/>
                      <a:pt x="15447" y="15825"/>
                      <a:pt x="18515" y="14958"/>
                    </a:cubicBezTo>
                    <a:cubicBezTo>
                      <a:pt x="20491" y="11565"/>
                      <a:pt x="23016" y="7314"/>
                      <a:pt x="24456" y="4707"/>
                    </a:cubicBezTo>
                    <a:cubicBezTo>
                      <a:pt x="24456" y="2850"/>
                      <a:pt x="24409" y="1206"/>
                      <a:pt x="24313" y="183"/>
                    </a:cubicBezTo>
                    <a:cubicBezTo>
                      <a:pt x="24313" y="183"/>
                      <a:pt x="18570" y="1"/>
                      <a:pt x="11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-3815086" y="3434973"/>
                <a:ext cx="253464" cy="114401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81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0" y="857"/>
                      <a:pt x="144" y="1715"/>
                      <a:pt x="239" y="2560"/>
                    </a:cubicBezTo>
                    <a:cubicBezTo>
                      <a:pt x="239" y="2560"/>
                      <a:pt x="2644" y="2727"/>
                      <a:pt x="6228" y="2810"/>
                    </a:cubicBezTo>
                    <a:lnTo>
                      <a:pt x="5204" y="976"/>
                    </a:lnTo>
                    <a:cubicBezTo>
                      <a:pt x="3454" y="786"/>
                      <a:pt x="1704" y="46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-3828150" y="3072039"/>
                <a:ext cx="224854" cy="402702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9895" extrusionOk="0">
                    <a:moveTo>
                      <a:pt x="12" y="0"/>
                    </a:moveTo>
                    <a:cubicBezTo>
                      <a:pt x="0" y="2525"/>
                      <a:pt x="48" y="5715"/>
                      <a:pt x="310" y="8918"/>
                    </a:cubicBezTo>
                    <a:cubicBezTo>
                      <a:pt x="2025" y="9382"/>
                      <a:pt x="3763" y="9704"/>
                      <a:pt x="5525" y="9894"/>
                    </a:cubicBezTo>
                    <a:cubicBezTo>
                      <a:pt x="3739" y="6680"/>
                      <a:pt x="1501" y="2667"/>
                      <a:pt x="12" y="0"/>
                    </a:cubicBezTo>
                    <a:close/>
                  </a:path>
                </a:pathLst>
              </a:custGeom>
              <a:solidFill>
                <a:srgbClr val="F3D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-3603343" y="3474205"/>
                <a:ext cx="112000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1870" extrusionOk="0">
                    <a:moveTo>
                      <a:pt x="1" y="1"/>
                    </a:moveTo>
                    <a:lnTo>
                      <a:pt x="1025" y="1846"/>
                    </a:lnTo>
                    <a:cubicBezTo>
                      <a:pt x="1573" y="1858"/>
                      <a:pt x="2144" y="1870"/>
                      <a:pt x="2751" y="1870"/>
                    </a:cubicBezTo>
                    <a:lnTo>
                      <a:pt x="1787" y="155"/>
                    </a:lnTo>
                    <a:cubicBezTo>
                      <a:pt x="1192" y="120"/>
                      <a:pt x="596" y="7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-3827173" y="2951373"/>
                <a:ext cx="297051" cy="529190"/>
              </a:xfrm>
              <a:custGeom>
                <a:avLst/>
                <a:gdLst/>
                <a:ahLst/>
                <a:cxnLst/>
                <a:rect l="l" t="t" r="r" b="b"/>
                <a:pathLst>
                  <a:path w="7299" h="13003" extrusionOk="0">
                    <a:moveTo>
                      <a:pt x="72" y="1"/>
                    </a:moveTo>
                    <a:cubicBezTo>
                      <a:pt x="36" y="810"/>
                      <a:pt x="24" y="1822"/>
                      <a:pt x="0" y="2965"/>
                    </a:cubicBezTo>
                    <a:cubicBezTo>
                      <a:pt x="1477" y="5632"/>
                      <a:pt x="3715" y="9645"/>
                      <a:pt x="5513" y="12859"/>
                    </a:cubicBezTo>
                    <a:cubicBezTo>
                      <a:pt x="6108" y="12919"/>
                      <a:pt x="6704" y="12967"/>
                      <a:pt x="7299" y="13002"/>
                    </a:cubicBezTo>
                    <a:cubicBezTo>
                      <a:pt x="4965" y="8823"/>
                      <a:pt x="1429" y="2465"/>
                      <a:pt x="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-3069366" y="3338522"/>
                <a:ext cx="236493" cy="210854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181" extrusionOk="0">
                    <a:moveTo>
                      <a:pt x="5811" y="1"/>
                    </a:moveTo>
                    <a:cubicBezTo>
                      <a:pt x="4596" y="596"/>
                      <a:pt x="3358" y="1120"/>
                      <a:pt x="2084" y="1572"/>
                    </a:cubicBezTo>
                    <a:cubicBezTo>
                      <a:pt x="1310" y="2882"/>
                      <a:pt x="584" y="4120"/>
                      <a:pt x="1" y="5168"/>
                    </a:cubicBezTo>
                    <a:cubicBezTo>
                      <a:pt x="1787" y="5049"/>
                      <a:pt x="3942" y="5180"/>
                      <a:pt x="5656" y="4954"/>
                    </a:cubicBezTo>
                    <a:cubicBezTo>
                      <a:pt x="5656" y="4954"/>
                      <a:pt x="5739" y="2787"/>
                      <a:pt x="58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-2984555" y="3138416"/>
                <a:ext cx="155098" cy="264127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6490" extrusionOk="0">
                    <a:moveTo>
                      <a:pt x="3810" y="1"/>
                    </a:moveTo>
                    <a:cubicBezTo>
                      <a:pt x="2751" y="1917"/>
                      <a:pt x="1310" y="4287"/>
                      <a:pt x="0" y="6489"/>
                    </a:cubicBezTo>
                    <a:cubicBezTo>
                      <a:pt x="1274" y="6037"/>
                      <a:pt x="2512" y="5513"/>
                      <a:pt x="3727" y="4918"/>
                    </a:cubicBezTo>
                    <a:cubicBezTo>
                      <a:pt x="3763" y="3370"/>
                      <a:pt x="3798" y="1644"/>
                      <a:pt x="3810" y="1"/>
                    </a:cubicBezTo>
                    <a:close/>
                  </a:path>
                </a:pathLst>
              </a:custGeom>
              <a:solidFill>
                <a:srgbClr val="F3D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-3070831" y="3012418"/>
                <a:ext cx="242354" cy="41776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10265" extrusionOk="0">
                    <a:moveTo>
                      <a:pt x="5942" y="1"/>
                    </a:moveTo>
                    <a:cubicBezTo>
                      <a:pt x="4502" y="2608"/>
                      <a:pt x="1977" y="6859"/>
                      <a:pt x="1" y="10264"/>
                    </a:cubicBezTo>
                    <a:cubicBezTo>
                      <a:pt x="715" y="10062"/>
                      <a:pt x="1430" y="9835"/>
                      <a:pt x="2132" y="9585"/>
                    </a:cubicBezTo>
                    <a:cubicBezTo>
                      <a:pt x="3430" y="7383"/>
                      <a:pt x="4871" y="5013"/>
                      <a:pt x="5930" y="3097"/>
                    </a:cubicBezTo>
                    <a:cubicBezTo>
                      <a:pt x="5942" y="2037"/>
                      <a:pt x="5954" y="989"/>
                      <a:pt x="5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-3141073" y="3402497"/>
                <a:ext cx="156563" cy="150744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3704" extrusionOk="0">
                    <a:moveTo>
                      <a:pt x="3846" y="0"/>
                    </a:moveTo>
                    <a:lnTo>
                      <a:pt x="3846" y="0"/>
                    </a:lnTo>
                    <a:cubicBezTo>
                      <a:pt x="3156" y="250"/>
                      <a:pt x="2441" y="477"/>
                      <a:pt x="1727" y="679"/>
                    </a:cubicBezTo>
                    <a:cubicBezTo>
                      <a:pt x="1072" y="1810"/>
                      <a:pt x="465" y="2858"/>
                      <a:pt x="1" y="3703"/>
                    </a:cubicBezTo>
                    <a:cubicBezTo>
                      <a:pt x="584" y="3668"/>
                      <a:pt x="1167" y="3644"/>
                      <a:pt x="1763" y="3596"/>
                    </a:cubicBezTo>
                    <a:cubicBezTo>
                      <a:pt x="2346" y="2548"/>
                      <a:pt x="3072" y="1310"/>
                      <a:pt x="3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-3584908" y="3221274"/>
                <a:ext cx="108581" cy="54331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335" extrusionOk="0">
                    <a:moveTo>
                      <a:pt x="1322" y="1"/>
                    </a:moveTo>
                    <a:cubicBezTo>
                      <a:pt x="596" y="12"/>
                      <a:pt x="0" y="322"/>
                      <a:pt x="12" y="691"/>
                    </a:cubicBezTo>
                    <a:cubicBezTo>
                      <a:pt x="12" y="1053"/>
                      <a:pt x="584" y="1334"/>
                      <a:pt x="1301" y="1334"/>
                    </a:cubicBezTo>
                    <a:cubicBezTo>
                      <a:pt x="1316" y="1334"/>
                      <a:pt x="1331" y="1334"/>
                      <a:pt x="1346" y="1334"/>
                    </a:cubicBezTo>
                    <a:cubicBezTo>
                      <a:pt x="2072" y="1322"/>
                      <a:pt x="2667" y="1013"/>
                      <a:pt x="2656" y="655"/>
                    </a:cubicBezTo>
                    <a:cubicBezTo>
                      <a:pt x="2656" y="286"/>
                      <a:pt x="2048" y="1"/>
                      <a:pt x="13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-3127969" y="3216879"/>
                <a:ext cx="108540" cy="53883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1324" extrusionOk="0">
                    <a:moveTo>
                      <a:pt x="1367" y="1"/>
                    </a:moveTo>
                    <a:cubicBezTo>
                      <a:pt x="1352" y="1"/>
                      <a:pt x="1337" y="1"/>
                      <a:pt x="1322" y="1"/>
                    </a:cubicBezTo>
                    <a:cubicBezTo>
                      <a:pt x="583" y="1"/>
                      <a:pt x="0" y="311"/>
                      <a:pt x="12" y="680"/>
                    </a:cubicBezTo>
                    <a:cubicBezTo>
                      <a:pt x="12" y="1042"/>
                      <a:pt x="583" y="1323"/>
                      <a:pt x="1301" y="1323"/>
                    </a:cubicBezTo>
                    <a:cubicBezTo>
                      <a:pt x="1316" y="1323"/>
                      <a:pt x="1331" y="1323"/>
                      <a:pt x="1345" y="1323"/>
                    </a:cubicBezTo>
                    <a:cubicBezTo>
                      <a:pt x="2096" y="1311"/>
                      <a:pt x="2667" y="1013"/>
                      <a:pt x="2667" y="644"/>
                    </a:cubicBezTo>
                    <a:cubicBezTo>
                      <a:pt x="2655" y="283"/>
                      <a:pt x="2095" y="1"/>
                      <a:pt x="13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-3547589" y="3155834"/>
                <a:ext cx="69308" cy="59337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58" extrusionOk="0">
                    <a:moveTo>
                      <a:pt x="974" y="1"/>
                    </a:moveTo>
                    <a:cubicBezTo>
                      <a:pt x="967" y="1"/>
                      <a:pt x="960" y="1"/>
                      <a:pt x="953" y="1"/>
                    </a:cubicBezTo>
                    <a:cubicBezTo>
                      <a:pt x="310" y="13"/>
                      <a:pt x="0" y="799"/>
                      <a:pt x="465" y="1251"/>
                    </a:cubicBezTo>
                    <a:cubicBezTo>
                      <a:pt x="611" y="1394"/>
                      <a:pt x="787" y="1457"/>
                      <a:pt x="961" y="1457"/>
                    </a:cubicBezTo>
                    <a:cubicBezTo>
                      <a:pt x="1339" y="1457"/>
                      <a:pt x="1703" y="1156"/>
                      <a:pt x="1703" y="716"/>
                    </a:cubicBezTo>
                    <a:cubicBezTo>
                      <a:pt x="1691" y="318"/>
                      <a:pt x="1369" y="1"/>
                      <a:pt x="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-3144939" y="3150014"/>
                <a:ext cx="69633" cy="59418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460" extrusionOk="0">
                    <a:moveTo>
                      <a:pt x="974" y="1"/>
                    </a:moveTo>
                    <a:cubicBezTo>
                      <a:pt x="967" y="1"/>
                      <a:pt x="960" y="1"/>
                      <a:pt x="953" y="1"/>
                    </a:cubicBezTo>
                    <a:cubicBezTo>
                      <a:pt x="310" y="13"/>
                      <a:pt x="0" y="811"/>
                      <a:pt x="465" y="1251"/>
                    </a:cubicBezTo>
                    <a:cubicBezTo>
                      <a:pt x="613" y="1396"/>
                      <a:pt x="793" y="1460"/>
                      <a:pt x="970" y="1460"/>
                    </a:cubicBezTo>
                    <a:cubicBezTo>
                      <a:pt x="1349" y="1460"/>
                      <a:pt x="1711" y="1166"/>
                      <a:pt x="1703" y="728"/>
                    </a:cubicBezTo>
                    <a:cubicBezTo>
                      <a:pt x="1691" y="330"/>
                      <a:pt x="1369" y="1"/>
                      <a:pt x="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-3449226" y="3173496"/>
                <a:ext cx="287365" cy="62918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546" extrusionOk="0">
                    <a:moveTo>
                      <a:pt x="6827" y="1"/>
                    </a:moveTo>
                    <a:cubicBezTo>
                      <a:pt x="6726" y="1"/>
                      <a:pt x="6623" y="80"/>
                      <a:pt x="6644" y="210"/>
                    </a:cubicBezTo>
                    <a:cubicBezTo>
                      <a:pt x="6680" y="413"/>
                      <a:pt x="6620" y="615"/>
                      <a:pt x="6501" y="782"/>
                    </a:cubicBezTo>
                    <a:cubicBezTo>
                      <a:pt x="6334" y="996"/>
                      <a:pt x="6013" y="1115"/>
                      <a:pt x="5572" y="1115"/>
                    </a:cubicBezTo>
                    <a:lnTo>
                      <a:pt x="3941" y="1139"/>
                    </a:lnTo>
                    <a:lnTo>
                      <a:pt x="1560" y="1175"/>
                    </a:lnTo>
                    <a:cubicBezTo>
                      <a:pt x="1537" y="1175"/>
                      <a:pt x="1515" y="1175"/>
                      <a:pt x="1493" y="1175"/>
                    </a:cubicBezTo>
                    <a:cubicBezTo>
                      <a:pt x="1075" y="1175"/>
                      <a:pt x="777" y="1069"/>
                      <a:pt x="607" y="877"/>
                    </a:cubicBezTo>
                    <a:cubicBezTo>
                      <a:pt x="488" y="710"/>
                      <a:pt x="429" y="508"/>
                      <a:pt x="465" y="305"/>
                    </a:cubicBezTo>
                    <a:cubicBezTo>
                      <a:pt x="485" y="169"/>
                      <a:pt x="376" y="87"/>
                      <a:pt x="271" y="87"/>
                    </a:cubicBezTo>
                    <a:cubicBezTo>
                      <a:pt x="192" y="87"/>
                      <a:pt x="116" y="132"/>
                      <a:pt x="95" y="234"/>
                    </a:cubicBezTo>
                    <a:cubicBezTo>
                      <a:pt x="0" y="758"/>
                      <a:pt x="310" y="1282"/>
                      <a:pt x="822" y="1436"/>
                    </a:cubicBezTo>
                    <a:cubicBezTo>
                      <a:pt x="1030" y="1509"/>
                      <a:pt x="1248" y="1546"/>
                      <a:pt x="1466" y="1546"/>
                    </a:cubicBezTo>
                    <a:cubicBezTo>
                      <a:pt x="1497" y="1546"/>
                      <a:pt x="1529" y="1545"/>
                      <a:pt x="1560" y="1544"/>
                    </a:cubicBezTo>
                    <a:lnTo>
                      <a:pt x="3191" y="1520"/>
                    </a:lnTo>
                    <a:lnTo>
                      <a:pt x="5572" y="1484"/>
                    </a:lnTo>
                    <a:cubicBezTo>
                      <a:pt x="6144" y="1472"/>
                      <a:pt x="6561" y="1317"/>
                      <a:pt x="6799" y="1008"/>
                    </a:cubicBezTo>
                    <a:cubicBezTo>
                      <a:pt x="6989" y="758"/>
                      <a:pt x="7061" y="448"/>
                      <a:pt x="7001" y="139"/>
                    </a:cubicBezTo>
                    <a:cubicBezTo>
                      <a:pt x="6976" y="43"/>
                      <a:pt x="6902" y="1"/>
                      <a:pt x="6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" name="Google Shape;139;p2"/>
          <p:cNvGrpSpPr/>
          <p:nvPr/>
        </p:nvGrpSpPr>
        <p:grpSpPr>
          <a:xfrm rot="-6681848">
            <a:off x="8237524" y="4441587"/>
            <a:ext cx="1224495" cy="249602"/>
            <a:chOff x="-3817976" y="3806128"/>
            <a:chExt cx="1224474" cy="249598"/>
          </a:xfrm>
        </p:grpSpPr>
        <p:sp>
          <p:nvSpPr>
            <p:cNvPr id="140" name="Google Shape;140;p2"/>
            <p:cNvSpPr/>
            <p:nvPr/>
          </p:nvSpPr>
          <p:spPr>
            <a:xfrm>
              <a:off x="-2661873" y="3867661"/>
              <a:ext cx="68372" cy="121156"/>
            </a:xfrm>
            <a:custGeom>
              <a:avLst/>
              <a:gdLst/>
              <a:ahLst/>
              <a:cxnLst/>
              <a:rect l="l" t="t" r="r" b="b"/>
              <a:pathLst>
                <a:path w="1680" h="2977" extrusionOk="0">
                  <a:moveTo>
                    <a:pt x="298" y="0"/>
                  </a:moveTo>
                  <a:cubicBezTo>
                    <a:pt x="108" y="822"/>
                    <a:pt x="1" y="1929"/>
                    <a:pt x="441" y="2977"/>
                  </a:cubicBezTo>
                  <a:cubicBezTo>
                    <a:pt x="1144" y="2513"/>
                    <a:pt x="1680" y="2001"/>
                    <a:pt x="1680" y="1536"/>
                  </a:cubicBezTo>
                  <a:cubicBezTo>
                    <a:pt x="1680" y="1024"/>
                    <a:pt x="1072" y="489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3680870" y="3808040"/>
              <a:ext cx="908124" cy="247685"/>
            </a:xfrm>
            <a:custGeom>
              <a:avLst/>
              <a:gdLst/>
              <a:ahLst/>
              <a:cxnLst/>
              <a:rect l="l" t="t" r="r" b="b"/>
              <a:pathLst>
                <a:path w="22314" h="6086" extrusionOk="0">
                  <a:moveTo>
                    <a:pt x="1" y="1"/>
                  </a:moveTo>
                  <a:lnTo>
                    <a:pt x="1" y="5978"/>
                  </a:lnTo>
                  <a:lnTo>
                    <a:pt x="22087" y="5978"/>
                  </a:lnTo>
                  <a:lnTo>
                    <a:pt x="22087" y="6085"/>
                  </a:lnTo>
                  <a:lnTo>
                    <a:pt x="22242" y="6014"/>
                  </a:lnTo>
                  <a:cubicBezTo>
                    <a:pt x="22230" y="5752"/>
                    <a:pt x="22254" y="5490"/>
                    <a:pt x="22313" y="5240"/>
                  </a:cubicBezTo>
                  <a:lnTo>
                    <a:pt x="22313" y="5240"/>
                  </a:lnTo>
                  <a:cubicBezTo>
                    <a:pt x="20494" y="5316"/>
                    <a:pt x="18498" y="5386"/>
                    <a:pt x="16441" y="5386"/>
                  </a:cubicBezTo>
                  <a:cubicBezTo>
                    <a:pt x="12089" y="5386"/>
                    <a:pt x="7468" y="5072"/>
                    <a:pt x="3692" y="3835"/>
                  </a:cubicBezTo>
                  <a:cubicBezTo>
                    <a:pt x="1989" y="3228"/>
                    <a:pt x="1299" y="1704"/>
                    <a:pt x="1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636267" y="3806128"/>
              <a:ext cx="876583" cy="221150"/>
            </a:xfrm>
            <a:custGeom>
              <a:avLst/>
              <a:gdLst/>
              <a:ahLst/>
              <a:cxnLst/>
              <a:rect l="l" t="t" r="r" b="b"/>
              <a:pathLst>
                <a:path w="21539" h="5434" extrusionOk="0">
                  <a:moveTo>
                    <a:pt x="20991" y="0"/>
                  </a:moveTo>
                  <a:lnTo>
                    <a:pt x="20991" y="48"/>
                  </a:lnTo>
                  <a:lnTo>
                    <a:pt x="0" y="48"/>
                  </a:lnTo>
                  <a:cubicBezTo>
                    <a:pt x="203" y="1751"/>
                    <a:pt x="905" y="3275"/>
                    <a:pt x="2608" y="3894"/>
                  </a:cubicBezTo>
                  <a:cubicBezTo>
                    <a:pt x="6370" y="5121"/>
                    <a:pt x="10982" y="5434"/>
                    <a:pt x="15328" y="5434"/>
                  </a:cubicBezTo>
                  <a:cubicBezTo>
                    <a:pt x="17390" y="5434"/>
                    <a:pt x="19393" y="5363"/>
                    <a:pt x="21217" y="5287"/>
                  </a:cubicBezTo>
                  <a:cubicBezTo>
                    <a:pt x="21289" y="4965"/>
                    <a:pt x="21396" y="4644"/>
                    <a:pt x="21539" y="4334"/>
                  </a:cubicBezTo>
                  <a:cubicBezTo>
                    <a:pt x="19812" y="3215"/>
                    <a:pt x="21491" y="1667"/>
                    <a:pt x="21491" y="1667"/>
                  </a:cubicBezTo>
                  <a:cubicBezTo>
                    <a:pt x="20801" y="1179"/>
                    <a:pt x="20824" y="548"/>
                    <a:pt x="21051" y="24"/>
                  </a:cubicBezTo>
                  <a:lnTo>
                    <a:pt x="209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776230" y="4018362"/>
              <a:ext cx="74680" cy="34430"/>
            </a:xfrm>
            <a:custGeom>
              <a:avLst/>
              <a:gdLst/>
              <a:ahLst/>
              <a:cxnLst/>
              <a:rect l="l" t="t" r="r" b="b"/>
              <a:pathLst>
                <a:path w="1835" h="846" extrusionOk="0">
                  <a:moveTo>
                    <a:pt x="1835" y="0"/>
                  </a:moveTo>
                  <a:lnTo>
                    <a:pt x="84" y="72"/>
                  </a:lnTo>
                  <a:cubicBezTo>
                    <a:pt x="25" y="322"/>
                    <a:pt x="1" y="584"/>
                    <a:pt x="13" y="846"/>
                  </a:cubicBezTo>
                  <a:cubicBezTo>
                    <a:pt x="322" y="703"/>
                    <a:pt x="1084" y="357"/>
                    <a:pt x="1835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2829990" y="3807104"/>
              <a:ext cx="186110" cy="214191"/>
            </a:xfrm>
            <a:custGeom>
              <a:avLst/>
              <a:gdLst/>
              <a:ahLst/>
              <a:cxnLst/>
              <a:rect l="l" t="t" r="r" b="b"/>
              <a:pathLst>
                <a:path w="4573" h="5263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012" y="524"/>
                    <a:pt x="989" y="1155"/>
                    <a:pt x="1679" y="1631"/>
                  </a:cubicBezTo>
                  <a:cubicBezTo>
                    <a:pt x="1679" y="1631"/>
                    <a:pt x="0" y="3191"/>
                    <a:pt x="1727" y="4310"/>
                  </a:cubicBezTo>
                  <a:cubicBezTo>
                    <a:pt x="1584" y="4620"/>
                    <a:pt x="1477" y="4941"/>
                    <a:pt x="1405" y="5263"/>
                  </a:cubicBezTo>
                  <a:lnTo>
                    <a:pt x="3156" y="5191"/>
                  </a:lnTo>
                  <a:cubicBezTo>
                    <a:pt x="3691" y="4929"/>
                    <a:pt x="4227" y="4667"/>
                    <a:pt x="4572" y="4465"/>
                  </a:cubicBezTo>
                  <a:cubicBezTo>
                    <a:pt x="4132" y="3417"/>
                    <a:pt x="4239" y="2298"/>
                    <a:pt x="4429" y="1488"/>
                  </a:cubicBezTo>
                  <a:cubicBezTo>
                    <a:pt x="3703" y="1084"/>
                    <a:pt x="1596" y="155"/>
                    <a:pt x="1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3817976" y="3940834"/>
              <a:ext cx="118755" cy="110494"/>
            </a:xfrm>
            <a:custGeom>
              <a:avLst/>
              <a:gdLst/>
              <a:ahLst/>
              <a:cxnLst/>
              <a:rect l="l" t="t" r="r" b="b"/>
              <a:pathLst>
                <a:path w="2918" h="2715" extrusionOk="0">
                  <a:moveTo>
                    <a:pt x="1" y="0"/>
                  </a:moveTo>
                  <a:lnTo>
                    <a:pt x="1" y="1262"/>
                  </a:lnTo>
                  <a:cubicBezTo>
                    <a:pt x="1" y="1548"/>
                    <a:pt x="215" y="2655"/>
                    <a:pt x="965" y="2655"/>
                  </a:cubicBezTo>
                  <a:lnTo>
                    <a:pt x="2548" y="2715"/>
                  </a:lnTo>
                  <a:cubicBezTo>
                    <a:pt x="2751" y="2715"/>
                    <a:pt x="2918" y="2501"/>
                    <a:pt x="2918" y="2215"/>
                  </a:cubicBezTo>
                  <a:lnTo>
                    <a:pt x="2918" y="1286"/>
                  </a:lnTo>
                  <a:cubicBezTo>
                    <a:pt x="2902" y="1286"/>
                    <a:pt x="2887" y="1286"/>
                    <a:pt x="2872" y="1286"/>
                  </a:cubicBezTo>
                  <a:cubicBezTo>
                    <a:pt x="1758" y="1286"/>
                    <a:pt x="705" y="858"/>
                    <a:pt x="1" y="0"/>
                  </a:cubicBezTo>
                  <a:close/>
                </a:path>
              </a:pathLst>
            </a:custGeom>
            <a:solidFill>
              <a:srgbClr val="B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17976" y="3806128"/>
              <a:ext cx="118755" cy="187086"/>
            </a:xfrm>
            <a:custGeom>
              <a:avLst/>
              <a:gdLst/>
              <a:ahLst/>
              <a:cxnLst/>
              <a:rect l="l" t="t" r="r" b="b"/>
              <a:pathLst>
                <a:path w="2918" h="4597" extrusionOk="0">
                  <a:moveTo>
                    <a:pt x="2548" y="0"/>
                  </a:moveTo>
                  <a:lnTo>
                    <a:pt x="965" y="72"/>
                  </a:lnTo>
                  <a:cubicBezTo>
                    <a:pt x="227" y="72"/>
                    <a:pt x="1" y="1179"/>
                    <a:pt x="1" y="1453"/>
                  </a:cubicBezTo>
                  <a:lnTo>
                    <a:pt x="1" y="3310"/>
                  </a:lnTo>
                  <a:cubicBezTo>
                    <a:pt x="705" y="4168"/>
                    <a:pt x="1758" y="4596"/>
                    <a:pt x="2872" y="4596"/>
                  </a:cubicBezTo>
                  <a:cubicBezTo>
                    <a:pt x="2887" y="4596"/>
                    <a:pt x="2902" y="4596"/>
                    <a:pt x="2918" y="4596"/>
                  </a:cubicBezTo>
                  <a:lnTo>
                    <a:pt x="2918" y="2846"/>
                  </a:lnTo>
                  <a:lnTo>
                    <a:pt x="2918" y="500"/>
                  </a:lnTo>
                  <a:cubicBezTo>
                    <a:pt x="2918" y="227"/>
                    <a:pt x="2751" y="0"/>
                    <a:pt x="2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717171" y="3992193"/>
              <a:ext cx="36343" cy="59622"/>
            </a:xfrm>
            <a:custGeom>
              <a:avLst/>
              <a:gdLst/>
              <a:ahLst/>
              <a:cxnLst/>
              <a:rect l="l" t="t" r="r" b="b"/>
              <a:pathLst>
                <a:path w="893" h="1465" extrusionOk="0">
                  <a:moveTo>
                    <a:pt x="893" y="0"/>
                  </a:moveTo>
                  <a:cubicBezTo>
                    <a:pt x="729" y="20"/>
                    <a:pt x="562" y="29"/>
                    <a:pt x="397" y="29"/>
                  </a:cubicBezTo>
                  <a:cubicBezTo>
                    <a:pt x="262" y="29"/>
                    <a:pt x="128" y="23"/>
                    <a:pt x="0" y="12"/>
                  </a:cubicBezTo>
                  <a:lnTo>
                    <a:pt x="0" y="1465"/>
                  </a:lnTo>
                  <a:lnTo>
                    <a:pt x="893" y="1465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3717171" y="3806128"/>
              <a:ext cx="35895" cy="187086"/>
            </a:xfrm>
            <a:custGeom>
              <a:avLst/>
              <a:gdLst/>
              <a:ahLst/>
              <a:cxnLst/>
              <a:rect l="l" t="t" r="r" b="b"/>
              <a:pathLst>
                <a:path w="882" h="4597" extrusionOk="0">
                  <a:moveTo>
                    <a:pt x="0" y="0"/>
                  </a:moveTo>
                  <a:lnTo>
                    <a:pt x="0" y="4584"/>
                  </a:lnTo>
                  <a:cubicBezTo>
                    <a:pt x="101" y="4593"/>
                    <a:pt x="204" y="4597"/>
                    <a:pt x="308" y="4597"/>
                  </a:cubicBezTo>
                  <a:cubicBezTo>
                    <a:pt x="497" y="4597"/>
                    <a:pt x="689" y="4583"/>
                    <a:pt x="881" y="4560"/>
                  </a:cubicBezTo>
                  <a:lnTo>
                    <a:pt x="8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3356194" y="3949055"/>
              <a:ext cx="94011" cy="47046"/>
            </a:xfrm>
            <a:custGeom>
              <a:avLst/>
              <a:gdLst/>
              <a:ahLst/>
              <a:cxnLst/>
              <a:rect l="l" t="t" r="r" b="b"/>
              <a:pathLst>
                <a:path w="2310" h="1156" extrusionOk="0">
                  <a:moveTo>
                    <a:pt x="1195" y="0"/>
                  </a:moveTo>
                  <a:cubicBezTo>
                    <a:pt x="1182" y="0"/>
                    <a:pt x="1168" y="0"/>
                    <a:pt x="1155" y="1"/>
                  </a:cubicBezTo>
                  <a:cubicBezTo>
                    <a:pt x="512" y="1"/>
                    <a:pt x="0" y="251"/>
                    <a:pt x="0" y="572"/>
                  </a:cubicBezTo>
                  <a:cubicBezTo>
                    <a:pt x="0" y="894"/>
                    <a:pt x="524" y="1156"/>
                    <a:pt x="1155" y="1156"/>
                  </a:cubicBezTo>
                  <a:cubicBezTo>
                    <a:pt x="1798" y="1156"/>
                    <a:pt x="2310" y="894"/>
                    <a:pt x="2310" y="572"/>
                  </a:cubicBezTo>
                  <a:cubicBezTo>
                    <a:pt x="2310" y="269"/>
                    <a:pt x="1808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28457" y="3954875"/>
              <a:ext cx="93523" cy="47046"/>
            </a:xfrm>
            <a:custGeom>
              <a:avLst/>
              <a:gdLst/>
              <a:ahLst/>
              <a:cxnLst/>
              <a:rect l="l" t="t" r="r" b="b"/>
              <a:pathLst>
                <a:path w="2298" h="1156" extrusionOk="0">
                  <a:moveTo>
                    <a:pt x="1143" y="1"/>
                  </a:moveTo>
                  <a:cubicBezTo>
                    <a:pt x="512" y="1"/>
                    <a:pt x="0" y="262"/>
                    <a:pt x="0" y="584"/>
                  </a:cubicBezTo>
                  <a:cubicBezTo>
                    <a:pt x="0" y="905"/>
                    <a:pt x="512" y="1155"/>
                    <a:pt x="1155" y="1155"/>
                  </a:cubicBezTo>
                  <a:cubicBezTo>
                    <a:pt x="1786" y="1155"/>
                    <a:pt x="2298" y="894"/>
                    <a:pt x="2298" y="572"/>
                  </a:cubicBezTo>
                  <a:cubicBezTo>
                    <a:pt x="2298" y="262"/>
                    <a:pt x="1786" y="1"/>
                    <a:pt x="1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3324247" y="3894806"/>
              <a:ext cx="62064" cy="40250"/>
            </a:xfrm>
            <a:custGeom>
              <a:avLst/>
              <a:gdLst/>
              <a:ahLst/>
              <a:cxnLst/>
              <a:rect l="l" t="t" r="r" b="b"/>
              <a:pathLst>
                <a:path w="1525" h="989" fill="none" extrusionOk="0">
                  <a:moveTo>
                    <a:pt x="1" y="965"/>
                  </a:moveTo>
                  <a:cubicBezTo>
                    <a:pt x="61" y="0"/>
                    <a:pt x="1501" y="12"/>
                    <a:pt x="1525" y="988"/>
                  </a:cubicBezTo>
                </a:path>
              </a:pathLst>
            </a:custGeom>
            <a:noFill/>
            <a:ln w="7150" cap="rnd" cmpd="sng">
              <a:solidFill>
                <a:srgbClr val="252A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127969" y="3906893"/>
              <a:ext cx="63000" cy="33006"/>
            </a:xfrm>
            <a:custGeom>
              <a:avLst/>
              <a:gdLst/>
              <a:ahLst/>
              <a:cxnLst/>
              <a:rect l="l" t="t" r="r" b="b"/>
              <a:pathLst>
                <a:path w="1548" h="811" fill="none" extrusionOk="0">
                  <a:moveTo>
                    <a:pt x="12" y="787"/>
                  </a:moveTo>
                  <a:cubicBezTo>
                    <a:pt x="0" y="358"/>
                    <a:pt x="345" y="1"/>
                    <a:pt x="774" y="13"/>
                  </a:cubicBezTo>
                  <a:cubicBezTo>
                    <a:pt x="1214" y="13"/>
                    <a:pt x="1548" y="382"/>
                    <a:pt x="1524" y="810"/>
                  </a:cubicBezTo>
                </a:path>
              </a:pathLst>
            </a:custGeom>
            <a:noFill/>
            <a:ln w="7150" cap="rnd" cmpd="sng">
              <a:solidFill>
                <a:srgbClr val="252A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231663" y="3956502"/>
              <a:ext cx="86279" cy="35244"/>
            </a:xfrm>
            <a:custGeom>
              <a:avLst/>
              <a:gdLst/>
              <a:ahLst/>
              <a:cxnLst/>
              <a:rect l="l" t="t" r="r" b="b"/>
              <a:pathLst>
                <a:path w="2120" h="866" extrusionOk="0">
                  <a:moveTo>
                    <a:pt x="1577" y="1"/>
                  </a:moveTo>
                  <a:cubicBezTo>
                    <a:pt x="1018" y="1"/>
                    <a:pt x="468" y="107"/>
                    <a:pt x="0" y="377"/>
                  </a:cubicBezTo>
                  <a:cubicBezTo>
                    <a:pt x="248" y="704"/>
                    <a:pt x="613" y="865"/>
                    <a:pt x="976" y="865"/>
                  </a:cubicBezTo>
                  <a:cubicBezTo>
                    <a:pt x="1379" y="865"/>
                    <a:pt x="1780" y="665"/>
                    <a:pt x="2012" y="270"/>
                  </a:cubicBezTo>
                  <a:cubicBezTo>
                    <a:pt x="2060" y="199"/>
                    <a:pt x="2096" y="115"/>
                    <a:pt x="2119" y="32"/>
                  </a:cubicBezTo>
                  <a:cubicBezTo>
                    <a:pt x="1939" y="12"/>
                    <a:pt x="1758" y="1"/>
                    <a:pt x="1577" y="1"/>
                  </a:cubicBezTo>
                  <a:close/>
                </a:path>
              </a:pathLst>
            </a:custGeom>
            <a:solidFill>
              <a:srgbClr val="E8A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3241390" y="3934526"/>
              <a:ext cx="98895" cy="36872"/>
            </a:xfrm>
            <a:custGeom>
              <a:avLst/>
              <a:gdLst/>
              <a:ahLst/>
              <a:cxnLst/>
              <a:rect l="l" t="t" r="r" b="b"/>
              <a:pathLst>
                <a:path w="2430" h="906" extrusionOk="0">
                  <a:moveTo>
                    <a:pt x="180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429"/>
                    <a:pt x="84" y="691"/>
                    <a:pt x="251" y="905"/>
                  </a:cubicBezTo>
                  <a:cubicBezTo>
                    <a:pt x="709" y="645"/>
                    <a:pt x="1255" y="540"/>
                    <a:pt x="1812" y="540"/>
                  </a:cubicBezTo>
                  <a:cubicBezTo>
                    <a:pt x="1994" y="540"/>
                    <a:pt x="2177" y="551"/>
                    <a:pt x="2358" y="572"/>
                  </a:cubicBezTo>
                  <a:cubicBezTo>
                    <a:pt x="2406" y="453"/>
                    <a:pt x="2418" y="334"/>
                    <a:pt x="2430" y="215"/>
                  </a:cubicBezTo>
                  <a:cubicBezTo>
                    <a:pt x="2430" y="120"/>
                    <a:pt x="2346" y="48"/>
                    <a:pt x="2263" y="4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-290223" y="259007"/>
            <a:ext cx="934738" cy="1003998"/>
            <a:chOff x="-3794698" y="1415395"/>
            <a:chExt cx="934738" cy="1003998"/>
          </a:xfrm>
        </p:grpSpPr>
        <p:sp>
          <p:nvSpPr>
            <p:cNvPr id="156" name="Google Shape;156;p2"/>
            <p:cNvSpPr/>
            <p:nvPr/>
          </p:nvSpPr>
          <p:spPr>
            <a:xfrm>
              <a:off x="-3731740" y="1928988"/>
              <a:ext cx="871781" cy="490405"/>
            </a:xfrm>
            <a:custGeom>
              <a:avLst/>
              <a:gdLst/>
              <a:ahLst/>
              <a:cxnLst/>
              <a:rect l="l" t="t" r="r" b="b"/>
              <a:pathLst>
                <a:path w="21421" h="12050" extrusionOk="0">
                  <a:moveTo>
                    <a:pt x="2931" y="8478"/>
                  </a:moveTo>
                  <a:cubicBezTo>
                    <a:pt x="3278" y="8478"/>
                    <a:pt x="3608" y="8747"/>
                    <a:pt x="3608" y="9156"/>
                  </a:cubicBezTo>
                  <a:cubicBezTo>
                    <a:pt x="3608" y="9526"/>
                    <a:pt x="3311" y="9835"/>
                    <a:pt x="2930" y="9835"/>
                  </a:cubicBezTo>
                  <a:cubicBezTo>
                    <a:pt x="2334" y="9835"/>
                    <a:pt x="2037" y="9109"/>
                    <a:pt x="2454" y="8680"/>
                  </a:cubicBezTo>
                  <a:cubicBezTo>
                    <a:pt x="2593" y="8541"/>
                    <a:pt x="2764" y="8478"/>
                    <a:pt x="2931" y="8478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882" y="5275"/>
                    <a:pt x="1894" y="10942"/>
                    <a:pt x="2358" y="12050"/>
                  </a:cubicBezTo>
                  <a:cubicBezTo>
                    <a:pt x="2358" y="12050"/>
                    <a:pt x="14526" y="10764"/>
                    <a:pt x="21420" y="8942"/>
                  </a:cubicBezTo>
                  <a:cubicBezTo>
                    <a:pt x="21420" y="8942"/>
                    <a:pt x="20980" y="6097"/>
                    <a:pt x="20396" y="2453"/>
                  </a:cubicBezTo>
                  <a:cubicBezTo>
                    <a:pt x="20039" y="2608"/>
                    <a:pt x="19682" y="2751"/>
                    <a:pt x="19337" y="2906"/>
                  </a:cubicBezTo>
                  <a:cubicBezTo>
                    <a:pt x="18277" y="3251"/>
                    <a:pt x="17051" y="3418"/>
                    <a:pt x="15812" y="3596"/>
                  </a:cubicBezTo>
                  <a:cubicBezTo>
                    <a:pt x="15021" y="3596"/>
                    <a:pt x="14187" y="3641"/>
                    <a:pt x="13354" y="3641"/>
                  </a:cubicBezTo>
                  <a:cubicBezTo>
                    <a:pt x="12520" y="3641"/>
                    <a:pt x="11687" y="3596"/>
                    <a:pt x="10895" y="3418"/>
                  </a:cubicBezTo>
                  <a:cubicBezTo>
                    <a:pt x="8038" y="2953"/>
                    <a:pt x="4835" y="2370"/>
                    <a:pt x="2132" y="1156"/>
                  </a:cubicBezTo>
                  <a:lnTo>
                    <a:pt x="2132" y="1156"/>
                  </a:lnTo>
                  <a:cubicBezTo>
                    <a:pt x="2132" y="1191"/>
                    <a:pt x="2132" y="1215"/>
                    <a:pt x="2144" y="1251"/>
                  </a:cubicBezTo>
                  <a:cubicBezTo>
                    <a:pt x="2144" y="1641"/>
                    <a:pt x="1819" y="1921"/>
                    <a:pt x="1464" y="1921"/>
                  </a:cubicBezTo>
                  <a:cubicBezTo>
                    <a:pt x="1353" y="1921"/>
                    <a:pt x="1239" y="1894"/>
                    <a:pt x="1132" y="1834"/>
                  </a:cubicBezTo>
                  <a:cubicBezTo>
                    <a:pt x="679" y="1584"/>
                    <a:pt x="668" y="929"/>
                    <a:pt x="1120" y="667"/>
                  </a:cubicBezTo>
                  <a:cubicBezTo>
                    <a:pt x="739" y="465"/>
                    <a:pt x="358" y="23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3794698" y="1415395"/>
              <a:ext cx="893066" cy="661782"/>
            </a:xfrm>
            <a:custGeom>
              <a:avLst/>
              <a:gdLst/>
              <a:ahLst/>
              <a:cxnLst/>
              <a:rect l="l" t="t" r="r" b="b"/>
              <a:pathLst>
                <a:path w="21944" h="16261" extrusionOk="0">
                  <a:moveTo>
                    <a:pt x="1657" y="4001"/>
                  </a:moveTo>
                  <a:cubicBezTo>
                    <a:pt x="2003" y="4001"/>
                    <a:pt x="2334" y="4270"/>
                    <a:pt x="2334" y="4679"/>
                  </a:cubicBezTo>
                  <a:cubicBezTo>
                    <a:pt x="2334" y="5048"/>
                    <a:pt x="2036" y="5346"/>
                    <a:pt x="1667" y="5346"/>
                  </a:cubicBezTo>
                  <a:cubicBezTo>
                    <a:pt x="1060" y="5346"/>
                    <a:pt x="762" y="4620"/>
                    <a:pt x="1179" y="4203"/>
                  </a:cubicBezTo>
                  <a:cubicBezTo>
                    <a:pt x="1318" y="4063"/>
                    <a:pt x="1489" y="4001"/>
                    <a:pt x="1657" y="4001"/>
                  </a:cubicBezTo>
                  <a:close/>
                  <a:moveTo>
                    <a:pt x="19229" y="0"/>
                  </a:moveTo>
                  <a:cubicBezTo>
                    <a:pt x="19229" y="12"/>
                    <a:pt x="3750" y="1643"/>
                    <a:pt x="0" y="2905"/>
                  </a:cubicBezTo>
                  <a:cubicBezTo>
                    <a:pt x="0" y="2905"/>
                    <a:pt x="714" y="7584"/>
                    <a:pt x="1560" y="12621"/>
                  </a:cubicBezTo>
                  <a:cubicBezTo>
                    <a:pt x="1917" y="12859"/>
                    <a:pt x="2286" y="13085"/>
                    <a:pt x="2667" y="13287"/>
                  </a:cubicBezTo>
                  <a:cubicBezTo>
                    <a:pt x="2780" y="13216"/>
                    <a:pt x="2902" y="13184"/>
                    <a:pt x="3022" y="13184"/>
                  </a:cubicBezTo>
                  <a:cubicBezTo>
                    <a:pt x="3345" y="13184"/>
                    <a:pt x="3648" y="13420"/>
                    <a:pt x="3691" y="13776"/>
                  </a:cubicBezTo>
                  <a:cubicBezTo>
                    <a:pt x="6382" y="14990"/>
                    <a:pt x="9596" y="15561"/>
                    <a:pt x="12442" y="16038"/>
                  </a:cubicBezTo>
                  <a:cubicBezTo>
                    <a:pt x="13234" y="16216"/>
                    <a:pt x="14070" y="16261"/>
                    <a:pt x="14907" y="16261"/>
                  </a:cubicBezTo>
                  <a:cubicBezTo>
                    <a:pt x="15743" y="16261"/>
                    <a:pt x="16579" y="16216"/>
                    <a:pt x="17371" y="16216"/>
                  </a:cubicBezTo>
                  <a:cubicBezTo>
                    <a:pt x="18598" y="16038"/>
                    <a:pt x="19836" y="15871"/>
                    <a:pt x="20884" y="15514"/>
                  </a:cubicBezTo>
                  <a:cubicBezTo>
                    <a:pt x="21241" y="15371"/>
                    <a:pt x="21598" y="15216"/>
                    <a:pt x="21943" y="15073"/>
                  </a:cubicBezTo>
                  <a:cubicBezTo>
                    <a:pt x="20979" y="9037"/>
                    <a:pt x="19610" y="869"/>
                    <a:pt x="19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3666301" y="1569921"/>
              <a:ext cx="659340" cy="105203"/>
            </a:xfrm>
            <a:custGeom>
              <a:avLst/>
              <a:gdLst/>
              <a:ahLst/>
              <a:cxnLst/>
              <a:rect l="l" t="t" r="r" b="b"/>
              <a:pathLst>
                <a:path w="16201" h="2585" extrusionOk="0">
                  <a:moveTo>
                    <a:pt x="16073" y="1"/>
                  </a:moveTo>
                  <a:cubicBezTo>
                    <a:pt x="16069" y="1"/>
                    <a:pt x="16066" y="1"/>
                    <a:pt x="16062" y="1"/>
                  </a:cubicBezTo>
                  <a:lnTo>
                    <a:pt x="107" y="2406"/>
                  </a:lnTo>
                  <a:cubicBezTo>
                    <a:pt x="0" y="2430"/>
                    <a:pt x="12" y="2585"/>
                    <a:pt x="119" y="2585"/>
                  </a:cubicBezTo>
                  <a:lnTo>
                    <a:pt x="131" y="2585"/>
                  </a:lnTo>
                  <a:lnTo>
                    <a:pt x="16086" y="180"/>
                  </a:lnTo>
                  <a:cubicBezTo>
                    <a:pt x="16201" y="168"/>
                    <a:pt x="16182" y="1"/>
                    <a:pt x="16073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656615" y="1666291"/>
              <a:ext cx="659218" cy="105284"/>
            </a:xfrm>
            <a:custGeom>
              <a:avLst/>
              <a:gdLst/>
              <a:ahLst/>
              <a:cxnLst/>
              <a:rect l="l" t="t" r="r" b="b"/>
              <a:pathLst>
                <a:path w="16198" h="2587" extrusionOk="0">
                  <a:moveTo>
                    <a:pt x="16083" y="0"/>
                  </a:moveTo>
                  <a:cubicBezTo>
                    <a:pt x="16076" y="0"/>
                    <a:pt x="16069" y="1"/>
                    <a:pt x="16062" y="2"/>
                  </a:cubicBezTo>
                  <a:lnTo>
                    <a:pt x="107" y="2407"/>
                  </a:lnTo>
                  <a:cubicBezTo>
                    <a:pt x="0" y="2419"/>
                    <a:pt x="12" y="2574"/>
                    <a:pt x="119" y="2586"/>
                  </a:cubicBezTo>
                  <a:lnTo>
                    <a:pt x="131" y="2586"/>
                  </a:lnTo>
                  <a:lnTo>
                    <a:pt x="16086" y="181"/>
                  </a:lnTo>
                  <a:cubicBezTo>
                    <a:pt x="16197" y="159"/>
                    <a:pt x="16183" y="0"/>
                    <a:pt x="16083" y="0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3632400" y="1765672"/>
              <a:ext cx="659869" cy="105203"/>
            </a:xfrm>
            <a:custGeom>
              <a:avLst/>
              <a:gdLst/>
              <a:ahLst/>
              <a:cxnLst/>
              <a:rect l="l" t="t" r="r" b="b"/>
              <a:pathLst>
                <a:path w="16214" h="2585" extrusionOk="0">
                  <a:moveTo>
                    <a:pt x="16085" y="1"/>
                  </a:moveTo>
                  <a:cubicBezTo>
                    <a:pt x="16082" y="1"/>
                    <a:pt x="16078" y="1"/>
                    <a:pt x="16074" y="1"/>
                  </a:cubicBezTo>
                  <a:lnTo>
                    <a:pt x="108" y="2394"/>
                  </a:lnTo>
                  <a:cubicBezTo>
                    <a:pt x="1" y="2418"/>
                    <a:pt x="13" y="2573"/>
                    <a:pt x="132" y="2585"/>
                  </a:cubicBezTo>
                  <a:lnTo>
                    <a:pt x="143" y="2585"/>
                  </a:lnTo>
                  <a:lnTo>
                    <a:pt x="16098" y="180"/>
                  </a:lnTo>
                  <a:cubicBezTo>
                    <a:pt x="16213" y="168"/>
                    <a:pt x="16194" y="1"/>
                    <a:pt x="16085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3624139" y="1852275"/>
              <a:ext cx="660032" cy="105366"/>
            </a:xfrm>
            <a:custGeom>
              <a:avLst/>
              <a:gdLst/>
              <a:ahLst/>
              <a:cxnLst/>
              <a:rect l="l" t="t" r="r" b="b"/>
              <a:pathLst>
                <a:path w="16218" h="2589" extrusionOk="0">
                  <a:moveTo>
                    <a:pt x="16091" y="0"/>
                  </a:moveTo>
                  <a:cubicBezTo>
                    <a:pt x="16082" y="0"/>
                    <a:pt x="16072" y="2"/>
                    <a:pt x="16062" y="4"/>
                  </a:cubicBezTo>
                  <a:lnTo>
                    <a:pt x="107" y="2398"/>
                  </a:lnTo>
                  <a:cubicBezTo>
                    <a:pt x="0" y="2421"/>
                    <a:pt x="12" y="2576"/>
                    <a:pt x="131" y="2588"/>
                  </a:cubicBezTo>
                  <a:lnTo>
                    <a:pt x="143" y="2576"/>
                  </a:lnTo>
                  <a:lnTo>
                    <a:pt x="16097" y="183"/>
                  </a:lnTo>
                  <a:cubicBezTo>
                    <a:pt x="16218" y="172"/>
                    <a:pt x="16197" y="0"/>
                    <a:pt x="16091" y="0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3614453" y="1948279"/>
              <a:ext cx="659218" cy="105284"/>
            </a:xfrm>
            <a:custGeom>
              <a:avLst/>
              <a:gdLst/>
              <a:ahLst/>
              <a:cxnLst/>
              <a:rect l="l" t="t" r="r" b="b"/>
              <a:pathLst>
                <a:path w="16198" h="2587" extrusionOk="0">
                  <a:moveTo>
                    <a:pt x="16082" y="1"/>
                  </a:moveTo>
                  <a:cubicBezTo>
                    <a:pt x="16075" y="1"/>
                    <a:pt x="16069" y="1"/>
                    <a:pt x="16062" y="3"/>
                  </a:cubicBezTo>
                  <a:lnTo>
                    <a:pt x="107" y="2408"/>
                  </a:lnTo>
                  <a:cubicBezTo>
                    <a:pt x="0" y="2420"/>
                    <a:pt x="12" y="2587"/>
                    <a:pt x="119" y="2587"/>
                  </a:cubicBezTo>
                  <a:lnTo>
                    <a:pt x="143" y="2587"/>
                  </a:lnTo>
                  <a:lnTo>
                    <a:pt x="16085" y="181"/>
                  </a:lnTo>
                  <a:cubicBezTo>
                    <a:pt x="16198" y="170"/>
                    <a:pt x="16183" y="1"/>
                    <a:pt x="16082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3589751" y="2035410"/>
              <a:ext cx="660032" cy="105366"/>
            </a:xfrm>
            <a:custGeom>
              <a:avLst/>
              <a:gdLst/>
              <a:ahLst/>
              <a:cxnLst/>
              <a:rect l="l" t="t" r="r" b="b"/>
              <a:pathLst>
                <a:path w="16218" h="2589" extrusionOk="0">
                  <a:moveTo>
                    <a:pt x="16090" y="1"/>
                  </a:moveTo>
                  <a:cubicBezTo>
                    <a:pt x="16081" y="1"/>
                    <a:pt x="16072" y="2"/>
                    <a:pt x="16062" y="5"/>
                  </a:cubicBezTo>
                  <a:lnTo>
                    <a:pt x="108" y="2410"/>
                  </a:lnTo>
                  <a:cubicBezTo>
                    <a:pt x="0" y="2434"/>
                    <a:pt x="12" y="2589"/>
                    <a:pt x="119" y="2589"/>
                  </a:cubicBezTo>
                  <a:lnTo>
                    <a:pt x="143" y="2589"/>
                  </a:lnTo>
                  <a:lnTo>
                    <a:pt x="16086" y="184"/>
                  </a:lnTo>
                  <a:cubicBezTo>
                    <a:pt x="16218" y="184"/>
                    <a:pt x="16197" y="1"/>
                    <a:pt x="16090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581042" y="2123600"/>
              <a:ext cx="659584" cy="105366"/>
            </a:xfrm>
            <a:custGeom>
              <a:avLst/>
              <a:gdLst/>
              <a:ahLst/>
              <a:cxnLst/>
              <a:rect l="l" t="t" r="r" b="b"/>
              <a:pathLst>
                <a:path w="16207" h="2589" extrusionOk="0">
                  <a:moveTo>
                    <a:pt x="16092" y="1"/>
                  </a:moveTo>
                  <a:cubicBezTo>
                    <a:pt x="16083" y="1"/>
                    <a:pt x="16073" y="2"/>
                    <a:pt x="16062" y="5"/>
                  </a:cubicBezTo>
                  <a:lnTo>
                    <a:pt x="108" y="2410"/>
                  </a:lnTo>
                  <a:cubicBezTo>
                    <a:pt x="1" y="2434"/>
                    <a:pt x="13" y="2589"/>
                    <a:pt x="120" y="2589"/>
                  </a:cubicBezTo>
                  <a:lnTo>
                    <a:pt x="132" y="2589"/>
                  </a:lnTo>
                  <a:lnTo>
                    <a:pt x="16086" y="184"/>
                  </a:lnTo>
                  <a:cubicBezTo>
                    <a:pt x="16206" y="173"/>
                    <a:pt x="16196" y="1"/>
                    <a:pt x="16092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556339" y="2222941"/>
              <a:ext cx="659625" cy="105366"/>
            </a:xfrm>
            <a:custGeom>
              <a:avLst/>
              <a:gdLst/>
              <a:ahLst/>
              <a:cxnLst/>
              <a:rect l="l" t="t" r="r" b="b"/>
              <a:pathLst>
                <a:path w="16208" h="2589" extrusionOk="0">
                  <a:moveTo>
                    <a:pt x="16091" y="1"/>
                  </a:moveTo>
                  <a:cubicBezTo>
                    <a:pt x="16082" y="1"/>
                    <a:pt x="16072" y="2"/>
                    <a:pt x="16062" y="5"/>
                  </a:cubicBezTo>
                  <a:lnTo>
                    <a:pt x="108" y="2410"/>
                  </a:lnTo>
                  <a:cubicBezTo>
                    <a:pt x="1" y="2434"/>
                    <a:pt x="13" y="2588"/>
                    <a:pt x="120" y="2588"/>
                  </a:cubicBezTo>
                  <a:lnTo>
                    <a:pt x="132" y="2588"/>
                  </a:lnTo>
                  <a:lnTo>
                    <a:pt x="16086" y="183"/>
                  </a:lnTo>
                  <a:cubicBezTo>
                    <a:pt x="16207" y="183"/>
                    <a:pt x="16196" y="1"/>
                    <a:pt x="16091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384315" y="2195715"/>
              <a:ext cx="116354" cy="59744"/>
            </a:xfrm>
            <a:custGeom>
              <a:avLst/>
              <a:gdLst/>
              <a:ahLst/>
              <a:cxnLst/>
              <a:rect l="l" t="t" r="r" b="b"/>
              <a:pathLst>
                <a:path w="2859" h="1468" extrusionOk="0">
                  <a:moveTo>
                    <a:pt x="1801" y="0"/>
                  </a:moveTo>
                  <a:cubicBezTo>
                    <a:pt x="1638" y="0"/>
                    <a:pt x="1465" y="18"/>
                    <a:pt x="1286" y="55"/>
                  </a:cubicBezTo>
                  <a:cubicBezTo>
                    <a:pt x="536" y="209"/>
                    <a:pt x="1" y="638"/>
                    <a:pt x="72" y="1007"/>
                  </a:cubicBezTo>
                  <a:cubicBezTo>
                    <a:pt x="126" y="1295"/>
                    <a:pt x="520" y="1468"/>
                    <a:pt x="1034" y="1468"/>
                  </a:cubicBezTo>
                  <a:cubicBezTo>
                    <a:pt x="1199" y="1468"/>
                    <a:pt x="1377" y="1450"/>
                    <a:pt x="1560" y="1412"/>
                  </a:cubicBezTo>
                  <a:cubicBezTo>
                    <a:pt x="2310" y="1257"/>
                    <a:pt x="2858" y="828"/>
                    <a:pt x="2775" y="459"/>
                  </a:cubicBezTo>
                  <a:cubicBezTo>
                    <a:pt x="2720" y="178"/>
                    <a:pt x="2320" y="0"/>
                    <a:pt x="1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16370" y="2148914"/>
              <a:ext cx="116354" cy="59540"/>
            </a:xfrm>
            <a:custGeom>
              <a:avLst/>
              <a:gdLst/>
              <a:ahLst/>
              <a:cxnLst/>
              <a:rect l="l" t="t" r="r" b="b"/>
              <a:pathLst>
                <a:path w="2859" h="1463" extrusionOk="0">
                  <a:moveTo>
                    <a:pt x="1792" y="0"/>
                  </a:moveTo>
                  <a:cubicBezTo>
                    <a:pt x="1632" y="0"/>
                    <a:pt x="1462" y="16"/>
                    <a:pt x="1287" y="50"/>
                  </a:cubicBezTo>
                  <a:cubicBezTo>
                    <a:pt x="537" y="204"/>
                    <a:pt x="1" y="633"/>
                    <a:pt x="72" y="1014"/>
                  </a:cubicBezTo>
                  <a:cubicBezTo>
                    <a:pt x="135" y="1293"/>
                    <a:pt x="531" y="1463"/>
                    <a:pt x="1038" y="1463"/>
                  </a:cubicBezTo>
                  <a:cubicBezTo>
                    <a:pt x="1203" y="1463"/>
                    <a:pt x="1380" y="1445"/>
                    <a:pt x="1560" y="1407"/>
                  </a:cubicBezTo>
                  <a:cubicBezTo>
                    <a:pt x="2311" y="1264"/>
                    <a:pt x="2858" y="835"/>
                    <a:pt x="2775" y="454"/>
                  </a:cubicBezTo>
                  <a:cubicBezTo>
                    <a:pt x="2720" y="171"/>
                    <a:pt x="23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3365432" y="2132147"/>
              <a:ext cx="95232" cy="60476"/>
            </a:xfrm>
            <a:custGeom>
              <a:avLst/>
              <a:gdLst/>
              <a:ahLst/>
              <a:cxnLst/>
              <a:rect l="l" t="t" r="r" b="b"/>
              <a:pathLst>
                <a:path w="2340" h="1486" extrusionOk="0">
                  <a:moveTo>
                    <a:pt x="1214" y="0"/>
                  </a:moveTo>
                  <a:cubicBezTo>
                    <a:pt x="1144" y="0"/>
                    <a:pt x="1073" y="7"/>
                    <a:pt x="1001" y="21"/>
                  </a:cubicBezTo>
                  <a:cubicBezTo>
                    <a:pt x="394" y="128"/>
                    <a:pt x="1" y="712"/>
                    <a:pt x="108" y="1319"/>
                  </a:cubicBezTo>
                  <a:cubicBezTo>
                    <a:pt x="132" y="1414"/>
                    <a:pt x="215" y="1474"/>
                    <a:pt x="311" y="1474"/>
                  </a:cubicBezTo>
                  <a:lnTo>
                    <a:pt x="346" y="1486"/>
                  </a:lnTo>
                  <a:cubicBezTo>
                    <a:pt x="453" y="1462"/>
                    <a:pt x="525" y="1355"/>
                    <a:pt x="513" y="1247"/>
                  </a:cubicBezTo>
                  <a:cubicBezTo>
                    <a:pt x="431" y="732"/>
                    <a:pt x="830" y="429"/>
                    <a:pt x="1224" y="429"/>
                  </a:cubicBezTo>
                  <a:cubicBezTo>
                    <a:pt x="1523" y="429"/>
                    <a:pt x="1819" y="601"/>
                    <a:pt x="1906" y="986"/>
                  </a:cubicBezTo>
                  <a:cubicBezTo>
                    <a:pt x="1922" y="1105"/>
                    <a:pt x="2012" y="1159"/>
                    <a:pt x="2103" y="1159"/>
                  </a:cubicBezTo>
                  <a:cubicBezTo>
                    <a:pt x="2220" y="1159"/>
                    <a:pt x="2339" y="1069"/>
                    <a:pt x="2299" y="914"/>
                  </a:cubicBezTo>
                  <a:cubicBezTo>
                    <a:pt x="2204" y="378"/>
                    <a:pt x="1739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134928" y="2091002"/>
              <a:ext cx="95232" cy="60436"/>
            </a:xfrm>
            <a:custGeom>
              <a:avLst/>
              <a:gdLst/>
              <a:ahLst/>
              <a:cxnLst/>
              <a:rect l="l" t="t" r="r" b="b"/>
              <a:pathLst>
                <a:path w="2340" h="1485" extrusionOk="0">
                  <a:moveTo>
                    <a:pt x="1232" y="0"/>
                  </a:moveTo>
                  <a:cubicBezTo>
                    <a:pt x="585" y="0"/>
                    <a:pt x="0" y="581"/>
                    <a:pt x="135" y="1318"/>
                  </a:cubicBezTo>
                  <a:cubicBezTo>
                    <a:pt x="159" y="1413"/>
                    <a:pt x="242" y="1485"/>
                    <a:pt x="338" y="1485"/>
                  </a:cubicBezTo>
                  <a:lnTo>
                    <a:pt x="373" y="1485"/>
                  </a:lnTo>
                  <a:cubicBezTo>
                    <a:pt x="481" y="1461"/>
                    <a:pt x="552" y="1354"/>
                    <a:pt x="528" y="1246"/>
                  </a:cubicBezTo>
                  <a:cubicBezTo>
                    <a:pt x="457" y="865"/>
                    <a:pt x="719" y="484"/>
                    <a:pt x="1100" y="413"/>
                  </a:cubicBezTo>
                  <a:cubicBezTo>
                    <a:pt x="1143" y="405"/>
                    <a:pt x="1187" y="401"/>
                    <a:pt x="1230" y="401"/>
                  </a:cubicBezTo>
                  <a:cubicBezTo>
                    <a:pt x="1561" y="401"/>
                    <a:pt x="1858" y="637"/>
                    <a:pt x="1921" y="985"/>
                  </a:cubicBezTo>
                  <a:cubicBezTo>
                    <a:pt x="1947" y="1092"/>
                    <a:pt x="2030" y="1140"/>
                    <a:pt x="2114" y="1140"/>
                  </a:cubicBezTo>
                  <a:cubicBezTo>
                    <a:pt x="2226" y="1140"/>
                    <a:pt x="2340" y="1056"/>
                    <a:pt x="2326" y="913"/>
                  </a:cubicBezTo>
                  <a:cubicBezTo>
                    <a:pt x="2267" y="615"/>
                    <a:pt x="2100" y="365"/>
                    <a:pt x="1862" y="199"/>
                  </a:cubicBezTo>
                  <a:cubicBezTo>
                    <a:pt x="1660" y="61"/>
                    <a:pt x="1443" y="0"/>
                    <a:pt x="1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254942" y="2144926"/>
              <a:ext cx="122622" cy="76633"/>
            </a:xfrm>
            <a:custGeom>
              <a:avLst/>
              <a:gdLst/>
              <a:ahLst/>
              <a:cxnLst/>
              <a:rect l="l" t="t" r="r" b="b"/>
              <a:pathLst>
                <a:path w="3013" h="1883" extrusionOk="0">
                  <a:moveTo>
                    <a:pt x="2685" y="0"/>
                  </a:moveTo>
                  <a:cubicBezTo>
                    <a:pt x="2671" y="0"/>
                    <a:pt x="2658" y="2"/>
                    <a:pt x="2644" y="5"/>
                  </a:cubicBezTo>
                  <a:lnTo>
                    <a:pt x="179" y="457"/>
                  </a:lnTo>
                  <a:cubicBezTo>
                    <a:pt x="72" y="469"/>
                    <a:pt x="1" y="576"/>
                    <a:pt x="24" y="683"/>
                  </a:cubicBezTo>
                  <a:cubicBezTo>
                    <a:pt x="153" y="1388"/>
                    <a:pt x="769" y="1882"/>
                    <a:pt x="1462" y="1882"/>
                  </a:cubicBezTo>
                  <a:cubicBezTo>
                    <a:pt x="1541" y="1882"/>
                    <a:pt x="1622" y="1876"/>
                    <a:pt x="1703" y="1862"/>
                  </a:cubicBezTo>
                  <a:lnTo>
                    <a:pt x="1703" y="1850"/>
                  </a:lnTo>
                  <a:cubicBezTo>
                    <a:pt x="2489" y="1707"/>
                    <a:pt x="3013" y="957"/>
                    <a:pt x="2870" y="171"/>
                  </a:cubicBezTo>
                  <a:cubicBezTo>
                    <a:pt x="2860" y="68"/>
                    <a:pt x="2777" y="0"/>
                    <a:pt x="2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636958" y="1525887"/>
              <a:ext cx="155302" cy="827136"/>
            </a:xfrm>
            <a:custGeom>
              <a:avLst/>
              <a:gdLst/>
              <a:ahLst/>
              <a:cxnLst/>
              <a:rect l="l" t="t" r="r" b="b"/>
              <a:pathLst>
                <a:path w="3816" h="20324" extrusionOk="0">
                  <a:moveTo>
                    <a:pt x="215" y="1"/>
                  </a:moveTo>
                  <a:cubicBezTo>
                    <a:pt x="108" y="1"/>
                    <a:pt x="1" y="85"/>
                    <a:pt x="41" y="226"/>
                  </a:cubicBezTo>
                  <a:lnTo>
                    <a:pt x="3446" y="20181"/>
                  </a:lnTo>
                  <a:cubicBezTo>
                    <a:pt x="3458" y="20264"/>
                    <a:pt x="3530" y="20324"/>
                    <a:pt x="3625" y="20324"/>
                  </a:cubicBezTo>
                  <a:lnTo>
                    <a:pt x="3649" y="20324"/>
                  </a:lnTo>
                  <a:cubicBezTo>
                    <a:pt x="3744" y="20312"/>
                    <a:pt x="3815" y="20216"/>
                    <a:pt x="3804" y="20109"/>
                  </a:cubicBezTo>
                  <a:lnTo>
                    <a:pt x="398" y="166"/>
                  </a:lnTo>
                  <a:cubicBezTo>
                    <a:pt x="383" y="52"/>
                    <a:pt x="299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1347473" y="240698"/>
            <a:ext cx="733649" cy="316952"/>
            <a:chOff x="-1557577" y="1624698"/>
            <a:chExt cx="733649" cy="316952"/>
          </a:xfrm>
        </p:grpSpPr>
        <p:sp>
          <p:nvSpPr>
            <p:cNvPr id="173" name="Google Shape;173;p2"/>
            <p:cNvSpPr/>
            <p:nvPr/>
          </p:nvSpPr>
          <p:spPr>
            <a:xfrm>
              <a:off x="-1555664" y="1686720"/>
              <a:ext cx="349917" cy="254929"/>
            </a:xfrm>
            <a:custGeom>
              <a:avLst/>
              <a:gdLst/>
              <a:ahLst/>
              <a:cxnLst/>
              <a:rect l="l" t="t" r="r" b="b"/>
              <a:pathLst>
                <a:path w="8598" h="6264" extrusionOk="0">
                  <a:moveTo>
                    <a:pt x="3573" y="0"/>
                  </a:moveTo>
                  <a:cubicBezTo>
                    <a:pt x="3168" y="12"/>
                    <a:pt x="2834" y="310"/>
                    <a:pt x="2775" y="703"/>
                  </a:cubicBezTo>
                  <a:lnTo>
                    <a:pt x="2394" y="3477"/>
                  </a:lnTo>
                  <a:lnTo>
                    <a:pt x="1" y="4358"/>
                  </a:lnTo>
                  <a:cubicBezTo>
                    <a:pt x="1" y="4358"/>
                    <a:pt x="679" y="5430"/>
                    <a:pt x="2323" y="6132"/>
                  </a:cubicBezTo>
                  <a:cubicBezTo>
                    <a:pt x="2430" y="6216"/>
                    <a:pt x="2561" y="6263"/>
                    <a:pt x="2704" y="6263"/>
                  </a:cubicBezTo>
                  <a:lnTo>
                    <a:pt x="8597" y="6263"/>
                  </a:lnTo>
                  <a:lnTo>
                    <a:pt x="3823" y="12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rgbClr val="CA5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1400123" y="1630518"/>
              <a:ext cx="576195" cy="311132"/>
            </a:xfrm>
            <a:custGeom>
              <a:avLst/>
              <a:gdLst/>
              <a:ahLst/>
              <a:cxnLst/>
              <a:rect l="l" t="t" r="r" b="b"/>
              <a:pathLst>
                <a:path w="14158" h="7645" extrusionOk="0">
                  <a:moveTo>
                    <a:pt x="11836" y="0"/>
                  </a:moveTo>
                  <a:lnTo>
                    <a:pt x="8049" y="1393"/>
                  </a:lnTo>
                  <a:lnTo>
                    <a:pt x="1" y="1393"/>
                  </a:lnTo>
                  <a:lnTo>
                    <a:pt x="4775" y="7644"/>
                  </a:lnTo>
                  <a:lnTo>
                    <a:pt x="12657" y="7644"/>
                  </a:lnTo>
                  <a:cubicBezTo>
                    <a:pt x="13050" y="7632"/>
                    <a:pt x="13395" y="7335"/>
                    <a:pt x="13455" y="6942"/>
                  </a:cubicBezTo>
                  <a:lnTo>
                    <a:pt x="14133" y="2096"/>
                  </a:lnTo>
                  <a:cubicBezTo>
                    <a:pt x="14157" y="1917"/>
                    <a:pt x="14110" y="1739"/>
                    <a:pt x="13991" y="1608"/>
                  </a:cubicBezTo>
                  <a:cubicBezTo>
                    <a:pt x="13967" y="1560"/>
                    <a:pt x="13931" y="1536"/>
                    <a:pt x="13895" y="1501"/>
                  </a:cubicBezTo>
                  <a:cubicBezTo>
                    <a:pt x="13264" y="929"/>
                    <a:pt x="12574" y="429"/>
                    <a:pt x="11836" y="0"/>
                  </a:cubicBezTo>
                  <a:close/>
                </a:path>
              </a:pathLst>
            </a:custGeom>
            <a:solidFill>
              <a:srgbClr val="D7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1557577" y="1624698"/>
              <a:ext cx="336324" cy="254441"/>
            </a:xfrm>
            <a:custGeom>
              <a:avLst/>
              <a:gdLst/>
              <a:ahLst/>
              <a:cxnLst/>
              <a:rect l="l" t="t" r="r" b="b"/>
              <a:pathLst>
                <a:path w="8264" h="6252" extrusionOk="0">
                  <a:moveTo>
                    <a:pt x="1524" y="0"/>
                  </a:moveTo>
                  <a:cubicBezTo>
                    <a:pt x="1119" y="12"/>
                    <a:pt x="786" y="310"/>
                    <a:pt x="726" y="703"/>
                  </a:cubicBezTo>
                  <a:lnTo>
                    <a:pt x="60" y="5549"/>
                  </a:lnTo>
                  <a:cubicBezTo>
                    <a:pt x="0" y="5918"/>
                    <a:pt x="286" y="6251"/>
                    <a:pt x="655" y="6251"/>
                  </a:cubicBezTo>
                  <a:lnTo>
                    <a:pt x="7358" y="6251"/>
                  </a:lnTo>
                  <a:lnTo>
                    <a:pt x="8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1258133" y="1624698"/>
              <a:ext cx="350324" cy="254441"/>
            </a:xfrm>
            <a:custGeom>
              <a:avLst/>
              <a:gdLst/>
              <a:ahLst/>
              <a:cxnLst/>
              <a:rect l="l" t="t" r="r" b="b"/>
              <a:pathLst>
                <a:path w="8608" h="6252" extrusionOk="0">
                  <a:moveTo>
                    <a:pt x="7960" y="0"/>
                  </a:moveTo>
                  <a:cubicBezTo>
                    <a:pt x="7954" y="0"/>
                    <a:pt x="7948" y="0"/>
                    <a:pt x="7942" y="0"/>
                  </a:cubicBezTo>
                  <a:lnTo>
                    <a:pt x="905" y="0"/>
                  </a:lnTo>
                  <a:lnTo>
                    <a:pt x="0" y="6251"/>
                  </a:lnTo>
                  <a:lnTo>
                    <a:pt x="7073" y="6251"/>
                  </a:lnTo>
                  <a:cubicBezTo>
                    <a:pt x="7465" y="6239"/>
                    <a:pt x="7799" y="5942"/>
                    <a:pt x="7870" y="5549"/>
                  </a:cubicBezTo>
                  <a:lnTo>
                    <a:pt x="8537" y="703"/>
                  </a:lnTo>
                  <a:cubicBezTo>
                    <a:pt x="8607" y="340"/>
                    <a:pt x="8321" y="0"/>
                    <a:pt x="7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1450505" y="1777800"/>
              <a:ext cx="75616" cy="37889"/>
            </a:xfrm>
            <a:custGeom>
              <a:avLst/>
              <a:gdLst/>
              <a:ahLst/>
              <a:cxnLst/>
              <a:rect l="l" t="t" r="r" b="b"/>
              <a:pathLst>
                <a:path w="1858" h="931" extrusionOk="0">
                  <a:moveTo>
                    <a:pt x="898" y="0"/>
                  </a:moveTo>
                  <a:cubicBezTo>
                    <a:pt x="406" y="0"/>
                    <a:pt x="12" y="198"/>
                    <a:pt x="0" y="441"/>
                  </a:cubicBezTo>
                  <a:cubicBezTo>
                    <a:pt x="0" y="691"/>
                    <a:pt x="405" y="918"/>
                    <a:pt x="917" y="930"/>
                  </a:cubicBezTo>
                  <a:cubicBezTo>
                    <a:pt x="932" y="930"/>
                    <a:pt x="946" y="930"/>
                    <a:pt x="960" y="930"/>
                  </a:cubicBezTo>
                  <a:cubicBezTo>
                    <a:pt x="1452" y="930"/>
                    <a:pt x="1846" y="732"/>
                    <a:pt x="1846" y="489"/>
                  </a:cubicBezTo>
                  <a:cubicBezTo>
                    <a:pt x="1858" y="227"/>
                    <a:pt x="1453" y="13"/>
                    <a:pt x="941" y="1"/>
                  </a:cubicBezTo>
                  <a:cubicBezTo>
                    <a:pt x="927" y="1"/>
                    <a:pt x="912" y="0"/>
                    <a:pt x="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1104057" y="1782154"/>
              <a:ext cx="76104" cy="37889"/>
            </a:xfrm>
            <a:custGeom>
              <a:avLst/>
              <a:gdLst/>
              <a:ahLst/>
              <a:cxnLst/>
              <a:rect l="l" t="t" r="r" b="b"/>
              <a:pathLst>
                <a:path w="1870" h="931" extrusionOk="0">
                  <a:moveTo>
                    <a:pt x="910" y="1"/>
                  </a:moveTo>
                  <a:cubicBezTo>
                    <a:pt x="417" y="1"/>
                    <a:pt x="12" y="199"/>
                    <a:pt x="12" y="442"/>
                  </a:cubicBezTo>
                  <a:cubicBezTo>
                    <a:pt x="0" y="703"/>
                    <a:pt x="417" y="918"/>
                    <a:pt x="929" y="930"/>
                  </a:cubicBezTo>
                  <a:cubicBezTo>
                    <a:pt x="943" y="930"/>
                    <a:pt x="958" y="930"/>
                    <a:pt x="972" y="930"/>
                  </a:cubicBezTo>
                  <a:cubicBezTo>
                    <a:pt x="1464" y="930"/>
                    <a:pt x="1858" y="732"/>
                    <a:pt x="1858" y="489"/>
                  </a:cubicBezTo>
                  <a:cubicBezTo>
                    <a:pt x="1870" y="227"/>
                    <a:pt x="1453" y="13"/>
                    <a:pt x="953" y="1"/>
                  </a:cubicBezTo>
                  <a:cubicBezTo>
                    <a:pt x="939" y="1"/>
                    <a:pt x="924" y="1"/>
                    <a:pt x="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1415628" y="1725464"/>
              <a:ext cx="42203" cy="41267"/>
            </a:xfrm>
            <a:custGeom>
              <a:avLst/>
              <a:gdLst/>
              <a:ahLst/>
              <a:cxnLst/>
              <a:rect l="l" t="t" r="r" b="b"/>
              <a:pathLst>
                <a:path w="1037" h="1014" extrusionOk="0">
                  <a:moveTo>
                    <a:pt x="504" y="1"/>
                  </a:moveTo>
                  <a:cubicBezTo>
                    <a:pt x="239" y="1"/>
                    <a:pt x="13" y="222"/>
                    <a:pt x="13" y="489"/>
                  </a:cubicBezTo>
                  <a:cubicBezTo>
                    <a:pt x="1" y="775"/>
                    <a:pt x="227" y="1013"/>
                    <a:pt x="501" y="1013"/>
                  </a:cubicBezTo>
                  <a:cubicBezTo>
                    <a:pt x="508" y="1013"/>
                    <a:pt x="515" y="1013"/>
                    <a:pt x="522" y="1013"/>
                  </a:cubicBezTo>
                  <a:cubicBezTo>
                    <a:pt x="798" y="1013"/>
                    <a:pt x="1013" y="791"/>
                    <a:pt x="1025" y="513"/>
                  </a:cubicBezTo>
                  <a:cubicBezTo>
                    <a:pt x="1037" y="239"/>
                    <a:pt x="810" y="1"/>
                    <a:pt x="525" y="1"/>
                  </a:cubicBezTo>
                  <a:cubicBezTo>
                    <a:pt x="518" y="1"/>
                    <a:pt x="51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1102592" y="1729330"/>
              <a:ext cx="41715" cy="41267"/>
            </a:xfrm>
            <a:custGeom>
              <a:avLst/>
              <a:gdLst/>
              <a:ahLst/>
              <a:cxnLst/>
              <a:rect l="l" t="t" r="r" b="b"/>
              <a:pathLst>
                <a:path w="1025" h="1014" extrusionOk="0">
                  <a:moveTo>
                    <a:pt x="503" y="1"/>
                  </a:moveTo>
                  <a:cubicBezTo>
                    <a:pt x="238" y="1"/>
                    <a:pt x="12" y="222"/>
                    <a:pt x="12" y="489"/>
                  </a:cubicBezTo>
                  <a:cubicBezTo>
                    <a:pt x="0" y="775"/>
                    <a:pt x="226" y="1001"/>
                    <a:pt x="500" y="1013"/>
                  </a:cubicBezTo>
                  <a:cubicBezTo>
                    <a:pt x="786" y="1013"/>
                    <a:pt x="1012" y="799"/>
                    <a:pt x="1024" y="513"/>
                  </a:cubicBezTo>
                  <a:cubicBezTo>
                    <a:pt x="1024" y="239"/>
                    <a:pt x="810" y="1"/>
                    <a:pt x="524" y="1"/>
                  </a:cubicBezTo>
                  <a:cubicBezTo>
                    <a:pt x="517" y="1"/>
                    <a:pt x="510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1343921" y="1746300"/>
              <a:ext cx="206458" cy="41"/>
            </a:xfrm>
            <a:custGeom>
              <a:avLst/>
              <a:gdLst/>
              <a:ahLst/>
              <a:cxnLst/>
              <a:rect l="l" t="t" r="r" b="b"/>
              <a:pathLst>
                <a:path w="5073" h="1" fill="none" extrusionOk="0">
                  <a:moveTo>
                    <a:pt x="1" y="1"/>
                  </a:moveTo>
                  <a:lnTo>
                    <a:pt x="5073" y="1"/>
                  </a:lnTo>
                </a:path>
              </a:pathLst>
            </a:custGeom>
            <a:solidFill>
              <a:schemeClr val="dk1"/>
            </a:solidFill>
            <a:ln w="5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-365696" y="4417229"/>
            <a:ext cx="1085687" cy="832548"/>
            <a:chOff x="-1894096" y="2727704"/>
            <a:chExt cx="1085687" cy="832548"/>
          </a:xfrm>
        </p:grpSpPr>
        <p:sp>
          <p:nvSpPr>
            <p:cNvPr id="183" name="Google Shape;183;p2"/>
            <p:cNvSpPr/>
            <p:nvPr/>
          </p:nvSpPr>
          <p:spPr>
            <a:xfrm>
              <a:off x="-1877125" y="2744674"/>
              <a:ext cx="1068716" cy="815578"/>
            </a:xfrm>
            <a:custGeom>
              <a:avLst/>
              <a:gdLst/>
              <a:ahLst/>
              <a:cxnLst/>
              <a:rect l="l" t="t" r="r" b="b"/>
              <a:pathLst>
                <a:path w="26260" h="20040" extrusionOk="0">
                  <a:moveTo>
                    <a:pt x="17984" y="9187"/>
                  </a:moveTo>
                  <a:cubicBezTo>
                    <a:pt x="19449" y="9187"/>
                    <a:pt x="20639" y="9985"/>
                    <a:pt x="20639" y="10985"/>
                  </a:cubicBezTo>
                  <a:cubicBezTo>
                    <a:pt x="20639" y="11973"/>
                    <a:pt x="19449" y="12771"/>
                    <a:pt x="17996" y="12771"/>
                  </a:cubicBezTo>
                  <a:lnTo>
                    <a:pt x="17984" y="12771"/>
                  </a:lnTo>
                  <a:cubicBezTo>
                    <a:pt x="16520" y="12771"/>
                    <a:pt x="15341" y="11973"/>
                    <a:pt x="15341" y="10985"/>
                  </a:cubicBezTo>
                  <a:cubicBezTo>
                    <a:pt x="15341" y="9985"/>
                    <a:pt x="16532" y="9187"/>
                    <a:pt x="17984" y="9187"/>
                  </a:cubicBezTo>
                  <a:close/>
                  <a:moveTo>
                    <a:pt x="16876" y="0"/>
                  </a:moveTo>
                  <a:cubicBezTo>
                    <a:pt x="11460" y="0"/>
                    <a:pt x="0" y="2963"/>
                    <a:pt x="875" y="11128"/>
                  </a:cubicBezTo>
                  <a:cubicBezTo>
                    <a:pt x="1578" y="17692"/>
                    <a:pt x="9285" y="20039"/>
                    <a:pt x="15027" y="20039"/>
                  </a:cubicBezTo>
                  <a:cubicBezTo>
                    <a:pt x="17159" y="20039"/>
                    <a:pt x="19020" y="19716"/>
                    <a:pt x="20151" y="19165"/>
                  </a:cubicBezTo>
                  <a:cubicBezTo>
                    <a:pt x="24330" y="17129"/>
                    <a:pt x="23580" y="14343"/>
                    <a:pt x="21973" y="13807"/>
                  </a:cubicBezTo>
                  <a:cubicBezTo>
                    <a:pt x="20378" y="13271"/>
                    <a:pt x="20735" y="12307"/>
                    <a:pt x="21116" y="11985"/>
                  </a:cubicBezTo>
                  <a:cubicBezTo>
                    <a:pt x="22342" y="10961"/>
                    <a:pt x="25188" y="10807"/>
                    <a:pt x="25723" y="7366"/>
                  </a:cubicBezTo>
                  <a:cubicBezTo>
                    <a:pt x="26259" y="3937"/>
                    <a:pt x="22723" y="734"/>
                    <a:pt x="18330" y="91"/>
                  </a:cubicBezTo>
                  <a:cubicBezTo>
                    <a:pt x="17922" y="31"/>
                    <a:pt x="17430" y="0"/>
                    <a:pt x="16876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1894096" y="2727704"/>
              <a:ext cx="1068716" cy="572492"/>
            </a:xfrm>
            <a:custGeom>
              <a:avLst/>
              <a:gdLst/>
              <a:ahLst/>
              <a:cxnLst/>
              <a:rect l="l" t="t" r="r" b="b"/>
              <a:pathLst>
                <a:path w="26260" h="14067" extrusionOk="0">
                  <a:moveTo>
                    <a:pt x="16876" y="1"/>
                  </a:moveTo>
                  <a:cubicBezTo>
                    <a:pt x="11461" y="1"/>
                    <a:pt x="1" y="2963"/>
                    <a:pt x="875" y="11128"/>
                  </a:cubicBezTo>
                  <a:cubicBezTo>
                    <a:pt x="971" y="12129"/>
                    <a:pt x="1268" y="13105"/>
                    <a:pt x="1733" y="14010"/>
                  </a:cubicBezTo>
                  <a:cubicBezTo>
                    <a:pt x="2492" y="14048"/>
                    <a:pt x="3252" y="14067"/>
                    <a:pt x="4010" y="14067"/>
                  </a:cubicBezTo>
                  <a:cubicBezTo>
                    <a:pt x="8219" y="14067"/>
                    <a:pt x="12399" y="13489"/>
                    <a:pt x="16484" y="12450"/>
                  </a:cubicBezTo>
                  <a:cubicBezTo>
                    <a:pt x="15794" y="12129"/>
                    <a:pt x="15341" y="11593"/>
                    <a:pt x="15341" y="10974"/>
                  </a:cubicBezTo>
                  <a:cubicBezTo>
                    <a:pt x="15341" y="9985"/>
                    <a:pt x="16532" y="9188"/>
                    <a:pt x="17985" y="9188"/>
                  </a:cubicBezTo>
                  <a:cubicBezTo>
                    <a:pt x="19449" y="9188"/>
                    <a:pt x="20640" y="9985"/>
                    <a:pt x="20640" y="10974"/>
                  </a:cubicBezTo>
                  <a:cubicBezTo>
                    <a:pt x="20640" y="11069"/>
                    <a:pt x="20628" y="11152"/>
                    <a:pt x="20604" y="11236"/>
                  </a:cubicBezTo>
                  <a:cubicBezTo>
                    <a:pt x="21985" y="10771"/>
                    <a:pt x="23354" y="10259"/>
                    <a:pt x="24712" y="9700"/>
                  </a:cubicBezTo>
                  <a:cubicBezTo>
                    <a:pt x="25188" y="9152"/>
                    <a:pt x="25557" y="8414"/>
                    <a:pt x="25724" y="7378"/>
                  </a:cubicBezTo>
                  <a:cubicBezTo>
                    <a:pt x="26260" y="3949"/>
                    <a:pt x="22723" y="734"/>
                    <a:pt x="18330" y="91"/>
                  </a:cubicBezTo>
                  <a:cubicBezTo>
                    <a:pt x="17922" y="32"/>
                    <a:pt x="17431" y="1"/>
                    <a:pt x="16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1823609" y="3122422"/>
              <a:ext cx="935229" cy="420649"/>
            </a:xfrm>
            <a:custGeom>
              <a:avLst/>
              <a:gdLst/>
              <a:ahLst/>
              <a:cxnLst/>
              <a:rect l="l" t="t" r="r" b="b"/>
              <a:pathLst>
                <a:path w="22980" h="10336" extrusionOk="0">
                  <a:moveTo>
                    <a:pt x="22980" y="1"/>
                  </a:moveTo>
                  <a:cubicBezTo>
                    <a:pt x="21622" y="560"/>
                    <a:pt x="20265" y="1072"/>
                    <a:pt x="18872" y="1537"/>
                  </a:cubicBezTo>
                  <a:cubicBezTo>
                    <a:pt x="18693" y="2406"/>
                    <a:pt x="17586" y="3072"/>
                    <a:pt x="16253" y="3072"/>
                  </a:cubicBezTo>
                  <a:cubicBezTo>
                    <a:pt x="16229" y="3073"/>
                    <a:pt x="16206" y="3073"/>
                    <a:pt x="16182" y="3073"/>
                  </a:cubicBezTo>
                  <a:cubicBezTo>
                    <a:pt x="15693" y="3073"/>
                    <a:pt x="15196" y="2955"/>
                    <a:pt x="14752" y="2751"/>
                  </a:cubicBezTo>
                  <a:cubicBezTo>
                    <a:pt x="10667" y="3790"/>
                    <a:pt x="6487" y="4368"/>
                    <a:pt x="2278" y="4368"/>
                  </a:cubicBezTo>
                  <a:cubicBezTo>
                    <a:pt x="1520" y="4368"/>
                    <a:pt x="760" y="4349"/>
                    <a:pt x="1" y="4311"/>
                  </a:cubicBezTo>
                  <a:lnTo>
                    <a:pt x="1" y="4311"/>
                  </a:lnTo>
                  <a:cubicBezTo>
                    <a:pt x="2312" y="8693"/>
                    <a:pt x="8502" y="10335"/>
                    <a:pt x="13308" y="10335"/>
                  </a:cubicBezTo>
                  <a:cubicBezTo>
                    <a:pt x="15435" y="10335"/>
                    <a:pt x="17291" y="10014"/>
                    <a:pt x="18420" y="9466"/>
                  </a:cubicBezTo>
                  <a:cubicBezTo>
                    <a:pt x="22599" y="7430"/>
                    <a:pt x="21837" y="4644"/>
                    <a:pt x="20241" y="4108"/>
                  </a:cubicBezTo>
                  <a:cubicBezTo>
                    <a:pt x="18634" y="3573"/>
                    <a:pt x="18991" y="2608"/>
                    <a:pt x="19384" y="2287"/>
                  </a:cubicBezTo>
                  <a:cubicBezTo>
                    <a:pt x="20241" y="1572"/>
                    <a:pt x="21884" y="1275"/>
                    <a:pt x="22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1810994" y="3051691"/>
              <a:ext cx="155098" cy="143947"/>
            </a:xfrm>
            <a:custGeom>
              <a:avLst/>
              <a:gdLst/>
              <a:ahLst/>
              <a:cxnLst/>
              <a:rect l="l" t="t" r="r" b="b"/>
              <a:pathLst>
                <a:path w="3811" h="3537" extrusionOk="0">
                  <a:moveTo>
                    <a:pt x="1905" y="0"/>
                  </a:moveTo>
                  <a:cubicBezTo>
                    <a:pt x="857" y="0"/>
                    <a:pt x="0" y="798"/>
                    <a:pt x="0" y="1774"/>
                  </a:cubicBezTo>
                  <a:cubicBezTo>
                    <a:pt x="0" y="2751"/>
                    <a:pt x="857" y="3536"/>
                    <a:pt x="1905" y="3536"/>
                  </a:cubicBezTo>
                  <a:cubicBezTo>
                    <a:pt x="2953" y="3536"/>
                    <a:pt x="3810" y="2751"/>
                    <a:pt x="3810" y="1774"/>
                  </a:cubicBezTo>
                  <a:cubicBezTo>
                    <a:pt x="3810" y="798"/>
                    <a:pt x="2953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1708764" y="2888374"/>
              <a:ext cx="155098" cy="143988"/>
            </a:xfrm>
            <a:custGeom>
              <a:avLst/>
              <a:gdLst/>
              <a:ahLst/>
              <a:cxnLst/>
              <a:rect l="l" t="t" r="r" b="b"/>
              <a:pathLst>
                <a:path w="3811" h="3538" extrusionOk="0">
                  <a:moveTo>
                    <a:pt x="1905" y="1"/>
                  </a:moveTo>
                  <a:cubicBezTo>
                    <a:pt x="858" y="1"/>
                    <a:pt x="0" y="799"/>
                    <a:pt x="0" y="1775"/>
                  </a:cubicBezTo>
                  <a:cubicBezTo>
                    <a:pt x="0" y="2751"/>
                    <a:pt x="858" y="3537"/>
                    <a:pt x="1905" y="3537"/>
                  </a:cubicBezTo>
                  <a:cubicBezTo>
                    <a:pt x="2953" y="3537"/>
                    <a:pt x="3810" y="2751"/>
                    <a:pt x="3810" y="1775"/>
                  </a:cubicBezTo>
                  <a:cubicBezTo>
                    <a:pt x="3810" y="799"/>
                    <a:pt x="2953" y="1"/>
                    <a:pt x="1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1522700" y="2807469"/>
              <a:ext cx="154610" cy="143947"/>
            </a:xfrm>
            <a:custGeom>
              <a:avLst/>
              <a:gdLst/>
              <a:ahLst/>
              <a:cxnLst/>
              <a:rect l="l" t="t" r="r" b="b"/>
              <a:pathLst>
                <a:path w="3799" h="3537" extrusionOk="0">
                  <a:moveTo>
                    <a:pt x="1894" y="1"/>
                  </a:moveTo>
                  <a:cubicBezTo>
                    <a:pt x="846" y="1"/>
                    <a:pt x="0" y="798"/>
                    <a:pt x="0" y="1775"/>
                  </a:cubicBezTo>
                  <a:cubicBezTo>
                    <a:pt x="0" y="2751"/>
                    <a:pt x="846" y="3537"/>
                    <a:pt x="1894" y="3537"/>
                  </a:cubicBezTo>
                  <a:cubicBezTo>
                    <a:pt x="2953" y="3537"/>
                    <a:pt x="3799" y="2751"/>
                    <a:pt x="3799" y="1775"/>
                  </a:cubicBezTo>
                  <a:cubicBezTo>
                    <a:pt x="3799" y="798"/>
                    <a:pt x="2953" y="1"/>
                    <a:pt x="1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1309492" y="2771127"/>
              <a:ext cx="154610" cy="143947"/>
            </a:xfrm>
            <a:custGeom>
              <a:avLst/>
              <a:gdLst/>
              <a:ahLst/>
              <a:cxnLst/>
              <a:rect l="l" t="t" r="r" b="b"/>
              <a:pathLst>
                <a:path w="3799" h="3537" extrusionOk="0">
                  <a:moveTo>
                    <a:pt x="1893" y="1"/>
                  </a:moveTo>
                  <a:cubicBezTo>
                    <a:pt x="846" y="1"/>
                    <a:pt x="0" y="786"/>
                    <a:pt x="0" y="1763"/>
                  </a:cubicBezTo>
                  <a:cubicBezTo>
                    <a:pt x="0" y="2739"/>
                    <a:pt x="846" y="3537"/>
                    <a:pt x="1893" y="3537"/>
                  </a:cubicBezTo>
                  <a:cubicBezTo>
                    <a:pt x="2941" y="3537"/>
                    <a:pt x="3798" y="2739"/>
                    <a:pt x="3798" y="1763"/>
                  </a:cubicBezTo>
                  <a:cubicBezTo>
                    <a:pt x="3798" y="786"/>
                    <a:pt x="2941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1104545" y="2842835"/>
              <a:ext cx="154610" cy="143947"/>
            </a:xfrm>
            <a:custGeom>
              <a:avLst/>
              <a:gdLst/>
              <a:ahLst/>
              <a:cxnLst/>
              <a:rect l="l" t="t" r="r" b="b"/>
              <a:pathLst>
                <a:path w="3799" h="3537" extrusionOk="0">
                  <a:moveTo>
                    <a:pt x="1906" y="1"/>
                  </a:moveTo>
                  <a:cubicBezTo>
                    <a:pt x="858" y="1"/>
                    <a:pt x="1" y="787"/>
                    <a:pt x="1" y="1775"/>
                  </a:cubicBezTo>
                  <a:cubicBezTo>
                    <a:pt x="1" y="2751"/>
                    <a:pt x="858" y="3537"/>
                    <a:pt x="1906" y="3537"/>
                  </a:cubicBezTo>
                  <a:cubicBezTo>
                    <a:pt x="2953" y="3537"/>
                    <a:pt x="3799" y="2751"/>
                    <a:pt x="3799" y="1775"/>
                  </a:cubicBezTo>
                  <a:cubicBezTo>
                    <a:pt x="3799" y="787"/>
                    <a:pt x="2953" y="1"/>
                    <a:pt x="1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1595384" y="3380195"/>
              <a:ext cx="126040" cy="63040"/>
            </a:xfrm>
            <a:custGeom>
              <a:avLst/>
              <a:gdLst/>
              <a:ahLst/>
              <a:cxnLst/>
              <a:rect l="l" t="t" r="r" b="b"/>
              <a:pathLst>
                <a:path w="3097" h="1549" extrusionOk="0">
                  <a:moveTo>
                    <a:pt x="1548" y="1"/>
                  </a:moveTo>
                  <a:cubicBezTo>
                    <a:pt x="703" y="1"/>
                    <a:pt x="0" y="334"/>
                    <a:pt x="0" y="763"/>
                  </a:cubicBezTo>
                  <a:cubicBezTo>
                    <a:pt x="0" y="1191"/>
                    <a:pt x="679" y="1537"/>
                    <a:pt x="1536" y="1549"/>
                  </a:cubicBezTo>
                  <a:cubicBezTo>
                    <a:pt x="1551" y="1549"/>
                    <a:pt x="1565" y="1549"/>
                    <a:pt x="1579" y="1549"/>
                  </a:cubicBezTo>
                  <a:cubicBezTo>
                    <a:pt x="2417" y="1549"/>
                    <a:pt x="3084" y="1208"/>
                    <a:pt x="3084" y="787"/>
                  </a:cubicBezTo>
                  <a:cubicBezTo>
                    <a:pt x="3096" y="370"/>
                    <a:pt x="2406" y="13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1253779" y="3383614"/>
              <a:ext cx="125999" cy="63040"/>
            </a:xfrm>
            <a:custGeom>
              <a:avLst/>
              <a:gdLst/>
              <a:ahLst/>
              <a:cxnLst/>
              <a:rect l="l" t="t" r="r" b="b"/>
              <a:pathLst>
                <a:path w="3096" h="1549" extrusionOk="0">
                  <a:moveTo>
                    <a:pt x="1560" y="0"/>
                  </a:moveTo>
                  <a:cubicBezTo>
                    <a:pt x="703" y="0"/>
                    <a:pt x="12" y="333"/>
                    <a:pt x="12" y="762"/>
                  </a:cubicBezTo>
                  <a:cubicBezTo>
                    <a:pt x="0" y="1191"/>
                    <a:pt x="691" y="1548"/>
                    <a:pt x="1548" y="1548"/>
                  </a:cubicBezTo>
                  <a:cubicBezTo>
                    <a:pt x="1563" y="1548"/>
                    <a:pt x="1577" y="1548"/>
                    <a:pt x="1592" y="1548"/>
                  </a:cubicBezTo>
                  <a:cubicBezTo>
                    <a:pt x="2418" y="1548"/>
                    <a:pt x="3096" y="1219"/>
                    <a:pt x="3096" y="798"/>
                  </a:cubicBezTo>
                  <a:cubicBezTo>
                    <a:pt x="3096" y="369"/>
                    <a:pt x="2417" y="12"/>
                    <a:pt x="1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1430157" y="3346213"/>
              <a:ext cx="138127" cy="47290"/>
            </a:xfrm>
            <a:custGeom>
              <a:avLst/>
              <a:gdLst/>
              <a:ahLst/>
              <a:cxnLst/>
              <a:rect l="l" t="t" r="r" b="b"/>
              <a:pathLst>
                <a:path w="3394" h="1162" extrusionOk="0">
                  <a:moveTo>
                    <a:pt x="1523" y="1"/>
                  </a:moveTo>
                  <a:cubicBezTo>
                    <a:pt x="1008" y="1"/>
                    <a:pt x="494" y="51"/>
                    <a:pt x="1" y="169"/>
                  </a:cubicBezTo>
                  <a:cubicBezTo>
                    <a:pt x="370" y="831"/>
                    <a:pt x="1030" y="1162"/>
                    <a:pt x="1693" y="1162"/>
                  </a:cubicBezTo>
                  <a:cubicBezTo>
                    <a:pt x="2352" y="1162"/>
                    <a:pt x="3014" y="834"/>
                    <a:pt x="3394" y="181"/>
                  </a:cubicBezTo>
                  <a:cubicBezTo>
                    <a:pt x="2834" y="62"/>
                    <a:pt x="2263" y="2"/>
                    <a:pt x="1691" y="2"/>
                  </a:cubicBezTo>
                  <a:cubicBezTo>
                    <a:pt x="1635" y="1"/>
                    <a:pt x="1579" y="1"/>
                    <a:pt x="1523" y="1"/>
                  </a:cubicBezTo>
                  <a:close/>
                </a:path>
              </a:pathLst>
            </a:custGeom>
            <a:solidFill>
              <a:srgbClr val="E8A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1440819" y="3313330"/>
              <a:ext cx="159453" cy="40250"/>
            </a:xfrm>
            <a:custGeom>
              <a:avLst/>
              <a:gdLst/>
              <a:ahLst/>
              <a:cxnLst/>
              <a:rect l="l" t="t" r="r" b="b"/>
              <a:pathLst>
                <a:path w="3918" h="989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346"/>
                    <a:pt x="96" y="679"/>
                    <a:pt x="263" y="977"/>
                  </a:cubicBezTo>
                  <a:cubicBezTo>
                    <a:pt x="767" y="859"/>
                    <a:pt x="1272" y="809"/>
                    <a:pt x="1785" y="809"/>
                  </a:cubicBezTo>
                  <a:cubicBezTo>
                    <a:pt x="1841" y="809"/>
                    <a:pt x="1897" y="809"/>
                    <a:pt x="1953" y="810"/>
                  </a:cubicBezTo>
                  <a:cubicBezTo>
                    <a:pt x="2525" y="810"/>
                    <a:pt x="3096" y="870"/>
                    <a:pt x="3656" y="989"/>
                  </a:cubicBezTo>
                  <a:cubicBezTo>
                    <a:pt x="3822" y="703"/>
                    <a:pt x="3918" y="370"/>
                    <a:pt x="3918" y="3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1538206" y="3265349"/>
              <a:ext cx="69308" cy="68860"/>
            </a:xfrm>
            <a:custGeom>
              <a:avLst/>
              <a:gdLst/>
              <a:ahLst/>
              <a:cxnLst/>
              <a:rect l="l" t="t" r="r" b="b"/>
              <a:pathLst>
                <a:path w="1703" h="1692" extrusionOk="0">
                  <a:moveTo>
                    <a:pt x="836" y="1"/>
                  </a:moveTo>
                  <a:cubicBezTo>
                    <a:pt x="382" y="1"/>
                    <a:pt x="12" y="377"/>
                    <a:pt x="12" y="834"/>
                  </a:cubicBezTo>
                  <a:cubicBezTo>
                    <a:pt x="0" y="1299"/>
                    <a:pt x="381" y="1692"/>
                    <a:pt x="846" y="1692"/>
                  </a:cubicBezTo>
                  <a:cubicBezTo>
                    <a:pt x="1310" y="1692"/>
                    <a:pt x="1691" y="1323"/>
                    <a:pt x="1703" y="846"/>
                  </a:cubicBezTo>
                  <a:cubicBezTo>
                    <a:pt x="1703" y="382"/>
                    <a:pt x="1334" y="1"/>
                    <a:pt x="858" y="1"/>
                  </a:cubicBezTo>
                  <a:cubicBezTo>
                    <a:pt x="851" y="1"/>
                    <a:pt x="844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1252314" y="3268767"/>
              <a:ext cx="69308" cy="68819"/>
            </a:xfrm>
            <a:custGeom>
              <a:avLst/>
              <a:gdLst/>
              <a:ahLst/>
              <a:cxnLst/>
              <a:rect l="l" t="t" r="r" b="b"/>
              <a:pathLst>
                <a:path w="1703" h="1691" extrusionOk="0">
                  <a:moveTo>
                    <a:pt x="836" y="0"/>
                  </a:moveTo>
                  <a:cubicBezTo>
                    <a:pt x="381" y="0"/>
                    <a:pt x="0" y="376"/>
                    <a:pt x="0" y="834"/>
                  </a:cubicBezTo>
                  <a:cubicBezTo>
                    <a:pt x="0" y="1298"/>
                    <a:pt x="369" y="1691"/>
                    <a:pt x="845" y="1691"/>
                  </a:cubicBezTo>
                  <a:cubicBezTo>
                    <a:pt x="1310" y="1691"/>
                    <a:pt x="1691" y="1322"/>
                    <a:pt x="1691" y="858"/>
                  </a:cubicBezTo>
                  <a:cubicBezTo>
                    <a:pt x="1703" y="381"/>
                    <a:pt x="1322" y="0"/>
                    <a:pt x="857" y="0"/>
                  </a:cubicBezTo>
                  <a:cubicBezTo>
                    <a:pt x="850" y="0"/>
                    <a:pt x="843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2"/>
          <p:cNvSpPr/>
          <p:nvPr/>
        </p:nvSpPr>
        <p:spPr>
          <a:xfrm>
            <a:off x="356739" y="3652984"/>
            <a:ext cx="144514" cy="97448"/>
          </a:xfrm>
          <a:custGeom>
            <a:avLst/>
            <a:gdLst/>
            <a:ahLst/>
            <a:cxnLst/>
            <a:rect l="l" t="t" r="r" b="b"/>
            <a:pathLst>
              <a:path w="4532" h="3056" extrusionOk="0">
                <a:moveTo>
                  <a:pt x="2405" y="0"/>
                </a:moveTo>
                <a:cubicBezTo>
                  <a:pt x="2257" y="0"/>
                  <a:pt x="2100" y="15"/>
                  <a:pt x="1932" y="47"/>
                </a:cubicBezTo>
                <a:cubicBezTo>
                  <a:pt x="1" y="413"/>
                  <a:pt x="635" y="3056"/>
                  <a:pt x="2321" y="3056"/>
                </a:cubicBezTo>
                <a:cubicBezTo>
                  <a:pt x="2444" y="3056"/>
                  <a:pt x="2572" y="3042"/>
                  <a:pt x="2706" y="3012"/>
                </a:cubicBezTo>
                <a:cubicBezTo>
                  <a:pt x="4532" y="2591"/>
                  <a:pt x="4352" y="0"/>
                  <a:pt x="24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7933654" y="340743"/>
            <a:ext cx="158640" cy="106983"/>
          </a:xfrm>
          <a:custGeom>
            <a:avLst/>
            <a:gdLst/>
            <a:ahLst/>
            <a:cxnLst/>
            <a:rect l="l" t="t" r="r" b="b"/>
            <a:pathLst>
              <a:path w="4975" h="3355" extrusionOk="0">
                <a:moveTo>
                  <a:pt x="2637" y="1"/>
                </a:moveTo>
                <a:cubicBezTo>
                  <a:pt x="2474" y="1"/>
                  <a:pt x="2301" y="17"/>
                  <a:pt x="2116" y="53"/>
                </a:cubicBezTo>
                <a:cubicBezTo>
                  <a:pt x="0" y="451"/>
                  <a:pt x="688" y="3354"/>
                  <a:pt x="2529" y="3354"/>
                </a:cubicBezTo>
                <a:cubicBezTo>
                  <a:pt x="2667" y="3354"/>
                  <a:pt x="2811" y="3338"/>
                  <a:pt x="2961" y="3303"/>
                </a:cubicBezTo>
                <a:cubicBezTo>
                  <a:pt x="4975" y="2849"/>
                  <a:pt x="4768" y="1"/>
                  <a:pt x="2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601797" y="365029"/>
            <a:ext cx="86479" cy="58418"/>
          </a:xfrm>
          <a:custGeom>
            <a:avLst/>
            <a:gdLst/>
            <a:ahLst/>
            <a:cxnLst/>
            <a:rect l="l" t="t" r="r" b="b"/>
            <a:pathLst>
              <a:path w="2712" h="1832" extrusionOk="0">
                <a:moveTo>
                  <a:pt x="1439" y="1"/>
                </a:moveTo>
                <a:cubicBezTo>
                  <a:pt x="1350" y="1"/>
                  <a:pt x="1254" y="10"/>
                  <a:pt x="1152" y="29"/>
                </a:cubicBezTo>
                <a:cubicBezTo>
                  <a:pt x="1" y="251"/>
                  <a:pt x="373" y="1832"/>
                  <a:pt x="1379" y="1832"/>
                </a:cubicBezTo>
                <a:cubicBezTo>
                  <a:pt x="1455" y="1832"/>
                  <a:pt x="1534" y="1823"/>
                  <a:pt x="1617" y="1803"/>
                </a:cubicBezTo>
                <a:cubicBezTo>
                  <a:pt x="2711" y="1549"/>
                  <a:pt x="2604" y="1"/>
                  <a:pt x="1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8778257" y="3251706"/>
            <a:ext cx="86575" cy="58322"/>
          </a:xfrm>
          <a:custGeom>
            <a:avLst/>
            <a:gdLst/>
            <a:ahLst/>
            <a:cxnLst/>
            <a:rect l="l" t="t" r="r" b="b"/>
            <a:pathLst>
              <a:path w="2715" h="1829" extrusionOk="0">
                <a:moveTo>
                  <a:pt x="1430" y="0"/>
                </a:moveTo>
                <a:cubicBezTo>
                  <a:pt x="1343" y="0"/>
                  <a:pt x="1251" y="8"/>
                  <a:pt x="1153" y="26"/>
                </a:cubicBezTo>
                <a:cubicBezTo>
                  <a:pt x="1" y="248"/>
                  <a:pt x="373" y="1829"/>
                  <a:pt x="1379" y="1829"/>
                </a:cubicBezTo>
                <a:cubicBezTo>
                  <a:pt x="1455" y="1829"/>
                  <a:pt x="1534" y="1820"/>
                  <a:pt x="1617" y="1801"/>
                </a:cubicBezTo>
                <a:cubicBezTo>
                  <a:pt x="2714" y="1546"/>
                  <a:pt x="2604" y="0"/>
                  <a:pt x="14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5490080" y="365081"/>
            <a:ext cx="86575" cy="58322"/>
          </a:xfrm>
          <a:custGeom>
            <a:avLst/>
            <a:gdLst/>
            <a:ahLst/>
            <a:cxnLst/>
            <a:rect l="l" t="t" r="r" b="b"/>
            <a:pathLst>
              <a:path w="2715" h="1829" extrusionOk="0">
                <a:moveTo>
                  <a:pt x="1442" y="0"/>
                </a:moveTo>
                <a:cubicBezTo>
                  <a:pt x="1353" y="0"/>
                  <a:pt x="1257" y="9"/>
                  <a:pt x="1155" y="29"/>
                </a:cubicBezTo>
                <a:cubicBezTo>
                  <a:pt x="1" y="251"/>
                  <a:pt x="378" y="1829"/>
                  <a:pt x="1390" y="1829"/>
                </a:cubicBezTo>
                <a:cubicBezTo>
                  <a:pt x="1463" y="1829"/>
                  <a:pt x="1540" y="1820"/>
                  <a:pt x="1619" y="1803"/>
                </a:cubicBezTo>
                <a:cubicBezTo>
                  <a:pt x="2714" y="1548"/>
                  <a:pt x="2607" y="0"/>
                  <a:pt x="14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"/>
          <p:cNvGrpSpPr/>
          <p:nvPr/>
        </p:nvGrpSpPr>
        <p:grpSpPr>
          <a:xfrm rot="-1184271">
            <a:off x="3769341" y="4765807"/>
            <a:ext cx="1605313" cy="323692"/>
            <a:chOff x="-2409434" y="3707764"/>
            <a:chExt cx="1605394" cy="323708"/>
          </a:xfrm>
        </p:grpSpPr>
        <p:sp>
          <p:nvSpPr>
            <p:cNvPr id="203" name="Google Shape;203;p2"/>
            <p:cNvSpPr/>
            <p:nvPr/>
          </p:nvSpPr>
          <p:spPr>
            <a:xfrm>
              <a:off x="-2409434" y="3708252"/>
              <a:ext cx="1605394" cy="323220"/>
            </a:xfrm>
            <a:custGeom>
              <a:avLst/>
              <a:gdLst/>
              <a:ahLst/>
              <a:cxnLst/>
              <a:rect l="l" t="t" r="r" b="b"/>
              <a:pathLst>
                <a:path w="39447" h="7942" extrusionOk="0">
                  <a:moveTo>
                    <a:pt x="39101" y="0"/>
                  </a:moveTo>
                  <a:lnTo>
                    <a:pt x="38899" y="1310"/>
                  </a:lnTo>
                  <a:cubicBezTo>
                    <a:pt x="38899" y="1381"/>
                    <a:pt x="38848" y="1417"/>
                    <a:pt x="38797" y="1417"/>
                  </a:cubicBezTo>
                  <a:cubicBezTo>
                    <a:pt x="38747" y="1417"/>
                    <a:pt x="38696" y="1381"/>
                    <a:pt x="38696" y="1310"/>
                  </a:cubicBezTo>
                  <a:lnTo>
                    <a:pt x="38696" y="346"/>
                  </a:lnTo>
                  <a:lnTo>
                    <a:pt x="38065" y="346"/>
                  </a:lnTo>
                  <a:lnTo>
                    <a:pt x="38065" y="1310"/>
                  </a:lnTo>
                  <a:cubicBezTo>
                    <a:pt x="38065" y="1381"/>
                    <a:pt x="38015" y="1417"/>
                    <a:pt x="37964" y="1417"/>
                  </a:cubicBezTo>
                  <a:cubicBezTo>
                    <a:pt x="37913" y="1417"/>
                    <a:pt x="37863" y="1381"/>
                    <a:pt x="37863" y="1310"/>
                  </a:cubicBezTo>
                  <a:lnTo>
                    <a:pt x="37863" y="346"/>
                  </a:lnTo>
                  <a:lnTo>
                    <a:pt x="37279" y="346"/>
                  </a:lnTo>
                  <a:lnTo>
                    <a:pt x="37279" y="1310"/>
                  </a:lnTo>
                  <a:cubicBezTo>
                    <a:pt x="37279" y="1381"/>
                    <a:pt x="37226" y="1417"/>
                    <a:pt x="37172" y="1417"/>
                  </a:cubicBezTo>
                  <a:cubicBezTo>
                    <a:pt x="37119" y="1417"/>
                    <a:pt x="37065" y="1381"/>
                    <a:pt x="37065" y="1310"/>
                  </a:cubicBezTo>
                  <a:lnTo>
                    <a:pt x="37065" y="346"/>
                  </a:lnTo>
                  <a:lnTo>
                    <a:pt x="36553" y="346"/>
                  </a:lnTo>
                  <a:lnTo>
                    <a:pt x="36553" y="1798"/>
                  </a:lnTo>
                  <a:cubicBezTo>
                    <a:pt x="36553" y="1953"/>
                    <a:pt x="36434" y="2030"/>
                    <a:pt x="36315" y="2030"/>
                  </a:cubicBezTo>
                  <a:cubicBezTo>
                    <a:pt x="36196" y="2030"/>
                    <a:pt x="36077" y="1953"/>
                    <a:pt x="36077" y="1798"/>
                  </a:cubicBezTo>
                  <a:lnTo>
                    <a:pt x="36077" y="346"/>
                  </a:lnTo>
                  <a:lnTo>
                    <a:pt x="35434" y="346"/>
                  </a:lnTo>
                  <a:lnTo>
                    <a:pt x="35434" y="1310"/>
                  </a:lnTo>
                  <a:cubicBezTo>
                    <a:pt x="35434" y="1381"/>
                    <a:pt x="35380" y="1417"/>
                    <a:pt x="35328" y="1417"/>
                  </a:cubicBezTo>
                  <a:cubicBezTo>
                    <a:pt x="35276" y="1417"/>
                    <a:pt x="35226" y="1381"/>
                    <a:pt x="35232" y="1310"/>
                  </a:cubicBezTo>
                  <a:lnTo>
                    <a:pt x="35232" y="346"/>
                  </a:lnTo>
                  <a:lnTo>
                    <a:pt x="34517" y="346"/>
                  </a:lnTo>
                  <a:lnTo>
                    <a:pt x="34517" y="1310"/>
                  </a:lnTo>
                  <a:cubicBezTo>
                    <a:pt x="34517" y="1381"/>
                    <a:pt x="34464" y="1417"/>
                    <a:pt x="34410" y="1417"/>
                  </a:cubicBezTo>
                  <a:cubicBezTo>
                    <a:pt x="34356" y="1417"/>
                    <a:pt x="34303" y="1381"/>
                    <a:pt x="34303" y="1310"/>
                  </a:cubicBezTo>
                  <a:lnTo>
                    <a:pt x="34303" y="346"/>
                  </a:lnTo>
                  <a:lnTo>
                    <a:pt x="33612" y="346"/>
                  </a:lnTo>
                  <a:lnTo>
                    <a:pt x="33612" y="1310"/>
                  </a:lnTo>
                  <a:cubicBezTo>
                    <a:pt x="33612" y="1381"/>
                    <a:pt x="33562" y="1417"/>
                    <a:pt x="33511" y="1417"/>
                  </a:cubicBezTo>
                  <a:cubicBezTo>
                    <a:pt x="33461" y="1417"/>
                    <a:pt x="33410" y="1381"/>
                    <a:pt x="33410" y="1310"/>
                  </a:cubicBezTo>
                  <a:lnTo>
                    <a:pt x="33410" y="346"/>
                  </a:lnTo>
                  <a:lnTo>
                    <a:pt x="32779" y="346"/>
                  </a:lnTo>
                  <a:lnTo>
                    <a:pt x="32779" y="1310"/>
                  </a:lnTo>
                  <a:cubicBezTo>
                    <a:pt x="32779" y="1381"/>
                    <a:pt x="32728" y="1417"/>
                    <a:pt x="32678" y="1417"/>
                  </a:cubicBezTo>
                  <a:cubicBezTo>
                    <a:pt x="32627" y="1417"/>
                    <a:pt x="32576" y="1381"/>
                    <a:pt x="32576" y="1310"/>
                  </a:cubicBezTo>
                  <a:lnTo>
                    <a:pt x="32576" y="346"/>
                  </a:lnTo>
                  <a:lnTo>
                    <a:pt x="31993" y="346"/>
                  </a:lnTo>
                  <a:lnTo>
                    <a:pt x="31993" y="1310"/>
                  </a:lnTo>
                  <a:cubicBezTo>
                    <a:pt x="31993" y="1381"/>
                    <a:pt x="31939" y="1417"/>
                    <a:pt x="31886" y="1417"/>
                  </a:cubicBezTo>
                  <a:cubicBezTo>
                    <a:pt x="31832" y="1417"/>
                    <a:pt x="31779" y="1381"/>
                    <a:pt x="31779" y="1310"/>
                  </a:cubicBezTo>
                  <a:lnTo>
                    <a:pt x="31779" y="346"/>
                  </a:lnTo>
                  <a:lnTo>
                    <a:pt x="31088" y="346"/>
                  </a:lnTo>
                  <a:lnTo>
                    <a:pt x="31088" y="1798"/>
                  </a:lnTo>
                  <a:cubicBezTo>
                    <a:pt x="31088" y="1953"/>
                    <a:pt x="30969" y="2030"/>
                    <a:pt x="30850" y="2030"/>
                  </a:cubicBezTo>
                  <a:cubicBezTo>
                    <a:pt x="30731" y="2030"/>
                    <a:pt x="30612" y="1953"/>
                    <a:pt x="30612" y="1798"/>
                  </a:cubicBezTo>
                  <a:lnTo>
                    <a:pt x="30612" y="346"/>
                  </a:lnTo>
                  <a:lnTo>
                    <a:pt x="29969" y="346"/>
                  </a:lnTo>
                  <a:lnTo>
                    <a:pt x="29969" y="1310"/>
                  </a:lnTo>
                  <a:cubicBezTo>
                    <a:pt x="29963" y="1381"/>
                    <a:pt x="29909" y="1417"/>
                    <a:pt x="29857" y="1417"/>
                  </a:cubicBezTo>
                  <a:cubicBezTo>
                    <a:pt x="29805" y="1417"/>
                    <a:pt x="29755" y="1381"/>
                    <a:pt x="29755" y="1310"/>
                  </a:cubicBezTo>
                  <a:lnTo>
                    <a:pt x="29755" y="346"/>
                  </a:lnTo>
                  <a:lnTo>
                    <a:pt x="29040" y="346"/>
                  </a:lnTo>
                  <a:lnTo>
                    <a:pt x="29040" y="1310"/>
                  </a:lnTo>
                  <a:cubicBezTo>
                    <a:pt x="29040" y="1381"/>
                    <a:pt x="28990" y="1417"/>
                    <a:pt x="28939" y="1417"/>
                  </a:cubicBezTo>
                  <a:cubicBezTo>
                    <a:pt x="28889" y="1417"/>
                    <a:pt x="28838" y="1381"/>
                    <a:pt x="28838" y="1310"/>
                  </a:cubicBezTo>
                  <a:lnTo>
                    <a:pt x="28838" y="346"/>
                  </a:lnTo>
                  <a:lnTo>
                    <a:pt x="28147" y="346"/>
                  </a:lnTo>
                  <a:lnTo>
                    <a:pt x="28147" y="1310"/>
                  </a:lnTo>
                  <a:cubicBezTo>
                    <a:pt x="28147" y="1381"/>
                    <a:pt x="28094" y="1417"/>
                    <a:pt x="28040" y="1417"/>
                  </a:cubicBezTo>
                  <a:cubicBezTo>
                    <a:pt x="27987" y="1417"/>
                    <a:pt x="27933" y="1381"/>
                    <a:pt x="27933" y="1310"/>
                  </a:cubicBezTo>
                  <a:lnTo>
                    <a:pt x="27933" y="346"/>
                  </a:lnTo>
                  <a:lnTo>
                    <a:pt x="27314" y="346"/>
                  </a:lnTo>
                  <a:lnTo>
                    <a:pt x="27314" y="1310"/>
                  </a:lnTo>
                  <a:cubicBezTo>
                    <a:pt x="27314" y="1381"/>
                    <a:pt x="27260" y="1417"/>
                    <a:pt x="27207" y="1417"/>
                  </a:cubicBezTo>
                  <a:cubicBezTo>
                    <a:pt x="27153" y="1417"/>
                    <a:pt x="27100" y="1381"/>
                    <a:pt x="27100" y="1310"/>
                  </a:cubicBezTo>
                  <a:lnTo>
                    <a:pt x="27100" y="346"/>
                  </a:lnTo>
                  <a:lnTo>
                    <a:pt x="26516" y="346"/>
                  </a:lnTo>
                  <a:lnTo>
                    <a:pt x="26516" y="1310"/>
                  </a:lnTo>
                  <a:cubicBezTo>
                    <a:pt x="26516" y="1381"/>
                    <a:pt x="26466" y="1417"/>
                    <a:pt x="26415" y="1417"/>
                  </a:cubicBezTo>
                  <a:cubicBezTo>
                    <a:pt x="26364" y="1417"/>
                    <a:pt x="26314" y="1381"/>
                    <a:pt x="26314" y="1310"/>
                  </a:cubicBezTo>
                  <a:lnTo>
                    <a:pt x="26314" y="346"/>
                  </a:lnTo>
                  <a:lnTo>
                    <a:pt x="25611" y="346"/>
                  </a:lnTo>
                  <a:lnTo>
                    <a:pt x="25611" y="1798"/>
                  </a:lnTo>
                  <a:cubicBezTo>
                    <a:pt x="25611" y="1953"/>
                    <a:pt x="25492" y="2030"/>
                    <a:pt x="25373" y="2030"/>
                  </a:cubicBezTo>
                  <a:cubicBezTo>
                    <a:pt x="25254" y="2030"/>
                    <a:pt x="25135" y="1953"/>
                    <a:pt x="25135" y="1798"/>
                  </a:cubicBezTo>
                  <a:lnTo>
                    <a:pt x="25135" y="346"/>
                  </a:lnTo>
                  <a:lnTo>
                    <a:pt x="24492" y="346"/>
                  </a:lnTo>
                  <a:lnTo>
                    <a:pt x="24492" y="1310"/>
                  </a:lnTo>
                  <a:cubicBezTo>
                    <a:pt x="24492" y="1381"/>
                    <a:pt x="24439" y="1417"/>
                    <a:pt x="24385" y="1417"/>
                  </a:cubicBezTo>
                  <a:cubicBezTo>
                    <a:pt x="24331" y="1417"/>
                    <a:pt x="24278" y="1381"/>
                    <a:pt x="24278" y="1310"/>
                  </a:cubicBezTo>
                  <a:lnTo>
                    <a:pt x="24278" y="346"/>
                  </a:lnTo>
                  <a:lnTo>
                    <a:pt x="23563" y="346"/>
                  </a:lnTo>
                  <a:lnTo>
                    <a:pt x="23563" y="1310"/>
                  </a:lnTo>
                  <a:cubicBezTo>
                    <a:pt x="23563" y="1381"/>
                    <a:pt x="23513" y="1417"/>
                    <a:pt x="23462" y="1417"/>
                  </a:cubicBezTo>
                  <a:cubicBezTo>
                    <a:pt x="23412" y="1417"/>
                    <a:pt x="23361" y="1381"/>
                    <a:pt x="23361" y="1310"/>
                  </a:cubicBezTo>
                  <a:lnTo>
                    <a:pt x="23361" y="346"/>
                  </a:lnTo>
                  <a:lnTo>
                    <a:pt x="22670" y="346"/>
                  </a:lnTo>
                  <a:lnTo>
                    <a:pt x="22670" y="1310"/>
                  </a:lnTo>
                  <a:cubicBezTo>
                    <a:pt x="22670" y="1381"/>
                    <a:pt x="22620" y="1417"/>
                    <a:pt x="22569" y="1417"/>
                  </a:cubicBezTo>
                  <a:cubicBezTo>
                    <a:pt x="22519" y="1417"/>
                    <a:pt x="22468" y="1381"/>
                    <a:pt x="22468" y="1310"/>
                  </a:cubicBezTo>
                  <a:lnTo>
                    <a:pt x="22468" y="346"/>
                  </a:lnTo>
                  <a:lnTo>
                    <a:pt x="21837" y="346"/>
                  </a:lnTo>
                  <a:lnTo>
                    <a:pt x="21837" y="1310"/>
                  </a:lnTo>
                  <a:cubicBezTo>
                    <a:pt x="21837" y="1381"/>
                    <a:pt x="21786" y="1417"/>
                    <a:pt x="21736" y="1417"/>
                  </a:cubicBezTo>
                  <a:cubicBezTo>
                    <a:pt x="21685" y="1417"/>
                    <a:pt x="21635" y="1381"/>
                    <a:pt x="21635" y="1310"/>
                  </a:cubicBezTo>
                  <a:lnTo>
                    <a:pt x="21635" y="346"/>
                  </a:lnTo>
                  <a:lnTo>
                    <a:pt x="21051" y="346"/>
                  </a:lnTo>
                  <a:lnTo>
                    <a:pt x="21051" y="1310"/>
                  </a:lnTo>
                  <a:cubicBezTo>
                    <a:pt x="21051" y="1381"/>
                    <a:pt x="20998" y="1417"/>
                    <a:pt x="20946" y="1417"/>
                  </a:cubicBezTo>
                  <a:cubicBezTo>
                    <a:pt x="20893" y="1417"/>
                    <a:pt x="20843" y="1381"/>
                    <a:pt x="20849" y="1310"/>
                  </a:cubicBezTo>
                  <a:lnTo>
                    <a:pt x="20849" y="346"/>
                  </a:lnTo>
                  <a:lnTo>
                    <a:pt x="20134" y="346"/>
                  </a:lnTo>
                  <a:lnTo>
                    <a:pt x="20134" y="1798"/>
                  </a:lnTo>
                  <a:cubicBezTo>
                    <a:pt x="20134" y="1953"/>
                    <a:pt x="20018" y="2030"/>
                    <a:pt x="19902" y="2030"/>
                  </a:cubicBezTo>
                  <a:cubicBezTo>
                    <a:pt x="19786" y="2030"/>
                    <a:pt x="19670" y="1953"/>
                    <a:pt x="19670" y="1798"/>
                  </a:cubicBezTo>
                  <a:lnTo>
                    <a:pt x="19670" y="346"/>
                  </a:lnTo>
                  <a:lnTo>
                    <a:pt x="19027" y="346"/>
                  </a:lnTo>
                  <a:lnTo>
                    <a:pt x="19027" y="1310"/>
                  </a:lnTo>
                  <a:cubicBezTo>
                    <a:pt x="19021" y="1381"/>
                    <a:pt x="18968" y="1417"/>
                    <a:pt x="18916" y="1417"/>
                  </a:cubicBezTo>
                  <a:cubicBezTo>
                    <a:pt x="18863" y="1417"/>
                    <a:pt x="18813" y="1381"/>
                    <a:pt x="18813" y="1310"/>
                  </a:cubicBezTo>
                  <a:lnTo>
                    <a:pt x="18813" y="346"/>
                  </a:lnTo>
                  <a:lnTo>
                    <a:pt x="18098" y="346"/>
                  </a:lnTo>
                  <a:lnTo>
                    <a:pt x="18098" y="1310"/>
                  </a:lnTo>
                  <a:cubicBezTo>
                    <a:pt x="18098" y="1381"/>
                    <a:pt x="18048" y="1417"/>
                    <a:pt x="17997" y="1417"/>
                  </a:cubicBezTo>
                  <a:cubicBezTo>
                    <a:pt x="17947" y="1417"/>
                    <a:pt x="17896" y="1381"/>
                    <a:pt x="17896" y="1310"/>
                  </a:cubicBezTo>
                  <a:lnTo>
                    <a:pt x="17896" y="346"/>
                  </a:lnTo>
                  <a:lnTo>
                    <a:pt x="17206" y="346"/>
                  </a:lnTo>
                  <a:lnTo>
                    <a:pt x="17206" y="1310"/>
                  </a:lnTo>
                  <a:cubicBezTo>
                    <a:pt x="17206" y="1381"/>
                    <a:pt x="17152" y="1417"/>
                    <a:pt x="17098" y="1417"/>
                  </a:cubicBezTo>
                  <a:cubicBezTo>
                    <a:pt x="17045" y="1417"/>
                    <a:pt x="16991" y="1381"/>
                    <a:pt x="16991" y="1310"/>
                  </a:cubicBezTo>
                  <a:lnTo>
                    <a:pt x="16991" y="346"/>
                  </a:lnTo>
                  <a:lnTo>
                    <a:pt x="16384" y="346"/>
                  </a:lnTo>
                  <a:lnTo>
                    <a:pt x="16384" y="1310"/>
                  </a:lnTo>
                  <a:cubicBezTo>
                    <a:pt x="16378" y="1381"/>
                    <a:pt x="16324" y="1417"/>
                    <a:pt x="16272" y="1417"/>
                  </a:cubicBezTo>
                  <a:cubicBezTo>
                    <a:pt x="16220" y="1417"/>
                    <a:pt x="16170" y="1381"/>
                    <a:pt x="16170" y="1310"/>
                  </a:cubicBezTo>
                  <a:lnTo>
                    <a:pt x="16170" y="346"/>
                  </a:lnTo>
                  <a:lnTo>
                    <a:pt x="15586" y="346"/>
                  </a:lnTo>
                  <a:lnTo>
                    <a:pt x="15586" y="1310"/>
                  </a:lnTo>
                  <a:cubicBezTo>
                    <a:pt x="15586" y="1381"/>
                    <a:pt x="15533" y="1417"/>
                    <a:pt x="15481" y="1417"/>
                  </a:cubicBezTo>
                  <a:cubicBezTo>
                    <a:pt x="15428" y="1417"/>
                    <a:pt x="15378" y="1381"/>
                    <a:pt x="15384" y="1310"/>
                  </a:cubicBezTo>
                  <a:lnTo>
                    <a:pt x="15384" y="346"/>
                  </a:lnTo>
                  <a:lnTo>
                    <a:pt x="14669" y="346"/>
                  </a:lnTo>
                  <a:lnTo>
                    <a:pt x="14669" y="1798"/>
                  </a:lnTo>
                  <a:cubicBezTo>
                    <a:pt x="14669" y="1953"/>
                    <a:pt x="14553" y="2030"/>
                    <a:pt x="14437" y="2030"/>
                  </a:cubicBezTo>
                  <a:cubicBezTo>
                    <a:pt x="14321" y="2030"/>
                    <a:pt x="14205" y="1953"/>
                    <a:pt x="14205" y="1798"/>
                  </a:cubicBezTo>
                  <a:lnTo>
                    <a:pt x="14205" y="346"/>
                  </a:lnTo>
                  <a:lnTo>
                    <a:pt x="13550" y="346"/>
                  </a:lnTo>
                  <a:lnTo>
                    <a:pt x="13550" y="1310"/>
                  </a:lnTo>
                  <a:cubicBezTo>
                    <a:pt x="13550" y="1381"/>
                    <a:pt x="13497" y="1417"/>
                    <a:pt x="13445" y="1417"/>
                  </a:cubicBezTo>
                  <a:cubicBezTo>
                    <a:pt x="13393" y="1417"/>
                    <a:pt x="13342" y="1381"/>
                    <a:pt x="13348" y="1310"/>
                  </a:cubicBezTo>
                  <a:lnTo>
                    <a:pt x="13348" y="346"/>
                  </a:lnTo>
                  <a:lnTo>
                    <a:pt x="12634" y="346"/>
                  </a:lnTo>
                  <a:lnTo>
                    <a:pt x="12634" y="1310"/>
                  </a:lnTo>
                  <a:cubicBezTo>
                    <a:pt x="12634" y="1381"/>
                    <a:pt x="12580" y="1417"/>
                    <a:pt x="12526" y="1417"/>
                  </a:cubicBezTo>
                  <a:cubicBezTo>
                    <a:pt x="12473" y="1417"/>
                    <a:pt x="12419" y="1381"/>
                    <a:pt x="12419" y="1310"/>
                  </a:cubicBezTo>
                  <a:lnTo>
                    <a:pt x="12419" y="346"/>
                  </a:lnTo>
                  <a:lnTo>
                    <a:pt x="11729" y="346"/>
                  </a:lnTo>
                  <a:lnTo>
                    <a:pt x="11729" y="1310"/>
                  </a:lnTo>
                  <a:cubicBezTo>
                    <a:pt x="11729" y="1381"/>
                    <a:pt x="11678" y="1417"/>
                    <a:pt x="11627" y="1417"/>
                  </a:cubicBezTo>
                  <a:cubicBezTo>
                    <a:pt x="11577" y="1417"/>
                    <a:pt x="11526" y="1381"/>
                    <a:pt x="11526" y="1310"/>
                  </a:cubicBezTo>
                  <a:lnTo>
                    <a:pt x="11526" y="346"/>
                  </a:lnTo>
                  <a:lnTo>
                    <a:pt x="10907" y="346"/>
                  </a:lnTo>
                  <a:lnTo>
                    <a:pt x="10907" y="1310"/>
                  </a:lnTo>
                  <a:cubicBezTo>
                    <a:pt x="10901" y="1381"/>
                    <a:pt x="10848" y="1417"/>
                    <a:pt x="10795" y="1417"/>
                  </a:cubicBezTo>
                  <a:cubicBezTo>
                    <a:pt x="10743" y="1417"/>
                    <a:pt x="10693" y="1381"/>
                    <a:pt x="10693" y="1310"/>
                  </a:cubicBezTo>
                  <a:lnTo>
                    <a:pt x="10693" y="346"/>
                  </a:lnTo>
                  <a:lnTo>
                    <a:pt x="10109" y="346"/>
                  </a:lnTo>
                  <a:lnTo>
                    <a:pt x="10109" y="1310"/>
                  </a:lnTo>
                  <a:cubicBezTo>
                    <a:pt x="10109" y="1381"/>
                    <a:pt x="10056" y="1417"/>
                    <a:pt x="10004" y="1417"/>
                  </a:cubicBezTo>
                  <a:cubicBezTo>
                    <a:pt x="9952" y="1417"/>
                    <a:pt x="9901" y="1381"/>
                    <a:pt x="9907" y="1310"/>
                  </a:cubicBezTo>
                  <a:lnTo>
                    <a:pt x="9907" y="346"/>
                  </a:lnTo>
                  <a:lnTo>
                    <a:pt x="9193" y="346"/>
                  </a:lnTo>
                  <a:lnTo>
                    <a:pt x="9193" y="1798"/>
                  </a:lnTo>
                  <a:cubicBezTo>
                    <a:pt x="9193" y="1953"/>
                    <a:pt x="9077" y="2030"/>
                    <a:pt x="8960" y="2030"/>
                  </a:cubicBezTo>
                  <a:cubicBezTo>
                    <a:pt x="8844" y="2030"/>
                    <a:pt x="8728" y="1953"/>
                    <a:pt x="8728" y="1798"/>
                  </a:cubicBezTo>
                  <a:lnTo>
                    <a:pt x="8728" y="346"/>
                  </a:lnTo>
                  <a:lnTo>
                    <a:pt x="8085" y="346"/>
                  </a:lnTo>
                  <a:lnTo>
                    <a:pt x="8085" y="1310"/>
                  </a:lnTo>
                  <a:cubicBezTo>
                    <a:pt x="8079" y="1381"/>
                    <a:pt x="8026" y="1417"/>
                    <a:pt x="7974" y="1417"/>
                  </a:cubicBezTo>
                  <a:cubicBezTo>
                    <a:pt x="7922" y="1417"/>
                    <a:pt x="7871" y="1381"/>
                    <a:pt x="7871" y="1310"/>
                  </a:cubicBezTo>
                  <a:lnTo>
                    <a:pt x="7871" y="346"/>
                  </a:lnTo>
                  <a:lnTo>
                    <a:pt x="7157" y="346"/>
                  </a:lnTo>
                  <a:lnTo>
                    <a:pt x="7157" y="1310"/>
                  </a:lnTo>
                  <a:cubicBezTo>
                    <a:pt x="7157" y="1381"/>
                    <a:pt x="7106" y="1417"/>
                    <a:pt x="7055" y="1417"/>
                  </a:cubicBezTo>
                  <a:cubicBezTo>
                    <a:pt x="7005" y="1417"/>
                    <a:pt x="6954" y="1381"/>
                    <a:pt x="6954" y="1310"/>
                  </a:cubicBezTo>
                  <a:lnTo>
                    <a:pt x="6954" y="346"/>
                  </a:lnTo>
                  <a:lnTo>
                    <a:pt x="6264" y="346"/>
                  </a:lnTo>
                  <a:lnTo>
                    <a:pt x="6264" y="1310"/>
                  </a:lnTo>
                  <a:cubicBezTo>
                    <a:pt x="6258" y="1381"/>
                    <a:pt x="6204" y="1417"/>
                    <a:pt x="6152" y="1417"/>
                  </a:cubicBezTo>
                  <a:cubicBezTo>
                    <a:pt x="6100" y="1417"/>
                    <a:pt x="6049" y="1381"/>
                    <a:pt x="6049" y="1310"/>
                  </a:cubicBezTo>
                  <a:lnTo>
                    <a:pt x="6049" y="346"/>
                  </a:lnTo>
                  <a:lnTo>
                    <a:pt x="5430" y="346"/>
                  </a:lnTo>
                  <a:lnTo>
                    <a:pt x="5430" y="1310"/>
                  </a:lnTo>
                  <a:cubicBezTo>
                    <a:pt x="5430" y="1381"/>
                    <a:pt x="5377" y="1417"/>
                    <a:pt x="5323" y="1417"/>
                  </a:cubicBezTo>
                  <a:cubicBezTo>
                    <a:pt x="5269" y="1417"/>
                    <a:pt x="5216" y="1381"/>
                    <a:pt x="5216" y="1310"/>
                  </a:cubicBezTo>
                  <a:lnTo>
                    <a:pt x="5216" y="346"/>
                  </a:lnTo>
                  <a:lnTo>
                    <a:pt x="4633" y="346"/>
                  </a:lnTo>
                  <a:lnTo>
                    <a:pt x="4633" y="1310"/>
                  </a:lnTo>
                  <a:cubicBezTo>
                    <a:pt x="4633" y="1381"/>
                    <a:pt x="4582" y="1417"/>
                    <a:pt x="4531" y="1417"/>
                  </a:cubicBezTo>
                  <a:cubicBezTo>
                    <a:pt x="4481" y="1417"/>
                    <a:pt x="4430" y="1381"/>
                    <a:pt x="4430" y="1310"/>
                  </a:cubicBezTo>
                  <a:lnTo>
                    <a:pt x="4430" y="346"/>
                  </a:lnTo>
                  <a:lnTo>
                    <a:pt x="3728" y="346"/>
                  </a:lnTo>
                  <a:lnTo>
                    <a:pt x="3728" y="1798"/>
                  </a:lnTo>
                  <a:cubicBezTo>
                    <a:pt x="3728" y="1953"/>
                    <a:pt x="3609" y="2030"/>
                    <a:pt x="3490" y="2030"/>
                  </a:cubicBezTo>
                  <a:cubicBezTo>
                    <a:pt x="3370" y="2030"/>
                    <a:pt x="3251" y="1953"/>
                    <a:pt x="3251" y="1798"/>
                  </a:cubicBezTo>
                  <a:lnTo>
                    <a:pt x="3251" y="346"/>
                  </a:lnTo>
                  <a:lnTo>
                    <a:pt x="2608" y="346"/>
                  </a:lnTo>
                  <a:lnTo>
                    <a:pt x="2608" y="1310"/>
                  </a:lnTo>
                  <a:cubicBezTo>
                    <a:pt x="2608" y="1381"/>
                    <a:pt x="2558" y="1417"/>
                    <a:pt x="2507" y="1417"/>
                  </a:cubicBezTo>
                  <a:cubicBezTo>
                    <a:pt x="2457" y="1417"/>
                    <a:pt x="2406" y="1381"/>
                    <a:pt x="2406" y="1310"/>
                  </a:cubicBezTo>
                  <a:lnTo>
                    <a:pt x="2406" y="346"/>
                  </a:lnTo>
                  <a:lnTo>
                    <a:pt x="1692" y="346"/>
                  </a:lnTo>
                  <a:lnTo>
                    <a:pt x="1692" y="1310"/>
                  </a:lnTo>
                  <a:cubicBezTo>
                    <a:pt x="1692" y="1381"/>
                    <a:pt x="1638" y="1417"/>
                    <a:pt x="1585" y="1417"/>
                  </a:cubicBezTo>
                  <a:cubicBezTo>
                    <a:pt x="1531" y="1417"/>
                    <a:pt x="1477" y="1381"/>
                    <a:pt x="1477" y="1310"/>
                  </a:cubicBezTo>
                  <a:lnTo>
                    <a:pt x="1477" y="346"/>
                  </a:lnTo>
                  <a:lnTo>
                    <a:pt x="787" y="346"/>
                  </a:lnTo>
                  <a:lnTo>
                    <a:pt x="787" y="1310"/>
                  </a:lnTo>
                  <a:cubicBezTo>
                    <a:pt x="787" y="1381"/>
                    <a:pt x="736" y="1417"/>
                    <a:pt x="686" y="1417"/>
                  </a:cubicBezTo>
                  <a:cubicBezTo>
                    <a:pt x="635" y="1417"/>
                    <a:pt x="584" y="1381"/>
                    <a:pt x="584" y="1310"/>
                  </a:cubicBezTo>
                  <a:lnTo>
                    <a:pt x="584" y="346"/>
                  </a:lnTo>
                  <a:lnTo>
                    <a:pt x="346" y="346"/>
                  </a:lnTo>
                  <a:lnTo>
                    <a:pt x="1" y="7942"/>
                  </a:lnTo>
                  <a:lnTo>
                    <a:pt x="39232" y="7942"/>
                  </a:lnTo>
                  <a:lnTo>
                    <a:pt x="39446" y="357"/>
                  </a:lnTo>
                  <a:lnTo>
                    <a:pt x="39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2409434" y="3896230"/>
              <a:ext cx="1585534" cy="121197"/>
            </a:xfrm>
            <a:custGeom>
              <a:avLst/>
              <a:gdLst/>
              <a:ahLst/>
              <a:cxnLst/>
              <a:rect l="l" t="t" r="r" b="b"/>
              <a:pathLst>
                <a:path w="38959" h="2978" extrusionOk="0">
                  <a:moveTo>
                    <a:pt x="38958" y="1"/>
                  </a:moveTo>
                  <a:cubicBezTo>
                    <a:pt x="31819" y="1414"/>
                    <a:pt x="24462" y="1953"/>
                    <a:pt x="17098" y="1953"/>
                  </a:cubicBezTo>
                  <a:cubicBezTo>
                    <a:pt x="11370" y="1953"/>
                    <a:pt x="5637" y="1627"/>
                    <a:pt x="1" y="1132"/>
                  </a:cubicBezTo>
                  <a:lnTo>
                    <a:pt x="1" y="2977"/>
                  </a:lnTo>
                  <a:lnTo>
                    <a:pt x="38875" y="2977"/>
                  </a:lnTo>
                  <a:lnTo>
                    <a:pt x="38958" y="1"/>
                  </a:ln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2409434" y="3707764"/>
              <a:ext cx="1591354" cy="267952"/>
            </a:xfrm>
            <a:custGeom>
              <a:avLst/>
              <a:gdLst/>
              <a:ahLst/>
              <a:cxnLst/>
              <a:rect l="l" t="t" r="r" b="b"/>
              <a:pathLst>
                <a:path w="39102" h="6584" extrusionOk="0">
                  <a:moveTo>
                    <a:pt x="38553" y="0"/>
                  </a:moveTo>
                  <a:lnTo>
                    <a:pt x="38553" y="965"/>
                  </a:lnTo>
                  <a:cubicBezTo>
                    <a:pt x="38553" y="1036"/>
                    <a:pt x="38503" y="1072"/>
                    <a:pt x="38452" y="1072"/>
                  </a:cubicBezTo>
                  <a:cubicBezTo>
                    <a:pt x="38402" y="1072"/>
                    <a:pt x="38351" y="1036"/>
                    <a:pt x="38351" y="965"/>
                  </a:cubicBezTo>
                  <a:lnTo>
                    <a:pt x="38351" y="12"/>
                  </a:lnTo>
                  <a:lnTo>
                    <a:pt x="37720" y="12"/>
                  </a:lnTo>
                  <a:lnTo>
                    <a:pt x="37720" y="977"/>
                  </a:lnTo>
                  <a:cubicBezTo>
                    <a:pt x="37720" y="1042"/>
                    <a:pt x="37669" y="1075"/>
                    <a:pt x="37619" y="1075"/>
                  </a:cubicBezTo>
                  <a:cubicBezTo>
                    <a:pt x="37568" y="1075"/>
                    <a:pt x="37518" y="1042"/>
                    <a:pt x="37518" y="977"/>
                  </a:cubicBezTo>
                  <a:lnTo>
                    <a:pt x="37518" y="12"/>
                  </a:lnTo>
                  <a:lnTo>
                    <a:pt x="36934" y="12"/>
                  </a:lnTo>
                  <a:lnTo>
                    <a:pt x="36934" y="977"/>
                  </a:lnTo>
                  <a:cubicBezTo>
                    <a:pt x="36934" y="1042"/>
                    <a:pt x="36881" y="1075"/>
                    <a:pt x="36827" y="1075"/>
                  </a:cubicBezTo>
                  <a:cubicBezTo>
                    <a:pt x="36773" y="1075"/>
                    <a:pt x="36720" y="1042"/>
                    <a:pt x="36720" y="977"/>
                  </a:cubicBezTo>
                  <a:lnTo>
                    <a:pt x="36720" y="12"/>
                  </a:lnTo>
                  <a:lnTo>
                    <a:pt x="36208" y="12"/>
                  </a:lnTo>
                  <a:lnTo>
                    <a:pt x="36208" y="1453"/>
                  </a:lnTo>
                  <a:cubicBezTo>
                    <a:pt x="36208" y="1614"/>
                    <a:pt x="36089" y="1694"/>
                    <a:pt x="35970" y="1694"/>
                  </a:cubicBezTo>
                  <a:cubicBezTo>
                    <a:pt x="35851" y="1694"/>
                    <a:pt x="35732" y="1614"/>
                    <a:pt x="35732" y="1453"/>
                  </a:cubicBezTo>
                  <a:lnTo>
                    <a:pt x="35732" y="12"/>
                  </a:lnTo>
                  <a:lnTo>
                    <a:pt x="35089" y="12"/>
                  </a:lnTo>
                  <a:lnTo>
                    <a:pt x="35089" y="977"/>
                  </a:lnTo>
                  <a:cubicBezTo>
                    <a:pt x="35089" y="1042"/>
                    <a:pt x="35035" y="1075"/>
                    <a:pt x="34982" y="1075"/>
                  </a:cubicBezTo>
                  <a:cubicBezTo>
                    <a:pt x="34928" y="1075"/>
                    <a:pt x="34874" y="1042"/>
                    <a:pt x="34874" y="977"/>
                  </a:cubicBezTo>
                  <a:lnTo>
                    <a:pt x="34874" y="12"/>
                  </a:lnTo>
                  <a:lnTo>
                    <a:pt x="34160" y="12"/>
                  </a:lnTo>
                  <a:lnTo>
                    <a:pt x="34160" y="977"/>
                  </a:lnTo>
                  <a:cubicBezTo>
                    <a:pt x="34160" y="1042"/>
                    <a:pt x="34109" y="1075"/>
                    <a:pt x="34059" y="1075"/>
                  </a:cubicBezTo>
                  <a:cubicBezTo>
                    <a:pt x="34008" y="1075"/>
                    <a:pt x="33958" y="1042"/>
                    <a:pt x="33958" y="977"/>
                  </a:cubicBezTo>
                  <a:lnTo>
                    <a:pt x="33958" y="12"/>
                  </a:lnTo>
                  <a:lnTo>
                    <a:pt x="33267" y="12"/>
                  </a:lnTo>
                  <a:lnTo>
                    <a:pt x="33267" y="977"/>
                  </a:lnTo>
                  <a:cubicBezTo>
                    <a:pt x="33267" y="1042"/>
                    <a:pt x="33213" y="1075"/>
                    <a:pt x="33160" y="1075"/>
                  </a:cubicBezTo>
                  <a:cubicBezTo>
                    <a:pt x="33106" y="1075"/>
                    <a:pt x="33053" y="1042"/>
                    <a:pt x="33053" y="977"/>
                  </a:cubicBezTo>
                  <a:lnTo>
                    <a:pt x="33053" y="12"/>
                  </a:lnTo>
                  <a:lnTo>
                    <a:pt x="32434" y="12"/>
                  </a:lnTo>
                  <a:lnTo>
                    <a:pt x="32434" y="977"/>
                  </a:lnTo>
                  <a:cubicBezTo>
                    <a:pt x="32434" y="1042"/>
                    <a:pt x="32380" y="1075"/>
                    <a:pt x="32326" y="1075"/>
                  </a:cubicBezTo>
                  <a:cubicBezTo>
                    <a:pt x="32273" y="1075"/>
                    <a:pt x="32219" y="1042"/>
                    <a:pt x="32219" y="977"/>
                  </a:cubicBezTo>
                  <a:lnTo>
                    <a:pt x="32219" y="12"/>
                  </a:lnTo>
                  <a:lnTo>
                    <a:pt x="31636" y="12"/>
                  </a:lnTo>
                  <a:lnTo>
                    <a:pt x="31636" y="977"/>
                  </a:lnTo>
                  <a:cubicBezTo>
                    <a:pt x="31636" y="1042"/>
                    <a:pt x="31585" y="1075"/>
                    <a:pt x="31535" y="1075"/>
                  </a:cubicBezTo>
                  <a:cubicBezTo>
                    <a:pt x="31484" y="1075"/>
                    <a:pt x="31433" y="1042"/>
                    <a:pt x="31433" y="977"/>
                  </a:cubicBezTo>
                  <a:lnTo>
                    <a:pt x="31433" y="12"/>
                  </a:lnTo>
                  <a:lnTo>
                    <a:pt x="30731" y="12"/>
                  </a:lnTo>
                  <a:lnTo>
                    <a:pt x="30731" y="1453"/>
                  </a:lnTo>
                  <a:cubicBezTo>
                    <a:pt x="30731" y="1614"/>
                    <a:pt x="30612" y="1694"/>
                    <a:pt x="30493" y="1694"/>
                  </a:cubicBezTo>
                  <a:cubicBezTo>
                    <a:pt x="30374" y="1694"/>
                    <a:pt x="30255" y="1614"/>
                    <a:pt x="30255" y="1453"/>
                  </a:cubicBezTo>
                  <a:lnTo>
                    <a:pt x="30255" y="12"/>
                  </a:lnTo>
                  <a:lnTo>
                    <a:pt x="29612" y="12"/>
                  </a:lnTo>
                  <a:lnTo>
                    <a:pt x="29612" y="977"/>
                  </a:lnTo>
                  <a:cubicBezTo>
                    <a:pt x="29612" y="1042"/>
                    <a:pt x="29558" y="1075"/>
                    <a:pt x="29505" y="1075"/>
                  </a:cubicBezTo>
                  <a:cubicBezTo>
                    <a:pt x="29451" y="1075"/>
                    <a:pt x="29398" y="1042"/>
                    <a:pt x="29398" y="977"/>
                  </a:cubicBezTo>
                  <a:lnTo>
                    <a:pt x="29398" y="12"/>
                  </a:lnTo>
                  <a:lnTo>
                    <a:pt x="28695" y="12"/>
                  </a:lnTo>
                  <a:lnTo>
                    <a:pt x="28695" y="977"/>
                  </a:lnTo>
                  <a:cubicBezTo>
                    <a:pt x="28695" y="1042"/>
                    <a:pt x="28641" y="1075"/>
                    <a:pt x="28588" y="1075"/>
                  </a:cubicBezTo>
                  <a:cubicBezTo>
                    <a:pt x="28534" y="1075"/>
                    <a:pt x="28481" y="1042"/>
                    <a:pt x="28481" y="977"/>
                  </a:cubicBezTo>
                  <a:lnTo>
                    <a:pt x="28481" y="12"/>
                  </a:lnTo>
                  <a:lnTo>
                    <a:pt x="27790" y="12"/>
                  </a:lnTo>
                  <a:lnTo>
                    <a:pt x="27790" y="977"/>
                  </a:lnTo>
                  <a:cubicBezTo>
                    <a:pt x="27790" y="1042"/>
                    <a:pt x="27740" y="1075"/>
                    <a:pt x="27689" y="1075"/>
                  </a:cubicBezTo>
                  <a:cubicBezTo>
                    <a:pt x="27638" y="1075"/>
                    <a:pt x="27588" y="1042"/>
                    <a:pt x="27588" y="977"/>
                  </a:cubicBezTo>
                  <a:lnTo>
                    <a:pt x="27588" y="12"/>
                  </a:lnTo>
                  <a:lnTo>
                    <a:pt x="26957" y="12"/>
                  </a:lnTo>
                  <a:lnTo>
                    <a:pt x="26957" y="977"/>
                  </a:lnTo>
                  <a:cubicBezTo>
                    <a:pt x="26957" y="1042"/>
                    <a:pt x="26906" y="1075"/>
                    <a:pt x="26856" y="1075"/>
                  </a:cubicBezTo>
                  <a:cubicBezTo>
                    <a:pt x="26805" y="1075"/>
                    <a:pt x="26754" y="1042"/>
                    <a:pt x="26754" y="977"/>
                  </a:cubicBezTo>
                  <a:lnTo>
                    <a:pt x="26754" y="12"/>
                  </a:lnTo>
                  <a:lnTo>
                    <a:pt x="26171" y="12"/>
                  </a:lnTo>
                  <a:lnTo>
                    <a:pt x="26171" y="977"/>
                  </a:lnTo>
                  <a:cubicBezTo>
                    <a:pt x="26171" y="1042"/>
                    <a:pt x="26117" y="1075"/>
                    <a:pt x="26065" y="1075"/>
                  </a:cubicBezTo>
                  <a:cubicBezTo>
                    <a:pt x="26013" y="1075"/>
                    <a:pt x="25963" y="1042"/>
                    <a:pt x="25969" y="977"/>
                  </a:cubicBezTo>
                  <a:lnTo>
                    <a:pt x="25969" y="12"/>
                  </a:lnTo>
                  <a:lnTo>
                    <a:pt x="25254" y="12"/>
                  </a:lnTo>
                  <a:lnTo>
                    <a:pt x="25254" y="1453"/>
                  </a:lnTo>
                  <a:cubicBezTo>
                    <a:pt x="25254" y="1614"/>
                    <a:pt x="25138" y="1694"/>
                    <a:pt x="25022" y="1694"/>
                  </a:cubicBezTo>
                  <a:cubicBezTo>
                    <a:pt x="24906" y="1694"/>
                    <a:pt x="24790" y="1614"/>
                    <a:pt x="24790" y="1453"/>
                  </a:cubicBezTo>
                  <a:lnTo>
                    <a:pt x="24790" y="12"/>
                  </a:lnTo>
                  <a:lnTo>
                    <a:pt x="24147" y="12"/>
                  </a:lnTo>
                  <a:lnTo>
                    <a:pt x="24147" y="977"/>
                  </a:lnTo>
                  <a:cubicBezTo>
                    <a:pt x="24141" y="1042"/>
                    <a:pt x="24087" y="1075"/>
                    <a:pt x="24035" y="1075"/>
                  </a:cubicBezTo>
                  <a:cubicBezTo>
                    <a:pt x="23983" y="1075"/>
                    <a:pt x="23933" y="1042"/>
                    <a:pt x="23933" y="977"/>
                  </a:cubicBezTo>
                  <a:lnTo>
                    <a:pt x="23933" y="12"/>
                  </a:lnTo>
                  <a:lnTo>
                    <a:pt x="23230" y="12"/>
                  </a:lnTo>
                  <a:lnTo>
                    <a:pt x="23230" y="977"/>
                  </a:lnTo>
                  <a:cubicBezTo>
                    <a:pt x="23224" y="1042"/>
                    <a:pt x="23171" y="1075"/>
                    <a:pt x="23118" y="1075"/>
                  </a:cubicBezTo>
                  <a:cubicBezTo>
                    <a:pt x="23066" y="1075"/>
                    <a:pt x="23016" y="1042"/>
                    <a:pt x="23016" y="977"/>
                  </a:cubicBezTo>
                  <a:lnTo>
                    <a:pt x="23016" y="12"/>
                  </a:lnTo>
                  <a:lnTo>
                    <a:pt x="22325" y="12"/>
                  </a:lnTo>
                  <a:lnTo>
                    <a:pt x="22325" y="977"/>
                  </a:lnTo>
                  <a:cubicBezTo>
                    <a:pt x="22325" y="1042"/>
                    <a:pt x="22272" y="1075"/>
                    <a:pt x="22218" y="1075"/>
                  </a:cubicBezTo>
                  <a:cubicBezTo>
                    <a:pt x="22164" y="1075"/>
                    <a:pt x="22111" y="1042"/>
                    <a:pt x="22111" y="977"/>
                  </a:cubicBezTo>
                  <a:lnTo>
                    <a:pt x="22111" y="12"/>
                  </a:lnTo>
                  <a:lnTo>
                    <a:pt x="21492" y="12"/>
                  </a:lnTo>
                  <a:lnTo>
                    <a:pt x="21492" y="977"/>
                  </a:lnTo>
                  <a:cubicBezTo>
                    <a:pt x="21492" y="1042"/>
                    <a:pt x="21438" y="1075"/>
                    <a:pt x="21386" y="1075"/>
                  </a:cubicBezTo>
                  <a:cubicBezTo>
                    <a:pt x="21334" y="1075"/>
                    <a:pt x="21283" y="1042"/>
                    <a:pt x="21289" y="977"/>
                  </a:cubicBezTo>
                  <a:lnTo>
                    <a:pt x="21289" y="12"/>
                  </a:lnTo>
                  <a:lnTo>
                    <a:pt x="20694" y="12"/>
                  </a:lnTo>
                  <a:lnTo>
                    <a:pt x="20694" y="977"/>
                  </a:lnTo>
                  <a:cubicBezTo>
                    <a:pt x="20694" y="1042"/>
                    <a:pt x="20640" y="1075"/>
                    <a:pt x="20588" y="1075"/>
                  </a:cubicBezTo>
                  <a:cubicBezTo>
                    <a:pt x="20536" y="1075"/>
                    <a:pt x="20486" y="1042"/>
                    <a:pt x="20492" y="977"/>
                  </a:cubicBezTo>
                  <a:lnTo>
                    <a:pt x="20492" y="12"/>
                  </a:lnTo>
                  <a:lnTo>
                    <a:pt x="19777" y="12"/>
                  </a:lnTo>
                  <a:lnTo>
                    <a:pt x="19777" y="1453"/>
                  </a:lnTo>
                  <a:cubicBezTo>
                    <a:pt x="19777" y="1614"/>
                    <a:pt x="19661" y="1694"/>
                    <a:pt x="19545" y="1694"/>
                  </a:cubicBezTo>
                  <a:cubicBezTo>
                    <a:pt x="19429" y="1694"/>
                    <a:pt x="19313" y="1614"/>
                    <a:pt x="19313" y="1453"/>
                  </a:cubicBezTo>
                  <a:lnTo>
                    <a:pt x="19313" y="12"/>
                  </a:lnTo>
                  <a:lnTo>
                    <a:pt x="18670" y="12"/>
                  </a:lnTo>
                  <a:lnTo>
                    <a:pt x="18670" y="977"/>
                  </a:lnTo>
                  <a:cubicBezTo>
                    <a:pt x="18670" y="1042"/>
                    <a:pt x="18616" y="1075"/>
                    <a:pt x="18564" y="1075"/>
                  </a:cubicBezTo>
                  <a:cubicBezTo>
                    <a:pt x="18512" y="1075"/>
                    <a:pt x="18462" y="1042"/>
                    <a:pt x="18468" y="977"/>
                  </a:cubicBezTo>
                  <a:lnTo>
                    <a:pt x="18468" y="12"/>
                  </a:lnTo>
                  <a:lnTo>
                    <a:pt x="17753" y="12"/>
                  </a:lnTo>
                  <a:lnTo>
                    <a:pt x="17753" y="977"/>
                  </a:lnTo>
                  <a:cubicBezTo>
                    <a:pt x="17753" y="1042"/>
                    <a:pt x="17700" y="1075"/>
                    <a:pt x="17646" y="1075"/>
                  </a:cubicBezTo>
                  <a:cubicBezTo>
                    <a:pt x="17592" y="1075"/>
                    <a:pt x="17539" y="1042"/>
                    <a:pt x="17539" y="977"/>
                  </a:cubicBezTo>
                  <a:lnTo>
                    <a:pt x="17539" y="12"/>
                  </a:lnTo>
                  <a:lnTo>
                    <a:pt x="16848" y="12"/>
                  </a:lnTo>
                  <a:lnTo>
                    <a:pt x="16848" y="977"/>
                  </a:lnTo>
                  <a:cubicBezTo>
                    <a:pt x="16848" y="1042"/>
                    <a:pt x="16798" y="1075"/>
                    <a:pt x="16747" y="1075"/>
                  </a:cubicBezTo>
                  <a:cubicBezTo>
                    <a:pt x="16697" y="1075"/>
                    <a:pt x="16646" y="1042"/>
                    <a:pt x="16646" y="977"/>
                  </a:cubicBezTo>
                  <a:lnTo>
                    <a:pt x="16646" y="12"/>
                  </a:lnTo>
                  <a:lnTo>
                    <a:pt x="16027" y="12"/>
                  </a:lnTo>
                  <a:lnTo>
                    <a:pt x="16027" y="977"/>
                  </a:lnTo>
                  <a:cubicBezTo>
                    <a:pt x="16021" y="1042"/>
                    <a:pt x="15967" y="1075"/>
                    <a:pt x="15915" y="1075"/>
                  </a:cubicBezTo>
                  <a:cubicBezTo>
                    <a:pt x="15863" y="1075"/>
                    <a:pt x="15812" y="1042"/>
                    <a:pt x="15812" y="977"/>
                  </a:cubicBezTo>
                  <a:lnTo>
                    <a:pt x="15812" y="12"/>
                  </a:lnTo>
                  <a:lnTo>
                    <a:pt x="15229" y="12"/>
                  </a:lnTo>
                  <a:lnTo>
                    <a:pt x="15229" y="977"/>
                  </a:lnTo>
                  <a:cubicBezTo>
                    <a:pt x="15229" y="1042"/>
                    <a:pt x="15175" y="1075"/>
                    <a:pt x="15123" y="1075"/>
                  </a:cubicBezTo>
                  <a:cubicBezTo>
                    <a:pt x="15071" y="1075"/>
                    <a:pt x="15021" y="1042"/>
                    <a:pt x="15027" y="977"/>
                  </a:cubicBezTo>
                  <a:lnTo>
                    <a:pt x="15027" y="12"/>
                  </a:lnTo>
                  <a:lnTo>
                    <a:pt x="14312" y="12"/>
                  </a:lnTo>
                  <a:lnTo>
                    <a:pt x="14312" y="1453"/>
                  </a:lnTo>
                  <a:cubicBezTo>
                    <a:pt x="14312" y="1614"/>
                    <a:pt x="14196" y="1694"/>
                    <a:pt x="14080" y="1694"/>
                  </a:cubicBezTo>
                  <a:cubicBezTo>
                    <a:pt x="13964" y="1694"/>
                    <a:pt x="13848" y="1614"/>
                    <a:pt x="13848" y="1453"/>
                  </a:cubicBezTo>
                  <a:lnTo>
                    <a:pt x="13848" y="12"/>
                  </a:lnTo>
                  <a:lnTo>
                    <a:pt x="13205" y="12"/>
                  </a:lnTo>
                  <a:lnTo>
                    <a:pt x="13205" y="977"/>
                  </a:lnTo>
                  <a:cubicBezTo>
                    <a:pt x="13199" y="1042"/>
                    <a:pt x="13145" y="1075"/>
                    <a:pt x="13093" y="1075"/>
                  </a:cubicBezTo>
                  <a:cubicBezTo>
                    <a:pt x="13041" y="1075"/>
                    <a:pt x="12991" y="1042"/>
                    <a:pt x="12991" y="977"/>
                  </a:cubicBezTo>
                  <a:lnTo>
                    <a:pt x="12991" y="12"/>
                  </a:lnTo>
                  <a:lnTo>
                    <a:pt x="12276" y="12"/>
                  </a:lnTo>
                  <a:lnTo>
                    <a:pt x="12276" y="977"/>
                  </a:lnTo>
                  <a:cubicBezTo>
                    <a:pt x="12276" y="1042"/>
                    <a:pt x="12226" y="1075"/>
                    <a:pt x="12175" y="1075"/>
                  </a:cubicBezTo>
                  <a:cubicBezTo>
                    <a:pt x="12125" y="1075"/>
                    <a:pt x="12074" y="1042"/>
                    <a:pt x="12074" y="977"/>
                  </a:cubicBezTo>
                  <a:lnTo>
                    <a:pt x="12074" y="12"/>
                  </a:lnTo>
                  <a:lnTo>
                    <a:pt x="11383" y="12"/>
                  </a:lnTo>
                  <a:lnTo>
                    <a:pt x="11383" y="977"/>
                  </a:lnTo>
                  <a:cubicBezTo>
                    <a:pt x="11383" y="1042"/>
                    <a:pt x="11330" y="1075"/>
                    <a:pt x="11276" y="1075"/>
                  </a:cubicBezTo>
                  <a:cubicBezTo>
                    <a:pt x="11223" y="1075"/>
                    <a:pt x="11169" y="1042"/>
                    <a:pt x="11169" y="977"/>
                  </a:cubicBezTo>
                  <a:lnTo>
                    <a:pt x="11169" y="12"/>
                  </a:lnTo>
                  <a:lnTo>
                    <a:pt x="10550" y="12"/>
                  </a:lnTo>
                  <a:lnTo>
                    <a:pt x="10550" y="977"/>
                  </a:lnTo>
                  <a:cubicBezTo>
                    <a:pt x="10550" y="1042"/>
                    <a:pt x="10496" y="1075"/>
                    <a:pt x="10443" y="1075"/>
                  </a:cubicBezTo>
                  <a:cubicBezTo>
                    <a:pt x="10389" y="1075"/>
                    <a:pt x="10336" y="1042"/>
                    <a:pt x="10336" y="977"/>
                  </a:cubicBezTo>
                  <a:lnTo>
                    <a:pt x="10336" y="12"/>
                  </a:lnTo>
                  <a:lnTo>
                    <a:pt x="9752" y="12"/>
                  </a:lnTo>
                  <a:lnTo>
                    <a:pt x="9752" y="977"/>
                  </a:lnTo>
                  <a:cubicBezTo>
                    <a:pt x="9752" y="1042"/>
                    <a:pt x="9702" y="1075"/>
                    <a:pt x="9651" y="1075"/>
                  </a:cubicBezTo>
                  <a:cubicBezTo>
                    <a:pt x="9600" y="1075"/>
                    <a:pt x="9550" y="1042"/>
                    <a:pt x="9550" y="977"/>
                  </a:cubicBezTo>
                  <a:lnTo>
                    <a:pt x="9550" y="12"/>
                  </a:lnTo>
                  <a:lnTo>
                    <a:pt x="8847" y="12"/>
                  </a:lnTo>
                  <a:lnTo>
                    <a:pt x="8847" y="1453"/>
                  </a:lnTo>
                  <a:cubicBezTo>
                    <a:pt x="8847" y="1614"/>
                    <a:pt x="8728" y="1694"/>
                    <a:pt x="8609" y="1694"/>
                  </a:cubicBezTo>
                  <a:cubicBezTo>
                    <a:pt x="8490" y="1694"/>
                    <a:pt x="8371" y="1614"/>
                    <a:pt x="8371" y="1453"/>
                  </a:cubicBezTo>
                  <a:lnTo>
                    <a:pt x="8371" y="12"/>
                  </a:lnTo>
                  <a:lnTo>
                    <a:pt x="7728" y="12"/>
                  </a:lnTo>
                  <a:lnTo>
                    <a:pt x="7728" y="977"/>
                  </a:lnTo>
                  <a:cubicBezTo>
                    <a:pt x="7728" y="1042"/>
                    <a:pt x="7675" y="1075"/>
                    <a:pt x="7621" y="1075"/>
                  </a:cubicBezTo>
                  <a:cubicBezTo>
                    <a:pt x="7567" y="1075"/>
                    <a:pt x="7514" y="1042"/>
                    <a:pt x="7514" y="977"/>
                  </a:cubicBezTo>
                  <a:lnTo>
                    <a:pt x="7514" y="12"/>
                  </a:lnTo>
                  <a:lnTo>
                    <a:pt x="6811" y="12"/>
                  </a:lnTo>
                  <a:lnTo>
                    <a:pt x="6811" y="977"/>
                  </a:lnTo>
                  <a:cubicBezTo>
                    <a:pt x="6811" y="1042"/>
                    <a:pt x="6758" y="1075"/>
                    <a:pt x="6704" y="1075"/>
                  </a:cubicBezTo>
                  <a:cubicBezTo>
                    <a:pt x="6651" y="1075"/>
                    <a:pt x="6597" y="1042"/>
                    <a:pt x="6597" y="977"/>
                  </a:cubicBezTo>
                  <a:lnTo>
                    <a:pt x="6597" y="12"/>
                  </a:lnTo>
                  <a:lnTo>
                    <a:pt x="5906" y="12"/>
                  </a:lnTo>
                  <a:lnTo>
                    <a:pt x="5906" y="977"/>
                  </a:lnTo>
                  <a:cubicBezTo>
                    <a:pt x="5906" y="1042"/>
                    <a:pt x="5856" y="1075"/>
                    <a:pt x="5805" y="1075"/>
                  </a:cubicBezTo>
                  <a:cubicBezTo>
                    <a:pt x="5755" y="1075"/>
                    <a:pt x="5704" y="1042"/>
                    <a:pt x="5704" y="977"/>
                  </a:cubicBezTo>
                  <a:lnTo>
                    <a:pt x="5704" y="12"/>
                  </a:lnTo>
                  <a:lnTo>
                    <a:pt x="5073" y="12"/>
                  </a:lnTo>
                  <a:lnTo>
                    <a:pt x="5073" y="977"/>
                  </a:lnTo>
                  <a:cubicBezTo>
                    <a:pt x="5073" y="1042"/>
                    <a:pt x="5022" y="1075"/>
                    <a:pt x="4972" y="1075"/>
                  </a:cubicBezTo>
                  <a:cubicBezTo>
                    <a:pt x="4921" y="1075"/>
                    <a:pt x="4871" y="1042"/>
                    <a:pt x="4871" y="977"/>
                  </a:cubicBezTo>
                  <a:lnTo>
                    <a:pt x="4871" y="12"/>
                  </a:lnTo>
                  <a:lnTo>
                    <a:pt x="4287" y="12"/>
                  </a:lnTo>
                  <a:lnTo>
                    <a:pt x="4287" y="977"/>
                  </a:lnTo>
                  <a:cubicBezTo>
                    <a:pt x="4287" y="1042"/>
                    <a:pt x="4234" y="1075"/>
                    <a:pt x="4180" y="1075"/>
                  </a:cubicBezTo>
                  <a:cubicBezTo>
                    <a:pt x="4126" y="1075"/>
                    <a:pt x="4073" y="1042"/>
                    <a:pt x="4073" y="977"/>
                  </a:cubicBezTo>
                  <a:lnTo>
                    <a:pt x="4073" y="12"/>
                  </a:lnTo>
                  <a:lnTo>
                    <a:pt x="3370" y="12"/>
                  </a:lnTo>
                  <a:lnTo>
                    <a:pt x="3370" y="1453"/>
                  </a:lnTo>
                  <a:cubicBezTo>
                    <a:pt x="3370" y="1614"/>
                    <a:pt x="3254" y="1694"/>
                    <a:pt x="3138" y="1694"/>
                  </a:cubicBezTo>
                  <a:cubicBezTo>
                    <a:pt x="3022" y="1694"/>
                    <a:pt x="2906" y="1614"/>
                    <a:pt x="2906" y="1453"/>
                  </a:cubicBezTo>
                  <a:lnTo>
                    <a:pt x="2906" y="12"/>
                  </a:lnTo>
                  <a:lnTo>
                    <a:pt x="2251" y="12"/>
                  </a:lnTo>
                  <a:lnTo>
                    <a:pt x="2251" y="977"/>
                  </a:lnTo>
                  <a:cubicBezTo>
                    <a:pt x="2251" y="1042"/>
                    <a:pt x="2201" y="1075"/>
                    <a:pt x="2150" y="1075"/>
                  </a:cubicBezTo>
                  <a:cubicBezTo>
                    <a:pt x="2099" y="1075"/>
                    <a:pt x="2049" y="1042"/>
                    <a:pt x="2049" y="977"/>
                  </a:cubicBezTo>
                  <a:lnTo>
                    <a:pt x="2049" y="12"/>
                  </a:lnTo>
                  <a:lnTo>
                    <a:pt x="1334" y="12"/>
                  </a:lnTo>
                  <a:lnTo>
                    <a:pt x="1334" y="977"/>
                  </a:lnTo>
                  <a:cubicBezTo>
                    <a:pt x="1334" y="1042"/>
                    <a:pt x="1284" y="1075"/>
                    <a:pt x="1233" y="1075"/>
                  </a:cubicBezTo>
                  <a:cubicBezTo>
                    <a:pt x="1183" y="1075"/>
                    <a:pt x="1132" y="1042"/>
                    <a:pt x="1132" y="977"/>
                  </a:cubicBezTo>
                  <a:lnTo>
                    <a:pt x="1132" y="12"/>
                  </a:lnTo>
                  <a:lnTo>
                    <a:pt x="430" y="12"/>
                  </a:lnTo>
                  <a:lnTo>
                    <a:pt x="430" y="977"/>
                  </a:lnTo>
                  <a:cubicBezTo>
                    <a:pt x="430" y="1042"/>
                    <a:pt x="379" y="1075"/>
                    <a:pt x="328" y="1075"/>
                  </a:cubicBezTo>
                  <a:cubicBezTo>
                    <a:pt x="278" y="1075"/>
                    <a:pt x="227" y="1042"/>
                    <a:pt x="227" y="977"/>
                  </a:cubicBezTo>
                  <a:lnTo>
                    <a:pt x="227" y="12"/>
                  </a:lnTo>
                  <a:lnTo>
                    <a:pt x="1" y="12"/>
                  </a:lnTo>
                  <a:lnTo>
                    <a:pt x="1" y="5763"/>
                  </a:lnTo>
                  <a:cubicBezTo>
                    <a:pt x="5629" y="6257"/>
                    <a:pt x="11352" y="6583"/>
                    <a:pt x="17072" y="6583"/>
                  </a:cubicBezTo>
                  <a:cubicBezTo>
                    <a:pt x="24444" y="6583"/>
                    <a:pt x="31811" y="6041"/>
                    <a:pt x="38958" y="4620"/>
                  </a:cubicBezTo>
                  <a:lnTo>
                    <a:pt x="39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955800" y="3708252"/>
              <a:ext cx="19413" cy="68372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13" y="0"/>
                  </a:moveTo>
                  <a:lnTo>
                    <a:pt x="13" y="1441"/>
                  </a:lnTo>
                  <a:cubicBezTo>
                    <a:pt x="1" y="1572"/>
                    <a:pt x="120" y="1679"/>
                    <a:pt x="251" y="1679"/>
                  </a:cubicBezTo>
                  <a:cubicBezTo>
                    <a:pt x="382" y="1679"/>
                    <a:pt x="477" y="1572"/>
                    <a:pt x="477" y="1441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1178206" y="3708252"/>
              <a:ext cx="19413" cy="68372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1" y="0"/>
                  </a:moveTo>
                  <a:lnTo>
                    <a:pt x="1" y="1441"/>
                  </a:lnTo>
                  <a:cubicBezTo>
                    <a:pt x="1" y="1572"/>
                    <a:pt x="108" y="1679"/>
                    <a:pt x="239" y="1679"/>
                  </a:cubicBezTo>
                  <a:cubicBezTo>
                    <a:pt x="370" y="1679"/>
                    <a:pt x="477" y="1572"/>
                    <a:pt x="477" y="1441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1400611" y="3708252"/>
              <a:ext cx="18965" cy="68372"/>
            </a:xfrm>
            <a:custGeom>
              <a:avLst/>
              <a:gdLst/>
              <a:ahLst/>
              <a:cxnLst/>
              <a:rect l="l" t="t" r="r" b="b"/>
              <a:pathLst>
                <a:path w="466" h="1680" extrusionOk="0">
                  <a:moveTo>
                    <a:pt x="1" y="0"/>
                  </a:moveTo>
                  <a:lnTo>
                    <a:pt x="1" y="1441"/>
                  </a:lnTo>
                  <a:cubicBezTo>
                    <a:pt x="1" y="1572"/>
                    <a:pt x="108" y="1679"/>
                    <a:pt x="239" y="1679"/>
                  </a:cubicBezTo>
                  <a:cubicBezTo>
                    <a:pt x="370" y="1679"/>
                    <a:pt x="465" y="1572"/>
                    <a:pt x="465" y="1441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-1623505" y="3708252"/>
              <a:ext cx="19453" cy="68372"/>
            </a:xfrm>
            <a:custGeom>
              <a:avLst/>
              <a:gdLst/>
              <a:ahLst/>
              <a:cxnLst/>
              <a:rect l="l" t="t" r="r" b="b"/>
              <a:pathLst>
                <a:path w="478" h="1680" extrusionOk="0">
                  <a:moveTo>
                    <a:pt x="1" y="0"/>
                  </a:moveTo>
                  <a:lnTo>
                    <a:pt x="1" y="1441"/>
                  </a:lnTo>
                  <a:cubicBezTo>
                    <a:pt x="1" y="1572"/>
                    <a:pt x="108" y="1679"/>
                    <a:pt x="239" y="1679"/>
                  </a:cubicBezTo>
                  <a:cubicBezTo>
                    <a:pt x="370" y="1679"/>
                    <a:pt x="477" y="1572"/>
                    <a:pt x="477" y="1441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1845911" y="3708252"/>
              <a:ext cx="18965" cy="68372"/>
            </a:xfrm>
            <a:custGeom>
              <a:avLst/>
              <a:gdLst/>
              <a:ahLst/>
              <a:cxnLst/>
              <a:rect l="l" t="t" r="r" b="b"/>
              <a:pathLst>
                <a:path w="466" h="1680" extrusionOk="0">
                  <a:moveTo>
                    <a:pt x="1" y="0"/>
                  </a:moveTo>
                  <a:lnTo>
                    <a:pt x="1" y="1441"/>
                  </a:lnTo>
                  <a:cubicBezTo>
                    <a:pt x="1" y="1572"/>
                    <a:pt x="108" y="1679"/>
                    <a:pt x="239" y="1679"/>
                  </a:cubicBezTo>
                  <a:cubicBezTo>
                    <a:pt x="358" y="1679"/>
                    <a:pt x="465" y="1572"/>
                    <a:pt x="465" y="1441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-2068764" y="3708252"/>
              <a:ext cx="19413" cy="68372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0" y="0"/>
                  </a:moveTo>
                  <a:lnTo>
                    <a:pt x="0" y="1441"/>
                  </a:lnTo>
                  <a:cubicBezTo>
                    <a:pt x="0" y="1572"/>
                    <a:pt x="107" y="1679"/>
                    <a:pt x="238" y="1679"/>
                  </a:cubicBezTo>
                  <a:cubicBezTo>
                    <a:pt x="369" y="1679"/>
                    <a:pt x="476" y="1572"/>
                    <a:pt x="476" y="1441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-2291658" y="3708252"/>
              <a:ext cx="19413" cy="68372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0" y="0"/>
                  </a:moveTo>
                  <a:lnTo>
                    <a:pt x="0" y="1441"/>
                  </a:lnTo>
                  <a:cubicBezTo>
                    <a:pt x="0" y="1572"/>
                    <a:pt x="107" y="1679"/>
                    <a:pt x="238" y="1679"/>
                  </a:cubicBezTo>
                  <a:cubicBezTo>
                    <a:pt x="369" y="1679"/>
                    <a:pt x="476" y="1572"/>
                    <a:pt x="476" y="1441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-990188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-1212594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36" y="1060"/>
                    <a:pt x="96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-1435488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-1657894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36" y="1060"/>
                    <a:pt x="96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-1880788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-2103682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8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-2326088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-1027507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-1250401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-1472807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-1695701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9" y="1060"/>
                    <a:pt x="108" y="1060"/>
                  </a:cubicBezTo>
                  <a:cubicBezTo>
                    <a:pt x="168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-1918106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9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-2140960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67" y="1060"/>
                    <a:pt x="214" y="1012"/>
                    <a:pt x="214" y="9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-2363365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55" y="1060"/>
                    <a:pt x="202" y="1012"/>
                    <a:pt x="202" y="965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-1064337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-1286743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-1509637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9" y="1060"/>
                    <a:pt x="108" y="1060"/>
                  </a:cubicBezTo>
                  <a:cubicBezTo>
                    <a:pt x="168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-1732043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9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-1954896" y="3708252"/>
              <a:ext cx="8750" cy="43221"/>
            </a:xfrm>
            <a:custGeom>
              <a:avLst/>
              <a:gdLst/>
              <a:ahLst/>
              <a:cxnLst/>
              <a:rect l="l" t="t" r="r" b="b"/>
              <a:pathLst>
                <a:path w="215" h="1062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8"/>
                    <a:pt x="38" y="1062"/>
                    <a:pt x="89" y="1062"/>
                  </a:cubicBezTo>
                  <a:cubicBezTo>
                    <a:pt x="95" y="1062"/>
                    <a:pt x="101" y="1061"/>
                    <a:pt x="107" y="1060"/>
                  </a:cubicBezTo>
                  <a:cubicBezTo>
                    <a:pt x="167" y="1060"/>
                    <a:pt x="214" y="1012"/>
                    <a:pt x="214" y="9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-2177302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67" y="1060"/>
                    <a:pt x="214" y="1012"/>
                    <a:pt x="214" y="9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-2400196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-1097749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36" y="1060"/>
                    <a:pt x="95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-1320643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-1543049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96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-1765943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-1988837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-2211242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-1130225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-849175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67" y="1060"/>
                    <a:pt x="214" y="1012"/>
                    <a:pt x="214" y="9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-883116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3" y="0"/>
                  </a:moveTo>
                  <a:lnTo>
                    <a:pt x="13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-915104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-1352630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36" y="1060"/>
                    <a:pt x="96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-1575524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-1797930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36" y="1060"/>
                    <a:pt x="96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-2020824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-2243718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9" y="1060"/>
                    <a:pt x="108" y="1060"/>
                  </a:cubicBezTo>
                  <a:cubicBezTo>
                    <a:pt x="168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-1832807" y="3925776"/>
              <a:ext cx="116802" cy="58238"/>
            </a:xfrm>
            <a:custGeom>
              <a:avLst/>
              <a:gdLst/>
              <a:ahLst/>
              <a:cxnLst/>
              <a:rect l="l" t="t" r="r" b="b"/>
              <a:pathLst>
                <a:path w="2870" h="1431" extrusionOk="0">
                  <a:moveTo>
                    <a:pt x="1407" y="1"/>
                  </a:moveTo>
                  <a:cubicBezTo>
                    <a:pt x="631" y="1"/>
                    <a:pt x="12" y="295"/>
                    <a:pt x="12" y="680"/>
                  </a:cubicBezTo>
                  <a:cubicBezTo>
                    <a:pt x="0" y="1073"/>
                    <a:pt x="631" y="1406"/>
                    <a:pt x="1417" y="1430"/>
                  </a:cubicBezTo>
                  <a:cubicBezTo>
                    <a:pt x="1432" y="1430"/>
                    <a:pt x="1448" y="1430"/>
                    <a:pt x="1463" y="1430"/>
                  </a:cubicBezTo>
                  <a:cubicBezTo>
                    <a:pt x="2228" y="1430"/>
                    <a:pt x="2846" y="1137"/>
                    <a:pt x="2858" y="751"/>
                  </a:cubicBezTo>
                  <a:cubicBezTo>
                    <a:pt x="2870" y="358"/>
                    <a:pt x="2239" y="25"/>
                    <a:pt x="1453" y="1"/>
                  </a:cubicBezTo>
                  <a:cubicBezTo>
                    <a:pt x="1438" y="1"/>
                    <a:pt x="1422" y="1"/>
                    <a:pt x="1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-1523189" y="3916090"/>
              <a:ext cx="116313" cy="58238"/>
            </a:xfrm>
            <a:custGeom>
              <a:avLst/>
              <a:gdLst/>
              <a:ahLst/>
              <a:cxnLst/>
              <a:rect l="l" t="t" r="r" b="b"/>
              <a:pathLst>
                <a:path w="2858" h="1431" extrusionOk="0">
                  <a:moveTo>
                    <a:pt x="1396" y="1"/>
                  </a:moveTo>
                  <a:cubicBezTo>
                    <a:pt x="631" y="1"/>
                    <a:pt x="12" y="295"/>
                    <a:pt x="12" y="692"/>
                  </a:cubicBezTo>
                  <a:cubicBezTo>
                    <a:pt x="1" y="1085"/>
                    <a:pt x="632" y="1406"/>
                    <a:pt x="1417" y="1430"/>
                  </a:cubicBezTo>
                  <a:cubicBezTo>
                    <a:pt x="1432" y="1430"/>
                    <a:pt x="1447" y="1430"/>
                    <a:pt x="1461" y="1430"/>
                  </a:cubicBezTo>
                  <a:cubicBezTo>
                    <a:pt x="2227" y="1430"/>
                    <a:pt x="2846" y="1125"/>
                    <a:pt x="2858" y="739"/>
                  </a:cubicBezTo>
                  <a:cubicBezTo>
                    <a:pt x="2858" y="346"/>
                    <a:pt x="2227" y="13"/>
                    <a:pt x="1441" y="1"/>
                  </a:cubicBezTo>
                  <a:cubicBezTo>
                    <a:pt x="1426" y="1"/>
                    <a:pt x="1411" y="1"/>
                    <a:pt x="1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-1673887" y="3868923"/>
              <a:ext cx="117779" cy="68087"/>
            </a:xfrm>
            <a:custGeom>
              <a:avLst/>
              <a:gdLst/>
              <a:ahLst/>
              <a:cxnLst/>
              <a:rect l="l" t="t" r="r" b="b"/>
              <a:pathLst>
                <a:path w="2894" h="1673" extrusionOk="0">
                  <a:moveTo>
                    <a:pt x="216" y="1"/>
                  </a:moveTo>
                  <a:cubicBezTo>
                    <a:pt x="117" y="1"/>
                    <a:pt x="18" y="66"/>
                    <a:pt x="13" y="196"/>
                  </a:cubicBezTo>
                  <a:cubicBezTo>
                    <a:pt x="1" y="993"/>
                    <a:pt x="632" y="1648"/>
                    <a:pt x="1418" y="1660"/>
                  </a:cubicBezTo>
                  <a:lnTo>
                    <a:pt x="1418" y="1672"/>
                  </a:lnTo>
                  <a:cubicBezTo>
                    <a:pt x="1425" y="1672"/>
                    <a:pt x="1432" y="1672"/>
                    <a:pt x="1440" y="1672"/>
                  </a:cubicBezTo>
                  <a:cubicBezTo>
                    <a:pt x="2227" y="1672"/>
                    <a:pt x="2870" y="1046"/>
                    <a:pt x="2894" y="267"/>
                  </a:cubicBezTo>
                  <a:cubicBezTo>
                    <a:pt x="2894" y="127"/>
                    <a:pt x="2791" y="56"/>
                    <a:pt x="2689" y="56"/>
                  </a:cubicBezTo>
                  <a:cubicBezTo>
                    <a:pt x="2592" y="56"/>
                    <a:pt x="2495" y="121"/>
                    <a:pt x="2489" y="255"/>
                  </a:cubicBezTo>
                  <a:cubicBezTo>
                    <a:pt x="2430" y="783"/>
                    <a:pt x="1979" y="1172"/>
                    <a:pt x="1453" y="1172"/>
                  </a:cubicBezTo>
                  <a:cubicBezTo>
                    <a:pt x="1445" y="1172"/>
                    <a:pt x="1437" y="1172"/>
                    <a:pt x="1429" y="1172"/>
                  </a:cubicBezTo>
                  <a:cubicBezTo>
                    <a:pt x="894" y="1160"/>
                    <a:pt x="453" y="743"/>
                    <a:pt x="417" y="208"/>
                  </a:cubicBezTo>
                  <a:cubicBezTo>
                    <a:pt x="417" y="69"/>
                    <a:pt x="31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-1778559" y="3845848"/>
              <a:ext cx="64506" cy="63529"/>
            </a:xfrm>
            <a:custGeom>
              <a:avLst/>
              <a:gdLst/>
              <a:ahLst/>
              <a:cxnLst/>
              <a:rect l="l" t="t" r="r" b="b"/>
              <a:pathLst>
                <a:path w="1585" h="1561" extrusionOk="0">
                  <a:moveTo>
                    <a:pt x="789" y="0"/>
                  </a:moveTo>
                  <a:cubicBezTo>
                    <a:pt x="370" y="0"/>
                    <a:pt x="25" y="341"/>
                    <a:pt x="13" y="763"/>
                  </a:cubicBezTo>
                  <a:cubicBezTo>
                    <a:pt x="1" y="1191"/>
                    <a:pt x="346" y="1560"/>
                    <a:pt x="775" y="1560"/>
                  </a:cubicBezTo>
                  <a:cubicBezTo>
                    <a:pt x="782" y="1561"/>
                    <a:pt x="790" y="1561"/>
                    <a:pt x="797" y="1561"/>
                  </a:cubicBezTo>
                  <a:cubicBezTo>
                    <a:pt x="1227" y="1561"/>
                    <a:pt x="1573" y="1220"/>
                    <a:pt x="1584" y="798"/>
                  </a:cubicBezTo>
                  <a:cubicBezTo>
                    <a:pt x="1584" y="370"/>
                    <a:pt x="1251" y="13"/>
                    <a:pt x="811" y="1"/>
                  </a:cubicBezTo>
                  <a:cubicBezTo>
                    <a:pt x="803" y="0"/>
                    <a:pt x="796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514968" y="3851179"/>
              <a:ext cx="64506" cy="64017"/>
            </a:xfrm>
            <a:custGeom>
              <a:avLst/>
              <a:gdLst/>
              <a:ahLst/>
              <a:cxnLst/>
              <a:rect l="l" t="t" r="r" b="b"/>
              <a:pathLst>
                <a:path w="1585" h="1573" extrusionOk="0">
                  <a:moveTo>
                    <a:pt x="811" y="1"/>
                  </a:moveTo>
                  <a:cubicBezTo>
                    <a:pt x="370" y="1"/>
                    <a:pt x="13" y="334"/>
                    <a:pt x="1" y="775"/>
                  </a:cubicBezTo>
                  <a:cubicBezTo>
                    <a:pt x="1" y="1203"/>
                    <a:pt x="334" y="1560"/>
                    <a:pt x="775" y="1572"/>
                  </a:cubicBezTo>
                  <a:cubicBezTo>
                    <a:pt x="782" y="1572"/>
                    <a:pt x="789" y="1573"/>
                    <a:pt x="796" y="1573"/>
                  </a:cubicBezTo>
                  <a:cubicBezTo>
                    <a:pt x="1215" y="1573"/>
                    <a:pt x="1561" y="1232"/>
                    <a:pt x="1573" y="810"/>
                  </a:cubicBezTo>
                  <a:cubicBezTo>
                    <a:pt x="1584" y="370"/>
                    <a:pt x="1239" y="13"/>
                    <a:pt x="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1"/>
          <p:cNvSpPr txBox="1">
            <a:spLocks noGrp="1"/>
          </p:cNvSpPr>
          <p:nvPr>
            <p:ph type="title" hasCustomPrompt="1"/>
          </p:nvPr>
        </p:nvSpPr>
        <p:spPr>
          <a:xfrm>
            <a:off x="1466500" y="1265400"/>
            <a:ext cx="6210900" cy="13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8" name="Google Shape;1158;p11"/>
          <p:cNvSpPr txBox="1">
            <a:spLocks noGrp="1"/>
          </p:cNvSpPr>
          <p:nvPr>
            <p:ph type="body" idx="1"/>
          </p:nvPr>
        </p:nvSpPr>
        <p:spPr>
          <a:xfrm>
            <a:off x="1846050" y="2577300"/>
            <a:ext cx="5451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9" name="Google Shape;1159;p11"/>
          <p:cNvSpPr/>
          <p:nvPr/>
        </p:nvSpPr>
        <p:spPr>
          <a:xfrm>
            <a:off x="-1295475" y="1682150"/>
            <a:ext cx="2910842" cy="2706667"/>
          </a:xfrm>
          <a:custGeom>
            <a:avLst/>
            <a:gdLst/>
            <a:ahLst/>
            <a:cxnLst/>
            <a:rect l="l" t="t" r="r" b="b"/>
            <a:pathLst>
              <a:path w="89931" h="83623" extrusionOk="0">
                <a:moveTo>
                  <a:pt x="24924" y="0"/>
                </a:moveTo>
                <a:cubicBezTo>
                  <a:pt x="21943" y="0"/>
                  <a:pt x="18745" y="2788"/>
                  <a:pt x="14945" y="9903"/>
                </a:cubicBezTo>
                <a:cubicBezTo>
                  <a:pt x="0" y="37887"/>
                  <a:pt x="9968" y="83623"/>
                  <a:pt x="48027" y="83623"/>
                </a:cubicBezTo>
                <a:cubicBezTo>
                  <a:pt x="52749" y="83623"/>
                  <a:pt x="57905" y="82918"/>
                  <a:pt x="63499" y="81388"/>
                </a:cubicBezTo>
                <a:cubicBezTo>
                  <a:pt x="86847" y="75007"/>
                  <a:pt x="89931" y="41050"/>
                  <a:pt x="63356" y="36300"/>
                </a:cubicBezTo>
                <a:cubicBezTo>
                  <a:pt x="42783" y="32633"/>
                  <a:pt x="35121" y="0"/>
                  <a:pt x="249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1"/>
          <p:cNvSpPr/>
          <p:nvPr/>
        </p:nvSpPr>
        <p:spPr>
          <a:xfrm>
            <a:off x="5484728" y="-1105300"/>
            <a:ext cx="4906622" cy="2944925"/>
          </a:xfrm>
          <a:custGeom>
            <a:avLst/>
            <a:gdLst/>
            <a:ahLst/>
            <a:cxnLst/>
            <a:rect l="l" t="t" r="r" b="b"/>
            <a:pathLst>
              <a:path w="151591" h="90984" extrusionOk="0">
                <a:moveTo>
                  <a:pt x="151591" y="1"/>
                </a:moveTo>
                <a:lnTo>
                  <a:pt x="1834" y="501"/>
                </a:lnTo>
                <a:cubicBezTo>
                  <a:pt x="1834" y="501"/>
                  <a:pt x="1" y="12621"/>
                  <a:pt x="23670" y="29409"/>
                </a:cubicBezTo>
                <a:cubicBezTo>
                  <a:pt x="51924" y="49447"/>
                  <a:pt x="90440" y="42816"/>
                  <a:pt x="103514" y="66985"/>
                </a:cubicBezTo>
                <a:cubicBezTo>
                  <a:pt x="114371" y="87061"/>
                  <a:pt x="129359" y="90984"/>
                  <a:pt x="139417" y="90984"/>
                </a:cubicBezTo>
                <a:cubicBezTo>
                  <a:pt x="145870" y="90984"/>
                  <a:pt x="150293" y="89369"/>
                  <a:pt x="150293" y="89369"/>
                </a:cubicBezTo>
                <a:lnTo>
                  <a:pt x="1515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1"/>
          <p:cNvSpPr/>
          <p:nvPr/>
        </p:nvSpPr>
        <p:spPr>
          <a:xfrm>
            <a:off x="4495506" y="4184353"/>
            <a:ext cx="5476969" cy="1825818"/>
          </a:xfrm>
          <a:custGeom>
            <a:avLst/>
            <a:gdLst/>
            <a:ahLst/>
            <a:cxnLst/>
            <a:rect l="l" t="t" r="r" b="b"/>
            <a:pathLst>
              <a:path w="169212" h="56409" extrusionOk="0">
                <a:moveTo>
                  <a:pt x="73266" y="0"/>
                </a:moveTo>
                <a:cubicBezTo>
                  <a:pt x="67644" y="0"/>
                  <a:pt x="62643" y="1494"/>
                  <a:pt x="58734" y="5259"/>
                </a:cubicBezTo>
                <a:cubicBezTo>
                  <a:pt x="40279" y="23035"/>
                  <a:pt x="0" y="18344"/>
                  <a:pt x="4096" y="40061"/>
                </a:cubicBezTo>
                <a:lnTo>
                  <a:pt x="169212" y="56408"/>
                </a:lnTo>
                <a:cubicBezTo>
                  <a:pt x="169212" y="56408"/>
                  <a:pt x="155413" y="23452"/>
                  <a:pt x="137696" y="21904"/>
                </a:cubicBezTo>
                <a:cubicBezTo>
                  <a:pt x="123723" y="20675"/>
                  <a:pt x="94188" y="0"/>
                  <a:pt x="73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1"/>
          <p:cNvSpPr/>
          <p:nvPr/>
        </p:nvSpPr>
        <p:spPr>
          <a:xfrm>
            <a:off x="-977472" y="-797007"/>
            <a:ext cx="3491935" cy="1419639"/>
          </a:xfrm>
          <a:custGeom>
            <a:avLst/>
            <a:gdLst/>
            <a:ahLst/>
            <a:cxnLst/>
            <a:rect l="l" t="t" r="r" b="b"/>
            <a:pathLst>
              <a:path w="107884" h="43860" extrusionOk="0">
                <a:moveTo>
                  <a:pt x="107883" y="1"/>
                </a:moveTo>
                <a:lnTo>
                  <a:pt x="1" y="1965"/>
                </a:lnTo>
                <a:cubicBezTo>
                  <a:pt x="1" y="1965"/>
                  <a:pt x="15407" y="34124"/>
                  <a:pt x="50864" y="42863"/>
                </a:cubicBezTo>
                <a:cubicBezTo>
                  <a:pt x="53632" y="43545"/>
                  <a:pt x="56316" y="43860"/>
                  <a:pt x="58911" y="43860"/>
                </a:cubicBezTo>
                <a:cubicBezTo>
                  <a:pt x="89556" y="43860"/>
                  <a:pt x="107883" y="1"/>
                  <a:pt x="1078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bg>
      <p:bgPr>
        <a:solidFill>
          <a:schemeClr val="lt2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3"/>
          <p:cNvSpPr/>
          <p:nvPr/>
        </p:nvSpPr>
        <p:spPr>
          <a:xfrm>
            <a:off x="677037" y="410721"/>
            <a:ext cx="7776338" cy="4357565"/>
          </a:xfrm>
          <a:custGeom>
            <a:avLst/>
            <a:gdLst/>
            <a:ahLst/>
            <a:cxnLst/>
            <a:rect l="l" t="t" r="r" b="b"/>
            <a:pathLst>
              <a:path w="242329" h="135792" extrusionOk="0">
                <a:moveTo>
                  <a:pt x="8751" y="1"/>
                </a:moveTo>
                <a:cubicBezTo>
                  <a:pt x="3917" y="1"/>
                  <a:pt x="0" y="3299"/>
                  <a:pt x="0" y="7359"/>
                </a:cubicBezTo>
                <a:lnTo>
                  <a:pt x="0" y="128433"/>
                </a:lnTo>
                <a:cubicBezTo>
                  <a:pt x="0" y="132493"/>
                  <a:pt x="3917" y="135791"/>
                  <a:pt x="8751" y="135791"/>
                </a:cubicBezTo>
                <a:lnTo>
                  <a:pt x="233565" y="135791"/>
                </a:lnTo>
                <a:cubicBezTo>
                  <a:pt x="238399" y="135791"/>
                  <a:pt x="242316" y="132493"/>
                  <a:pt x="242316" y="128433"/>
                </a:cubicBezTo>
                <a:lnTo>
                  <a:pt x="242316" y="7359"/>
                </a:lnTo>
                <a:cubicBezTo>
                  <a:pt x="242328" y="3299"/>
                  <a:pt x="238399" y="1"/>
                  <a:pt x="2335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 txBox="1">
            <a:spLocks noGrp="1"/>
          </p:cNvSpPr>
          <p:nvPr>
            <p:ph type="title"/>
          </p:nvPr>
        </p:nvSpPr>
        <p:spPr>
          <a:xfrm>
            <a:off x="713225" y="3312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" name="Google Shape;2754;p3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755" name="Google Shape;2755;p3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" name="Google Shape;2813;p3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" name="Google Shape;2814;p3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" name="Google Shape;2815;p3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" name="Google Shape;2816;p3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" name="Google Shape;2817;p3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" name="Google Shape;2818;p3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" name="Google Shape;2819;p3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" name="Google Shape;2820;p3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" name="Google Shape;2821;p3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" name="Google Shape;2822;p3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" name="Google Shape;2823;p3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" name="Google Shape;2824;p3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" name="Google Shape;2825;p3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" name="Google Shape;2826;p3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" name="Google Shape;2827;p3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" name="Google Shape;2828;p3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" name="Google Shape;2829;p3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" name="Google Shape;2830;p3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" name="Google Shape;2831;p3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" name="Google Shape;2832;p3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" name="Google Shape;2833;p3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34" name="Google Shape;2834;p33"/>
          <p:cNvSpPr/>
          <p:nvPr/>
        </p:nvSpPr>
        <p:spPr>
          <a:xfrm>
            <a:off x="1483525" y="1122125"/>
            <a:ext cx="6177000" cy="27957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5" name="Google Shape;2835;p33"/>
          <p:cNvSpPr txBox="1">
            <a:spLocks noGrp="1"/>
          </p:cNvSpPr>
          <p:nvPr>
            <p:ph type="title"/>
          </p:nvPr>
        </p:nvSpPr>
        <p:spPr>
          <a:xfrm>
            <a:off x="2382800" y="1715900"/>
            <a:ext cx="43785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36" name="Google Shape;2836;p33"/>
          <p:cNvSpPr txBox="1">
            <a:spLocks noGrp="1"/>
          </p:cNvSpPr>
          <p:nvPr>
            <p:ph type="subTitle" idx="1"/>
          </p:nvPr>
        </p:nvSpPr>
        <p:spPr>
          <a:xfrm>
            <a:off x="2382800" y="2423500"/>
            <a:ext cx="43785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37" name="Google Shape;2837;p33"/>
          <p:cNvSpPr/>
          <p:nvPr/>
        </p:nvSpPr>
        <p:spPr>
          <a:xfrm>
            <a:off x="593437" y="17159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8" name="Google Shape;2838;p33"/>
          <p:cNvSpPr/>
          <p:nvPr/>
        </p:nvSpPr>
        <p:spPr>
          <a:xfrm>
            <a:off x="6745694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9" name="Google Shape;2839;p33"/>
          <p:cNvSpPr/>
          <p:nvPr/>
        </p:nvSpPr>
        <p:spPr>
          <a:xfrm>
            <a:off x="8553323" y="1070515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0" name="Google Shape;2840;p33"/>
          <p:cNvSpPr/>
          <p:nvPr/>
        </p:nvSpPr>
        <p:spPr>
          <a:xfrm>
            <a:off x="7142804" y="262004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1" name="Google Shape;2841;p33"/>
          <p:cNvSpPr/>
          <p:nvPr/>
        </p:nvSpPr>
        <p:spPr>
          <a:xfrm>
            <a:off x="8501270" y="408707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2" name="Google Shape;2842;p33"/>
          <p:cNvSpPr/>
          <p:nvPr/>
        </p:nvSpPr>
        <p:spPr>
          <a:xfrm flipH="1">
            <a:off x="429935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3" name="Google Shape;2843;p33"/>
          <p:cNvSpPr/>
          <p:nvPr/>
        </p:nvSpPr>
        <p:spPr>
          <a:xfrm flipH="1">
            <a:off x="281488" y="2773966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4" name="Google Shape;2844;p33"/>
          <p:cNvSpPr/>
          <p:nvPr/>
        </p:nvSpPr>
        <p:spPr>
          <a:xfrm>
            <a:off x="2205644" y="279385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5" name="Google Shape;2845;p33"/>
          <p:cNvSpPr/>
          <p:nvPr/>
        </p:nvSpPr>
        <p:spPr>
          <a:xfrm>
            <a:off x="6828293" y="4572539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7476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" name="Google Shape;10;p2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9" name="Google Shape;89;p2"/>
          <p:cNvSpPr/>
          <p:nvPr/>
        </p:nvSpPr>
        <p:spPr>
          <a:xfrm flipH="1">
            <a:off x="1483500" y="1122122"/>
            <a:ext cx="6177000" cy="21738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1931788" y="1406709"/>
            <a:ext cx="5280300" cy="16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1483525" y="3464975"/>
            <a:ext cx="6177000" cy="45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517237" y="17159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2"/>
          <p:cNvSpPr/>
          <p:nvPr/>
        </p:nvSpPr>
        <p:spPr>
          <a:xfrm>
            <a:off x="6745694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2"/>
          <p:cNvSpPr/>
          <p:nvPr/>
        </p:nvSpPr>
        <p:spPr>
          <a:xfrm>
            <a:off x="8553323" y="1070515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2"/>
          <p:cNvSpPr/>
          <p:nvPr/>
        </p:nvSpPr>
        <p:spPr>
          <a:xfrm>
            <a:off x="7142804" y="262004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2"/>
          <p:cNvSpPr/>
          <p:nvPr/>
        </p:nvSpPr>
        <p:spPr>
          <a:xfrm>
            <a:off x="8501270" y="408707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2"/>
          <p:cNvSpPr/>
          <p:nvPr/>
        </p:nvSpPr>
        <p:spPr>
          <a:xfrm flipH="1">
            <a:off x="429935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2"/>
          <p:cNvSpPr/>
          <p:nvPr/>
        </p:nvSpPr>
        <p:spPr>
          <a:xfrm flipH="1">
            <a:off x="281488" y="2773966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2"/>
          <p:cNvSpPr/>
          <p:nvPr/>
        </p:nvSpPr>
        <p:spPr>
          <a:xfrm>
            <a:off x="2205644" y="279385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2"/>
          <p:cNvSpPr/>
          <p:nvPr/>
        </p:nvSpPr>
        <p:spPr>
          <a:xfrm>
            <a:off x="6828293" y="4572539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555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3" name="Google Shape;103;p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2" name="Google Shape;182;p3"/>
          <p:cNvSpPr/>
          <p:nvPr/>
        </p:nvSpPr>
        <p:spPr>
          <a:xfrm flipH="1">
            <a:off x="1483475" y="1264000"/>
            <a:ext cx="6177000" cy="28062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2789275" y="1975950"/>
            <a:ext cx="35655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3"/>
          <p:cNvSpPr txBox="1">
            <a:spLocks noGrp="1"/>
          </p:cNvSpPr>
          <p:nvPr>
            <p:ph type="subTitle" idx="1"/>
          </p:nvPr>
        </p:nvSpPr>
        <p:spPr>
          <a:xfrm>
            <a:off x="2439450" y="3373273"/>
            <a:ext cx="42651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" name="Google Shape;185;p3"/>
          <p:cNvSpPr txBox="1">
            <a:spLocks noGrp="1"/>
          </p:cNvSpPr>
          <p:nvPr>
            <p:ph type="title" idx="2" hasCustomPrompt="1"/>
          </p:nvPr>
        </p:nvSpPr>
        <p:spPr>
          <a:xfrm>
            <a:off x="4020600" y="888181"/>
            <a:ext cx="11028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3"/>
          <p:cNvSpPr/>
          <p:nvPr/>
        </p:nvSpPr>
        <p:spPr>
          <a:xfrm>
            <a:off x="319713" y="633723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1721048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 flipH="1">
            <a:off x="8427525" y="5224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 flipH="1">
            <a:off x="8427525" y="5224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 flipH="1">
            <a:off x="8299961" y="44005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319713" y="633723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1721048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7772936" y="4587873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09033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5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87" name="Google Shape;287;p5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66" name="Google Shape;366;p5"/>
          <p:cNvSpPr/>
          <p:nvPr/>
        </p:nvSpPr>
        <p:spPr>
          <a:xfrm flipH="1">
            <a:off x="815663" y="1301226"/>
            <a:ext cx="3575100" cy="3300300"/>
          </a:xfrm>
          <a:prstGeom prst="trapezoid">
            <a:avLst>
              <a:gd name="adj" fmla="val 299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7" name="Google Shape;367;p5"/>
          <p:cNvSpPr/>
          <p:nvPr/>
        </p:nvSpPr>
        <p:spPr>
          <a:xfrm flipH="1">
            <a:off x="4753238" y="1301226"/>
            <a:ext cx="3575100" cy="3300300"/>
          </a:xfrm>
          <a:prstGeom prst="trapezoid">
            <a:avLst>
              <a:gd name="adj" fmla="val 299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" name="Google Shape;368;p5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9" name="Google Shape;369;p5"/>
          <p:cNvSpPr txBox="1">
            <a:spLocks noGrp="1"/>
          </p:cNvSpPr>
          <p:nvPr>
            <p:ph type="title"/>
          </p:nvPr>
        </p:nvSpPr>
        <p:spPr>
          <a:xfrm>
            <a:off x="880200" y="540000"/>
            <a:ext cx="73836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subTitle" idx="1"/>
          </p:nvPr>
        </p:nvSpPr>
        <p:spPr>
          <a:xfrm>
            <a:off x="1252463" y="3078025"/>
            <a:ext cx="2701500" cy="11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subTitle" idx="2"/>
          </p:nvPr>
        </p:nvSpPr>
        <p:spPr>
          <a:xfrm>
            <a:off x="5190488" y="3078025"/>
            <a:ext cx="2700600" cy="11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title" idx="3"/>
          </p:nvPr>
        </p:nvSpPr>
        <p:spPr>
          <a:xfrm>
            <a:off x="1252013" y="2644950"/>
            <a:ext cx="27024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title" idx="4"/>
          </p:nvPr>
        </p:nvSpPr>
        <p:spPr>
          <a:xfrm>
            <a:off x="5190038" y="2644950"/>
            <a:ext cx="27015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342925" y="2575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5" name="Google Shape;375;p5"/>
          <p:cNvSpPr/>
          <p:nvPr/>
        </p:nvSpPr>
        <p:spPr>
          <a:xfrm>
            <a:off x="8773542" y="858374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6" name="Google Shape;376;p5"/>
          <p:cNvSpPr/>
          <p:nvPr/>
        </p:nvSpPr>
        <p:spPr>
          <a:xfrm>
            <a:off x="8690892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7" name="Google Shape;377;p5"/>
          <p:cNvSpPr/>
          <p:nvPr/>
        </p:nvSpPr>
        <p:spPr>
          <a:xfrm>
            <a:off x="8690900" y="4716164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8" name="Google Shape;378;p5"/>
          <p:cNvSpPr/>
          <p:nvPr/>
        </p:nvSpPr>
        <p:spPr>
          <a:xfrm>
            <a:off x="372910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9" name="Google Shape;379;p5"/>
          <p:cNvSpPr/>
          <p:nvPr/>
        </p:nvSpPr>
        <p:spPr>
          <a:xfrm>
            <a:off x="223036" y="4481384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9755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8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561" name="Google Shape;561;p8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40" name="Google Shape;640;p8"/>
          <p:cNvSpPr/>
          <p:nvPr/>
        </p:nvSpPr>
        <p:spPr>
          <a:xfrm flipH="1">
            <a:off x="1388100" y="916175"/>
            <a:ext cx="6367800" cy="33201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1" name="Google Shape;641;p8"/>
          <p:cNvSpPr txBox="1">
            <a:spLocks noGrp="1"/>
          </p:cNvSpPr>
          <p:nvPr>
            <p:ph type="title"/>
          </p:nvPr>
        </p:nvSpPr>
        <p:spPr>
          <a:xfrm>
            <a:off x="1724100" y="1325900"/>
            <a:ext cx="5695800" cy="2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42" name="Google Shape;642;p8"/>
          <p:cNvSpPr/>
          <p:nvPr/>
        </p:nvSpPr>
        <p:spPr>
          <a:xfrm flipH="1">
            <a:off x="8427525" y="5224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3" name="Google Shape;643;p8"/>
          <p:cNvSpPr/>
          <p:nvPr/>
        </p:nvSpPr>
        <p:spPr>
          <a:xfrm>
            <a:off x="319713" y="633723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4" name="Google Shape;644;p8"/>
          <p:cNvSpPr/>
          <p:nvPr/>
        </p:nvSpPr>
        <p:spPr>
          <a:xfrm>
            <a:off x="1721048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5" name="Google Shape;645;p8"/>
          <p:cNvSpPr/>
          <p:nvPr/>
        </p:nvSpPr>
        <p:spPr>
          <a:xfrm flipH="1">
            <a:off x="8299961" y="43041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86133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9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648" name="Google Shape;648;p9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7" name="Google Shape;727;p9"/>
          <p:cNvSpPr/>
          <p:nvPr/>
        </p:nvSpPr>
        <p:spPr>
          <a:xfrm flipH="1">
            <a:off x="1483800" y="1122125"/>
            <a:ext cx="6176700" cy="27957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8" name="Google Shape;728;p9"/>
          <p:cNvSpPr txBox="1">
            <a:spLocks noGrp="1"/>
          </p:cNvSpPr>
          <p:nvPr>
            <p:ph type="title"/>
          </p:nvPr>
        </p:nvSpPr>
        <p:spPr>
          <a:xfrm>
            <a:off x="2215950" y="1587975"/>
            <a:ext cx="4712100" cy="12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9" name="Google Shape;729;p9"/>
          <p:cNvSpPr txBox="1">
            <a:spLocks noGrp="1"/>
          </p:cNvSpPr>
          <p:nvPr>
            <p:ph type="subTitle" idx="1"/>
          </p:nvPr>
        </p:nvSpPr>
        <p:spPr>
          <a:xfrm>
            <a:off x="2215950" y="2840025"/>
            <a:ext cx="47121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0" name="Google Shape;730;p9"/>
          <p:cNvSpPr/>
          <p:nvPr/>
        </p:nvSpPr>
        <p:spPr>
          <a:xfrm>
            <a:off x="593437" y="17159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1" name="Google Shape;731;p9"/>
          <p:cNvSpPr/>
          <p:nvPr/>
        </p:nvSpPr>
        <p:spPr>
          <a:xfrm>
            <a:off x="6745694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2" name="Google Shape;732;p9"/>
          <p:cNvSpPr/>
          <p:nvPr/>
        </p:nvSpPr>
        <p:spPr>
          <a:xfrm>
            <a:off x="8553323" y="1070515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3" name="Google Shape;733;p9"/>
          <p:cNvSpPr/>
          <p:nvPr/>
        </p:nvSpPr>
        <p:spPr>
          <a:xfrm>
            <a:off x="7142804" y="262004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4" name="Google Shape;734;p9"/>
          <p:cNvSpPr/>
          <p:nvPr/>
        </p:nvSpPr>
        <p:spPr>
          <a:xfrm>
            <a:off x="8501270" y="408707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5" name="Google Shape;735;p9"/>
          <p:cNvSpPr/>
          <p:nvPr/>
        </p:nvSpPr>
        <p:spPr>
          <a:xfrm flipH="1">
            <a:off x="429935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6" name="Google Shape;736;p9"/>
          <p:cNvSpPr/>
          <p:nvPr/>
        </p:nvSpPr>
        <p:spPr>
          <a:xfrm flipH="1">
            <a:off x="281488" y="2773966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7" name="Google Shape;737;p9"/>
          <p:cNvSpPr/>
          <p:nvPr/>
        </p:nvSpPr>
        <p:spPr>
          <a:xfrm>
            <a:off x="2205644" y="279385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8" name="Google Shape;738;p9"/>
          <p:cNvSpPr/>
          <p:nvPr/>
        </p:nvSpPr>
        <p:spPr>
          <a:xfrm>
            <a:off x="6828293" y="4572539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35520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97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"/>
          <p:cNvSpPr txBox="1">
            <a:spLocks noGrp="1"/>
          </p:cNvSpPr>
          <p:nvPr>
            <p:ph type="title"/>
          </p:nvPr>
        </p:nvSpPr>
        <p:spPr>
          <a:xfrm>
            <a:off x="2035825" y="2150850"/>
            <a:ext cx="507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56" name="Google Shape;256;p3"/>
          <p:cNvGrpSpPr/>
          <p:nvPr/>
        </p:nvGrpSpPr>
        <p:grpSpPr>
          <a:xfrm>
            <a:off x="-1495706" y="-1832238"/>
            <a:ext cx="12225605" cy="9053702"/>
            <a:chOff x="-992100" y="-432575"/>
            <a:chExt cx="9566950" cy="7084828"/>
          </a:xfrm>
        </p:grpSpPr>
        <p:sp>
          <p:nvSpPr>
            <p:cNvPr id="257" name="Google Shape;257;p3"/>
            <p:cNvSpPr/>
            <p:nvPr/>
          </p:nvSpPr>
          <p:spPr>
            <a:xfrm>
              <a:off x="6099850" y="496500"/>
              <a:ext cx="2475000" cy="2310875"/>
            </a:xfrm>
            <a:custGeom>
              <a:avLst/>
              <a:gdLst/>
              <a:ahLst/>
              <a:cxnLst/>
              <a:rect l="l" t="t" r="r" b="b"/>
              <a:pathLst>
                <a:path w="99000" h="92435" extrusionOk="0">
                  <a:moveTo>
                    <a:pt x="28892" y="0"/>
                  </a:moveTo>
                  <a:cubicBezTo>
                    <a:pt x="20401" y="0"/>
                    <a:pt x="12115" y="4088"/>
                    <a:pt x="6871" y="11185"/>
                  </a:cubicBezTo>
                  <a:cubicBezTo>
                    <a:pt x="1561" y="18353"/>
                    <a:pt x="1" y="28568"/>
                    <a:pt x="1346" y="37260"/>
                  </a:cubicBezTo>
                  <a:cubicBezTo>
                    <a:pt x="3049" y="48130"/>
                    <a:pt x="7156" y="60417"/>
                    <a:pt x="12276" y="70133"/>
                  </a:cubicBezTo>
                  <a:cubicBezTo>
                    <a:pt x="17860" y="80718"/>
                    <a:pt x="27278" y="90064"/>
                    <a:pt x="39065" y="92040"/>
                  </a:cubicBezTo>
                  <a:cubicBezTo>
                    <a:pt x="40690" y="92309"/>
                    <a:pt x="42329" y="92434"/>
                    <a:pt x="43969" y="92434"/>
                  </a:cubicBezTo>
                  <a:cubicBezTo>
                    <a:pt x="49369" y="92434"/>
                    <a:pt x="54788" y="91079"/>
                    <a:pt x="59830" y="89052"/>
                  </a:cubicBezTo>
                  <a:cubicBezTo>
                    <a:pt x="79737" y="81015"/>
                    <a:pt x="97025" y="60322"/>
                    <a:pt x="98335" y="38367"/>
                  </a:cubicBezTo>
                  <a:cubicBezTo>
                    <a:pt x="99000" y="27605"/>
                    <a:pt x="93443" y="9590"/>
                    <a:pt x="80115" y="9590"/>
                  </a:cubicBezTo>
                  <a:cubicBezTo>
                    <a:pt x="80084" y="9590"/>
                    <a:pt x="80053" y="9590"/>
                    <a:pt x="80023" y="9590"/>
                  </a:cubicBezTo>
                  <a:cubicBezTo>
                    <a:pt x="79856" y="9590"/>
                    <a:pt x="79689" y="9590"/>
                    <a:pt x="79523" y="9614"/>
                  </a:cubicBezTo>
                  <a:cubicBezTo>
                    <a:pt x="75260" y="9768"/>
                    <a:pt x="71307" y="11935"/>
                    <a:pt x="67069" y="12471"/>
                  </a:cubicBezTo>
                  <a:cubicBezTo>
                    <a:pt x="66289" y="12570"/>
                    <a:pt x="65521" y="12617"/>
                    <a:pt x="64761" y="12617"/>
                  </a:cubicBezTo>
                  <a:cubicBezTo>
                    <a:pt x="55022" y="12617"/>
                    <a:pt x="46846" y="4941"/>
                    <a:pt x="38065" y="1660"/>
                  </a:cubicBezTo>
                  <a:cubicBezTo>
                    <a:pt x="35070" y="536"/>
                    <a:pt x="31968" y="0"/>
                    <a:pt x="28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552692" y="3602067"/>
              <a:ext cx="2556600" cy="2425125"/>
            </a:xfrm>
            <a:custGeom>
              <a:avLst/>
              <a:gdLst/>
              <a:ahLst/>
              <a:cxnLst/>
              <a:rect l="l" t="t" r="r" b="b"/>
              <a:pathLst>
                <a:path w="102264" h="97005" extrusionOk="0">
                  <a:moveTo>
                    <a:pt x="38626" y="0"/>
                  </a:moveTo>
                  <a:cubicBezTo>
                    <a:pt x="35430" y="0"/>
                    <a:pt x="32203" y="553"/>
                    <a:pt x="29100" y="1692"/>
                  </a:cubicBezTo>
                  <a:cubicBezTo>
                    <a:pt x="20718" y="4752"/>
                    <a:pt x="13800" y="12419"/>
                    <a:pt x="10145" y="20420"/>
                  </a:cubicBezTo>
                  <a:cubicBezTo>
                    <a:pt x="5561" y="30445"/>
                    <a:pt x="2239" y="42959"/>
                    <a:pt x="1167" y="53901"/>
                  </a:cubicBezTo>
                  <a:cubicBezTo>
                    <a:pt x="1" y="65807"/>
                    <a:pt x="2727" y="78797"/>
                    <a:pt x="11478" y="86940"/>
                  </a:cubicBezTo>
                  <a:cubicBezTo>
                    <a:pt x="16658" y="91763"/>
                    <a:pt x="23516" y="94465"/>
                    <a:pt x="30457" y="95870"/>
                  </a:cubicBezTo>
                  <a:cubicBezTo>
                    <a:pt x="34234" y="96630"/>
                    <a:pt x="38164" y="97004"/>
                    <a:pt x="42146" y="97004"/>
                  </a:cubicBezTo>
                  <a:cubicBezTo>
                    <a:pt x="60368" y="97004"/>
                    <a:pt x="79686" y="89178"/>
                    <a:pt x="90512" y="74737"/>
                  </a:cubicBezTo>
                  <a:cubicBezTo>
                    <a:pt x="96989" y="66069"/>
                    <a:pt x="102263" y="47912"/>
                    <a:pt x="91048" y="40601"/>
                  </a:cubicBezTo>
                  <a:cubicBezTo>
                    <a:pt x="90917" y="40518"/>
                    <a:pt x="90774" y="40423"/>
                    <a:pt x="90643" y="40363"/>
                  </a:cubicBezTo>
                  <a:cubicBezTo>
                    <a:pt x="86976" y="38149"/>
                    <a:pt x="82487" y="37792"/>
                    <a:pt x="78665" y="35898"/>
                  </a:cubicBezTo>
                  <a:cubicBezTo>
                    <a:pt x="68914" y="31100"/>
                    <a:pt x="66354" y="19075"/>
                    <a:pt x="60401" y="10895"/>
                  </a:cubicBezTo>
                  <a:cubicBezTo>
                    <a:pt x="55264" y="3842"/>
                    <a:pt x="47055" y="0"/>
                    <a:pt x="38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324252" y="3876103"/>
              <a:ext cx="3025100" cy="2776150"/>
            </a:xfrm>
            <a:custGeom>
              <a:avLst/>
              <a:gdLst/>
              <a:ahLst/>
              <a:cxnLst/>
              <a:rect l="l" t="t" r="r" b="b"/>
              <a:pathLst>
                <a:path w="121004" h="111046" extrusionOk="0">
                  <a:moveTo>
                    <a:pt x="34887" y="0"/>
                  </a:moveTo>
                  <a:cubicBezTo>
                    <a:pt x="23602" y="0"/>
                    <a:pt x="12761" y="5967"/>
                    <a:pt x="6608" y="15874"/>
                  </a:cubicBezTo>
                  <a:cubicBezTo>
                    <a:pt x="881" y="25125"/>
                    <a:pt x="0" y="37663"/>
                    <a:pt x="2500" y="48104"/>
                  </a:cubicBezTo>
                  <a:cubicBezTo>
                    <a:pt x="5632" y="61154"/>
                    <a:pt x="11835" y="75655"/>
                    <a:pt x="19026" y="86954"/>
                  </a:cubicBezTo>
                  <a:cubicBezTo>
                    <a:pt x="26861" y="99254"/>
                    <a:pt x="39219" y="109683"/>
                    <a:pt x="53733" y="110922"/>
                  </a:cubicBezTo>
                  <a:cubicBezTo>
                    <a:pt x="54720" y="111005"/>
                    <a:pt x="55708" y="111045"/>
                    <a:pt x="56694" y="111045"/>
                  </a:cubicBezTo>
                  <a:cubicBezTo>
                    <a:pt x="64297" y="111045"/>
                    <a:pt x="71835" y="108656"/>
                    <a:pt x="78665" y="105231"/>
                  </a:cubicBezTo>
                  <a:cubicBezTo>
                    <a:pt x="102060" y="93491"/>
                    <a:pt x="121003" y="66642"/>
                    <a:pt x="120420" y="39853"/>
                  </a:cubicBezTo>
                  <a:cubicBezTo>
                    <a:pt x="120155" y="27100"/>
                    <a:pt x="112117" y="6641"/>
                    <a:pt x="96836" y="6641"/>
                  </a:cubicBezTo>
                  <a:cubicBezTo>
                    <a:pt x="96338" y="6641"/>
                    <a:pt x="95834" y="6662"/>
                    <a:pt x="95321" y="6707"/>
                  </a:cubicBezTo>
                  <a:cubicBezTo>
                    <a:pt x="95119" y="6730"/>
                    <a:pt x="94929" y="6742"/>
                    <a:pt x="94714" y="6754"/>
                  </a:cubicBezTo>
                  <a:cubicBezTo>
                    <a:pt x="89559" y="7373"/>
                    <a:pt x="84975" y="10397"/>
                    <a:pt x="79879" y="11469"/>
                  </a:cubicBezTo>
                  <a:cubicBezTo>
                    <a:pt x="78302" y="11801"/>
                    <a:pt x="76746" y="11950"/>
                    <a:pt x="75209" y="11950"/>
                  </a:cubicBezTo>
                  <a:cubicBezTo>
                    <a:pt x="64112" y="11950"/>
                    <a:pt x="53981" y="4176"/>
                    <a:pt x="43565" y="1206"/>
                  </a:cubicBezTo>
                  <a:cubicBezTo>
                    <a:pt x="40691" y="391"/>
                    <a:pt x="37775" y="0"/>
                    <a:pt x="34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73800" y="-432575"/>
              <a:ext cx="3024500" cy="1637675"/>
            </a:xfrm>
            <a:custGeom>
              <a:avLst/>
              <a:gdLst/>
              <a:ahLst/>
              <a:cxnLst/>
              <a:rect l="l" t="t" r="r" b="b"/>
              <a:pathLst>
                <a:path w="120980" h="65507" extrusionOk="0">
                  <a:moveTo>
                    <a:pt x="34887" y="1"/>
                  </a:moveTo>
                  <a:cubicBezTo>
                    <a:pt x="23602" y="1"/>
                    <a:pt x="12761" y="3518"/>
                    <a:pt x="6608" y="9367"/>
                  </a:cubicBezTo>
                  <a:cubicBezTo>
                    <a:pt x="881" y="14808"/>
                    <a:pt x="0" y="22226"/>
                    <a:pt x="2501" y="28370"/>
                  </a:cubicBezTo>
                  <a:cubicBezTo>
                    <a:pt x="5620" y="36061"/>
                    <a:pt x="11835" y="44622"/>
                    <a:pt x="19027" y="51289"/>
                  </a:cubicBezTo>
                  <a:cubicBezTo>
                    <a:pt x="26849" y="58552"/>
                    <a:pt x="39220" y="64695"/>
                    <a:pt x="53733" y="65434"/>
                  </a:cubicBezTo>
                  <a:cubicBezTo>
                    <a:pt x="54722" y="65483"/>
                    <a:pt x="55711" y="65507"/>
                    <a:pt x="56698" y="65507"/>
                  </a:cubicBezTo>
                  <a:cubicBezTo>
                    <a:pt x="64296" y="65507"/>
                    <a:pt x="71813" y="64099"/>
                    <a:pt x="78641" y="62076"/>
                  </a:cubicBezTo>
                  <a:cubicBezTo>
                    <a:pt x="102037" y="55159"/>
                    <a:pt x="120980" y="39323"/>
                    <a:pt x="120408" y="23512"/>
                  </a:cubicBezTo>
                  <a:cubicBezTo>
                    <a:pt x="120132" y="15995"/>
                    <a:pt x="112096" y="3923"/>
                    <a:pt x="96819" y="3923"/>
                  </a:cubicBezTo>
                  <a:cubicBezTo>
                    <a:pt x="96320" y="3923"/>
                    <a:pt x="95813" y="3935"/>
                    <a:pt x="95298" y="3962"/>
                  </a:cubicBezTo>
                  <a:cubicBezTo>
                    <a:pt x="95107" y="3962"/>
                    <a:pt x="94905" y="3974"/>
                    <a:pt x="94715" y="3986"/>
                  </a:cubicBezTo>
                  <a:cubicBezTo>
                    <a:pt x="89547" y="4367"/>
                    <a:pt x="84963" y="6153"/>
                    <a:pt x="79879" y="6772"/>
                  </a:cubicBezTo>
                  <a:cubicBezTo>
                    <a:pt x="78303" y="6967"/>
                    <a:pt x="76748" y="7055"/>
                    <a:pt x="75212" y="7055"/>
                  </a:cubicBezTo>
                  <a:cubicBezTo>
                    <a:pt x="64114" y="7055"/>
                    <a:pt x="53982" y="2468"/>
                    <a:pt x="43565" y="711"/>
                  </a:cubicBezTo>
                  <a:cubicBezTo>
                    <a:pt x="40691" y="231"/>
                    <a:pt x="37774" y="1"/>
                    <a:pt x="34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992100" y="332625"/>
              <a:ext cx="2386625" cy="2439350"/>
            </a:xfrm>
            <a:custGeom>
              <a:avLst/>
              <a:gdLst/>
              <a:ahLst/>
              <a:cxnLst/>
              <a:rect l="l" t="t" r="r" b="b"/>
              <a:pathLst>
                <a:path w="95465" h="97574" extrusionOk="0">
                  <a:moveTo>
                    <a:pt x="61914" y="1"/>
                  </a:moveTo>
                  <a:cubicBezTo>
                    <a:pt x="59617" y="1"/>
                    <a:pt x="57347" y="196"/>
                    <a:pt x="55174" y="571"/>
                  </a:cubicBezTo>
                  <a:cubicBezTo>
                    <a:pt x="44327" y="2453"/>
                    <a:pt x="32124" y="6763"/>
                    <a:pt x="22491" y="12061"/>
                  </a:cubicBezTo>
                  <a:cubicBezTo>
                    <a:pt x="12014" y="17824"/>
                    <a:pt x="2834" y="27408"/>
                    <a:pt x="1060" y="39219"/>
                  </a:cubicBezTo>
                  <a:cubicBezTo>
                    <a:pt x="0" y="46220"/>
                    <a:pt x="1644" y="53411"/>
                    <a:pt x="4406" y="59924"/>
                  </a:cubicBezTo>
                  <a:cubicBezTo>
                    <a:pt x="12788" y="79712"/>
                    <a:pt x="33779" y="96607"/>
                    <a:pt x="55757" y="97548"/>
                  </a:cubicBezTo>
                  <a:cubicBezTo>
                    <a:pt x="56150" y="97565"/>
                    <a:pt x="56552" y="97573"/>
                    <a:pt x="56963" y="97573"/>
                  </a:cubicBezTo>
                  <a:cubicBezTo>
                    <a:pt x="67828" y="97573"/>
                    <a:pt x="84500" y="91631"/>
                    <a:pt x="84213" y="78724"/>
                  </a:cubicBezTo>
                  <a:cubicBezTo>
                    <a:pt x="84213" y="78557"/>
                    <a:pt x="84201" y="78402"/>
                    <a:pt x="84201" y="78236"/>
                  </a:cubicBezTo>
                  <a:cubicBezTo>
                    <a:pt x="83963" y="73973"/>
                    <a:pt x="81725" y="70068"/>
                    <a:pt x="81118" y="65841"/>
                  </a:cubicBezTo>
                  <a:cubicBezTo>
                    <a:pt x="79570" y="55090"/>
                    <a:pt x="88035" y="46172"/>
                    <a:pt x="91429" y="36659"/>
                  </a:cubicBezTo>
                  <a:cubicBezTo>
                    <a:pt x="95465" y="25324"/>
                    <a:pt x="91155" y="12609"/>
                    <a:pt x="81356" y="5632"/>
                  </a:cubicBezTo>
                  <a:cubicBezTo>
                    <a:pt x="75902" y="1749"/>
                    <a:pt x="68790" y="1"/>
                    <a:pt x="6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836" name="Google Shape;836;p1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15" name="Google Shape;915;p13"/>
          <p:cNvSpPr/>
          <p:nvPr/>
        </p:nvSpPr>
        <p:spPr>
          <a:xfrm flipH="1">
            <a:off x="483626" y="1131275"/>
            <a:ext cx="8162400" cy="34704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6" name="Google Shape;916;p13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7" name="Google Shape;917;p13"/>
          <p:cNvSpPr txBox="1">
            <a:spLocks noGrp="1"/>
          </p:cNvSpPr>
          <p:nvPr>
            <p:ph type="title"/>
          </p:nvPr>
        </p:nvSpPr>
        <p:spPr>
          <a:xfrm>
            <a:off x="702144" y="531650"/>
            <a:ext cx="77394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kiest Guy"/>
              <a:buNone/>
              <a:defRPr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18" name="Google Shape;918;p13"/>
          <p:cNvSpPr txBox="1">
            <a:spLocks noGrp="1"/>
          </p:cNvSpPr>
          <p:nvPr>
            <p:ph type="title" idx="2"/>
          </p:nvPr>
        </p:nvSpPr>
        <p:spPr>
          <a:xfrm>
            <a:off x="2242087" y="1763526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19" name="Google Shape;919;p13"/>
          <p:cNvSpPr txBox="1">
            <a:spLocks noGrp="1"/>
          </p:cNvSpPr>
          <p:nvPr>
            <p:ph type="subTitle" idx="1"/>
          </p:nvPr>
        </p:nvSpPr>
        <p:spPr>
          <a:xfrm>
            <a:off x="2241937" y="2121432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0" name="Google Shape;920;p13"/>
          <p:cNvSpPr txBox="1">
            <a:spLocks noGrp="1"/>
          </p:cNvSpPr>
          <p:nvPr>
            <p:ph type="title" idx="3" hasCustomPrompt="1"/>
          </p:nvPr>
        </p:nvSpPr>
        <p:spPr>
          <a:xfrm>
            <a:off x="1329437" y="1952663"/>
            <a:ext cx="7764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1" name="Google Shape;921;p13"/>
          <p:cNvSpPr txBox="1">
            <a:spLocks noGrp="1"/>
          </p:cNvSpPr>
          <p:nvPr>
            <p:ph type="title" idx="4" hasCustomPrompt="1"/>
          </p:nvPr>
        </p:nvSpPr>
        <p:spPr>
          <a:xfrm>
            <a:off x="1329437" y="3360288"/>
            <a:ext cx="7764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2" name="Google Shape;922;p13"/>
          <p:cNvSpPr txBox="1">
            <a:spLocks noGrp="1"/>
          </p:cNvSpPr>
          <p:nvPr>
            <p:ph type="title" idx="5" hasCustomPrompt="1"/>
          </p:nvPr>
        </p:nvSpPr>
        <p:spPr>
          <a:xfrm>
            <a:off x="4876687" y="1953713"/>
            <a:ext cx="7764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3" name="Google Shape;923;p13"/>
          <p:cNvSpPr txBox="1">
            <a:spLocks noGrp="1"/>
          </p:cNvSpPr>
          <p:nvPr>
            <p:ph type="title" idx="6" hasCustomPrompt="1"/>
          </p:nvPr>
        </p:nvSpPr>
        <p:spPr>
          <a:xfrm>
            <a:off x="4876687" y="3361338"/>
            <a:ext cx="7764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4" name="Google Shape;924;p13"/>
          <p:cNvSpPr txBox="1">
            <a:spLocks noGrp="1"/>
          </p:cNvSpPr>
          <p:nvPr>
            <p:ph type="title" idx="7"/>
          </p:nvPr>
        </p:nvSpPr>
        <p:spPr>
          <a:xfrm>
            <a:off x="2242112" y="3169437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5" name="Google Shape;925;p13"/>
          <p:cNvSpPr txBox="1">
            <a:spLocks noGrp="1"/>
          </p:cNvSpPr>
          <p:nvPr>
            <p:ph type="subTitle" idx="8"/>
          </p:nvPr>
        </p:nvSpPr>
        <p:spPr>
          <a:xfrm>
            <a:off x="2242112" y="3530776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6" name="Google Shape;926;p13"/>
          <p:cNvSpPr txBox="1">
            <a:spLocks noGrp="1"/>
          </p:cNvSpPr>
          <p:nvPr>
            <p:ph type="title" idx="9"/>
          </p:nvPr>
        </p:nvSpPr>
        <p:spPr>
          <a:xfrm>
            <a:off x="5780857" y="1763525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7" name="Google Shape;927;p13"/>
          <p:cNvSpPr txBox="1">
            <a:spLocks noGrp="1"/>
          </p:cNvSpPr>
          <p:nvPr>
            <p:ph type="subTitle" idx="13"/>
          </p:nvPr>
        </p:nvSpPr>
        <p:spPr>
          <a:xfrm>
            <a:off x="5780687" y="2121431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8" name="Google Shape;928;p13"/>
          <p:cNvSpPr txBox="1">
            <a:spLocks noGrp="1"/>
          </p:cNvSpPr>
          <p:nvPr>
            <p:ph type="title" idx="14"/>
          </p:nvPr>
        </p:nvSpPr>
        <p:spPr>
          <a:xfrm>
            <a:off x="5780863" y="3169437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9" name="Google Shape;929;p13"/>
          <p:cNvSpPr txBox="1">
            <a:spLocks noGrp="1"/>
          </p:cNvSpPr>
          <p:nvPr>
            <p:ph type="subTitle" idx="15"/>
          </p:nvPr>
        </p:nvSpPr>
        <p:spPr>
          <a:xfrm>
            <a:off x="5780688" y="3530776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372910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1" name="Google Shape;931;p13"/>
          <p:cNvSpPr/>
          <p:nvPr/>
        </p:nvSpPr>
        <p:spPr>
          <a:xfrm>
            <a:off x="342925" y="2575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2" name="Google Shape;932;p13"/>
          <p:cNvSpPr/>
          <p:nvPr/>
        </p:nvSpPr>
        <p:spPr>
          <a:xfrm>
            <a:off x="8773542" y="858374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3" name="Google Shape;933;p13"/>
          <p:cNvSpPr/>
          <p:nvPr/>
        </p:nvSpPr>
        <p:spPr>
          <a:xfrm>
            <a:off x="8690892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4" name="Google Shape;934;p13"/>
          <p:cNvSpPr/>
          <p:nvPr/>
        </p:nvSpPr>
        <p:spPr>
          <a:xfrm>
            <a:off x="8690900" y="4716164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5" name="Google Shape;935;p13"/>
          <p:cNvSpPr/>
          <p:nvPr/>
        </p:nvSpPr>
        <p:spPr>
          <a:xfrm>
            <a:off x="223036" y="4481384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79114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15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45" name="Google Shape;1045;p15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24" name="Google Shape;1124;p15"/>
          <p:cNvSpPr/>
          <p:nvPr/>
        </p:nvSpPr>
        <p:spPr>
          <a:xfrm flipH="1">
            <a:off x="1483500" y="1122125"/>
            <a:ext cx="6177000" cy="27957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5" name="Google Shape;1125;p15"/>
          <p:cNvSpPr txBox="1">
            <a:spLocks noGrp="1"/>
          </p:cNvSpPr>
          <p:nvPr>
            <p:ph type="title"/>
          </p:nvPr>
        </p:nvSpPr>
        <p:spPr>
          <a:xfrm>
            <a:off x="3635321" y="1736275"/>
            <a:ext cx="3266400" cy="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26" name="Google Shape;1126;p15"/>
          <p:cNvSpPr txBox="1">
            <a:spLocks noGrp="1"/>
          </p:cNvSpPr>
          <p:nvPr>
            <p:ph type="subTitle" idx="1"/>
          </p:nvPr>
        </p:nvSpPr>
        <p:spPr>
          <a:xfrm>
            <a:off x="3635330" y="2631725"/>
            <a:ext cx="26154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7" name="Google Shape;1127;p15"/>
          <p:cNvSpPr txBox="1">
            <a:spLocks noGrp="1"/>
          </p:cNvSpPr>
          <p:nvPr>
            <p:ph type="title" idx="2" hasCustomPrompt="1"/>
          </p:nvPr>
        </p:nvSpPr>
        <p:spPr>
          <a:xfrm>
            <a:off x="2284869" y="2208450"/>
            <a:ext cx="11028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128" name="Google Shape;1128;p15"/>
          <p:cNvSpPr/>
          <p:nvPr/>
        </p:nvSpPr>
        <p:spPr>
          <a:xfrm flipH="1">
            <a:off x="8427525" y="5224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9" name="Google Shape;1129;p15"/>
          <p:cNvSpPr/>
          <p:nvPr/>
        </p:nvSpPr>
        <p:spPr>
          <a:xfrm>
            <a:off x="319713" y="633723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0" name="Google Shape;1130;p15"/>
          <p:cNvSpPr/>
          <p:nvPr/>
        </p:nvSpPr>
        <p:spPr>
          <a:xfrm>
            <a:off x="1721048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1" name="Google Shape;1131;p15"/>
          <p:cNvSpPr/>
          <p:nvPr/>
        </p:nvSpPr>
        <p:spPr>
          <a:xfrm flipH="1">
            <a:off x="8299961" y="43041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35179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" name="Google Shape;2754;p3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755" name="Google Shape;2755;p3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" name="Google Shape;2813;p3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" name="Google Shape;2814;p3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" name="Google Shape;2815;p3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" name="Google Shape;2816;p3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" name="Google Shape;2817;p3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" name="Google Shape;2818;p3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" name="Google Shape;2819;p3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" name="Google Shape;2820;p3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" name="Google Shape;2821;p3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" name="Google Shape;2822;p3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" name="Google Shape;2823;p3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" name="Google Shape;2824;p3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" name="Google Shape;2825;p3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" name="Google Shape;2826;p3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" name="Google Shape;2827;p3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" name="Google Shape;2828;p3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" name="Google Shape;2829;p3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" name="Google Shape;2830;p3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" name="Google Shape;2831;p3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" name="Google Shape;2832;p3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" name="Google Shape;2833;p3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34" name="Google Shape;2834;p33"/>
          <p:cNvSpPr/>
          <p:nvPr/>
        </p:nvSpPr>
        <p:spPr>
          <a:xfrm>
            <a:off x="1483525" y="1122125"/>
            <a:ext cx="6177000" cy="27957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5" name="Google Shape;2835;p33"/>
          <p:cNvSpPr txBox="1">
            <a:spLocks noGrp="1"/>
          </p:cNvSpPr>
          <p:nvPr>
            <p:ph type="title"/>
          </p:nvPr>
        </p:nvSpPr>
        <p:spPr>
          <a:xfrm>
            <a:off x="2382800" y="1715900"/>
            <a:ext cx="43785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36" name="Google Shape;2836;p33"/>
          <p:cNvSpPr txBox="1">
            <a:spLocks noGrp="1"/>
          </p:cNvSpPr>
          <p:nvPr>
            <p:ph type="subTitle" idx="1"/>
          </p:nvPr>
        </p:nvSpPr>
        <p:spPr>
          <a:xfrm>
            <a:off x="2382800" y="2423500"/>
            <a:ext cx="43785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37" name="Google Shape;2837;p33"/>
          <p:cNvSpPr/>
          <p:nvPr/>
        </p:nvSpPr>
        <p:spPr>
          <a:xfrm>
            <a:off x="593437" y="17159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8" name="Google Shape;2838;p33"/>
          <p:cNvSpPr/>
          <p:nvPr/>
        </p:nvSpPr>
        <p:spPr>
          <a:xfrm>
            <a:off x="6745694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9" name="Google Shape;2839;p33"/>
          <p:cNvSpPr/>
          <p:nvPr/>
        </p:nvSpPr>
        <p:spPr>
          <a:xfrm>
            <a:off x="8553323" y="1070515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0" name="Google Shape;2840;p33"/>
          <p:cNvSpPr/>
          <p:nvPr/>
        </p:nvSpPr>
        <p:spPr>
          <a:xfrm>
            <a:off x="7142804" y="262004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1" name="Google Shape;2841;p33"/>
          <p:cNvSpPr/>
          <p:nvPr/>
        </p:nvSpPr>
        <p:spPr>
          <a:xfrm>
            <a:off x="8501270" y="408707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2" name="Google Shape;2842;p33"/>
          <p:cNvSpPr/>
          <p:nvPr/>
        </p:nvSpPr>
        <p:spPr>
          <a:xfrm flipH="1">
            <a:off x="429935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3" name="Google Shape;2843;p33"/>
          <p:cNvSpPr/>
          <p:nvPr/>
        </p:nvSpPr>
        <p:spPr>
          <a:xfrm flipH="1">
            <a:off x="281488" y="2773966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4" name="Google Shape;2844;p33"/>
          <p:cNvSpPr/>
          <p:nvPr/>
        </p:nvSpPr>
        <p:spPr>
          <a:xfrm>
            <a:off x="2205644" y="279385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5" name="Google Shape;2845;p33"/>
          <p:cNvSpPr/>
          <p:nvPr/>
        </p:nvSpPr>
        <p:spPr>
          <a:xfrm>
            <a:off x="6828293" y="4572539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65823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5" name="Google Shape;3025;p36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3026" name="Google Shape;3026;p36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7" name="Google Shape;3027;p36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8" name="Google Shape;3028;p36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9" name="Google Shape;3029;p36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0" name="Google Shape;3030;p36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1" name="Google Shape;3031;p36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2" name="Google Shape;3032;p36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3" name="Google Shape;3033;p36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4" name="Google Shape;3034;p36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5" name="Google Shape;3035;p36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6" name="Google Shape;3036;p36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7" name="Google Shape;3037;p36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8" name="Google Shape;3038;p36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9" name="Google Shape;3039;p36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0" name="Google Shape;3040;p36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1" name="Google Shape;3041;p36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2" name="Google Shape;3042;p36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3" name="Google Shape;3043;p36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4" name="Google Shape;3044;p36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5" name="Google Shape;3045;p36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6" name="Google Shape;3046;p36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7" name="Google Shape;3047;p36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8" name="Google Shape;3048;p36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9" name="Google Shape;3049;p36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0" name="Google Shape;3050;p36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1" name="Google Shape;3051;p36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2" name="Google Shape;3052;p36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3" name="Google Shape;3053;p36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4" name="Google Shape;3054;p36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5" name="Google Shape;3055;p36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6" name="Google Shape;3056;p36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7" name="Google Shape;3057;p36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8" name="Google Shape;3058;p36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9" name="Google Shape;3059;p36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0" name="Google Shape;3060;p36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1" name="Google Shape;3061;p36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2" name="Google Shape;3062;p36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3" name="Google Shape;3063;p36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4" name="Google Shape;3064;p36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5" name="Google Shape;3065;p36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6" name="Google Shape;3066;p36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7" name="Google Shape;3067;p36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8" name="Google Shape;3068;p36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9" name="Google Shape;3069;p36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0" name="Google Shape;3070;p36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1" name="Google Shape;3071;p36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2" name="Google Shape;3072;p36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3" name="Google Shape;3073;p36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4" name="Google Shape;3074;p36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5" name="Google Shape;3075;p36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6" name="Google Shape;3076;p36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7" name="Google Shape;3077;p36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8" name="Google Shape;3078;p36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9" name="Google Shape;3079;p36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0" name="Google Shape;3080;p36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1" name="Google Shape;3081;p36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2" name="Google Shape;3082;p36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3" name="Google Shape;3083;p36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4" name="Google Shape;3084;p36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5" name="Google Shape;3085;p36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6" name="Google Shape;3086;p36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7" name="Google Shape;3087;p36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8" name="Google Shape;3088;p36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9" name="Google Shape;3089;p36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0" name="Google Shape;3090;p36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1" name="Google Shape;3091;p36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2" name="Google Shape;3092;p36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3" name="Google Shape;3093;p36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4" name="Google Shape;3094;p36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5" name="Google Shape;3095;p36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6" name="Google Shape;3096;p36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7" name="Google Shape;3097;p36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8" name="Google Shape;3098;p36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9" name="Google Shape;3099;p36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0" name="Google Shape;3100;p36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1" name="Google Shape;3101;p36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2" name="Google Shape;3102;p36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3" name="Google Shape;3103;p36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4" name="Google Shape;3104;p36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05" name="Google Shape;3105;p36"/>
          <p:cNvSpPr/>
          <p:nvPr/>
        </p:nvSpPr>
        <p:spPr>
          <a:xfrm flipH="1">
            <a:off x="727800" y="1122125"/>
            <a:ext cx="7688400" cy="27954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06" name="Google Shape;3106;p36"/>
          <p:cNvSpPr txBox="1">
            <a:spLocks noGrp="1"/>
          </p:cNvSpPr>
          <p:nvPr>
            <p:ph type="subTitle" idx="1"/>
          </p:nvPr>
        </p:nvSpPr>
        <p:spPr>
          <a:xfrm>
            <a:off x="1532875" y="2432738"/>
            <a:ext cx="2484000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7" name="Google Shape;3107;p36"/>
          <p:cNvSpPr txBox="1">
            <a:spLocks noGrp="1"/>
          </p:cNvSpPr>
          <p:nvPr>
            <p:ph type="title"/>
          </p:nvPr>
        </p:nvSpPr>
        <p:spPr>
          <a:xfrm>
            <a:off x="1990825" y="1653862"/>
            <a:ext cx="1567800" cy="7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3108" name="Google Shape;3108;p36"/>
          <p:cNvSpPr/>
          <p:nvPr/>
        </p:nvSpPr>
        <p:spPr>
          <a:xfrm flipH="1">
            <a:off x="8299961" y="43041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09" name="Google Shape;3109;p36"/>
          <p:cNvSpPr/>
          <p:nvPr/>
        </p:nvSpPr>
        <p:spPr>
          <a:xfrm flipH="1">
            <a:off x="402302" y="4069459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10" name="Google Shape;3110;p36"/>
          <p:cNvSpPr/>
          <p:nvPr/>
        </p:nvSpPr>
        <p:spPr>
          <a:xfrm>
            <a:off x="319713" y="633723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11" name="Google Shape;3111;p36"/>
          <p:cNvSpPr/>
          <p:nvPr/>
        </p:nvSpPr>
        <p:spPr>
          <a:xfrm>
            <a:off x="1721048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12" name="Google Shape;3112;p36"/>
          <p:cNvSpPr/>
          <p:nvPr/>
        </p:nvSpPr>
        <p:spPr>
          <a:xfrm flipH="1">
            <a:off x="8427525" y="5224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4802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7" name="Google Shape;3577;p42"/>
          <p:cNvSpPr txBox="1"/>
          <p:nvPr/>
        </p:nvSpPr>
        <p:spPr>
          <a:xfrm>
            <a:off x="2790350" y="1066225"/>
            <a:ext cx="35637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ruculenta"/>
              <a:ea typeface="Truculenta"/>
              <a:cs typeface="Truculenta"/>
              <a:sym typeface="Truculenta"/>
            </a:endParaRPr>
          </a:p>
        </p:txBody>
      </p:sp>
      <p:grpSp>
        <p:nvGrpSpPr>
          <p:cNvPr id="3578" name="Google Shape;3578;p42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3579" name="Google Shape;3579;p42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" name="Google Shape;3580;p42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" name="Google Shape;3581;p42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" name="Google Shape;3582;p42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" name="Google Shape;3583;p42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" name="Google Shape;3584;p42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" name="Google Shape;3585;p42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" name="Google Shape;3586;p42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" name="Google Shape;3587;p42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" name="Google Shape;3588;p42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" name="Google Shape;3589;p42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" name="Google Shape;3590;p42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" name="Google Shape;3591;p42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" name="Google Shape;3592;p42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" name="Google Shape;3593;p42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" name="Google Shape;3594;p42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" name="Google Shape;3595;p42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" name="Google Shape;3596;p42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" name="Google Shape;3597;p42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" name="Google Shape;3598;p42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" name="Google Shape;3599;p42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" name="Google Shape;3600;p42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" name="Google Shape;3601;p42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" name="Google Shape;3602;p42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" name="Google Shape;3603;p42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" name="Google Shape;3604;p42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" name="Google Shape;3605;p42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" name="Google Shape;3606;p42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" name="Google Shape;3607;p42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" name="Google Shape;3608;p42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" name="Google Shape;3609;p42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" name="Google Shape;3610;p42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" name="Google Shape;3611;p42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" name="Google Shape;3612;p42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" name="Google Shape;3613;p42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" name="Google Shape;3614;p42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" name="Google Shape;3615;p42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" name="Google Shape;3616;p42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" name="Google Shape;3617;p42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" name="Google Shape;3618;p42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" name="Google Shape;3619;p42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" name="Google Shape;3620;p42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" name="Google Shape;3621;p42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" name="Google Shape;3622;p42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" name="Google Shape;3623;p42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" name="Google Shape;3624;p42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" name="Google Shape;3625;p42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" name="Google Shape;3626;p42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" name="Google Shape;3627;p42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" name="Google Shape;3628;p42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" name="Google Shape;3629;p42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" name="Google Shape;3630;p42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" name="Google Shape;3631;p42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" name="Google Shape;3632;p42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" name="Google Shape;3633;p42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" name="Google Shape;3634;p42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" name="Google Shape;3635;p42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" name="Google Shape;3636;p42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" name="Google Shape;3637;p42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" name="Google Shape;3638;p42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" name="Google Shape;3639;p42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" name="Google Shape;3640;p42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" name="Google Shape;3641;p42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" name="Google Shape;3642;p42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" name="Google Shape;3643;p42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" name="Google Shape;3644;p42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" name="Google Shape;3645;p42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" name="Google Shape;3646;p42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" name="Google Shape;3647;p42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" name="Google Shape;3648;p42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" name="Google Shape;3649;p42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" name="Google Shape;3650;p42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" name="Google Shape;3651;p42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" name="Google Shape;3652;p42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" name="Google Shape;3653;p42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" name="Google Shape;3654;p42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" name="Google Shape;3655;p42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" name="Google Shape;3656;p42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" name="Google Shape;3657;p42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658" name="Google Shape;3658;p42"/>
          <p:cNvSpPr txBox="1">
            <a:spLocks noGrp="1"/>
          </p:cNvSpPr>
          <p:nvPr>
            <p:ph type="title"/>
          </p:nvPr>
        </p:nvSpPr>
        <p:spPr>
          <a:xfrm>
            <a:off x="2022725" y="1339125"/>
            <a:ext cx="5098500" cy="13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59" name="Google Shape;3659;p42"/>
          <p:cNvSpPr txBox="1">
            <a:spLocks noGrp="1"/>
          </p:cNvSpPr>
          <p:nvPr>
            <p:ph type="subTitle" idx="1"/>
          </p:nvPr>
        </p:nvSpPr>
        <p:spPr>
          <a:xfrm>
            <a:off x="2022725" y="2816700"/>
            <a:ext cx="2366700" cy="73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60" name="Google Shape;3660;p42"/>
          <p:cNvSpPr txBox="1">
            <a:spLocks noGrp="1"/>
          </p:cNvSpPr>
          <p:nvPr>
            <p:ph type="subTitle" idx="2"/>
          </p:nvPr>
        </p:nvSpPr>
        <p:spPr>
          <a:xfrm>
            <a:off x="4754575" y="2816700"/>
            <a:ext cx="2366700" cy="73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661" name="Google Shape;3661;p42"/>
          <p:cNvGrpSpPr/>
          <p:nvPr/>
        </p:nvGrpSpPr>
        <p:grpSpPr>
          <a:xfrm>
            <a:off x="195563" y="279385"/>
            <a:ext cx="8590933" cy="4508618"/>
            <a:chOff x="195562" y="279384"/>
            <a:chExt cx="8590933" cy="4508618"/>
          </a:xfrm>
        </p:grpSpPr>
        <p:sp>
          <p:nvSpPr>
            <p:cNvPr id="3662" name="Google Shape;3662;p42"/>
            <p:cNvSpPr/>
            <p:nvPr/>
          </p:nvSpPr>
          <p:spPr>
            <a:xfrm>
              <a:off x="702287" y="3692536"/>
              <a:ext cx="188366" cy="185041"/>
            </a:xfrm>
            <a:custGeom>
              <a:avLst/>
              <a:gdLst/>
              <a:ahLst/>
              <a:cxnLst/>
              <a:rect l="l" t="t" r="r" b="b"/>
              <a:pathLst>
                <a:path w="6743" h="6624" extrusionOk="0">
                  <a:moveTo>
                    <a:pt x="3384" y="1"/>
                  </a:moveTo>
                  <a:cubicBezTo>
                    <a:pt x="3253" y="1"/>
                    <a:pt x="3121" y="76"/>
                    <a:pt x="3059" y="226"/>
                  </a:cubicBezTo>
                  <a:lnTo>
                    <a:pt x="2282" y="2006"/>
                  </a:lnTo>
                  <a:cubicBezTo>
                    <a:pt x="2257" y="2106"/>
                    <a:pt x="2181" y="2156"/>
                    <a:pt x="2106" y="2206"/>
                  </a:cubicBezTo>
                  <a:lnTo>
                    <a:pt x="277" y="2983"/>
                  </a:lnTo>
                  <a:cubicBezTo>
                    <a:pt x="1" y="3109"/>
                    <a:pt x="1" y="3510"/>
                    <a:pt x="277" y="3635"/>
                  </a:cubicBezTo>
                  <a:lnTo>
                    <a:pt x="2056" y="4387"/>
                  </a:lnTo>
                  <a:cubicBezTo>
                    <a:pt x="2156" y="4437"/>
                    <a:pt x="2232" y="4487"/>
                    <a:pt x="2257" y="4587"/>
                  </a:cubicBezTo>
                  <a:lnTo>
                    <a:pt x="3034" y="6417"/>
                  </a:lnTo>
                  <a:cubicBezTo>
                    <a:pt x="3096" y="6555"/>
                    <a:pt x="3228" y="6624"/>
                    <a:pt x="3359" y="6624"/>
                  </a:cubicBezTo>
                  <a:cubicBezTo>
                    <a:pt x="3491" y="6624"/>
                    <a:pt x="3623" y="6555"/>
                    <a:pt x="3685" y="6417"/>
                  </a:cubicBezTo>
                  <a:lnTo>
                    <a:pt x="4437" y="4612"/>
                  </a:lnTo>
                  <a:cubicBezTo>
                    <a:pt x="4487" y="4537"/>
                    <a:pt x="4537" y="4462"/>
                    <a:pt x="4638" y="4437"/>
                  </a:cubicBezTo>
                  <a:lnTo>
                    <a:pt x="6467" y="3660"/>
                  </a:lnTo>
                  <a:cubicBezTo>
                    <a:pt x="6743" y="3535"/>
                    <a:pt x="6743" y="3109"/>
                    <a:pt x="6467" y="3008"/>
                  </a:cubicBezTo>
                  <a:lnTo>
                    <a:pt x="4663" y="2231"/>
                  </a:lnTo>
                  <a:cubicBezTo>
                    <a:pt x="4587" y="2206"/>
                    <a:pt x="4512" y="2131"/>
                    <a:pt x="4487" y="2056"/>
                  </a:cubicBezTo>
                  <a:lnTo>
                    <a:pt x="3710" y="226"/>
                  </a:lnTo>
                  <a:cubicBezTo>
                    <a:pt x="3648" y="76"/>
                    <a:pt x="3516" y="1"/>
                    <a:pt x="3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" name="Google Shape;3663;p42"/>
            <p:cNvSpPr/>
            <p:nvPr/>
          </p:nvSpPr>
          <p:spPr>
            <a:xfrm>
              <a:off x="7224318" y="4359697"/>
              <a:ext cx="232475" cy="227559"/>
            </a:xfrm>
            <a:custGeom>
              <a:avLst/>
              <a:gdLst/>
              <a:ahLst/>
              <a:cxnLst/>
              <a:rect l="l" t="t" r="r" b="b"/>
              <a:pathLst>
                <a:path w="8322" h="8146" extrusionOk="0">
                  <a:moveTo>
                    <a:pt x="4173" y="0"/>
                  </a:moveTo>
                  <a:cubicBezTo>
                    <a:pt x="4004" y="0"/>
                    <a:pt x="3835" y="88"/>
                    <a:pt x="3760" y="263"/>
                  </a:cubicBezTo>
                  <a:lnTo>
                    <a:pt x="2832" y="2469"/>
                  </a:lnTo>
                  <a:cubicBezTo>
                    <a:pt x="2782" y="2569"/>
                    <a:pt x="2707" y="2644"/>
                    <a:pt x="2607" y="2694"/>
                  </a:cubicBezTo>
                  <a:lnTo>
                    <a:pt x="351" y="3647"/>
                  </a:lnTo>
                  <a:cubicBezTo>
                    <a:pt x="0" y="3797"/>
                    <a:pt x="0" y="4298"/>
                    <a:pt x="351" y="4449"/>
                  </a:cubicBezTo>
                  <a:lnTo>
                    <a:pt x="2557" y="5401"/>
                  </a:lnTo>
                  <a:cubicBezTo>
                    <a:pt x="2657" y="5451"/>
                    <a:pt x="2757" y="5526"/>
                    <a:pt x="2782" y="5627"/>
                  </a:cubicBezTo>
                  <a:lnTo>
                    <a:pt x="3735" y="7882"/>
                  </a:lnTo>
                  <a:cubicBezTo>
                    <a:pt x="3810" y="8058"/>
                    <a:pt x="3973" y="8145"/>
                    <a:pt x="4136" y="8145"/>
                  </a:cubicBezTo>
                  <a:cubicBezTo>
                    <a:pt x="4298" y="8145"/>
                    <a:pt x="4461" y="8058"/>
                    <a:pt x="4537" y="7882"/>
                  </a:cubicBezTo>
                  <a:lnTo>
                    <a:pt x="5489" y="5677"/>
                  </a:lnTo>
                  <a:cubicBezTo>
                    <a:pt x="5539" y="5576"/>
                    <a:pt x="5614" y="5476"/>
                    <a:pt x="5715" y="5451"/>
                  </a:cubicBezTo>
                  <a:lnTo>
                    <a:pt x="7970" y="4474"/>
                  </a:lnTo>
                  <a:cubicBezTo>
                    <a:pt x="8321" y="4323"/>
                    <a:pt x="8321" y="3822"/>
                    <a:pt x="7970" y="3672"/>
                  </a:cubicBezTo>
                  <a:lnTo>
                    <a:pt x="5765" y="2744"/>
                  </a:lnTo>
                  <a:cubicBezTo>
                    <a:pt x="5664" y="2694"/>
                    <a:pt x="5564" y="2619"/>
                    <a:pt x="5539" y="2519"/>
                  </a:cubicBezTo>
                  <a:lnTo>
                    <a:pt x="4587" y="263"/>
                  </a:lnTo>
                  <a:cubicBezTo>
                    <a:pt x="4512" y="88"/>
                    <a:pt x="4342" y="0"/>
                    <a:pt x="4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" name="Google Shape;3664;p42"/>
            <p:cNvSpPr/>
            <p:nvPr/>
          </p:nvSpPr>
          <p:spPr>
            <a:xfrm>
              <a:off x="8553322" y="1070514"/>
              <a:ext cx="233173" cy="228089"/>
            </a:xfrm>
            <a:custGeom>
              <a:avLst/>
              <a:gdLst/>
              <a:ahLst/>
              <a:cxnLst/>
              <a:rect l="l" t="t" r="r" b="b"/>
              <a:pathLst>
                <a:path w="8347" h="8165" extrusionOk="0">
                  <a:moveTo>
                    <a:pt x="4186" y="0"/>
                  </a:moveTo>
                  <a:cubicBezTo>
                    <a:pt x="4023" y="0"/>
                    <a:pt x="3860" y="94"/>
                    <a:pt x="3785" y="282"/>
                  </a:cubicBezTo>
                  <a:lnTo>
                    <a:pt x="2857" y="2488"/>
                  </a:lnTo>
                  <a:cubicBezTo>
                    <a:pt x="2807" y="2588"/>
                    <a:pt x="2707" y="2663"/>
                    <a:pt x="2607" y="2713"/>
                  </a:cubicBezTo>
                  <a:lnTo>
                    <a:pt x="351" y="3666"/>
                  </a:lnTo>
                  <a:cubicBezTo>
                    <a:pt x="0" y="3816"/>
                    <a:pt x="0" y="4317"/>
                    <a:pt x="351" y="4468"/>
                  </a:cubicBezTo>
                  <a:lnTo>
                    <a:pt x="2582" y="5395"/>
                  </a:lnTo>
                  <a:cubicBezTo>
                    <a:pt x="2682" y="5445"/>
                    <a:pt x="2757" y="5546"/>
                    <a:pt x="2807" y="5646"/>
                  </a:cubicBezTo>
                  <a:lnTo>
                    <a:pt x="3760" y="7901"/>
                  </a:lnTo>
                  <a:cubicBezTo>
                    <a:pt x="3835" y="8077"/>
                    <a:pt x="3998" y="8165"/>
                    <a:pt x="4161" y="8165"/>
                  </a:cubicBezTo>
                  <a:cubicBezTo>
                    <a:pt x="4324" y="8165"/>
                    <a:pt x="4486" y="8077"/>
                    <a:pt x="4562" y="7901"/>
                  </a:cubicBezTo>
                  <a:lnTo>
                    <a:pt x="5489" y="5671"/>
                  </a:lnTo>
                  <a:cubicBezTo>
                    <a:pt x="5539" y="5571"/>
                    <a:pt x="5614" y="5495"/>
                    <a:pt x="5740" y="5445"/>
                  </a:cubicBezTo>
                  <a:lnTo>
                    <a:pt x="7970" y="4493"/>
                  </a:lnTo>
                  <a:cubicBezTo>
                    <a:pt x="8346" y="4343"/>
                    <a:pt x="8346" y="3841"/>
                    <a:pt x="7970" y="3691"/>
                  </a:cubicBezTo>
                  <a:lnTo>
                    <a:pt x="5765" y="2764"/>
                  </a:lnTo>
                  <a:cubicBezTo>
                    <a:pt x="5664" y="2713"/>
                    <a:pt x="5589" y="2638"/>
                    <a:pt x="5539" y="2513"/>
                  </a:cubicBezTo>
                  <a:lnTo>
                    <a:pt x="4587" y="282"/>
                  </a:lnTo>
                  <a:cubicBezTo>
                    <a:pt x="4512" y="94"/>
                    <a:pt x="4349" y="0"/>
                    <a:pt x="4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" name="Google Shape;3665;p42"/>
            <p:cNvSpPr/>
            <p:nvPr/>
          </p:nvSpPr>
          <p:spPr>
            <a:xfrm>
              <a:off x="5257854" y="408965"/>
              <a:ext cx="150570" cy="146687"/>
            </a:xfrm>
            <a:custGeom>
              <a:avLst/>
              <a:gdLst/>
              <a:ahLst/>
              <a:cxnLst/>
              <a:rect l="l" t="t" r="r" b="b"/>
              <a:pathLst>
                <a:path w="5390" h="5251" extrusionOk="0">
                  <a:moveTo>
                    <a:pt x="2698" y="0"/>
                  </a:moveTo>
                  <a:cubicBezTo>
                    <a:pt x="2595" y="0"/>
                    <a:pt x="2495" y="56"/>
                    <a:pt x="2457" y="169"/>
                  </a:cubicBezTo>
                  <a:lnTo>
                    <a:pt x="1830" y="1573"/>
                  </a:lnTo>
                  <a:cubicBezTo>
                    <a:pt x="1805" y="1648"/>
                    <a:pt x="1755" y="1698"/>
                    <a:pt x="1705" y="1723"/>
                  </a:cubicBezTo>
                  <a:lnTo>
                    <a:pt x="251" y="2350"/>
                  </a:lnTo>
                  <a:cubicBezTo>
                    <a:pt x="1" y="2450"/>
                    <a:pt x="1" y="2776"/>
                    <a:pt x="251" y="2876"/>
                  </a:cubicBezTo>
                  <a:lnTo>
                    <a:pt x="1655" y="3478"/>
                  </a:lnTo>
                  <a:cubicBezTo>
                    <a:pt x="1730" y="3503"/>
                    <a:pt x="1780" y="3553"/>
                    <a:pt x="1805" y="3628"/>
                  </a:cubicBezTo>
                  <a:lnTo>
                    <a:pt x="2432" y="5082"/>
                  </a:lnTo>
                  <a:cubicBezTo>
                    <a:pt x="2482" y="5194"/>
                    <a:pt x="2589" y="5251"/>
                    <a:pt x="2695" y="5251"/>
                  </a:cubicBezTo>
                  <a:cubicBezTo>
                    <a:pt x="2802" y="5251"/>
                    <a:pt x="2908" y="5194"/>
                    <a:pt x="2958" y="5082"/>
                  </a:cubicBezTo>
                  <a:lnTo>
                    <a:pt x="3560" y="3653"/>
                  </a:lnTo>
                  <a:cubicBezTo>
                    <a:pt x="3585" y="3578"/>
                    <a:pt x="3635" y="3528"/>
                    <a:pt x="3710" y="3503"/>
                  </a:cubicBezTo>
                  <a:lnTo>
                    <a:pt x="5164" y="2876"/>
                  </a:lnTo>
                  <a:cubicBezTo>
                    <a:pt x="5389" y="2776"/>
                    <a:pt x="5389" y="2475"/>
                    <a:pt x="5164" y="2375"/>
                  </a:cubicBezTo>
                  <a:lnTo>
                    <a:pt x="3735" y="1773"/>
                  </a:lnTo>
                  <a:cubicBezTo>
                    <a:pt x="3660" y="1723"/>
                    <a:pt x="3610" y="1673"/>
                    <a:pt x="3585" y="1623"/>
                  </a:cubicBezTo>
                  <a:lnTo>
                    <a:pt x="2958" y="169"/>
                  </a:lnTo>
                  <a:cubicBezTo>
                    <a:pt x="2908" y="56"/>
                    <a:pt x="2802" y="0"/>
                    <a:pt x="2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" name="Google Shape;3666;p42"/>
            <p:cNvSpPr/>
            <p:nvPr/>
          </p:nvSpPr>
          <p:spPr>
            <a:xfrm flipH="1">
              <a:off x="490859" y="2915874"/>
              <a:ext cx="232475" cy="227922"/>
            </a:xfrm>
            <a:custGeom>
              <a:avLst/>
              <a:gdLst/>
              <a:ahLst/>
              <a:cxnLst/>
              <a:rect l="l" t="t" r="r" b="b"/>
              <a:pathLst>
                <a:path w="8322" h="8159" extrusionOk="0">
                  <a:moveTo>
                    <a:pt x="4161" y="1"/>
                  </a:moveTo>
                  <a:cubicBezTo>
                    <a:pt x="3998" y="1"/>
                    <a:pt x="3836" y="94"/>
                    <a:pt x="3760" y="282"/>
                  </a:cubicBezTo>
                  <a:lnTo>
                    <a:pt x="2833" y="2488"/>
                  </a:lnTo>
                  <a:cubicBezTo>
                    <a:pt x="2783" y="2588"/>
                    <a:pt x="2708" y="2663"/>
                    <a:pt x="2607" y="2714"/>
                  </a:cubicBezTo>
                  <a:lnTo>
                    <a:pt x="352" y="3666"/>
                  </a:lnTo>
                  <a:cubicBezTo>
                    <a:pt x="1" y="3816"/>
                    <a:pt x="1" y="4318"/>
                    <a:pt x="352" y="4468"/>
                  </a:cubicBezTo>
                  <a:lnTo>
                    <a:pt x="2557" y="5395"/>
                  </a:lnTo>
                  <a:cubicBezTo>
                    <a:pt x="2658" y="5445"/>
                    <a:pt x="2733" y="5521"/>
                    <a:pt x="2783" y="5646"/>
                  </a:cubicBezTo>
                  <a:lnTo>
                    <a:pt x="3735" y="7876"/>
                  </a:lnTo>
                  <a:cubicBezTo>
                    <a:pt x="3810" y="8064"/>
                    <a:pt x="3973" y="8158"/>
                    <a:pt x="4136" y="8158"/>
                  </a:cubicBezTo>
                  <a:cubicBezTo>
                    <a:pt x="4299" y="8158"/>
                    <a:pt x="4462" y="8064"/>
                    <a:pt x="4537" y="7876"/>
                  </a:cubicBezTo>
                  <a:lnTo>
                    <a:pt x="5490" y="5671"/>
                  </a:lnTo>
                  <a:cubicBezTo>
                    <a:pt x="5540" y="5571"/>
                    <a:pt x="5615" y="5496"/>
                    <a:pt x="5715" y="5445"/>
                  </a:cubicBezTo>
                  <a:lnTo>
                    <a:pt x="7971" y="4493"/>
                  </a:lnTo>
                  <a:cubicBezTo>
                    <a:pt x="8322" y="4343"/>
                    <a:pt x="8322" y="3841"/>
                    <a:pt x="7971" y="3691"/>
                  </a:cubicBezTo>
                  <a:lnTo>
                    <a:pt x="5765" y="2764"/>
                  </a:lnTo>
                  <a:cubicBezTo>
                    <a:pt x="5665" y="2714"/>
                    <a:pt x="5565" y="2638"/>
                    <a:pt x="5540" y="2513"/>
                  </a:cubicBezTo>
                  <a:lnTo>
                    <a:pt x="4562" y="282"/>
                  </a:lnTo>
                  <a:cubicBezTo>
                    <a:pt x="4487" y="94"/>
                    <a:pt x="4324" y="1"/>
                    <a:pt x="4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" name="Google Shape;3667;p42"/>
            <p:cNvSpPr/>
            <p:nvPr/>
          </p:nvSpPr>
          <p:spPr>
            <a:xfrm flipH="1">
              <a:off x="195562" y="2857490"/>
              <a:ext cx="149871" cy="146715"/>
            </a:xfrm>
            <a:custGeom>
              <a:avLst/>
              <a:gdLst/>
              <a:ahLst/>
              <a:cxnLst/>
              <a:rect l="l" t="t" r="r" b="b"/>
              <a:pathLst>
                <a:path w="5365" h="5252" extrusionOk="0">
                  <a:moveTo>
                    <a:pt x="2692" y="1"/>
                  </a:moveTo>
                  <a:cubicBezTo>
                    <a:pt x="2588" y="1"/>
                    <a:pt x="2482" y="57"/>
                    <a:pt x="2432" y="170"/>
                  </a:cubicBezTo>
                  <a:lnTo>
                    <a:pt x="1830" y="1599"/>
                  </a:lnTo>
                  <a:cubicBezTo>
                    <a:pt x="1780" y="1674"/>
                    <a:pt x="1730" y="1724"/>
                    <a:pt x="1680" y="1749"/>
                  </a:cubicBezTo>
                  <a:lnTo>
                    <a:pt x="226" y="2375"/>
                  </a:lnTo>
                  <a:cubicBezTo>
                    <a:pt x="1" y="2451"/>
                    <a:pt x="1" y="2776"/>
                    <a:pt x="226" y="2877"/>
                  </a:cubicBezTo>
                  <a:lnTo>
                    <a:pt x="1655" y="3478"/>
                  </a:lnTo>
                  <a:cubicBezTo>
                    <a:pt x="1705" y="3503"/>
                    <a:pt x="1755" y="3579"/>
                    <a:pt x="1780" y="3629"/>
                  </a:cubicBezTo>
                  <a:lnTo>
                    <a:pt x="2407" y="5082"/>
                  </a:lnTo>
                  <a:cubicBezTo>
                    <a:pt x="2457" y="5195"/>
                    <a:pt x="2563" y="5251"/>
                    <a:pt x="2670" y="5251"/>
                  </a:cubicBezTo>
                  <a:cubicBezTo>
                    <a:pt x="2776" y="5251"/>
                    <a:pt x="2883" y="5195"/>
                    <a:pt x="2933" y="5082"/>
                  </a:cubicBezTo>
                  <a:lnTo>
                    <a:pt x="3534" y="3654"/>
                  </a:lnTo>
                  <a:cubicBezTo>
                    <a:pt x="3560" y="3604"/>
                    <a:pt x="3610" y="3553"/>
                    <a:pt x="3685" y="3503"/>
                  </a:cubicBezTo>
                  <a:lnTo>
                    <a:pt x="5139" y="2902"/>
                  </a:lnTo>
                  <a:cubicBezTo>
                    <a:pt x="5364" y="2802"/>
                    <a:pt x="5364" y="2476"/>
                    <a:pt x="5139" y="2375"/>
                  </a:cubicBezTo>
                  <a:lnTo>
                    <a:pt x="3710" y="1774"/>
                  </a:lnTo>
                  <a:cubicBezTo>
                    <a:pt x="3635" y="1749"/>
                    <a:pt x="3585" y="1699"/>
                    <a:pt x="3560" y="1624"/>
                  </a:cubicBezTo>
                  <a:lnTo>
                    <a:pt x="2933" y="170"/>
                  </a:lnTo>
                  <a:cubicBezTo>
                    <a:pt x="2895" y="57"/>
                    <a:pt x="2795" y="1"/>
                    <a:pt x="26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" name="Google Shape;3668;p42"/>
            <p:cNvSpPr/>
            <p:nvPr/>
          </p:nvSpPr>
          <p:spPr>
            <a:xfrm>
              <a:off x="2205643" y="279384"/>
              <a:ext cx="232475" cy="227559"/>
            </a:xfrm>
            <a:custGeom>
              <a:avLst/>
              <a:gdLst/>
              <a:ahLst/>
              <a:cxnLst/>
              <a:rect l="l" t="t" r="r" b="b"/>
              <a:pathLst>
                <a:path w="8322" h="8146" extrusionOk="0">
                  <a:moveTo>
                    <a:pt x="4173" y="0"/>
                  </a:moveTo>
                  <a:cubicBezTo>
                    <a:pt x="4004" y="0"/>
                    <a:pt x="3835" y="88"/>
                    <a:pt x="3760" y="263"/>
                  </a:cubicBezTo>
                  <a:lnTo>
                    <a:pt x="2832" y="2469"/>
                  </a:lnTo>
                  <a:cubicBezTo>
                    <a:pt x="2782" y="2569"/>
                    <a:pt x="2707" y="2644"/>
                    <a:pt x="2607" y="2694"/>
                  </a:cubicBezTo>
                  <a:lnTo>
                    <a:pt x="351" y="3647"/>
                  </a:lnTo>
                  <a:cubicBezTo>
                    <a:pt x="0" y="3797"/>
                    <a:pt x="0" y="4298"/>
                    <a:pt x="351" y="4449"/>
                  </a:cubicBezTo>
                  <a:lnTo>
                    <a:pt x="2557" y="5401"/>
                  </a:lnTo>
                  <a:cubicBezTo>
                    <a:pt x="2657" y="5451"/>
                    <a:pt x="2757" y="5526"/>
                    <a:pt x="2782" y="5627"/>
                  </a:cubicBezTo>
                  <a:lnTo>
                    <a:pt x="3735" y="7882"/>
                  </a:lnTo>
                  <a:cubicBezTo>
                    <a:pt x="3810" y="8058"/>
                    <a:pt x="3973" y="8145"/>
                    <a:pt x="4136" y="8145"/>
                  </a:cubicBezTo>
                  <a:cubicBezTo>
                    <a:pt x="4298" y="8145"/>
                    <a:pt x="4461" y="8058"/>
                    <a:pt x="4537" y="7882"/>
                  </a:cubicBezTo>
                  <a:lnTo>
                    <a:pt x="5489" y="5677"/>
                  </a:lnTo>
                  <a:cubicBezTo>
                    <a:pt x="5539" y="5576"/>
                    <a:pt x="5614" y="5476"/>
                    <a:pt x="5715" y="5451"/>
                  </a:cubicBezTo>
                  <a:lnTo>
                    <a:pt x="7970" y="4474"/>
                  </a:lnTo>
                  <a:cubicBezTo>
                    <a:pt x="8321" y="4323"/>
                    <a:pt x="8321" y="3822"/>
                    <a:pt x="7970" y="3672"/>
                  </a:cubicBezTo>
                  <a:lnTo>
                    <a:pt x="5765" y="2744"/>
                  </a:lnTo>
                  <a:cubicBezTo>
                    <a:pt x="5664" y="2694"/>
                    <a:pt x="5564" y="2619"/>
                    <a:pt x="5539" y="2519"/>
                  </a:cubicBezTo>
                  <a:lnTo>
                    <a:pt x="4587" y="263"/>
                  </a:lnTo>
                  <a:cubicBezTo>
                    <a:pt x="4512" y="88"/>
                    <a:pt x="4342" y="0"/>
                    <a:pt x="4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9" name="Google Shape;3669;p42"/>
            <p:cNvSpPr/>
            <p:nvPr/>
          </p:nvSpPr>
          <p:spPr>
            <a:xfrm>
              <a:off x="6667893" y="4641288"/>
              <a:ext cx="149871" cy="146715"/>
            </a:xfrm>
            <a:custGeom>
              <a:avLst/>
              <a:gdLst/>
              <a:ahLst/>
              <a:cxnLst/>
              <a:rect l="l" t="t" r="r" b="b"/>
              <a:pathLst>
                <a:path w="5365" h="5252" extrusionOk="0">
                  <a:moveTo>
                    <a:pt x="2692" y="0"/>
                  </a:moveTo>
                  <a:cubicBezTo>
                    <a:pt x="2588" y="0"/>
                    <a:pt x="2482" y="57"/>
                    <a:pt x="2432" y="170"/>
                  </a:cubicBezTo>
                  <a:lnTo>
                    <a:pt x="1830" y="1598"/>
                  </a:lnTo>
                  <a:cubicBezTo>
                    <a:pt x="1805" y="1673"/>
                    <a:pt x="1730" y="1724"/>
                    <a:pt x="1680" y="1749"/>
                  </a:cubicBezTo>
                  <a:lnTo>
                    <a:pt x="226" y="2375"/>
                  </a:lnTo>
                  <a:cubicBezTo>
                    <a:pt x="1" y="2450"/>
                    <a:pt x="1" y="2776"/>
                    <a:pt x="226" y="2876"/>
                  </a:cubicBezTo>
                  <a:lnTo>
                    <a:pt x="1655" y="3478"/>
                  </a:lnTo>
                  <a:cubicBezTo>
                    <a:pt x="1705" y="3503"/>
                    <a:pt x="1755" y="3578"/>
                    <a:pt x="1780" y="3628"/>
                  </a:cubicBezTo>
                  <a:lnTo>
                    <a:pt x="2407" y="5082"/>
                  </a:lnTo>
                  <a:cubicBezTo>
                    <a:pt x="2457" y="5195"/>
                    <a:pt x="2563" y="5251"/>
                    <a:pt x="2670" y="5251"/>
                  </a:cubicBezTo>
                  <a:cubicBezTo>
                    <a:pt x="2776" y="5251"/>
                    <a:pt x="2883" y="5195"/>
                    <a:pt x="2933" y="5082"/>
                  </a:cubicBezTo>
                  <a:lnTo>
                    <a:pt x="3535" y="3653"/>
                  </a:lnTo>
                  <a:cubicBezTo>
                    <a:pt x="3560" y="3603"/>
                    <a:pt x="3610" y="3553"/>
                    <a:pt x="3685" y="3503"/>
                  </a:cubicBezTo>
                  <a:lnTo>
                    <a:pt x="5139" y="2902"/>
                  </a:lnTo>
                  <a:cubicBezTo>
                    <a:pt x="5364" y="2801"/>
                    <a:pt x="5364" y="2475"/>
                    <a:pt x="5139" y="2375"/>
                  </a:cubicBezTo>
                  <a:lnTo>
                    <a:pt x="3710" y="1774"/>
                  </a:lnTo>
                  <a:cubicBezTo>
                    <a:pt x="3635" y="1749"/>
                    <a:pt x="3585" y="1698"/>
                    <a:pt x="3560" y="1623"/>
                  </a:cubicBezTo>
                  <a:lnTo>
                    <a:pt x="2933" y="170"/>
                  </a:lnTo>
                  <a:cubicBezTo>
                    <a:pt x="2895" y="57"/>
                    <a:pt x="2795" y="0"/>
                    <a:pt x="2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7943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rground">
  <p:cSld name="Backrground"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8" name="Google Shape;3948;p47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3949" name="Google Shape;3949;p47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0" name="Google Shape;3950;p47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1" name="Google Shape;3951;p47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2" name="Google Shape;3952;p47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3" name="Google Shape;3953;p47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4" name="Google Shape;3954;p47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5" name="Google Shape;3955;p47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6" name="Google Shape;3956;p47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7" name="Google Shape;3957;p47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8" name="Google Shape;3958;p47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9" name="Google Shape;3959;p47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0" name="Google Shape;3960;p47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1" name="Google Shape;3961;p47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2" name="Google Shape;3962;p47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3" name="Google Shape;3963;p47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4" name="Google Shape;3964;p47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5" name="Google Shape;3965;p47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6" name="Google Shape;3966;p47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7" name="Google Shape;3967;p47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8" name="Google Shape;3968;p47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9" name="Google Shape;3969;p47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0" name="Google Shape;3970;p47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1" name="Google Shape;3971;p47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2" name="Google Shape;3972;p47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3" name="Google Shape;3973;p47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4" name="Google Shape;3974;p47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5" name="Google Shape;3975;p47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6" name="Google Shape;3976;p47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7" name="Google Shape;3977;p47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8" name="Google Shape;3978;p47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9" name="Google Shape;3979;p47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0" name="Google Shape;3980;p47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1" name="Google Shape;3981;p47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2" name="Google Shape;3982;p47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3" name="Google Shape;3983;p47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4" name="Google Shape;3984;p47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5" name="Google Shape;3985;p47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6" name="Google Shape;3986;p47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7" name="Google Shape;3987;p47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8" name="Google Shape;3988;p47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9" name="Google Shape;3989;p47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0" name="Google Shape;3990;p47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1" name="Google Shape;3991;p47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3" name="Google Shape;3993;p47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4" name="Google Shape;3994;p47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5" name="Google Shape;3995;p47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6" name="Google Shape;3996;p47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7" name="Google Shape;3997;p47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8" name="Google Shape;3998;p47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9" name="Google Shape;3999;p47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0" name="Google Shape;4000;p47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1" name="Google Shape;4001;p47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2" name="Google Shape;4002;p47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3" name="Google Shape;4003;p47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4" name="Google Shape;4004;p47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5" name="Google Shape;4005;p47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6" name="Google Shape;4006;p47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7" name="Google Shape;4007;p47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8" name="Google Shape;4008;p47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9" name="Google Shape;4009;p47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0" name="Google Shape;4010;p47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1" name="Google Shape;4011;p47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2" name="Google Shape;4012;p47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3" name="Google Shape;4013;p47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4" name="Google Shape;4014;p47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5" name="Google Shape;4015;p47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6" name="Google Shape;4016;p47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7" name="Google Shape;4017;p47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8" name="Google Shape;4018;p47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9" name="Google Shape;4019;p47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0" name="Google Shape;4020;p47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1" name="Google Shape;4021;p47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2" name="Google Shape;4022;p47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3" name="Google Shape;4023;p47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4" name="Google Shape;4024;p47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5" name="Google Shape;4025;p47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6" name="Google Shape;4026;p47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7" name="Google Shape;4027;p47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632309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rground 1">
  <p:cSld name="Backrground 1"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9" name="Google Shape;4029;p48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4030" name="Google Shape;4030;p48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1" name="Google Shape;4031;p48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2" name="Google Shape;4032;p48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3" name="Google Shape;4033;p48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4" name="Google Shape;4034;p48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5" name="Google Shape;4035;p48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6" name="Google Shape;4036;p48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7" name="Google Shape;4037;p48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8" name="Google Shape;4038;p48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9" name="Google Shape;4039;p48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0" name="Google Shape;4040;p48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1" name="Google Shape;4041;p48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2" name="Google Shape;4042;p48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3" name="Google Shape;4043;p48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4" name="Google Shape;4044;p48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5" name="Google Shape;4045;p48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6" name="Google Shape;4046;p48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7" name="Google Shape;4047;p48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8" name="Google Shape;4048;p48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9" name="Google Shape;4049;p48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0" name="Google Shape;4050;p48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1" name="Google Shape;4051;p48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2" name="Google Shape;4052;p48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3" name="Google Shape;4053;p48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4" name="Google Shape;4054;p48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5" name="Google Shape;4055;p48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6" name="Google Shape;4056;p48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7" name="Google Shape;4057;p48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8" name="Google Shape;4058;p48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9" name="Google Shape;4059;p48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0" name="Google Shape;4060;p48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1" name="Google Shape;4061;p48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2" name="Google Shape;4062;p48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3" name="Google Shape;4063;p48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4" name="Google Shape;4064;p48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5" name="Google Shape;4065;p48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6" name="Google Shape;4066;p48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7" name="Google Shape;4067;p48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8" name="Google Shape;4068;p48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9" name="Google Shape;4069;p48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0" name="Google Shape;4070;p48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1" name="Google Shape;4071;p48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2" name="Google Shape;4072;p48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3" name="Google Shape;4073;p48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4" name="Google Shape;4074;p48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5" name="Google Shape;4075;p48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6" name="Google Shape;4076;p48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7" name="Google Shape;4077;p48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8" name="Google Shape;4078;p48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9" name="Google Shape;4079;p48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0" name="Google Shape;4080;p48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1" name="Google Shape;4081;p48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2" name="Google Shape;4082;p48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3" name="Google Shape;4083;p48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4" name="Google Shape;4084;p48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5" name="Google Shape;4085;p48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6" name="Google Shape;4086;p48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7" name="Google Shape;4087;p48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8" name="Google Shape;4088;p48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9" name="Google Shape;4089;p48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0" name="Google Shape;4090;p48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1" name="Google Shape;4091;p48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2" name="Google Shape;4092;p48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3" name="Google Shape;4093;p48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4" name="Google Shape;4094;p48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5" name="Google Shape;4095;p48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6" name="Google Shape;4096;p48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7" name="Google Shape;4097;p48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8" name="Google Shape;4098;p48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9" name="Google Shape;4099;p48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0" name="Google Shape;4100;p48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1" name="Google Shape;4101;p48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2" name="Google Shape;4102;p48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3" name="Google Shape;4103;p48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4" name="Google Shape;4104;p48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5" name="Google Shape;4105;p48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6" name="Google Shape;4106;p48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7" name="Google Shape;4107;p48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8" name="Google Shape;4108;p48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109" name="Google Shape;4109;p48"/>
          <p:cNvSpPr/>
          <p:nvPr/>
        </p:nvSpPr>
        <p:spPr>
          <a:xfrm>
            <a:off x="593437" y="1715912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0" name="Google Shape;4110;p48"/>
          <p:cNvSpPr/>
          <p:nvPr/>
        </p:nvSpPr>
        <p:spPr>
          <a:xfrm>
            <a:off x="6745694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1" name="Google Shape;4111;p48"/>
          <p:cNvSpPr/>
          <p:nvPr/>
        </p:nvSpPr>
        <p:spPr>
          <a:xfrm>
            <a:off x="7142804" y="262004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2" name="Google Shape;4112;p48"/>
          <p:cNvSpPr/>
          <p:nvPr/>
        </p:nvSpPr>
        <p:spPr>
          <a:xfrm>
            <a:off x="8274851" y="2077676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3" name="Google Shape;4113;p48"/>
          <p:cNvSpPr/>
          <p:nvPr/>
        </p:nvSpPr>
        <p:spPr>
          <a:xfrm flipH="1">
            <a:off x="429935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4" name="Google Shape;4114;p48"/>
          <p:cNvSpPr/>
          <p:nvPr/>
        </p:nvSpPr>
        <p:spPr>
          <a:xfrm flipH="1">
            <a:off x="281488" y="2773966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5" name="Google Shape;4115;p48"/>
          <p:cNvSpPr/>
          <p:nvPr/>
        </p:nvSpPr>
        <p:spPr>
          <a:xfrm flipH="1">
            <a:off x="2794961" y="4441172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6" name="Google Shape;4116;p48"/>
          <p:cNvSpPr/>
          <p:nvPr/>
        </p:nvSpPr>
        <p:spPr>
          <a:xfrm>
            <a:off x="6786994" y="4474139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7" name="Google Shape;4117;p48"/>
          <p:cNvSpPr/>
          <p:nvPr/>
        </p:nvSpPr>
        <p:spPr>
          <a:xfrm>
            <a:off x="2205644" y="279385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8" name="Google Shape;4118;p48"/>
          <p:cNvSpPr/>
          <p:nvPr/>
        </p:nvSpPr>
        <p:spPr>
          <a:xfrm>
            <a:off x="2794604" y="542791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119" name="Google Shape;4119;p48"/>
          <p:cNvGrpSpPr/>
          <p:nvPr/>
        </p:nvGrpSpPr>
        <p:grpSpPr>
          <a:xfrm>
            <a:off x="325768" y="345186"/>
            <a:ext cx="1968007" cy="1253329"/>
            <a:chOff x="325767" y="345185"/>
            <a:chExt cx="1968007" cy="1253329"/>
          </a:xfrm>
        </p:grpSpPr>
        <p:grpSp>
          <p:nvGrpSpPr>
            <p:cNvPr id="4120" name="Google Shape;4120;p48"/>
            <p:cNvGrpSpPr/>
            <p:nvPr/>
          </p:nvGrpSpPr>
          <p:grpSpPr>
            <a:xfrm>
              <a:off x="383163" y="397362"/>
              <a:ext cx="1910610" cy="1201152"/>
              <a:chOff x="724204" y="612713"/>
              <a:chExt cx="1360833" cy="855582"/>
            </a:xfrm>
          </p:grpSpPr>
          <p:sp>
            <p:nvSpPr>
              <p:cNvPr id="4121" name="Google Shape;4121;p48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2" name="Google Shape;4122;p48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3" name="Google Shape;4123;p48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5" name="Google Shape;4125;p48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6" name="Google Shape;4126;p48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8" name="Google Shape;4128;p48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9" name="Google Shape;4129;p48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0" name="Google Shape;4130;p48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1" name="Google Shape;4131;p48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2" name="Google Shape;4132;p48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133" name="Google Shape;4133;p48"/>
            <p:cNvGrpSpPr/>
            <p:nvPr/>
          </p:nvGrpSpPr>
          <p:grpSpPr>
            <a:xfrm>
              <a:off x="325767" y="345185"/>
              <a:ext cx="1910610" cy="1201152"/>
              <a:chOff x="724204" y="612713"/>
              <a:chExt cx="1360833" cy="855582"/>
            </a:xfrm>
          </p:grpSpPr>
          <p:sp>
            <p:nvSpPr>
              <p:cNvPr id="4134" name="Google Shape;4134;p48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5" name="Google Shape;4135;p48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6" name="Google Shape;4136;p48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7" name="Google Shape;4137;p48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8" name="Google Shape;4138;p48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9" name="Google Shape;4139;p48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0" name="Google Shape;4140;p48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1" name="Google Shape;4141;p48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2" name="Google Shape;4142;p48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3" name="Google Shape;4143;p48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4" name="Google Shape;4144;p48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5" name="Google Shape;4145;p48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891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 txBox="1">
            <a:spLocks noGrp="1"/>
          </p:cNvSpPr>
          <p:nvPr>
            <p:ph type="title"/>
          </p:nvPr>
        </p:nvSpPr>
        <p:spPr>
          <a:xfrm>
            <a:off x="720000" y="331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65" name="Google Shape;265;p4"/>
          <p:cNvGrpSpPr/>
          <p:nvPr/>
        </p:nvGrpSpPr>
        <p:grpSpPr>
          <a:xfrm flipH="1">
            <a:off x="224600" y="-505707"/>
            <a:ext cx="964528" cy="1021252"/>
            <a:chOff x="7782610" y="-185800"/>
            <a:chExt cx="940178" cy="995470"/>
          </a:xfrm>
        </p:grpSpPr>
        <p:sp>
          <p:nvSpPr>
            <p:cNvPr id="266" name="Google Shape;266;p4"/>
            <p:cNvSpPr/>
            <p:nvPr/>
          </p:nvSpPr>
          <p:spPr>
            <a:xfrm>
              <a:off x="7782610" y="-185800"/>
              <a:ext cx="936795" cy="983915"/>
            </a:xfrm>
            <a:custGeom>
              <a:avLst/>
              <a:gdLst/>
              <a:ahLst/>
              <a:cxnLst/>
              <a:rect l="l" t="t" r="r" b="b"/>
              <a:pathLst>
                <a:path w="29683" h="31176" extrusionOk="0">
                  <a:moveTo>
                    <a:pt x="4668" y="1"/>
                  </a:moveTo>
                  <a:cubicBezTo>
                    <a:pt x="4442" y="84"/>
                    <a:pt x="4204" y="96"/>
                    <a:pt x="4073" y="251"/>
                  </a:cubicBezTo>
                  <a:cubicBezTo>
                    <a:pt x="3946" y="291"/>
                    <a:pt x="3804" y="409"/>
                    <a:pt x="3691" y="409"/>
                  </a:cubicBezTo>
                  <a:cubicBezTo>
                    <a:pt x="3603" y="409"/>
                    <a:pt x="3533" y="336"/>
                    <a:pt x="3501" y="96"/>
                  </a:cubicBezTo>
                  <a:cubicBezTo>
                    <a:pt x="3432" y="50"/>
                    <a:pt x="3362" y="30"/>
                    <a:pt x="3294" y="30"/>
                  </a:cubicBezTo>
                  <a:cubicBezTo>
                    <a:pt x="3185" y="30"/>
                    <a:pt x="3079" y="78"/>
                    <a:pt x="2977" y="143"/>
                  </a:cubicBezTo>
                  <a:cubicBezTo>
                    <a:pt x="2792" y="286"/>
                    <a:pt x="2602" y="408"/>
                    <a:pt x="2403" y="408"/>
                  </a:cubicBezTo>
                  <a:cubicBezTo>
                    <a:pt x="2270" y="408"/>
                    <a:pt x="2132" y="353"/>
                    <a:pt x="1989" y="215"/>
                  </a:cubicBezTo>
                  <a:cubicBezTo>
                    <a:pt x="1910" y="176"/>
                    <a:pt x="1832" y="161"/>
                    <a:pt x="1755" y="161"/>
                  </a:cubicBezTo>
                  <a:cubicBezTo>
                    <a:pt x="1535" y="161"/>
                    <a:pt x="1318" y="277"/>
                    <a:pt x="1098" y="277"/>
                  </a:cubicBezTo>
                  <a:cubicBezTo>
                    <a:pt x="1042" y="277"/>
                    <a:pt x="986" y="269"/>
                    <a:pt x="929" y="251"/>
                  </a:cubicBezTo>
                  <a:cubicBezTo>
                    <a:pt x="834" y="382"/>
                    <a:pt x="703" y="465"/>
                    <a:pt x="691" y="644"/>
                  </a:cubicBezTo>
                  <a:cubicBezTo>
                    <a:pt x="691" y="691"/>
                    <a:pt x="739" y="703"/>
                    <a:pt x="703" y="751"/>
                  </a:cubicBezTo>
                  <a:cubicBezTo>
                    <a:pt x="578" y="612"/>
                    <a:pt x="485" y="558"/>
                    <a:pt x="414" y="558"/>
                  </a:cubicBezTo>
                  <a:cubicBezTo>
                    <a:pt x="240" y="558"/>
                    <a:pt x="189" y="875"/>
                    <a:pt x="96" y="1060"/>
                  </a:cubicBezTo>
                  <a:cubicBezTo>
                    <a:pt x="1" y="1322"/>
                    <a:pt x="36" y="1501"/>
                    <a:pt x="322" y="1513"/>
                  </a:cubicBezTo>
                  <a:cubicBezTo>
                    <a:pt x="465" y="1513"/>
                    <a:pt x="596" y="1537"/>
                    <a:pt x="703" y="1679"/>
                  </a:cubicBezTo>
                  <a:cubicBezTo>
                    <a:pt x="870" y="1751"/>
                    <a:pt x="1060" y="1798"/>
                    <a:pt x="1072" y="2048"/>
                  </a:cubicBezTo>
                  <a:cubicBezTo>
                    <a:pt x="1096" y="2072"/>
                    <a:pt x="1096" y="2096"/>
                    <a:pt x="1108" y="2120"/>
                  </a:cubicBezTo>
                  <a:cubicBezTo>
                    <a:pt x="1132" y="2168"/>
                    <a:pt x="1168" y="2215"/>
                    <a:pt x="1215" y="2239"/>
                  </a:cubicBezTo>
                  <a:cubicBezTo>
                    <a:pt x="1403" y="2504"/>
                    <a:pt x="1375" y="2646"/>
                    <a:pt x="1104" y="2646"/>
                  </a:cubicBezTo>
                  <a:cubicBezTo>
                    <a:pt x="1083" y="2646"/>
                    <a:pt x="1060" y="2645"/>
                    <a:pt x="1037" y="2644"/>
                  </a:cubicBezTo>
                  <a:cubicBezTo>
                    <a:pt x="1006" y="2639"/>
                    <a:pt x="977" y="2637"/>
                    <a:pt x="949" y="2637"/>
                  </a:cubicBezTo>
                  <a:cubicBezTo>
                    <a:pt x="901" y="2637"/>
                    <a:pt x="856" y="2645"/>
                    <a:pt x="810" y="2668"/>
                  </a:cubicBezTo>
                  <a:cubicBezTo>
                    <a:pt x="679" y="3132"/>
                    <a:pt x="775" y="3465"/>
                    <a:pt x="1120" y="3561"/>
                  </a:cubicBezTo>
                  <a:cubicBezTo>
                    <a:pt x="1251" y="3596"/>
                    <a:pt x="1406" y="3620"/>
                    <a:pt x="1489" y="3775"/>
                  </a:cubicBezTo>
                  <a:cubicBezTo>
                    <a:pt x="1539" y="3824"/>
                    <a:pt x="1605" y="3849"/>
                    <a:pt x="1667" y="3849"/>
                  </a:cubicBezTo>
                  <a:cubicBezTo>
                    <a:pt x="1679" y="3849"/>
                    <a:pt x="1691" y="3848"/>
                    <a:pt x="1703" y="3846"/>
                  </a:cubicBezTo>
                  <a:cubicBezTo>
                    <a:pt x="1754" y="3817"/>
                    <a:pt x="1798" y="3804"/>
                    <a:pt x="1837" y="3804"/>
                  </a:cubicBezTo>
                  <a:cubicBezTo>
                    <a:pt x="1969" y="3804"/>
                    <a:pt x="2040" y="3953"/>
                    <a:pt x="2132" y="4073"/>
                  </a:cubicBezTo>
                  <a:cubicBezTo>
                    <a:pt x="2430" y="4132"/>
                    <a:pt x="2703" y="4215"/>
                    <a:pt x="2918" y="4454"/>
                  </a:cubicBezTo>
                  <a:cubicBezTo>
                    <a:pt x="2965" y="4477"/>
                    <a:pt x="3025" y="4489"/>
                    <a:pt x="3073" y="4501"/>
                  </a:cubicBezTo>
                  <a:cubicBezTo>
                    <a:pt x="3170" y="4483"/>
                    <a:pt x="3281" y="4412"/>
                    <a:pt x="3386" y="4412"/>
                  </a:cubicBezTo>
                  <a:cubicBezTo>
                    <a:pt x="3421" y="4412"/>
                    <a:pt x="3456" y="4421"/>
                    <a:pt x="3489" y="4442"/>
                  </a:cubicBezTo>
                  <a:cubicBezTo>
                    <a:pt x="4096" y="4846"/>
                    <a:pt x="4858" y="4680"/>
                    <a:pt x="5442" y="5156"/>
                  </a:cubicBezTo>
                  <a:cubicBezTo>
                    <a:pt x="5692" y="5263"/>
                    <a:pt x="5918" y="5466"/>
                    <a:pt x="6192" y="5489"/>
                  </a:cubicBezTo>
                  <a:cubicBezTo>
                    <a:pt x="6280" y="5441"/>
                    <a:pt x="6362" y="5421"/>
                    <a:pt x="6440" y="5421"/>
                  </a:cubicBezTo>
                  <a:cubicBezTo>
                    <a:pt x="6593" y="5421"/>
                    <a:pt x="6733" y="5498"/>
                    <a:pt x="6883" y="5585"/>
                  </a:cubicBezTo>
                  <a:cubicBezTo>
                    <a:pt x="7156" y="6005"/>
                    <a:pt x="7513" y="6240"/>
                    <a:pt x="7961" y="6240"/>
                  </a:cubicBezTo>
                  <a:cubicBezTo>
                    <a:pt x="8021" y="6240"/>
                    <a:pt x="8082" y="6236"/>
                    <a:pt x="8145" y="6228"/>
                  </a:cubicBezTo>
                  <a:cubicBezTo>
                    <a:pt x="8323" y="6287"/>
                    <a:pt x="8311" y="6561"/>
                    <a:pt x="8478" y="6644"/>
                  </a:cubicBezTo>
                  <a:cubicBezTo>
                    <a:pt x="8740" y="6692"/>
                    <a:pt x="9026" y="6692"/>
                    <a:pt x="9252" y="6918"/>
                  </a:cubicBezTo>
                  <a:cubicBezTo>
                    <a:pt x="9621" y="7311"/>
                    <a:pt x="10157" y="7454"/>
                    <a:pt x="10478" y="7906"/>
                  </a:cubicBezTo>
                  <a:cubicBezTo>
                    <a:pt x="10509" y="7921"/>
                    <a:pt x="10539" y="7927"/>
                    <a:pt x="10569" y="7927"/>
                  </a:cubicBezTo>
                  <a:cubicBezTo>
                    <a:pt x="10689" y="7927"/>
                    <a:pt x="10795" y="7828"/>
                    <a:pt x="10905" y="7828"/>
                  </a:cubicBezTo>
                  <a:cubicBezTo>
                    <a:pt x="10921" y="7828"/>
                    <a:pt x="10938" y="7830"/>
                    <a:pt x="10954" y="7835"/>
                  </a:cubicBezTo>
                  <a:lnTo>
                    <a:pt x="11097" y="7835"/>
                  </a:lnTo>
                  <a:cubicBezTo>
                    <a:pt x="11359" y="8144"/>
                    <a:pt x="11574" y="8502"/>
                    <a:pt x="11812" y="8847"/>
                  </a:cubicBezTo>
                  <a:cubicBezTo>
                    <a:pt x="11895" y="9145"/>
                    <a:pt x="12228" y="8978"/>
                    <a:pt x="12347" y="9216"/>
                  </a:cubicBezTo>
                  <a:cubicBezTo>
                    <a:pt x="12443" y="9430"/>
                    <a:pt x="12598" y="9561"/>
                    <a:pt x="12800" y="9621"/>
                  </a:cubicBezTo>
                  <a:cubicBezTo>
                    <a:pt x="13038" y="9680"/>
                    <a:pt x="13205" y="9811"/>
                    <a:pt x="13217" y="10109"/>
                  </a:cubicBezTo>
                  <a:cubicBezTo>
                    <a:pt x="13252" y="10169"/>
                    <a:pt x="13264" y="10216"/>
                    <a:pt x="13312" y="10264"/>
                  </a:cubicBezTo>
                  <a:cubicBezTo>
                    <a:pt x="13340" y="10278"/>
                    <a:pt x="13372" y="10283"/>
                    <a:pt x="13401" y="10283"/>
                  </a:cubicBezTo>
                  <a:cubicBezTo>
                    <a:pt x="13421" y="10283"/>
                    <a:pt x="13440" y="10281"/>
                    <a:pt x="13455" y="10276"/>
                  </a:cubicBezTo>
                  <a:cubicBezTo>
                    <a:pt x="13537" y="10215"/>
                    <a:pt x="13607" y="10189"/>
                    <a:pt x="13669" y="10189"/>
                  </a:cubicBezTo>
                  <a:cubicBezTo>
                    <a:pt x="13846" y="10189"/>
                    <a:pt x="13950" y="10399"/>
                    <a:pt x="14074" y="10550"/>
                  </a:cubicBezTo>
                  <a:cubicBezTo>
                    <a:pt x="14217" y="10728"/>
                    <a:pt x="14276" y="10990"/>
                    <a:pt x="14514" y="11061"/>
                  </a:cubicBezTo>
                  <a:cubicBezTo>
                    <a:pt x="14562" y="11061"/>
                    <a:pt x="14622" y="11085"/>
                    <a:pt x="14669" y="11085"/>
                  </a:cubicBezTo>
                  <a:cubicBezTo>
                    <a:pt x="14701" y="11082"/>
                    <a:pt x="14732" y="11080"/>
                    <a:pt x="14761" y="11080"/>
                  </a:cubicBezTo>
                  <a:cubicBezTo>
                    <a:pt x="15133" y="11080"/>
                    <a:pt x="15280" y="11356"/>
                    <a:pt x="15324" y="11764"/>
                  </a:cubicBezTo>
                  <a:cubicBezTo>
                    <a:pt x="15348" y="11812"/>
                    <a:pt x="15384" y="11835"/>
                    <a:pt x="15419" y="11871"/>
                  </a:cubicBezTo>
                  <a:cubicBezTo>
                    <a:pt x="15426" y="11878"/>
                    <a:pt x="15434" y="11881"/>
                    <a:pt x="15443" y="11881"/>
                  </a:cubicBezTo>
                  <a:cubicBezTo>
                    <a:pt x="15482" y="11881"/>
                    <a:pt x="15533" y="11819"/>
                    <a:pt x="15575" y="11819"/>
                  </a:cubicBezTo>
                  <a:cubicBezTo>
                    <a:pt x="15600" y="11819"/>
                    <a:pt x="15622" y="11843"/>
                    <a:pt x="15634" y="11919"/>
                  </a:cubicBezTo>
                  <a:cubicBezTo>
                    <a:pt x="15634" y="12050"/>
                    <a:pt x="15657" y="12169"/>
                    <a:pt x="15753" y="12276"/>
                  </a:cubicBezTo>
                  <a:cubicBezTo>
                    <a:pt x="15931" y="12395"/>
                    <a:pt x="16157" y="12407"/>
                    <a:pt x="16277" y="12633"/>
                  </a:cubicBezTo>
                  <a:cubicBezTo>
                    <a:pt x="16360" y="12788"/>
                    <a:pt x="16217" y="12836"/>
                    <a:pt x="16134" y="12931"/>
                  </a:cubicBezTo>
                  <a:cubicBezTo>
                    <a:pt x="16038" y="13288"/>
                    <a:pt x="16253" y="13324"/>
                    <a:pt x="16467" y="13324"/>
                  </a:cubicBezTo>
                  <a:cubicBezTo>
                    <a:pt x="16484" y="13326"/>
                    <a:pt x="16501" y="13327"/>
                    <a:pt x="16518" y="13327"/>
                  </a:cubicBezTo>
                  <a:cubicBezTo>
                    <a:pt x="16627" y="13327"/>
                    <a:pt x="16736" y="13286"/>
                    <a:pt x="16845" y="13286"/>
                  </a:cubicBezTo>
                  <a:cubicBezTo>
                    <a:pt x="16898" y="13286"/>
                    <a:pt x="16950" y="13296"/>
                    <a:pt x="17003" y="13324"/>
                  </a:cubicBezTo>
                  <a:cubicBezTo>
                    <a:pt x="17193" y="13407"/>
                    <a:pt x="17372" y="13467"/>
                    <a:pt x="17431" y="13740"/>
                  </a:cubicBezTo>
                  <a:cubicBezTo>
                    <a:pt x="17539" y="14193"/>
                    <a:pt x="17836" y="14490"/>
                    <a:pt x="18182" y="14621"/>
                  </a:cubicBezTo>
                  <a:cubicBezTo>
                    <a:pt x="18574" y="14788"/>
                    <a:pt x="18443" y="15026"/>
                    <a:pt x="18372" y="15288"/>
                  </a:cubicBezTo>
                  <a:cubicBezTo>
                    <a:pt x="18308" y="15596"/>
                    <a:pt x="18349" y="15810"/>
                    <a:pt x="18621" y="15810"/>
                  </a:cubicBezTo>
                  <a:cubicBezTo>
                    <a:pt x="18653" y="15810"/>
                    <a:pt x="18690" y="15807"/>
                    <a:pt x="18729" y="15800"/>
                  </a:cubicBezTo>
                  <a:cubicBezTo>
                    <a:pt x="18734" y="15800"/>
                    <a:pt x="18739" y="15799"/>
                    <a:pt x="18743" y="15799"/>
                  </a:cubicBezTo>
                  <a:cubicBezTo>
                    <a:pt x="18832" y="15799"/>
                    <a:pt x="18789" y="15910"/>
                    <a:pt x="18801" y="15967"/>
                  </a:cubicBezTo>
                  <a:cubicBezTo>
                    <a:pt x="18813" y="16026"/>
                    <a:pt x="18848" y="16062"/>
                    <a:pt x="18872" y="16110"/>
                  </a:cubicBezTo>
                  <a:cubicBezTo>
                    <a:pt x="19086" y="16145"/>
                    <a:pt x="19229" y="16217"/>
                    <a:pt x="19170" y="16503"/>
                  </a:cubicBezTo>
                  <a:cubicBezTo>
                    <a:pt x="19194" y="16741"/>
                    <a:pt x="19253" y="16943"/>
                    <a:pt x="19503" y="16955"/>
                  </a:cubicBezTo>
                  <a:cubicBezTo>
                    <a:pt x="19682" y="16979"/>
                    <a:pt x="19694" y="17122"/>
                    <a:pt x="19694" y="17277"/>
                  </a:cubicBezTo>
                  <a:cubicBezTo>
                    <a:pt x="19789" y="17431"/>
                    <a:pt x="20027" y="17467"/>
                    <a:pt x="20027" y="17717"/>
                  </a:cubicBezTo>
                  <a:cubicBezTo>
                    <a:pt x="20051" y="17765"/>
                    <a:pt x="20087" y="17812"/>
                    <a:pt x="20122" y="17836"/>
                  </a:cubicBezTo>
                  <a:cubicBezTo>
                    <a:pt x="20337" y="17991"/>
                    <a:pt x="20563" y="18122"/>
                    <a:pt x="20718" y="18324"/>
                  </a:cubicBezTo>
                  <a:cubicBezTo>
                    <a:pt x="20813" y="18431"/>
                    <a:pt x="20920" y="18539"/>
                    <a:pt x="20920" y="18717"/>
                  </a:cubicBezTo>
                  <a:cubicBezTo>
                    <a:pt x="20932" y="18848"/>
                    <a:pt x="20884" y="18979"/>
                    <a:pt x="20980" y="19098"/>
                  </a:cubicBezTo>
                  <a:cubicBezTo>
                    <a:pt x="21036" y="19161"/>
                    <a:pt x="21100" y="19183"/>
                    <a:pt x="21168" y="19183"/>
                  </a:cubicBezTo>
                  <a:cubicBezTo>
                    <a:pt x="21215" y="19183"/>
                    <a:pt x="21264" y="19172"/>
                    <a:pt x="21313" y="19158"/>
                  </a:cubicBezTo>
                  <a:cubicBezTo>
                    <a:pt x="21357" y="19151"/>
                    <a:pt x="21398" y="19147"/>
                    <a:pt x="21437" y="19147"/>
                  </a:cubicBezTo>
                  <a:cubicBezTo>
                    <a:pt x="21598" y="19147"/>
                    <a:pt x="21708" y="19220"/>
                    <a:pt x="21718" y="19479"/>
                  </a:cubicBezTo>
                  <a:cubicBezTo>
                    <a:pt x="21706" y="19622"/>
                    <a:pt x="21670" y="19753"/>
                    <a:pt x="21658" y="19896"/>
                  </a:cubicBezTo>
                  <a:cubicBezTo>
                    <a:pt x="21648" y="20090"/>
                    <a:pt x="21726" y="20213"/>
                    <a:pt x="21858" y="20213"/>
                  </a:cubicBezTo>
                  <a:cubicBezTo>
                    <a:pt x="21888" y="20213"/>
                    <a:pt x="21921" y="20207"/>
                    <a:pt x="21956" y="20194"/>
                  </a:cubicBezTo>
                  <a:cubicBezTo>
                    <a:pt x="22030" y="20167"/>
                    <a:pt x="22080" y="20155"/>
                    <a:pt x="22112" y="20155"/>
                  </a:cubicBezTo>
                  <a:cubicBezTo>
                    <a:pt x="22252" y="20155"/>
                    <a:pt x="22067" y="20366"/>
                    <a:pt x="22087" y="20444"/>
                  </a:cubicBezTo>
                  <a:cubicBezTo>
                    <a:pt x="22063" y="20515"/>
                    <a:pt x="22027" y="20586"/>
                    <a:pt x="22015" y="20682"/>
                  </a:cubicBezTo>
                  <a:cubicBezTo>
                    <a:pt x="22134" y="20920"/>
                    <a:pt x="22361" y="21051"/>
                    <a:pt x="22444" y="21325"/>
                  </a:cubicBezTo>
                  <a:cubicBezTo>
                    <a:pt x="22480" y="21360"/>
                    <a:pt x="22504" y="21408"/>
                    <a:pt x="22551" y="21444"/>
                  </a:cubicBezTo>
                  <a:cubicBezTo>
                    <a:pt x="22825" y="21741"/>
                    <a:pt x="23039" y="22039"/>
                    <a:pt x="23075" y="22491"/>
                  </a:cubicBezTo>
                  <a:cubicBezTo>
                    <a:pt x="23087" y="22789"/>
                    <a:pt x="23206" y="23015"/>
                    <a:pt x="23492" y="23087"/>
                  </a:cubicBezTo>
                  <a:cubicBezTo>
                    <a:pt x="23539" y="23087"/>
                    <a:pt x="23623" y="23027"/>
                    <a:pt x="23623" y="23027"/>
                  </a:cubicBezTo>
                  <a:lnTo>
                    <a:pt x="23623" y="23027"/>
                  </a:lnTo>
                  <a:cubicBezTo>
                    <a:pt x="23575" y="23420"/>
                    <a:pt x="23932" y="23658"/>
                    <a:pt x="23920" y="24063"/>
                  </a:cubicBezTo>
                  <a:cubicBezTo>
                    <a:pt x="23920" y="24274"/>
                    <a:pt x="24006" y="24371"/>
                    <a:pt x="24133" y="24371"/>
                  </a:cubicBezTo>
                  <a:cubicBezTo>
                    <a:pt x="24206" y="24371"/>
                    <a:pt x="24293" y="24338"/>
                    <a:pt x="24385" y="24277"/>
                  </a:cubicBezTo>
                  <a:cubicBezTo>
                    <a:pt x="24801" y="24385"/>
                    <a:pt x="24968" y="24873"/>
                    <a:pt x="25301" y="25087"/>
                  </a:cubicBezTo>
                  <a:cubicBezTo>
                    <a:pt x="25290" y="25099"/>
                    <a:pt x="25290" y="25111"/>
                    <a:pt x="25278" y="25135"/>
                  </a:cubicBezTo>
                  <a:cubicBezTo>
                    <a:pt x="25171" y="25337"/>
                    <a:pt x="25123" y="25563"/>
                    <a:pt x="25218" y="25801"/>
                  </a:cubicBezTo>
                  <a:cubicBezTo>
                    <a:pt x="25325" y="25980"/>
                    <a:pt x="25468" y="26147"/>
                    <a:pt x="25456" y="26385"/>
                  </a:cubicBezTo>
                  <a:cubicBezTo>
                    <a:pt x="25480" y="26540"/>
                    <a:pt x="25516" y="26718"/>
                    <a:pt x="25694" y="26778"/>
                  </a:cubicBezTo>
                  <a:lnTo>
                    <a:pt x="25921" y="26825"/>
                  </a:lnTo>
                  <a:cubicBezTo>
                    <a:pt x="25972" y="26836"/>
                    <a:pt x="26032" y="26863"/>
                    <a:pt x="26093" y="26863"/>
                  </a:cubicBezTo>
                  <a:cubicBezTo>
                    <a:pt x="26103" y="26863"/>
                    <a:pt x="26113" y="26863"/>
                    <a:pt x="26123" y="26861"/>
                  </a:cubicBezTo>
                  <a:cubicBezTo>
                    <a:pt x="26226" y="26840"/>
                    <a:pt x="26321" y="26828"/>
                    <a:pt x="26407" y="26828"/>
                  </a:cubicBezTo>
                  <a:cubicBezTo>
                    <a:pt x="26757" y="26828"/>
                    <a:pt x="26956" y="27026"/>
                    <a:pt x="26956" y="27599"/>
                  </a:cubicBezTo>
                  <a:cubicBezTo>
                    <a:pt x="26956" y="27799"/>
                    <a:pt x="27058" y="27905"/>
                    <a:pt x="27211" y="27905"/>
                  </a:cubicBezTo>
                  <a:cubicBezTo>
                    <a:pt x="27341" y="27905"/>
                    <a:pt x="27508" y="27829"/>
                    <a:pt x="27683" y="27671"/>
                  </a:cubicBezTo>
                  <a:lnTo>
                    <a:pt x="27683" y="27671"/>
                  </a:lnTo>
                  <a:cubicBezTo>
                    <a:pt x="27445" y="28075"/>
                    <a:pt x="27504" y="28540"/>
                    <a:pt x="27195" y="28826"/>
                  </a:cubicBezTo>
                  <a:cubicBezTo>
                    <a:pt x="27171" y="28873"/>
                    <a:pt x="27171" y="28933"/>
                    <a:pt x="27171" y="28992"/>
                  </a:cubicBezTo>
                  <a:cubicBezTo>
                    <a:pt x="27183" y="29159"/>
                    <a:pt x="27254" y="29266"/>
                    <a:pt x="27385" y="29326"/>
                  </a:cubicBezTo>
                  <a:cubicBezTo>
                    <a:pt x="27552" y="29385"/>
                    <a:pt x="27528" y="29492"/>
                    <a:pt x="27445" y="29611"/>
                  </a:cubicBezTo>
                  <a:cubicBezTo>
                    <a:pt x="27421" y="29659"/>
                    <a:pt x="27409" y="29695"/>
                    <a:pt x="27385" y="29754"/>
                  </a:cubicBezTo>
                  <a:cubicBezTo>
                    <a:pt x="27445" y="29969"/>
                    <a:pt x="27564" y="30111"/>
                    <a:pt x="27349" y="30350"/>
                  </a:cubicBezTo>
                  <a:cubicBezTo>
                    <a:pt x="27150" y="30561"/>
                    <a:pt x="27055" y="30945"/>
                    <a:pt x="27541" y="30945"/>
                  </a:cubicBezTo>
                  <a:cubicBezTo>
                    <a:pt x="27549" y="30945"/>
                    <a:pt x="27556" y="30945"/>
                    <a:pt x="27564" y="30945"/>
                  </a:cubicBezTo>
                  <a:cubicBezTo>
                    <a:pt x="27643" y="30897"/>
                    <a:pt x="27722" y="30880"/>
                    <a:pt x="27801" y="30880"/>
                  </a:cubicBezTo>
                  <a:cubicBezTo>
                    <a:pt x="28023" y="30880"/>
                    <a:pt x="28242" y="31020"/>
                    <a:pt x="28464" y="31020"/>
                  </a:cubicBezTo>
                  <a:cubicBezTo>
                    <a:pt x="28517" y="31020"/>
                    <a:pt x="28570" y="31012"/>
                    <a:pt x="28623" y="30993"/>
                  </a:cubicBezTo>
                  <a:cubicBezTo>
                    <a:pt x="28730" y="30993"/>
                    <a:pt x="28838" y="31004"/>
                    <a:pt x="28933" y="31052"/>
                  </a:cubicBezTo>
                  <a:cubicBezTo>
                    <a:pt x="29039" y="31095"/>
                    <a:pt x="29159" y="31175"/>
                    <a:pt x="29266" y="31175"/>
                  </a:cubicBezTo>
                  <a:cubicBezTo>
                    <a:pt x="29338" y="31175"/>
                    <a:pt x="29404" y="31139"/>
                    <a:pt x="29457" y="31028"/>
                  </a:cubicBezTo>
                  <a:cubicBezTo>
                    <a:pt x="29623" y="30695"/>
                    <a:pt x="29385" y="30552"/>
                    <a:pt x="29135" y="30409"/>
                  </a:cubicBezTo>
                  <a:lnTo>
                    <a:pt x="29135" y="30409"/>
                  </a:lnTo>
                  <a:cubicBezTo>
                    <a:pt x="29285" y="30447"/>
                    <a:pt x="29384" y="30588"/>
                    <a:pt x="29506" y="30588"/>
                  </a:cubicBezTo>
                  <a:cubicBezTo>
                    <a:pt x="29539" y="30588"/>
                    <a:pt x="29574" y="30577"/>
                    <a:pt x="29612" y="30552"/>
                  </a:cubicBezTo>
                  <a:cubicBezTo>
                    <a:pt x="29612" y="30397"/>
                    <a:pt x="29588" y="30254"/>
                    <a:pt x="29588" y="30100"/>
                  </a:cubicBezTo>
                  <a:cubicBezTo>
                    <a:pt x="29683" y="29838"/>
                    <a:pt x="29433" y="29695"/>
                    <a:pt x="29409" y="29480"/>
                  </a:cubicBezTo>
                  <a:cubicBezTo>
                    <a:pt x="29350" y="29254"/>
                    <a:pt x="29100" y="29099"/>
                    <a:pt x="29159" y="28826"/>
                  </a:cubicBezTo>
                  <a:cubicBezTo>
                    <a:pt x="28850" y="28195"/>
                    <a:pt x="28480" y="27587"/>
                    <a:pt x="28600" y="26813"/>
                  </a:cubicBezTo>
                  <a:cubicBezTo>
                    <a:pt x="28611" y="26635"/>
                    <a:pt x="28552" y="26480"/>
                    <a:pt x="28516" y="26325"/>
                  </a:cubicBezTo>
                  <a:cubicBezTo>
                    <a:pt x="28504" y="26266"/>
                    <a:pt x="28480" y="26182"/>
                    <a:pt x="28445" y="26123"/>
                  </a:cubicBezTo>
                  <a:cubicBezTo>
                    <a:pt x="28433" y="25885"/>
                    <a:pt x="28219" y="25754"/>
                    <a:pt x="28207" y="25516"/>
                  </a:cubicBezTo>
                  <a:cubicBezTo>
                    <a:pt x="28159" y="25444"/>
                    <a:pt x="28135" y="25385"/>
                    <a:pt x="28099" y="25325"/>
                  </a:cubicBezTo>
                  <a:cubicBezTo>
                    <a:pt x="28141" y="25262"/>
                    <a:pt x="28174" y="25239"/>
                    <a:pt x="28203" y="25239"/>
                  </a:cubicBezTo>
                  <a:cubicBezTo>
                    <a:pt x="28281" y="25239"/>
                    <a:pt x="28329" y="25398"/>
                    <a:pt x="28409" y="25398"/>
                  </a:cubicBezTo>
                  <a:cubicBezTo>
                    <a:pt x="28413" y="25398"/>
                    <a:pt x="28417" y="25397"/>
                    <a:pt x="28421" y="25397"/>
                  </a:cubicBezTo>
                  <a:lnTo>
                    <a:pt x="28730" y="25706"/>
                  </a:lnTo>
                  <a:cubicBezTo>
                    <a:pt x="28804" y="25741"/>
                    <a:pt x="28861" y="25756"/>
                    <a:pt x="28906" y="25756"/>
                  </a:cubicBezTo>
                  <a:cubicBezTo>
                    <a:pt x="29107" y="25756"/>
                    <a:pt x="29060" y="25455"/>
                    <a:pt x="29147" y="25289"/>
                  </a:cubicBezTo>
                  <a:cubicBezTo>
                    <a:pt x="28802" y="23825"/>
                    <a:pt x="28219" y="22432"/>
                    <a:pt x="27564" y="21110"/>
                  </a:cubicBezTo>
                  <a:cubicBezTo>
                    <a:pt x="27028" y="20039"/>
                    <a:pt x="26468" y="18991"/>
                    <a:pt x="25861" y="17979"/>
                  </a:cubicBezTo>
                  <a:cubicBezTo>
                    <a:pt x="25087" y="16693"/>
                    <a:pt x="24254" y="15443"/>
                    <a:pt x="23337" y="14264"/>
                  </a:cubicBezTo>
                  <a:cubicBezTo>
                    <a:pt x="22670" y="13407"/>
                    <a:pt x="21932" y="12633"/>
                    <a:pt x="21194" y="11823"/>
                  </a:cubicBezTo>
                  <a:cubicBezTo>
                    <a:pt x="19872" y="10347"/>
                    <a:pt x="18574" y="8847"/>
                    <a:pt x="17134" y="7513"/>
                  </a:cubicBezTo>
                  <a:cubicBezTo>
                    <a:pt x="17034" y="7467"/>
                    <a:pt x="16935" y="7398"/>
                    <a:pt x="16841" y="7398"/>
                  </a:cubicBezTo>
                  <a:cubicBezTo>
                    <a:pt x="16767" y="7398"/>
                    <a:pt x="16697" y="7441"/>
                    <a:pt x="16634" y="7573"/>
                  </a:cubicBezTo>
                  <a:cubicBezTo>
                    <a:pt x="16717" y="7359"/>
                    <a:pt x="16705" y="7121"/>
                    <a:pt x="16527" y="7037"/>
                  </a:cubicBezTo>
                  <a:cubicBezTo>
                    <a:pt x="16241" y="6870"/>
                    <a:pt x="16062" y="6597"/>
                    <a:pt x="15836" y="6359"/>
                  </a:cubicBezTo>
                  <a:cubicBezTo>
                    <a:pt x="15732" y="6266"/>
                    <a:pt x="15660" y="6227"/>
                    <a:pt x="15612" y="6227"/>
                  </a:cubicBezTo>
                  <a:cubicBezTo>
                    <a:pt x="15512" y="6227"/>
                    <a:pt x="15514" y="6396"/>
                    <a:pt x="15538" y="6597"/>
                  </a:cubicBezTo>
                  <a:cubicBezTo>
                    <a:pt x="15467" y="6394"/>
                    <a:pt x="15586" y="6108"/>
                    <a:pt x="15348" y="5942"/>
                  </a:cubicBezTo>
                  <a:cubicBezTo>
                    <a:pt x="14884" y="5513"/>
                    <a:pt x="14372" y="5204"/>
                    <a:pt x="13871" y="4799"/>
                  </a:cubicBezTo>
                  <a:cubicBezTo>
                    <a:pt x="12609" y="3775"/>
                    <a:pt x="11240" y="2894"/>
                    <a:pt x="9811" y="2168"/>
                  </a:cubicBezTo>
                  <a:cubicBezTo>
                    <a:pt x="8788" y="1644"/>
                    <a:pt x="7787" y="1048"/>
                    <a:pt x="6704" y="679"/>
                  </a:cubicBezTo>
                  <a:cubicBezTo>
                    <a:pt x="6013" y="453"/>
                    <a:pt x="5299" y="358"/>
                    <a:pt x="4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8610784" y="694762"/>
              <a:ext cx="53747" cy="102822"/>
            </a:xfrm>
            <a:custGeom>
              <a:avLst/>
              <a:gdLst/>
              <a:ahLst/>
              <a:cxnLst/>
              <a:rect l="l" t="t" r="r" b="b"/>
              <a:pathLst>
                <a:path w="1703" h="3258" extrusionOk="0">
                  <a:moveTo>
                    <a:pt x="468" y="0"/>
                  </a:moveTo>
                  <a:cubicBezTo>
                    <a:pt x="422" y="0"/>
                    <a:pt x="373" y="16"/>
                    <a:pt x="322" y="54"/>
                  </a:cubicBezTo>
                  <a:cubicBezTo>
                    <a:pt x="0" y="257"/>
                    <a:pt x="476" y="412"/>
                    <a:pt x="345" y="638"/>
                  </a:cubicBezTo>
                  <a:cubicBezTo>
                    <a:pt x="191" y="876"/>
                    <a:pt x="405" y="1150"/>
                    <a:pt x="298" y="1424"/>
                  </a:cubicBezTo>
                  <a:cubicBezTo>
                    <a:pt x="310" y="1555"/>
                    <a:pt x="345" y="1709"/>
                    <a:pt x="417" y="1828"/>
                  </a:cubicBezTo>
                  <a:cubicBezTo>
                    <a:pt x="464" y="2186"/>
                    <a:pt x="583" y="2495"/>
                    <a:pt x="786" y="2757"/>
                  </a:cubicBezTo>
                  <a:cubicBezTo>
                    <a:pt x="845" y="2960"/>
                    <a:pt x="893" y="3198"/>
                    <a:pt x="1119" y="3257"/>
                  </a:cubicBezTo>
                  <a:lnTo>
                    <a:pt x="1203" y="3210"/>
                  </a:lnTo>
                  <a:cubicBezTo>
                    <a:pt x="1322" y="3186"/>
                    <a:pt x="1417" y="3138"/>
                    <a:pt x="1334" y="2960"/>
                  </a:cubicBezTo>
                  <a:cubicBezTo>
                    <a:pt x="822" y="2948"/>
                    <a:pt x="1131" y="2650"/>
                    <a:pt x="1215" y="2448"/>
                  </a:cubicBezTo>
                  <a:cubicBezTo>
                    <a:pt x="1322" y="2245"/>
                    <a:pt x="1607" y="2329"/>
                    <a:pt x="1703" y="2126"/>
                  </a:cubicBezTo>
                  <a:cubicBezTo>
                    <a:pt x="1688" y="1999"/>
                    <a:pt x="1636" y="1964"/>
                    <a:pt x="1572" y="1964"/>
                  </a:cubicBezTo>
                  <a:cubicBezTo>
                    <a:pt x="1497" y="1964"/>
                    <a:pt x="1406" y="2010"/>
                    <a:pt x="1334" y="2010"/>
                  </a:cubicBezTo>
                  <a:cubicBezTo>
                    <a:pt x="1270" y="2010"/>
                    <a:pt x="1222" y="1974"/>
                    <a:pt x="1215" y="1840"/>
                  </a:cubicBezTo>
                  <a:cubicBezTo>
                    <a:pt x="1191" y="1781"/>
                    <a:pt x="1179" y="1697"/>
                    <a:pt x="1203" y="1674"/>
                  </a:cubicBezTo>
                  <a:cubicBezTo>
                    <a:pt x="1212" y="1666"/>
                    <a:pt x="1219" y="1663"/>
                    <a:pt x="1225" y="1663"/>
                  </a:cubicBezTo>
                  <a:cubicBezTo>
                    <a:pt x="1260" y="1663"/>
                    <a:pt x="1258" y="1757"/>
                    <a:pt x="1298" y="1757"/>
                  </a:cubicBezTo>
                  <a:cubicBezTo>
                    <a:pt x="1536" y="1590"/>
                    <a:pt x="1643" y="1400"/>
                    <a:pt x="1286" y="1281"/>
                  </a:cubicBezTo>
                  <a:cubicBezTo>
                    <a:pt x="1167" y="1233"/>
                    <a:pt x="1060" y="1197"/>
                    <a:pt x="1012" y="1055"/>
                  </a:cubicBezTo>
                  <a:cubicBezTo>
                    <a:pt x="869" y="1043"/>
                    <a:pt x="834" y="924"/>
                    <a:pt x="881" y="816"/>
                  </a:cubicBezTo>
                  <a:cubicBezTo>
                    <a:pt x="893" y="650"/>
                    <a:pt x="905" y="471"/>
                    <a:pt x="845" y="304"/>
                  </a:cubicBezTo>
                  <a:cubicBezTo>
                    <a:pt x="822" y="221"/>
                    <a:pt x="762" y="162"/>
                    <a:pt x="703" y="102"/>
                  </a:cubicBezTo>
                  <a:cubicBezTo>
                    <a:pt x="626" y="49"/>
                    <a:pt x="550" y="0"/>
                    <a:pt x="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8505187" y="530844"/>
              <a:ext cx="72935" cy="93354"/>
            </a:xfrm>
            <a:custGeom>
              <a:avLst/>
              <a:gdLst/>
              <a:ahLst/>
              <a:cxnLst/>
              <a:rect l="l" t="t" r="r" b="b"/>
              <a:pathLst>
                <a:path w="2311" h="2958" extrusionOk="0">
                  <a:moveTo>
                    <a:pt x="741" y="0"/>
                  </a:moveTo>
                  <a:cubicBezTo>
                    <a:pt x="607" y="0"/>
                    <a:pt x="649" y="200"/>
                    <a:pt x="596" y="295"/>
                  </a:cubicBezTo>
                  <a:cubicBezTo>
                    <a:pt x="584" y="297"/>
                    <a:pt x="572" y="298"/>
                    <a:pt x="560" y="298"/>
                  </a:cubicBezTo>
                  <a:cubicBezTo>
                    <a:pt x="424" y="298"/>
                    <a:pt x="298" y="208"/>
                    <a:pt x="156" y="208"/>
                  </a:cubicBezTo>
                  <a:cubicBezTo>
                    <a:pt x="114" y="208"/>
                    <a:pt x="70" y="216"/>
                    <a:pt x="24" y="236"/>
                  </a:cubicBezTo>
                  <a:cubicBezTo>
                    <a:pt x="0" y="295"/>
                    <a:pt x="0" y="331"/>
                    <a:pt x="0" y="391"/>
                  </a:cubicBezTo>
                  <a:cubicBezTo>
                    <a:pt x="60" y="629"/>
                    <a:pt x="167" y="807"/>
                    <a:pt x="322" y="974"/>
                  </a:cubicBezTo>
                  <a:cubicBezTo>
                    <a:pt x="381" y="1034"/>
                    <a:pt x="441" y="1081"/>
                    <a:pt x="500" y="1141"/>
                  </a:cubicBezTo>
                  <a:cubicBezTo>
                    <a:pt x="953" y="1629"/>
                    <a:pt x="1191" y="2284"/>
                    <a:pt x="1560" y="2831"/>
                  </a:cubicBezTo>
                  <a:cubicBezTo>
                    <a:pt x="1708" y="2898"/>
                    <a:pt x="1851" y="2957"/>
                    <a:pt x="1973" y="2957"/>
                  </a:cubicBezTo>
                  <a:cubicBezTo>
                    <a:pt x="2137" y="2957"/>
                    <a:pt x="2263" y="2851"/>
                    <a:pt x="2310" y="2510"/>
                  </a:cubicBezTo>
                  <a:cubicBezTo>
                    <a:pt x="1917" y="2212"/>
                    <a:pt x="1655" y="1808"/>
                    <a:pt x="1441" y="1343"/>
                  </a:cubicBezTo>
                  <a:cubicBezTo>
                    <a:pt x="1370" y="1415"/>
                    <a:pt x="1298" y="1522"/>
                    <a:pt x="1239" y="1522"/>
                  </a:cubicBezTo>
                  <a:cubicBezTo>
                    <a:pt x="1096" y="1510"/>
                    <a:pt x="1096" y="1367"/>
                    <a:pt x="1096" y="1224"/>
                  </a:cubicBezTo>
                  <a:cubicBezTo>
                    <a:pt x="1096" y="1046"/>
                    <a:pt x="1274" y="772"/>
                    <a:pt x="1096" y="736"/>
                  </a:cubicBezTo>
                  <a:cubicBezTo>
                    <a:pt x="786" y="676"/>
                    <a:pt x="881" y="426"/>
                    <a:pt x="822" y="248"/>
                  </a:cubicBezTo>
                  <a:cubicBezTo>
                    <a:pt x="798" y="176"/>
                    <a:pt x="965" y="57"/>
                    <a:pt x="798" y="10"/>
                  </a:cubicBezTo>
                  <a:cubicBezTo>
                    <a:pt x="776" y="3"/>
                    <a:pt x="757" y="0"/>
                    <a:pt x="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8432664" y="412182"/>
              <a:ext cx="59396" cy="86443"/>
            </a:xfrm>
            <a:custGeom>
              <a:avLst/>
              <a:gdLst/>
              <a:ahLst/>
              <a:cxnLst/>
              <a:rect l="l" t="t" r="r" b="b"/>
              <a:pathLst>
                <a:path w="1882" h="2739" extrusionOk="0">
                  <a:moveTo>
                    <a:pt x="180" y="1"/>
                  </a:moveTo>
                  <a:cubicBezTo>
                    <a:pt x="104" y="1"/>
                    <a:pt x="44" y="56"/>
                    <a:pt x="1" y="186"/>
                  </a:cubicBezTo>
                  <a:cubicBezTo>
                    <a:pt x="167" y="722"/>
                    <a:pt x="512" y="1115"/>
                    <a:pt x="810" y="1555"/>
                  </a:cubicBezTo>
                  <a:cubicBezTo>
                    <a:pt x="774" y="1758"/>
                    <a:pt x="893" y="1865"/>
                    <a:pt x="1024" y="1960"/>
                  </a:cubicBezTo>
                  <a:cubicBezTo>
                    <a:pt x="1191" y="2091"/>
                    <a:pt x="1310" y="2258"/>
                    <a:pt x="1322" y="2496"/>
                  </a:cubicBezTo>
                  <a:cubicBezTo>
                    <a:pt x="1298" y="2603"/>
                    <a:pt x="1417" y="2603"/>
                    <a:pt x="1441" y="2674"/>
                  </a:cubicBezTo>
                  <a:cubicBezTo>
                    <a:pt x="1498" y="2717"/>
                    <a:pt x="1551" y="2739"/>
                    <a:pt x="1607" y="2739"/>
                  </a:cubicBezTo>
                  <a:cubicBezTo>
                    <a:pt x="1645" y="2739"/>
                    <a:pt x="1684" y="2729"/>
                    <a:pt x="1727" y="2710"/>
                  </a:cubicBezTo>
                  <a:cubicBezTo>
                    <a:pt x="1882" y="2603"/>
                    <a:pt x="1822" y="2412"/>
                    <a:pt x="1870" y="2269"/>
                  </a:cubicBezTo>
                  <a:cubicBezTo>
                    <a:pt x="1834" y="1936"/>
                    <a:pt x="1691" y="1746"/>
                    <a:pt x="1405" y="1698"/>
                  </a:cubicBezTo>
                  <a:cubicBezTo>
                    <a:pt x="1417" y="1567"/>
                    <a:pt x="1477" y="1543"/>
                    <a:pt x="1584" y="1531"/>
                  </a:cubicBezTo>
                  <a:cubicBezTo>
                    <a:pt x="1636" y="1178"/>
                    <a:pt x="1650" y="1081"/>
                    <a:pt x="1501" y="1081"/>
                  </a:cubicBezTo>
                  <a:cubicBezTo>
                    <a:pt x="1444" y="1081"/>
                    <a:pt x="1363" y="1095"/>
                    <a:pt x="1251" y="1115"/>
                  </a:cubicBezTo>
                  <a:cubicBezTo>
                    <a:pt x="1235" y="1118"/>
                    <a:pt x="1222" y="1120"/>
                    <a:pt x="1210" y="1120"/>
                  </a:cubicBezTo>
                  <a:cubicBezTo>
                    <a:pt x="1108" y="1120"/>
                    <a:pt x="1105" y="995"/>
                    <a:pt x="1084" y="888"/>
                  </a:cubicBezTo>
                  <a:cubicBezTo>
                    <a:pt x="1013" y="793"/>
                    <a:pt x="846" y="888"/>
                    <a:pt x="822" y="710"/>
                  </a:cubicBezTo>
                  <a:cubicBezTo>
                    <a:pt x="786" y="507"/>
                    <a:pt x="715" y="329"/>
                    <a:pt x="655" y="138"/>
                  </a:cubicBezTo>
                  <a:cubicBezTo>
                    <a:pt x="548" y="114"/>
                    <a:pt x="453" y="91"/>
                    <a:pt x="346" y="67"/>
                  </a:cubicBezTo>
                  <a:cubicBezTo>
                    <a:pt x="285" y="24"/>
                    <a:pt x="229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8260194" y="197738"/>
              <a:ext cx="69558" cy="66276"/>
            </a:xfrm>
            <a:custGeom>
              <a:avLst/>
              <a:gdLst/>
              <a:ahLst/>
              <a:cxnLst/>
              <a:rect l="l" t="t" r="r" b="b"/>
              <a:pathLst>
                <a:path w="2204" h="2100" extrusionOk="0">
                  <a:moveTo>
                    <a:pt x="416" y="1"/>
                  </a:moveTo>
                  <a:cubicBezTo>
                    <a:pt x="379" y="1"/>
                    <a:pt x="340" y="10"/>
                    <a:pt x="298" y="28"/>
                  </a:cubicBezTo>
                  <a:cubicBezTo>
                    <a:pt x="155" y="87"/>
                    <a:pt x="1" y="135"/>
                    <a:pt x="24" y="373"/>
                  </a:cubicBezTo>
                  <a:cubicBezTo>
                    <a:pt x="60" y="528"/>
                    <a:pt x="203" y="575"/>
                    <a:pt x="274" y="694"/>
                  </a:cubicBezTo>
                  <a:cubicBezTo>
                    <a:pt x="405" y="849"/>
                    <a:pt x="536" y="1016"/>
                    <a:pt x="679" y="1159"/>
                  </a:cubicBezTo>
                  <a:cubicBezTo>
                    <a:pt x="870" y="1314"/>
                    <a:pt x="1072" y="1456"/>
                    <a:pt x="1227" y="1671"/>
                  </a:cubicBezTo>
                  <a:cubicBezTo>
                    <a:pt x="1334" y="1921"/>
                    <a:pt x="1548" y="1980"/>
                    <a:pt x="1751" y="2099"/>
                  </a:cubicBezTo>
                  <a:cubicBezTo>
                    <a:pt x="1763" y="2040"/>
                    <a:pt x="1763" y="1992"/>
                    <a:pt x="1751" y="1933"/>
                  </a:cubicBezTo>
                  <a:cubicBezTo>
                    <a:pt x="1715" y="1861"/>
                    <a:pt x="1632" y="1814"/>
                    <a:pt x="1810" y="1742"/>
                  </a:cubicBezTo>
                  <a:cubicBezTo>
                    <a:pt x="2203" y="1575"/>
                    <a:pt x="2191" y="1385"/>
                    <a:pt x="1834" y="1075"/>
                  </a:cubicBezTo>
                  <a:cubicBezTo>
                    <a:pt x="1763" y="962"/>
                    <a:pt x="1692" y="895"/>
                    <a:pt x="1603" y="895"/>
                  </a:cubicBezTo>
                  <a:cubicBezTo>
                    <a:pt x="1543" y="895"/>
                    <a:pt x="1475" y="925"/>
                    <a:pt x="1394" y="992"/>
                  </a:cubicBezTo>
                  <a:cubicBezTo>
                    <a:pt x="1329" y="1037"/>
                    <a:pt x="1249" y="1074"/>
                    <a:pt x="1178" y="1074"/>
                  </a:cubicBezTo>
                  <a:cubicBezTo>
                    <a:pt x="1081" y="1074"/>
                    <a:pt x="1001" y="1004"/>
                    <a:pt x="1001" y="790"/>
                  </a:cubicBezTo>
                  <a:cubicBezTo>
                    <a:pt x="941" y="552"/>
                    <a:pt x="1263" y="659"/>
                    <a:pt x="1179" y="444"/>
                  </a:cubicBezTo>
                  <a:cubicBezTo>
                    <a:pt x="1077" y="168"/>
                    <a:pt x="896" y="15"/>
                    <a:pt x="650" y="15"/>
                  </a:cubicBezTo>
                  <a:cubicBezTo>
                    <a:pt x="610" y="15"/>
                    <a:pt x="568" y="19"/>
                    <a:pt x="524" y="28"/>
                  </a:cubicBezTo>
                  <a:cubicBezTo>
                    <a:pt x="489" y="10"/>
                    <a:pt x="453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067810" y="31011"/>
              <a:ext cx="66907" cy="60153"/>
            </a:xfrm>
            <a:custGeom>
              <a:avLst/>
              <a:gdLst/>
              <a:ahLst/>
              <a:cxnLst/>
              <a:rect l="l" t="t" r="r" b="b"/>
              <a:pathLst>
                <a:path w="2120" h="1906" extrusionOk="0">
                  <a:moveTo>
                    <a:pt x="215" y="0"/>
                  </a:moveTo>
                  <a:cubicBezTo>
                    <a:pt x="48" y="191"/>
                    <a:pt x="1" y="417"/>
                    <a:pt x="96" y="655"/>
                  </a:cubicBezTo>
                  <a:cubicBezTo>
                    <a:pt x="132" y="679"/>
                    <a:pt x="191" y="715"/>
                    <a:pt x="239" y="739"/>
                  </a:cubicBezTo>
                  <a:cubicBezTo>
                    <a:pt x="691" y="1108"/>
                    <a:pt x="1179" y="1394"/>
                    <a:pt x="1596" y="1810"/>
                  </a:cubicBezTo>
                  <a:cubicBezTo>
                    <a:pt x="1620" y="1846"/>
                    <a:pt x="1667" y="1870"/>
                    <a:pt x="1703" y="1905"/>
                  </a:cubicBezTo>
                  <a:cubicBezTo>
                    <a:pt x="1786" y="1894"/>
                    <a:pt x="1822" y="1810"/>
                    <a:pt x="1834" y="1727"/>
                  </a:cubicBezTo>
                  <a:cubicBezTo>
                    <a:pt x="1775" y="1429"/>
                    <a:pt x="2120" y="1167"/>
                    <a:pt x="1894" y="870"/>
                  </a:cubicBezTo>
                  <a:cubicBezTo>
                    <a:pt x="1877" y="865"/>
                    <a:pt x="1862" y="863"/>
                    <a:pt x="1847" y="863"/>
                  </a:cubicBezTo>
                  <a:cubicBezTo>
                    <a:pt x="1705" y="863"/>
                    <a:pt x="1615" y="1038"/>
                    <a:pt x="1487" y="1038"/>
                  </a:cubicBezTo>
                  <a:cubicBezTo>
                    <a:pt x="1480" y="1038"/>
                    <a:pt x="1472" y="1037"/>
                    <a:pt x="1465" y="1036"/>
                  </a:cubicBezTo>
                  <a:cubicBezTo>
                    <a:pt x="1286" y="322"/>
                    <a:pt x="632" y="358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8364276" y="314980"/>
              <a:ext cx="66181" cy="88431"/>
            </a:xfrm>
            <a:custGeom>
              <a:avLst/>
              <a:gdLst/>
              <a:ahLst/>
              <a:cxnLst/>
              <a:rect l="l" t="t" r="r" b="b"/>
              <a:pathLst>
                <a:path w="2097" h="2802" extrusionOk="0">
                  <a:moveTo>
                    <a:pt x="198" y="1"/>
                  </a:moveTo>
                  <a:cubicBezTo>
                    <a:pt x="113" y="1"/>
                    <a:pt x="45" y="61"/>
                    <a:pt x="1" y="194"/>
                  </a:cubicBezTo>
                  <a:cubicBezTo>
                    <a:pt x="12" y="468"/>
                    <a:pt x="179" y="611"/>
                    <a:pt x="322" y="789"/>
                  </a:cubicBezTo>
                  <a:cubicBezTo>
                    <a:pt x="465" y="968"/>
                    <a:pt x="703" y="1051"/>
                    <a:pt x="715" y="1349"/>
                  </a:cubicBezTo>
                  <a:cubicBezTo>
                    <a:pt x="727" y="1361"/>
                    <a:pt x="739" y="1385"/>
                    <a:pt x="739" y="1420"/>
                  </a:cubicBezTo>
                  <a:cubicBezTo>
                    <a:pt x="1013" y="1623"/>
                    <a:pt x="1191" y="1909"/>
                    <a:pt x="1334" y="2218"/>
                  </a:cubicBezTo>
                  <a:cubicBezTo>
                    <a:pt x="1334" y="2313"/>
                    <a:pt x="1358" y="2385"/>
                    <a:pt x="1358" y="2480"/>
                  </a:cubicBezTo>
                  <a:cubicBezTo>
                    <a:pt x="1548" y="2504"/>
                    <a:pt x="1632" y="2730"/>
                    <a:pt x="1810" y="2802"/>
                  </a:cubicBezTo>
                  <a:cubicBezTo>
                    <a:pt x="2013" y="2683"/>
                    <a:pt x="2096" y="2278"/>
                    <a:pt x="2025" y="2278"/>
                  </a:cubicBezTo>
                  <a:lnTo>
                    <a:pt x="2025" y="2278"/>
                  </a:lnTo>
                  <a:cubicBezTo>
                    <a:pt x="2016" y="2278"/>
                    <a:pt x="2008" y="2279"/>
                    <a:pt x="2000" y="2279"/>
                  </a:cubicBezTo>
                  <a:cubicBezTo>
                    <a:pt x="1700" y="2279"/>
                    <a:pt x="1852" y="1849"/>
                    <a:pt x="1632" y="1837"/>
                  </a:cubicBezTo>
                  <a:cubicBezTo>
                    <a:pt x="1441" y="1766"/>
                    <a:pt x="1370" y="1563"/>
                    <a:pt x="1275" y="1385"/>
                  </a:cubicBezTo>
                  <a:cubicBezTo>
                    <a:pt x="1421" y="1176"/>
                    <a:pt x="1494" y="866"/>
                    <a:pt x="1268" y="866"/>
                  </a:cubicBezTo>
                  <a:cubicBezTo>
                    <a:pt x="1236" y="866"/>
                    <a:pt x="1199" y="872"/>
                    <a:pt x="1155" y="885"/>
                  </a:cubicBezTo>
                  <a:cubicBezTo>
                    <a:pt x="1094" y="902"/>
                    <a:pt x="1045" y="910"/>
                    <a:pt x="1005" y="910"/>
                  </a:cubicBezTo>
                  <a:cubicBezTo>
                    <a:pt x="775" y="910"/>
                    <a:pt x="866" y="649"/>
                    <a:pt x="774" y="527"/>
                  </a:cubicBezTo>
                  <a:cubicBezTo>
                    <a:pt x="620" y="432"/>
                    <a:pt x="477" y="361"/>
                    <a:pt x="429" y="170"/>
                  </a:cubicBezTo>
                  <a:cubicBezTo>
                    <a:pt x="417" y="135"/>
                    <a:pt x="382" y="87"/>
                    <a:pt x="370" y="63"/>
                  </a:cubicBezTo>
                  <a:cubicBezTo>
                    <a:pt x="307" y="23"/>
                    <a:pt x="249" y="1"/>
                    <a:pt x="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7877319" y="-53252"/>
              <a:ext cx="75933" cy="33959"/>
            </a:xfrm>
            <a:custGeom>
              <a:avLst/>
              <a:gdLst/>
              <a:ahLst/>
              <a:cxnLst/>
              <a:rect l="l" t="t" r="r" b="b"/>
              <a:pathLst>
                <a:path w="2406" h="1076" extrusionOk="0">
                  <a:moveTo>
                    <a:pt x="251" y="1"/>
                  </a:moveTo>
                  <a:cubicBezTo>
                    <a:pt x="137" y="1"/>
                    <a:pt x="47" y="66"/>
                    <a:pt x="0" y="289"/>
                  </a:cubicBezTo>
                  <a:cubicBezTo>
                    <a:pt x="595" y="670"/>
                    <a:pt x="1274" y="730"/>
                    <a:pt x="1869" y="1063"/>
                  </a:cubicBezTo>
                  <a:cubicBezTo>
                    <a:pt x="1977" y="1075"/>
                    <a:pt x="2084" y="1075"/>
                    <a:pt x="2179" y="1075"/>
                  </a:cubicBezTo>
                  <a:cubicBezTo>
                    <a:pt x="2298" y="1039"/>
                    <a:pt x="2381" y="968"/>
                    <a:pt x="2405" y="837"/>
                  </a:cubicBezTo>
                  <a:cubicBezTo>
                    <a:pt x="2128" y="804"/>
                    <a:pt x="1995" y="317"/>
                    <a:pt x="1873" y="317"/>
                  </a:cubicBezTo>
                  <a:cubicBezTo>
                    <a:pt x="1864" y="317"/>
                    <a:pt x="1855" y="319"/>
                    <a:pt x="1846" y="325"/>
                  </a:cubicBezTo>
                  <a:cubicBezTo>
                    <a:pt x="1698" y="423"/>
                    <a:pt x="1565" y="461"/>
                    <a:pt x="1440" y="461"/>
                  </a:cubicBezTo>
                  <a:cubicBezTo>
                    <a:pt x="1110" y="461"/>
                    <a:pt x="841" y="196"/>
                    <a:pt x="548" y="75"/>
                  </a:cubicBezTo>
                  <a:cubicBezTo>
                    <a:pt x="440" y="39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8191426" y="135535"/>
              <a:ext cx="55262" cy="57092"/>
            </a:xfrm>
            <a:custGeom>
              <a:avLst/>
              <a:gdLst/>
              <a:ahLst/>
              <a:cxnLst/>
              <a:rect l="l" t="t" r="r" b="b"/>
              <a:pathLst>
                <a:path w="1751" h="1809" extrusionOk="0">
                  <a:moveTo>
                    <a:pt x="472" y="1"/>
                  </a:moveTo>
                  <a:cubicBezTo>
                    <a:pt x="429" y="1"/>
                    <a:pt x="379" y="12"/>
                    <a:pt x="322" y="34"/>
                  </a:cubicBezTo>
                  <a:cubicBezTo>
                    <a:pt x="305" y="31"/>
                    <a:pt x="290" y="30"/>
                    <a:pt x="275" y="30"/>
                  </a:cubicBezTo>
                  <a:cubicBezTo>
                    <a:pt x="99" y="30"/>
                    <a:pt x="45" y="216"/>
                    <a:pt x="1" y="391"/>
                  </a:cubicBezTo>
                  <a:cubicBezTo>
                    <a:pt x="108" y="677"/>
                    <a:pt x="346" y="796"/>
                    <a:pt x="560" y="915"/>
                  </a:cubicBezTo>
                  <a:cubicBezTo>
                    <a:pt x="917" y="1201"/>
                    <a:pt x="1132" y="1713"/>
                    <a:pt x="1608" y="1808"/>
                  </a:cubicBezTo>
                  <a:cubicBezTo>
                    <a:pt x="1679" y="1701"/>
                    <a:pt x="1715" y="1582"/>
                    <a:pt x="1715" y="1451"/>
                  </a:cubicBezTo>
                  <a:cubicBezTo>
                    <a:pt x="1691" y="1344"/>
                    <a:pt x="1656" y="1237"/>
                    <a:pt x="1679" y="1141"/>
                  </a:cubicBezTo>
                  <a:cubicBezTo>
                    <a:pt x="1715" y="1034"/>
                    <a:pt x="1751" y="927"/>
                    <a:pt x="1739" y="820"/>
                  </a:cubicBezTo>
                  <a:cubicBezTo>
                    <a:pt x="1727" y="760"/>
                    <a:pt x="1679" y="737"/>
                    <a:pt x="1632" y="737"/>
                  </a:cubicBezTo>
                  <a:cubicBezTo>
                    <a:pt x="1608" y="749"/>
                    <a:pt x="1560" y="760"/>
                    <a:pt x="1537" y="760"/>
                  </a:cubicBezTo>
                  <a:cubicBezTo>
                    <a:pt x="1490" y="768"/>
                    <a:pt x="1446" y="771"/>
                    <a:pt x="1403" y="771"/>
                  </a:cubicBezTo>
                  <a:cubicBezTo>
                    <a:pt x="1094" y="771"/>
                    <a:pt x="875" y="585"/>
                    <a:pt x="739" y="260"/>
                  </a:cubicBezTo>
                  <a:cubicBezTo>
                    <a:pt x="669" y="86"/>
                    <a:pt x="593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7987018" y="-13424"/>
              <a:ext cx="53021" cy="40334"/>
            </a:xfrm>
            <a:custGeom>
              <a:avLst/>
              <a:gdLst/>
              <a:ahLst/>
              <a:cxnLst/>
              <a:rect l="l" t="t" r="r" b="b"/>
              <a:pathLst>
                <a:path w="1680" h="1278" extrusionOk="0">
                  <a:moveTo>
                    <a:pt x="407" y="1"/>
                  </a:moveTo>
                  <a:cubicBezTo>
                    <a:pt x="396" y="1"/>
                    <a:pt x="383" y="2"/>
                    <a:pt x="370" y="4"/>
                  </a:cubicBezTo>
                  <a:cubicBezTo>
                    <a:pt x="179" y="27"/>
                    <a:pt x="1" y="87"/>
                    <a:pt x="1" y="361"/>
                  </a:cubicBezTo>
                  <a:cubicBezTo>
                    <a:pt x="72" y="575"/>
                    <a:pt x="263" y="623"/>
                    <a:pt x="382" y="766"/>
                  </a:cubicBezTo>
                  <a:cubicBezTo>
                    <a:pt x="505" y="813"/>
                    <a:pt x="620" y="905"/>
                    <a:pt x="752" y="905"/>
                  </a:cubicBezTo>
                  <a:cubicBezTo>
                    <a:pt x="786" y="905"/>
                    <a:pt x="821" y="899"/>
                    <a:pt x="858" y="885"/>
                  </a:cubicBezTo>
                  <a:cubicBezTo>
                    <a:pt x="861" y="884"/>
                    <a:pt x="865" y="884"/>
                    <a:pt x="868" y="884"/>
                  </a:cubicBezTo>
                  <a:cubicBezTo>
                    <a:pt x="1047" y="884"/>
                    <a:pt x="1021" y="1187"/>
                    <a:pt x="1190" y="1187"/>
                  </a:cubicBezTo>
                  <a:cubicBezTo>
                    <a:pt x="1201" y="1187"/>
                    <a:pt x="1214" y="1185"/>
                    <a:pt x="1227" y="1182"/>
                  </a:cubicBezTo>
                  <a:cubicBezTo>
                    <a:pt x="1322" y="1206"/>
                    <a:pt x="1418" y="1242"/>
                    <a:pt x="1501" y="1278"/>
                  </a:cubicBezTo>
                  <a:cubicBezTo>
                    <a:pt x="1644" y="1111"/>
                    <a:pt x="1608" y="885"/>
                    <a:pt x="1679" y="706"/>
                  </a:cubicBezTo>
                  <a:cubicBezTo>
                    <a:pt x="1563" y="696"/>
                    <a:pt x="1502" y="475"/>
                    <a:pt x="1388" y="475"/>
                  </a:cubicBezTo>
                  <a:cubicBezTo>
                    <a:pt x="1361" y="475"/>
                    <a:pt x="1332" y="486"/>
                    <a:pt x="1298" y="516"/>
                  </a:cubicBezTo>
                  <a:cubicBezTo>
                    <a:pt x="1200" y="593"/>
                    <a:pt x="1117" y="625"/>
                    <a:pt x="1045" y="625"/>
                  </a:cubicBezTo>
                  <a:cubicBezTo>
                    <a:pt x="875" y="625"/>
                    <a:pt x="768" y="445"/>
                    <a:pt x="667" y="277"/>
                  </a:cubicBezTo>
                  <a:cubicBezTo>
                    <a:pt x="601" y="134"/>
                    <a:pt x="556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8333853" y="275562"/>
              <a:ext cx="49234" cy="47151"/>
            </a:xfrm>
            <a:custGeom>
              <a:avLst/>
              <a:gdLst/>
              <a:ahLst/>
              <a:cxnLst/>
              <a:rect l="l" t="t" r="r" b="b"/>
              <a:pathLst>
                <a:path w="1560" h="1494" extrusionOk="0">
                  <a:moveTo>
                    <a:pt x="498" y="0"/>
                  </a:moveTo>
                  <a:cubicBezTo>
                    <a:pt x="368" y="0"/>
                    <a:pt x="205" y="59"/>
                    <a:pt x="0" y="169"/>
                  </a:cubicBezTo>
                  <a:cubicBezTo>
                    <a:pt x="0" y="443"/>
                    <a:pt x="191" y="586"/>
                    <a:pt x="310" y="788"/>
                  </a:cubicBezTo>
                  <a:cubicBezTo>
                    <a:pt x="334" y="824"/>
                    <a:pt x="381" y="860"/>
                    <a:pt x="429" y="895"/>
                  </a:cubicBezTo>
                  <a:cubicBezTo>
                    <a:pt x="595" y="967"/>
                    <a:pt x="619" y="1205"/>
                    <a:pt x="774" y="1276"/>
                  </a:cubicBezTo>
                  <a:cubicBezTo>
                    <a:pt x="786" y="1324"/>
                    <a:pt x="810" y="1360"/>
                    <a:pt x="834" y="1384"/>
                  </a:cubicBezTo>
                  <a:cubicBezTo>
                    <a:pt x="840" y="1465"/>
                    <a:pt x="859" y="1494"/>
                    <a:pt x="887" y="1494"/>
                  </a:cubicBezTo>
                  <a:cubicBezTo>
                    <a:pt x="912" y="1494"/>
                    <a:pt x="943" y="1471"/>
                    <a:pt x="976" y="1443"/>
                  </a:cubicBezTo>
                  <a:cubicBezTo>
                    <a:pt x="1096" y="1407"/>
                    <a:pt x="1203" y="1372"/>
                    <a:pt x="1322" y="1324"/>
                  </a:cubicBezTo>
                  <a:cubicBezTo>
                    <a:pt x="1453" y="1229"/>
                    <a:pt x="1560" y="1074"/>
                    <a:pt x="1441" y="895"/>
                  </a:cubicBezTo>
                  <a:cubicBezTo>
                    <a:pt x="1404" y="847"/>
                    <a:pt x="1372" y="828"/>
                    <a:pt x="1343" y="828"/>
                  </a:cubicBezTo>
                  <a:cubicBezTo>
                    <a:pt x="1280" y="828"/>
                    <a:pt x="1229" y="921"/>
                    <a:pt x="1155" y="1003"/>
                  </a:cubicBezTo>
                  <a:cubicBezTo>
                    <a:pt x="1118" y="1047"/>
                    <a:pt x="1087" y="1070"/>
                    <a:pt x="1061" y="1070"/>
                  </a:cubicBezTo>
                  <a:cubicBezTo>
                    <a:pt x="1004" y="1070"/>
                    <a:pt x="973" y="952"/>
                    <a:pt x="965" y="681"/>
                  </a:cubicBezTo>
                  <a:cubicBezTo>
                    <a:pt x="879" y="213"/>
                    <a:pt x="747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8597245" y="687282"/>
              <a:ext cx="28972" cy="52421"/>
            </a:xfrm>
            <a:custGeom>
              <a:avLst/>
              <a:gdLst/>
              <a:ahLst/>
              <a:cxnLst/>
              <a:rect l="l" t="t" r="r" b="b"/>
              <a:pathLst>
                <a:path w="918" h="1661" extrusionOk="0">
                  <a:moveTo>
                    <a:pt x="197" y="0"/>
                  </a:moveTo>
                  <a:cubicBezTo>
                    <a:pt x="128" y="0"/>
                    <a:pt x="57" y="21"/>
                    <a:pt x="12" y="101"/>
                  </a:cubicBezTo>
                  <a:cubicBezTo>
                    <a:pt x="0" y="351"/>
                    <a:pt x="84" y="541"/>
                    <a:pt x="203" y="720"/>
                  </a:cubicBezTo>
                  <a:cubicBezTo>
                    <a:pt x="274" y="958"/>
                    <a:pt x="381" y="1184"/>
                    <a:pt x="560" y="1351"/>
                  </a:cubicBezTo>
                  <a:cubicBezTo>
                    <a:pt x="596" y="1375"/>
                    <a:pt x="608" y="1423"/>
                    <a:pt x="643" y="1458"/>
                  </a:cubicBezTo>
                  <a:cubicBezTo>
                    <a:pt x="620" y="1553"/>
                    <a:pt x="667" y="1637"/>
                    <a:pt x="751" y="1661"/>
                  </a:cubicBezTo>
                  <a:cubicBezTo>
                    <a:pt x="905" y="1530"/>
                    <a:pt x="917" y="1375"/>
                    <a:pt x="893" y="1172"/>
                  </a:cubicBezTo>
                  <a:cubicBezTo>
                    <a:pt x="846" y="887"/>
                    <a:pt x="882" y="577"/>
                    <a:pt x="774" y="291"/>
                  </a:cubicBezTo>
                  <a:cubicBezTo>
                    <a:pt x="715" y="232"/>
                    <a:pt x="655" y="184"/>
                    <a:pt x="596" y="160"/>
                  </a:cubicBezTo>
                  <a:cubicBezTo>
                    <a:pt x="489" y="113"/>
                    <a:pt x="381" y="53"/>
                    <a:pt x="262" y="6"/>
                  </a:cubicBezTo>
                  <a:cubicBezTo>
                    <a:pt x="242" y="3"/>
                    <a:pt x="219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8581086" y="656260"/>
              <a:ext cx="36862" cy="34811"/>
            </a:xfrm>
            <a:custGeom>
              <a:avLst/>
              <a:gdLst/>
              <a:ahLst/>
              <a:cxnLst/>
              <a:rect l="l" t="t" r="r" b="b"/>
              <a:pathLst>
                <a:path w="1168" h="1103" extrusionOk="0">
                  <a:moveTo>
                    <a:pt x="405" y="0"/>
                  </a:moveTo>
                  <a:cubicBezTo>
                    <a:pt x="227" y="96"/>
                    <a:pt x="0" y="155"/>
                    <a:pt x="120" y="489"/>
                  </a:cubicBezTo>
                  <a:cubicBezTo>
                    <a:pt x="167" y="620"/>
                    <a:pt x="262" y="727"/>
                    <a:pt x="274" y="870"/>
                  </a:cubicBezTo>
                  <a:cubicBezTo>
                    <a:pt x="274" y="1047"/>
                    <a:pt x="348" y="1102"/>
                    <a:pt x="455" y="1102"/>
                  </a:cubicBezTo>
                  <a:cubicBezTo>
                    <a:pt x="477" y="1102"/>
                    <a:pt x="500" y="1100"/>
                    <a:pt x="524" y="1096"/>
                  </a:cubicBezTo>
                  <a:cubicBezTo>
                    <a:pt x="596" y="1084"/>
                    <a:pt x="691" y="1084"/>
                    <a:pt x="762" y="1072"/>
                  </a:cubicBezTo>
                  <a:cubicBezTo>
                    <a:pt x="777" y="1074"/>
                    <a:pt x="792" y="1074"/>
                    <a:pt x="807" y="1074"/>
                  </a:cubicBezTo>
                  <a:cubicBezTo>
                    <a:pt x="908" y="1074"/>
                    <a:pt x="999" y="1038"/>
                    <a:pt x="1072" y="965"/>
                  </a:cubicBezTo>
                  <a:cubicBezTo>
                    <a:pt x="1132" y="893"/>
                    <a:pt x="1167" y="798"/>
                    <a:pt x="1155" y="691"/>
                  </a:cubicBezTo>
                  <a:cubicBezTo>
                    <a:pt x="1132" y="608"/>
                    <a:pt x="1096" y="524"/>
                    <a:pt x="1036" y="465"/>
                  </a:cubicBezTo>
                  <a:cubicBezTo>
                    <a:pt x="1030" y="432"/>
                    <a:pt x="999" y="424"/>
                    <a:pt x="962" y="424"/>
                  </a:cubicBezTo>
                  <a:cubicBezTo>
                    <a:pt x="933" y="424"/>
                    <a:pt x="900" y="429"/>
                    <a:pt x="871" y="429"/>
                  </a:cubicBezTo>
                  <a:cubicBezTo>
                    <a:pt x="807" y="429"/>
                    <a:pt x="768" y="405"/>
                    <a:pt x="858" y="250"/>
                  </a:cubicBezTo>
                  <a:cubicBezTo>
                    <a:pt x="810" y="96"/>
                    <a:pt x="655" y="84"/>
                    <a:pt x="572" y="12"/>
                  </a:cubicBezTo>
                  <a:cubicBezTo>
                    <a:pt x="512" y="0"/>
                    <a:pt x="46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036251" y="19808"/>
              <a:ext cx="38724" cy="34148"/>
            </a:xfrm>
            <a:custGeom>
              <a:avLst/>
              <a:gdLst/>
              <a:ahLst/>
              <a:cxnLst/>
              <a:rect l="l" t="t" r="r" b="b"/>
              <a:pathLst>
                <a:path w="1227" h="1082" extrusionOk="0">
                  <a:moveTo>
                    <a:pt x="744" y="0"/>
                  </a:moveTo>
                  <a:cubicBezTo>
                    <a:pt x="632" y="0"/>
                    <a:pt x="513" y="30"/>
                    <a:pt x="393" y="70"/>
                  </a:cubicBezTo>
                  <a:cubicBezTo>
                    <a:pt x="0" y="225"/>
                    <a:pt x="215" y="379"/>
                    <a:pt x="370" y="546"/>
                  </a:cubicBezTo>
                  <a:cubicBezTo>
                    <a:pt x="417" y="594"/>
                    <a:pt x="465" y="653"/>
                    <a:pt x="512" y="713"/>
                  </a:cubicBezTo>
                  <a:cubicBezTo>
                    <a:pt x="560" y="760"/>
                    <a:pt x="584" y="784"/>
                    <a:pt x="631" y="820"/>
                  </a:cubicBezTo>
                  <a:cubicBezTo>
                    <a:pt x="798" y="856"/>
                    <a:pt x="941" y="939"/>
                    <a:pt x="1060" y="1082"/>
                  </a:cubicBezTo>
                  <a:lnTo>
                    <a:pt x="1096" y="1034"/>
                  </a:lnTo>
                  <a:cubicBezTo>
                    <a:pt x="1179" y="820"/>
                    <a:pt x="1227" y="594"/>
                    <a:pt x="1215" y="355"/>
                  </a:cubicBezTo>
                  <a:cubicBezTo>
                    <a:pt x="1103" y="86"/>
                    <a:pt x="934" y="0"/>
                    <a:pt x="7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240280" y="162139"/>
              <a:ext cx="33106" cy="48539"/>
            </a:xfrm>
            <a:custGeom>
              <a:avLst/>
              <a:gdLst/>
              <a:ahLst/>
              <a:cxnLst/>
              <a:rect l="l" t="t" r="r" b="b"/>
              <a:pathLst>
                <a:path w="1049" h="1538" extrusionOk="0">
                  <a:moveTo>
                    <a:pt x="143" y="1"/>
                  </a:moveTo>
                  <a:cubicBezTo>
                    <a:pt x="108" y="72"/>
                    <a:pt x="72" y="156"/>
                    <a:pt x="24" y="239"/>
                  </a:cubicBezTo>
                  <a:cubicBezTo>
                    <a:pt x="24" y="370"/>
                    <a:pt x="179" y="453"/>
                    <a:pt x="143" y="620"/>
                  </a:cubicBezTo>
                  <a:cubicBezTo>
                    <a:pt x="12" y="715"/>
                    <a:pt x="1" y="810"/>
                    <a:pt x="72" y="965"/>
                  </a:cubicBezTo>
                  <a:cubicBezTo>
                    <a:pt x="120" y="1037"/>
                    <a:pt x="143" y="1096"/>
                    <a:pt x="191" y="1156"/>
                  </a:cubicBezTo>
                  <a:cubicBezTo>
                    <a:pt x="361" y="1262"/>
                    <a:pt x="455" y="1538"/>
                    <a:pt x="684" y="1538"/>
                  </a:cubicBezTo>
                  <a:cubicBezTo>
                    <a:pt x="712" y="1538"/>
                    <a:pt x="742" y="1534"/>
                    <a:pt x="774" y="1525"/>
                  </a:cubicBezTo>
                  <a:cubicBezTo>
                    <a:pt x="751" y="1310"/>
                    <a:pt x="917" y="1334"/>
                    <a:pt x="1036" y="1287"/>
                  </a:cubicBezTo>
                  <a:cubicBezTo>
                    <a:pt x="1048" y="1203"/>
                    <a:pt x="1024" y="1144"/>
                    <a:pt x="977" y="1084"/>
                  </a:cubicBezTo>
                  <a:cubicBezTo>
                    <a:pt x="893" y="1025"/>
                    <a:pt x="893" y="918"/>
                    <a:pt x="893" y="810"/>
                  </a:cubicBezTo>
                  <a:cubicBezTo>
                    <a:pt x="858" y="787"/>
                    <a:pt x="846" y="751"/>
                    <a:pt x="834" y="727"/>
                  </a:cubicBezTo>
                  <a:cubicBezTo>
                    <a:pt x="774" y="668"/>
                    <a:pt x="608" y="739"/>
                    <a:pt x="643" y="596"/>
                  </a:cubicBezTo>
                  <a:cubicBezTo>
                    <a:pt x="739" y="84"/>
                    <a:pt x="429" y="72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8685168" y="769178"/>
              <a:ext cx="37620" cy="40491"/>
            </a:xfrm>
            <a:custGeom>
              <a:avLst/>
              <a:gdLst/>
              <a:ahLst/>
              <a:cxnLst/>
              <a:rect l="l" t="t" r="r" b="b"/>
              <a:pathLst>
                <a:path w="1192" h="1283" extrusionOk="0">
                  <a:moveTo>
                    <a:pt x="512" y="0"/>
                  </a:moveTo>
                  <a:cubicBezTo>
                    <a:pt x="439" y="0"/>
                    <a:pt x="361" y="54"/>
                    <a:pt x="274" y="209"/>
                  </a:cubicBezTo>
                  <a:cubicBezTo>
                    <a:pt x="370" y="244"/>
                    <a:pt x="453" y="268"/>
                    <a:pt x="548" y="292"/>
                  </a:cubicBezTo>
                  <a:cubicBezTo>
                    <a:pt x="751" y="316"/>
                    <a:pt x="858" y="471"/>
                    <a:pt x="786" y="673"/>
                  </a:cubicBezTo>
                  <a:cubicBezTo>
                    <a:pt x="751" y="775"/>
                    <a:pt x="716" y="810"/>
                    <a:pt x="681" y="810"/>
                  </a:cubicBezTo>
                  <a:cubicBezTo>
                    <a:pt x="610" y="810"/>
                    <a:pt x="541" y="665"/>
                    <a:pt x="477" y="649"/>
                  </a:cubicBezTo>
                  <a:cubicBezTo>
                    <a:pt x="362" y="625"/>
                    <a:pt x="253" y="578"/>
                    <a:pt x="146" y="578"/>
                  </a:cubicBezTo>
                  <a:cubicBezTo>
                    <a:pt x="97" y="578"/>
                    <a:pt x="49" y="587"/>
                    <a:pt x="1" y="613"/>
                  </a:cubicBezTo>
                  <a:cubicBezTo>
                    <a:pt x="24" y="780"/>
                    <a:pt x="120" y="911"/>
                    <a:pt x="262" y="983"/>
                  </a:cubicBezTo>
                  <a:lnTo>
                    <a:pt x="251" y="983"/>
                  </a:lnTo>
                  <a:cubicBezTo>
                    <a:pt x="405" y="1070"/>
                    <a:pt x="513" y="1283"/>
                    <a:pt x="682" y="1283"/>
                  </a:cubicBezTo>
                  <a:cubicBezTo>
                    <a:pt x="721" y="1283"/>
                    <a:pt x="763" y="1271"/>
                    <a:pt x="810" y="1244"/>
                  </a:cubicBezTo>
                  <a:cubicBezTo>
                    <a:pt x="1084" y="1078"/>
                    <a:pt x="1191" y="792"/>
                    <a:pt x="1108" y="447"/>
                  </a:cubicBezTo>
                  <a:cubicBezTo>
                    <a:pt x="1084" y="387"/>
                    <a:pt x="1036" y="328"/>
                    <a:pt x="1013" y="268"/>
                  </a:cubicBezTo>
                  <a:cubicBezTo>
                    <a:pt x="1007" y="269"/>
                    <a:pt x="1002" y="269"/>
                    <a:pt x="997" y="269"/>
                  </a:cubicBezTo>
                  <a:cubicBezTo>
                    <a:pt x="821" y="269"/>
                    <a:pt x="677" y="0"/>
                    <a:pt x="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7944950" y="-26868"/>
              <a:ext cx="42480" cy="26163"/>
            </a:xfrm>
            <a:custGeom>
              <a:avLst/>
              <a:gdLst/>
              <a:ahLst/>
              <a:cxnLst/>
              <a:rect l="l" t="t" r="r" b="b"/>
              <a:pathLst>
                <a:path w="1346" h="829" extrusionOk="0">
                  <a:moveTo>
                    <a:pt x="274" y="1"/>
                  </a:moveTo>
                  <a:cubicBezTo>
                    <a:pt x="179" y="60"/>
                    <a:pt x="84" y="132"/>
                    <a:pt x="0" y="191"/>
                  </a:cubicBezTo>
                  <a:cubicBezTo>
                    <a:pt x="0" y="299"/>
                    <a:pt x="52" y="307"/>
                    <a:pt x="108" y="307"/>
                  </a:cubicBezTo>
                  <a:cubicBezTo>
                    <a:pt x="119" y="307"/>
                    <a:pt x="130" y="307"/>
                    <a:pt x="141" y="307"/>
                  </a:cubicBezTo>
                  <a:cubicBezTo>
                    <a:pt x="168" y="307"/>
                    <a:pt x="194" y="309"/>
                    <a:pt x="215" y="322"/>
                  </a:cubicBezTo>
                  <a:cubicBezTo>
                    <a:pt x="476" y="656"/>
                    <a:pt x="857" y="596"/>
                    <a:pt x="1155" y="799"/>
                  </a:cubicBezTo>
                  <a:cubicBezTo>
                    <a:pt x="1176" y="820"/>
                    <a:pt x="1197" y="829"/>
                    <a:pt x="1217" y="829"/>
                  </a:cubicBezTo>
                  <a:cubicBezTo>
                    <a:pt x="1242" y="829"/>
                    <a:pt x="1266" y="813"/>
                    <a:pt x="1286" y="787"/>
                  </a:cubicBezTo>
                  <a:cubicBezTo>
                    <a:pt x="1346" y="537"/>
                    <a:pt x="1262" y="394"/>
                    <a:pt x="1024" y="370"/>
                  </a:cubicBezTo>
                  <a:cubicBezTo>
                    <a:pt x="774" y="251"/>
                    <a:pt x="536" y="120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8141468" y="91131"/>
              <a:ext cx="33043" cy="28436"/>
            </a:xfrm>
            <a:custGeom>
              <a:avLst/>
              <a:gdLst/>
              <a:ahLst/>
              <a:cxnLst/>
              <a:rect l="l" t="t" r="r" b="b"/>
              <a:pathLst>
                <a:path w="1047" h="901" extrusionOk="0">
                  <a:moveTo>
                    <a:pt x="405" y="0"/>
                  </a:moveTo>
                  <a:cubicBezTo>
                    <a:pt x="262" y="12"/>
                    <a:pt x="179" y="131"/>
                    <a:pt x="107" y="262"/>
                  </a:cubicBezTo>
                  <a:cubicBezTo>
                    <a:pt x="48" y="370"/>
                    <a:pt x="0" y="477"/>
                    <a:pt x="36" y="596"/>
                  </a:cubicBezTo>
                  <a:cubicBezTo>
                    <a:pt x="60" y="679"/>
                    <a:pt x="95" y="762"/>
                    <a:pt x="179" y="774"/>
                  </a:cubicBezTo>
                  <a:cubicBezTo>
                    <a:pt x="262" y="798"/>
                    <a:pt x="334" y="846"/>
                    <a:pt x="405" y="893"/>
                  </a:cubicBezTo>
                  <a:cubicBezTo>
                    <a:pt x="420" y="898"/>
                    <a:pt x="434" y="900"/>
                    <a:pt x="448" y="900"/>
                  </a:cubicBezTo>
                  <a:cubicBezTo>
                    <a:pt x="590" y="900"/>
                    <a:pt x="629" y="651"/>
                    <a:pt x="775" y="651"/>
                  </a:cubicBezTo>
                  <a:cubicBezTo>
                    <a:pt x="786" y="651"/>
                    <a:pt x="797" y="652"/>
                    <a:pt x="810" y="655"/>
                  </a:cubicBezTo>
                  <a:cubicBezTo>
                    <a:pt x="976" y="620"/>
                    <a:pt x="988" y="477"/>
                    <a:pt x="1000" y="322"/>
                  </a:cubicBezTo>
                  <a:cubicBezTo>
                    <a:pt x="1046" y="139"/>
                    <a:pt x="979" y="118"/>
                    <a:pt x="886" y="118"/>
                  </a:cubicBezTo>
                  <a:cubicBezTo>
                    <a:pt x="858" y="118"/>
                    <a:pt x="828" y="120"/>
                    <a:pt x="798" y="120"/>
                  </a:cubicBezTo>
                  <a:cubicBezTo>
                    <a:pt x="746" y="120"/>
                    <a:pt x="694" y="126"/>
                    <a:pt x="644" y="126"/>
                  </a:cubicBezTo>
                  <a:cubicBezTo>
                    <a:pt x="556" y="126"/>
                    <a:pt x="473" y="107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8561551" y="625711"/>
              <a:ext cx="32349" cy="44847"/>
            </a:xfrm>
            <a:custGeom>
              <a:avLst/>
              <a:gdLst/>
              <a:ahLst/>
              <a:cxnLst/>
              <a:rect l="l" t="t" r="r" b="b"/>
              <a:pathLst>
                <a:path w="1025" h="1421" extrusionOk="0">
                  <a:moveTo>
                    <a:pt x="234" y="1"/>
                  </a:moveTo>
                  <a:cubicBezTo>
                    <a:pt x="169" y="1"/>
                    <a:pt x="112" y="28"/>
                    <a:pt x="60" y="87"/>
                  </a:cubicBezTo>
                  <a:cubicBezTo>
                    <a:pt x="0" y="159"/>
                    <a:pt x="12" y="254"/>
                    <a:pt x="24" y="337"/>
                  </a:cubicBezTo>
                  <a:cubicBezTo>
                    <a:pt x="119" y="409"/>
                    <a:pt x="203" y="504"/>
                    <a:pt x="298" y="576"/>
                  </a:cubicBezTo>
                  <a:cubicBezTo>
                    <a:pt x="358" y="933"/>
                    <a:pt x="441" y="1266"/>
                    <a:pt x="774" y="1421"/>
                  </a:cubicBezTo>
                  <a:cubicBezTo>
                    <a:pt x="739" y="1195"/>
                    <a:pt x="977" y="1159"/>
                    <a:pt x="1024" y="968"/>
                  </a:cubicBezTo>
                  <a:cubicBezTo>
                    <a:pt x="846" y="933"/>
                    <a:pt x="953" y="695"/>
                    <a:pt x="846" y="635"/>
                  </a:cubicBezTo>
                  <a:cubicBezTo>
                    <a:pt x="548" y="564"/>
                    <a:pt x="655" y="99"/>
                    <a:pt x="358" y="28"/>
                  </a:cubicBezTo>
                  <a:cubicBezTo>
                    <a:pt x="313" y="10"/>
                    <a:pt x="272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8282380" y="15989"/>
              <a:ext cx="41344" cy="38409"/>
            </a:xfrm>
            <a:custGeom>
              <a:avLst/>
              <a:gdLst/>
              <a:ahLst/>
              <a:cxnLst/>
              <a:rect l="l" t="t" r="r" b="b"/>
              <a:pathLst>
                <a:path w="1310" h="1217" extrusionOk="0">
                  <a:moveTo>
                    <a:pt x="0" y="0"/>
                  </a:moveTo>
                  <a:cubicBezTo>
                    <a:pt x="179" y="250"/>
                    <a:pt x="226" y="667"/>
                    <a:pt x="619" y="703"/>
                  </a:cubicBezTo>
                  <a:cubicBezTo>
                    <a:pt x="714" y="703"/>
                    <a:pt x="822" y="881"/>
                    <a:pt x="774" y="977"/>
                  </a:cubicBezTo>
                  <a:cubicBezTo>
                    <a:pt x="693" y="1163"/>
                    <a:pt x="693" y="1216"/>
                    <a:pt x="738" y="1216"/>
                  </a:cubicBezTo>
                  <a:cubicBezTo>
                    <a:pt x="778" y="1216"/>
                    <a:pt x="855" y="1172"/>
                    <a:pt x="941" y="1143"/>
                  </a:cubicBezTo>
                  <a:cubicBezTo>
                    <a:pt x="983" y="1124"/>
                    <a:pt x="1030" y="1118"/>
                    <a:pt x="1079" y="1118"/>
                  </a:cubicBezTo>
                  <a:cubicBezTo>
                    <a:pt x="1153" y="1118"/>
                    <a:pt x="1231" y="1131"/>
                    <a:pt x="1310" y="1131"/>
                  </a:cubicBezTo>
                  <a:cubicBezTo>
                    <a:pt x="881" y="738"/>
                    <a:pt x="452" y="35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121555" y="77687"/>
              <a:ext cx="33075" cy="22944"/>
            </a:xfrm>
            <a:custGeom>
              <a:avLst/>
              <a:gdLst/>
              <a:ahLst/>
              <a:cxnLst/>
              <a:rect l="l" t="t" r="r" b="b"/>
              <a:pathLst>
                <a:path w="1048" h="727" extrusionOk="0">
                  <a:moveTo>
                    <a:pt x="415" y="0"/>
                  </a:moveTo>
                  <a:cubicBezTo>
                    <a:pt x="259" y="0"/>
                    <a:pt x="115" y="78"/>
                    <a:pt x="36" y="296"/>
                  </a:cubicBezTo>
                  <a:lnTo>
                    <a:pt x="0" y="426"/>
                  </a:lnTo>
                  <a:cubicBezTo>
                    <a:pt x="83" y="534"/>
                    <a:pt x="179" y="617"/>
                    <a:pt x="262" y="688"/>
                  </a:cubicBezTo>
                  <a:cubicBezTo>
                    <a:pt x="310" y="712"/>
                    <a:pt x="369" y="724"/>
                    <a:pt x="417" y="724"/>
                  </a:cubicBezTo>
                  <a:cubicBezTo>
                    <a:pt x="430" y="723"/>
                    <a:pt x="442" y="723"/>
                    <a:pt x="455" y="723"/>
                  </a:cubicBezTo>
                  <a:cubicBezTo>
                    <a:pt x="496" y="723"/>
                    <a:pt x="537" y="726"/>
                    <a:pt x="577" y="726"/>
                  </a:cubicBezTo>
                  <a:cubicBezTo>
                    <a:pt x="670" y="726"/>
                    <a:pt x="757" y="706"/>
                    <a:pt x="810" y="569"/>
                  </a:cubicBezTo>
                  <a:cubicBezTo>
                    <a:pt x="1048" y="153"/>
                    <a:pt x="798" y="57"/>
                    <a:pt x="512" y="10"/>
                  </a:cubicBezTo>
                  <a:cubicBezTo>
                    <a:pt x="480" y="4"/>
                    <a:pt x="447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8028739" y="8289"/>
              <a:ext cx="22029" cy="28404"/>
            </a:xfrm>
            <a:custGeom>
              <a:avLst/>
              <a:gdLst/>
              <a:ahLst/>
              <a:cxnLst/>
              <a:rect l="l" t="t" r="r" b="b"/>
              <a:pathLst>
                <a:path w="698" h="900" extrusionOk="0">
                  <a:moveTo>
                    <a:pt x="469" y="0"/>
                  </a:moveTo>
                  <a:cubicBezTo>
                    <a:pt x="439" y="0"/>
                    <a:pt x="403" y="6"/>
                    <a:pt x="357" y="18"/>
                  </a:cubicBezTo>
                  <a:cubicBezTo>
                    <a:pt x="0" y="78"/>
                    <a:pt x="143" y="351"/>
                    <a:pt x="179" y="590"/>
                  </a:cubicBezTo>
                  <a:cubicBezTo>
                    <a:pt x="298" y="744"/>
                    <a:pt x="441" y="863"/>
                    <a:pt x="619" y="899"/>
                  </a:cubicBezTo>
                  <a:cubicBezTo>
                    <a:pt x="524" y="732"/>
                    <a:pt x="441" y="566"/>
                    <a:pt x="631" y="423"/>
                  </a:cubicBezTo>
                  <a:cubicBezTo>
                    <a:pt x="515" y="328"/>
                    <a:pt x="698" y="0"/>
                    <a:pt x="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54218" y="104386"/>
              <a:ext cx="13192" cy="26321"/>
            </a:xfrm>
            <a:custGeom>
              <a:avLst/>
              <a:gdLst/>
              <a:ahLst/>
              <a:cxnLst/>
              <a:rect l="l" t="t" r="r" b="b"/>
              <a:pathLst>
                <a:path w="418" h="834" extrusionOk="0">
                  <a:moveTo>
                    <a:pt x="179" y="1"/>
                  </a:moveTo>
                  <a:cubicBezTo>
                    <a:pt x="165" y="1"/>
                    <a:pt x="149" y="3"/>
                    <a:pt x="132" y="9"/>
                  </a:cubicBezTo>
                  <a:cubicBezTo>
                    <a:pt x="13" y="57"/>
                    <a:pt x="120" y="188"/>
                    <a:pt x="108" y="283"/>
                  </a:cubicBezTo>
                  <a:cubicBezTo>
                    <a:pt x="96" y="342"/>
                    <a:pt x="37" y="414"/>
                    <a:pt x="1" y="473"/>
                  </a:cubicBezTo>
                  <a:cubicBezTo>
                    <a:pt x="61" y="581"/>
                    <a:pt x="120" y="700"/>
                    <a:pt x="168" y="831"/>
                  </a:cubicBezTo>
                  <a:cubicBezTo>
                    <a:pt x="180" y="833"/>
                    <a:pt x="191" y="834"/>
                    <a:pt x="203" y="834"/>
                  </a:cubicBezTo>
                  <a:cubicBezTo>
                    <a:pt x="262" y="834"/>
                    <a:pt x="318" y="809"/>
                    <a:pt x="358" y="759"/>
                  </a:cubicBezTo>
                  <a:cubicBezTo>
                    <a:pt x="394" y="712"/>
                    <a:pt x="406" y="664"/>
                    <a:pt x="406" y="604"/>
                  </a:cubicBezTo>
                  <a:cubicBezTo>
                    <a:pt x="418" y="497"/>
                    <a:pt x="406" y="390"/>
                    <a:pt x="394" y="295"/>
                  </a:cubicBezTo>
                  <a:cubicBezTo>
                    <a:pt x="370" y="259"/>
                    <a:pt x="370" y="247"/>
                    <a:pt x="358" y="223"/>
                  </a:cubicBezTo>
                  <a:cubicBezTo>
                    <a:pt x="306" y="140"/>
                    <a:pt x="281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8267326" y="2450"/>
              <a:ext cx="15812" cy="22218"/>
            </a:xfrm>
            <a:custGeom>
              <a:avLst/>
              <a:gdLst/>
              <a:ahLst/>
              <a:cxnLst/>
              <a:rect l="l" t="t" r="r" b="b"/>
              <a:pathLst>
                <a:path w="501" h="704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15"/>
                    <a:pt x="108" y="453"/>
                    <a:pt x="167" y="703"/>
                  </a:cubicBezTo>
                  <a:cubicBezTo>
                    <a:pt x="256" y="605"/>
                    <a:pt x="247" y="370"/>
                    <a:pt x="388" y="370"/>
                  </a:cubicBezTo>
                  <a:cubicBezTo>
                    <a:pt x="418" y="370"/>
                    <a:pt x="455" y="380"/>
                    <a:pt x="501" y="405"/>
                  </a:cubicBezTo>
                  <a:cubicBezTo>
                    <a:pt x="358" y="215"/>
                    <a:pt x="203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598760" y="654966"/>
              <a:ext cx="65014" cy="69369"/>
            </a:xfrm>
            <a:custGeom>
              <a:avLst/>
              <a:gdLst/>
              <a:ahLst/>
              <a:cxnLst/>
              <a:rect l="l" t="t" r="r" b="b"/>
              <a:pathLst>
                <a:path w="2060" h="2198" extrusionOk="0">
                  <a:moveTo>
                    <a:pt x="742" y="1"/>
                  </a:moveTo>
                  <a:cubicBezTo>
                    <a:pt x="704" y="1"/>
                    <a:pt x="666" y="7"/>
                    <a:pt x="631" y="18"/>
                  </a:cubicBezTo>
                  <a:cubicBezTo>
                    <a:pt x="552" y="49"/>
                    <a:pt x="478" y="59"/>
                    <a:pt x="407" y="59"/>
                  </a:cubicBezTo>
                  <a:cubicBezTo>
                    <a:pt x="307" y="59"/>
                    <a:pt x="214" y="41"/>
                    <a:pt x="121" y="41"/>
                  </a:cubicBezTo>
                  <a:cubicBezTo>
                    <a:pt x="81" y="41"/>
                    <a:pt x="41" y="44"/>
                    <a:pt x="0" y="53"/>
                  </a:cubicBezTo>
                  <a:cubicBezTo>
                    <a:pt x="36" y="184"/>
                    <a:pt x="155" y="244"/>
                    <a:pt x="262" y="303"/>
                  </a:cubicBezTo>
                  <a:lnTo>
                    <a:pt x="393" y="530"/>
                  </a:lnTo>
                  <a:cubicBezTo>
                    <a:pt x="429" y="589"/>
                    <a:pt x="476" y="649"/>
                    <a:pt x="500" y="708"/>
                  </a:cubicBezTo>
                  <a:cubicBezTo>
                    <a:pt x="691" y="839"/>
                    <a:pt x="619" y="1018"/>
                    <a:pt x="548" y="1208"/>
                  </a:cubicBezTo>
                  <a:lnTo>
                    <a:pt x="548" y="1304"/>
                  </a:lnTo>
                  <a:cubicBezTo>
                    <a:pt x="595" y="1304"/>
                    <a:pt x="655" y="1315"/>
                    <a:pt x="691" y="1327"/>
                  </a:cubicBezTo>
                  <a:cubicBezTo>
                    <a:pt x="798" y="1363"/>
                    <a:pt x="905" y="1375"/>
                    <a:pt x="1012" y="1411"/>
                  </a:cubicBezTo>
                  <a:cubicBezTo>
                    <a:pt x="1025" y="1408"/>
                    <a:pt x="1036" y="1407"/>
                    <a:pt x="1046" y="1407"/>
                  </a:cubicBezTo>
                  <a:cubicBezTo>
                    <a:pt x="1145" y="1407"/>
                    <a:pt x="1153" y="1505"/>
                    <a:pt x="1131" y="1613"/>
                  </a:cubicBezTo>
                  <a:lnTo>
                    <a:pt x="1131" y="2042"/>
                  </a:lnTo>
                  <a:cubicBezTo>
                    <a:pt x="1186" y="2130"/>
                    <a:pt x="1242" y="2198"/>
                    <a:pt x="1344" y="2198"/>
                  </a:cubicBezTo>
                  <a:cubicBezTo>
                    <a:pt x="1352" y="2198"/>
                    <a:pt x="1361" y="2197"/>
                    <a:pt x="1369" y="2196"/>
                  </a:cubicBezTo>
                  <a:cubicBezTo>
                    <a:pt x="2060" y="2018"/>
                    <a:pt x="1500" y="1077"/>
                    <a:pt x="2060" y="815"/>
                  </a:cubicBezTo>
                  <a:cubicBezTo>
                    <a:pt x="2010" y="800"/>
                    <a:pt x="1968" y="794"/>
                    <a:pt x="1933" y="794"/>
                  </a:cubicBezTo>
                  <a:cubicBezTo>
                    <a:pt x="1883" y="794"/>
                    <a:pt x="1844" y="807"/>
                    <a:pt x="1810" y="827"/>
                  </a:cubicBezTo>
                  <a:cubicBezTo>
                    <a:pt x="1689" y="898"/>
                    <a:pt x="1704" y="1165"/>
                    <a:pt x="1509" y="1165"/>
                  </a:cubicBezTo>
                  <a:cubicBezTo>
                    <a:pt x="1474" y="1165"/>
                    <a:pt x="1432" y="1157"/>
                    <a:pt x="1381" y="1137"/>
                  </a:cubicBezTo>
                  <a:cubicBezTo>
                    <a:pt x="1036" y="994"/>
                    <a:pt x="1215" y="720"/>
                    <a:pt x="1203" y="542"/>
                  </a:cubicBezTo>
                  <a:cubicBezTo>
                    <a:pt x="1193" y="169"/>
                    <a:pt x="953" y="1"/>
                    <a:pt x="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8306049" y="231664"/>
              <a:ext cx="75555" cy="66150"/>
            </a:xfrm>
            <a:custGeom>
              <a:avLst/>
              <a:gdLst/>
              <a:ahLst/>
              <a:cxnLst/>
              <a:rect l="l" t="t" r="r" b="b"/>
              <a:pathLst>
                <a:path w="2394" h="2096" extrusionOk="0">
                  <a:moveTo>
                    <a:pt x="405" y="0"/>
                  </a:moveTo>
                  <a:cubicBezTo>
                    <a:pt x="191" y="250"/>
                    <a:pt x="762" y="143"/>
                    <a:pt x="548" y="429"/>
                  </a:cubicBezTo>
                  <a:cubicBezTo>
                    <a:pt x="486" y="513"/>
                    <a:pt x="426" y="541"/>
                    <a:pt x="363" y="541"/>
                  </a:cubicBezTo>
                  <a:cubicBezTo>
                    <a:pt x="257" y="541"/>
                    <a:pt x="143" y="459"/>
                    <a:pt x="0" y="429"/>
                  </a:cubicBezTo>
                  <a:lnTo>
                    <a:pt x="0" y="429"/>
                  </a:lnTo>
                  <a:cubicBezTo>
                    <a:pt x="119" y="655"/>
                    <a:pt x="179" y="786"/>
                    <a:pt x="250" y="929"/>
                  </a:cubicBezTo>
                  <a:cubicBezTo>
                    <a:pt x="536" y="1072"/>
                    <a:pt x="655" y="1370"/>
                    <a:pt x="798" y="1643"/>
                  </a:cubicBezTo>
                  <a:cubicBezTo>
                    <a:pt x="824" y="1626"/>
                    <a:pt x="837" y="1615"/>
                    <a:pt x="852" y="1615"/>
                  </a:cubicBezTo>
                  <a:cubicBezTo>
                    <a:pt x="857" y="1615"/>
                    <a:pt x="863" y="1616"/>
                    <a:pt x="869" y="1620"/>
                  </a:cubicBezTo>
                  <a:cubicBezTo>
                    <a:pt x="1013" y="1570"/>
                    <a:pt x="1149" y="1539"/>
                    <a:pt x="1272" y="1539"/>
                  </a:cubicBezTo>
                  <a:cubicBezTo>
                    <a:pt x="1535" y="1539"/>
                    <a:pt x="1740" y="1682"/>
                    <a:pt x="1846" y="2096"/>
                  </a:cubicBezTo>
                  <a:cubicBezTo>
                    <a:pt x="1881" y="1989"/>
                    <a:pt x="1905" y="1834"/>
                    <a:pt x="1941" y="1822"/>
                  </a:cubicBezTo>
                  <a:cubicBezTo>
                    <a:pt x="2393" y="1679"/>
                    <a:pt x="1607" y="1453"/>
                    <a:pt x="1977" y="1286"/>
                  </a:cubicBezTo>
                  <a:cubicBezTo>
                    <a:pt x="2010" y="1275"/>
                    <a:pt x="1921" y="1214"/>
                    <a:pt x="1851" y="1214"/>
                  </a:cubicBezTo>
                  <a:cubicBezTo>
                    <a:pt x="1845" y="1214"/>
                    <a:pt x="1839" y="1214"/>
                    <a:pt x="1834" y="1215"/>
                  </a:cubicBezTo>
                  <a:cubicBezTo>
                    <a:pt x="1765" y="1234"/>
                    <a:pt x="1701" y="1242"/>
                    <a:pt x="1644" y="1242"/>
                  </a:cubicBezTo>
                  <a:cubicBezTo>
                    <a:pt x="1222" y="1242"/>
                    <a:pt x="1080" y="786"/>
                    <a:pt x="965" y="441"/>
                  </a:cubicBezTo>
                  <a:cubicBezTo>
                    <a:pt x="834" y="84"/>
                    <a:pt x="67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8486409" y="487545"/>
              <a:ext cx="37588" cy="56492"/>
            </a:xfrm>
            <a:custGeom>
              <a:avLst/>
              <a:gdLst/>
              <a:ahLst/>
              <a:cxnLst/>
              <a:rect l="l" t="t" r="r" b="b"/>
              <a:pathLst>
                <a:path w="1191" h="1790" extrusionOk="0">
                  <a:moveTo>
                    <a:pt x="214" y="1"/>
                  </a:moveTo>
                  <a:cubicBezTo>
                    <a:pt x="0" y="60"/>
                    <a:pt x="203" y="322"/>
                    <a:pt x="60" y="417"/>
                  </a:cubicBezTo>
                  <a:cubicBezTo>
                    <a:pt x="24" y="703"/>
                    <a:pt x="381" y="798"/>
                    <a:pt x="345" y="1096"/>
                  </a:cubicBezTo>
                  <a:cubicBezTo>
                    <a:pt x="595" y="1179"/>
                    <a:pt x="548" y="1489"/>
                    <a:pt x="714" y="1632"/>
                  </a:cubicBezTo>
                  <a:cubicBezTo>
                    <a:pt x="804" y="1706"/>
                    <a:pt x="898" y="1790"/>
                    <a:pt x="999" y="1790"/>
                  </a:cubicBezTo>
                  <a:cubicBezTo>
                    <a:pt x="1060" y="1790"/>
                    <a:pt x="1124" y="1760"/>
                    <a:pt x="1191" y="1679"/>
                  </a:cubicBezTo>
                  <a:cubicBezTo>
                    <a:pt x="965" y="1501"/>
                    <a:pt x="834" y="1263"/>
                    <a:pt x="845" y="953"/>
                  </a:cubicBezTo>
                  <a:cubicBezTo>
                    <a:pt x="857" y="429"/>
                    <a:pt x="560" y="203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8117042" y="55406"/>
              <a:ext cx="40965" cy="44910"/>
            </a:xfrm>
            <a:custGeom>
              <a:avLst/>
              <a:gdLst/>
              <a:ahLst/>
              <a:cxnLst/>
              <a:rect l="l" t="t" r="r" b="b"/>
              <a:pathLst>
                <a:path w="1298" h="1423" extrusionOk="0">
                  <a:moveTo>
                    <a:pt x="528" y="1"/>
                  </a:moveTo>
                  <a:cubicBezTo>
                    <a:pt x="526" y="1"/>
                    <a:pt x="525" y="1"/>
                    <a:pt x="524" y="1"/>
                  </a:cubicBezTo>
                  <a:cubicBezTo>
                    <a:pt x="453" y="13"/>
                    <a:pt x="393" y="73"/>
                    <a:pt x="334" y="120"/>
                  </a:cubicBezTo>
                  <a:cubicBezTo>
                    <a:pt x="381" y="430"/>
                    <a:pt x="0" y="668"/>
                    <a:pt x="179" y="1013"/>
                  </a:cubicBezTo>
                  <a:cubicBezTo>
                    <a:pt x="450" y="901"/>
                    <a:pt x="626" y="838"/>
                    <a:pt x="736" y="838"/>
                  </a:cubicBezTo>
                  <a:cubicBezTo>
                    <a:pt x="907" y="838"/>
                    <a:pt x="922" y="988"/>
                    <a:pt x="893" y="1335"/>
                  </a:cubicBezTo>
                  <a:cubicBezTo>
                    <a:pt x="881" y="1335"/>
                    <a:pt x="881" y="1359"/>
                    <a:pt x="917" y="1383"/>
                  </a:cubicBezTo>
                  <a:cubicBezTo>
                    <a:pt x="917" y="1409"/>
                    <a:pt x="930" y="1423"/>
                    <a:pt x="957" y="1423"/>
                  </a:cubicBezTo>
                  <a:cubicBezTo>
                    <a:pt x="966" y="1423"/>
                    <a:pt x="977" y="1421"/>
                    <a:pt x="988" y="1418"/>
                  </a:cubicBezTo>
                  <a:cubicBezTo>
                    <a:pt x="1048" y="1323"/>
                    <a:pt x="1119" y="1216"/>
                    <a:pt x="1179" y="1132"/>
                  </a:cubicBezTo>
                  <a:cubicBezTo>
                    <a:pt x="1227" y="1132"/>
                    <a:pt x="1286" y="1121"/>
                    <a:pt x="1286" y="1097"/>
                  </a:cubicBezTo>
                  <a:cubicBezTo>
                    <a:pt x="1298" y="1003"/>
                    <a:pt x="635" y="1"/>
                    <a:pt x="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550663" y="571587"/>
              <a:ext cx="40491" cy="36231"/>
            </a:xfrm>
            <a:custGeom>
              <a:avLst/>
              <a:gdLst/>
              <a:ahLst/>
              <a:cxnLst/>
              <a:rect l="l" t="t" r="r" b="b"/>
              <a:pathLst>
                <a:path w="1283" h="1148" extrusionOk="0">
                  <a:moveTo>
                    <a:pt x="143" y="0"/>
                  </a:moveTo>
                  <a:cubicBezTo>
                    <a:pt x="100" y="0"/>
                    <a:pt x="52" y="12"/>
                    <a:pt x="0" y="40"/>
                  </a:cubicBezTo>
                  <a:cubicBezTo>
                    <a:pt x="48" y="600"/>
                    <a:pt x="179" y="1076"/>
                    <a:pt x="762" y="1148"/>
                  </a:cubicBezTo>
                  <a:cubicBezTo>
                    <a:pt x="834" y="1100"/>
                    <a:pt x="929" y="1100"/>
                    <a:pt x="1000" y="1100"/>
                  </a:cubicBezTo>
                  <a:cubicBezTo>
                    <a:pt x="1107" y="1052"/>
                    <a:pt x="1250" y="1124"/>
                    <a:pt x="1262" y="957"/>
                  </a:cubicBezTo>
                  <a:cubicBezTo>
                    <a:pt x="1283" y="823"/>
                    <a:pt x="1196" y="724"/>
                    <a:pt x="1102" y="724"/>
                  </a:cubicBezTo>
                  <a:cubicBezTo>
                    <a:pt x="1088" y="724"/>
                    <a:pt x="1074" y="726"/>
                    <a:pt x="1060" y="731"/>
                  </a:cubicBezTo>
                  <a:cubicBezTo>
                    <a:pt x="1006" y="744"/>
                    <a:pt x="959" y="751"/>
                    <a:pt x="916" y="751"/>
                  </a:cubicBezTo>
                  <a:cubicBezTo>
                    <a:pt x="695" y="751"/>
                    <a:pt x="608" y="578"/>
                    <a:pt x="488" y="338"/>
                  </a:cubicBezTo>
                  <a:cubicBezTo>
                    <a:pt x="440" y="241"/>
                    <a:pt x="335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8201589" y="129318"/>
              <a:ext cx="38345" cy="33422"/>
            </a:xfrm>
            <a:custGeom>
              <a:avLst/>
              <a:gdLst/>
              <a:ahLst/>
              <a:cxnLst/>
              <a:rect l="l" t="t" r="r" b="b"/>
              <a:pathLst>
                <a:path w="1215" h="1059" extrusionOk="0">
                  <a:moveTo>
                    <a:pt x="357" y="0"/>
                  </a:moveTo>
                  <a:cubicBezTo>
                    <a:pt x="250" y="0"/>
                    <a:pt x="134" y="69"/>
                    <a:pt x="0" y="243"/>
                  </a:cubicBezTo>
                  <a:cubicBezTo>
                    <a:pt x="167" y="279"/>
                    <a:pt x="238" y="386"/>
                    <a:pt x="322" y="576"/>
                  </a:cubicBezTo>
                  <a:cubicBezTo>
                    <a:pt x="421" y="884"/>
                    <a:pt x="678" y="1058"/>
                    <a:pt x="921" y="1058"/>
                  </a:cubicBezTo>
                  <a:cubicBezTo>
                    <a:pt x="1026" y="1058"/>
                    <a:pt x="1128" y="1026"/>
                    <a:pt x="1215" y="957"/>
                  </a:cubicBezTo>
                  <a:cubicBezTo>
                    <a:pt x="953" y="898"/>
                    <a:pt x="988" y="588"/>
                    <a:pt x="857" y="398"/>
                  </a:cubicBezTo>
                  <a:cubicBezTo>
                    <a:pt x="686" y="190"/>
                    <a:pt x="534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8415748" y="373333"/>
              <a:ext cx="29730" cy="44342"/>
            </a:xfrm>
            <a:custGeom>
              <a:avLst/>
              <a:gdLst/>
              <a:ahLst/>
              <a:cxnLst/>
              <a:rect l="l" t="t" r="r" b="b"/>
              <a:pathLst>
                <a:path w="942" h="1405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310"/>
                    <a:pt x="501" y="536"/>
                    <a:pt x="167" y="941"/>
                  </a:cubicBezTo>
                  <a:cubicBezTo>
                    <a:pt x="167" y="988"/>
                    <a:pt x="203" y="1012"/>
                    <a:pt x="227" y="1024"/>
                  </a:cubicBezTo>
                  <a:cubicBezTo>
                    <a:pt x="394" y="1084"/>
                    <a:pt x="382" y="1345"/>
                    <a:pt x="537" y="1405"/>
                  </a:cubicBezTo>
                  <a:lnTo>
                    <a:pt x="548" y="1381"/>
                  </a:lnTo>
                  <a:cubicBezTo>
                    <a:pt x="656" y="1369"/>
                    <a:pt x="775" y="1345"/>
                    <a:pt x="882" y="1310"/>
                  </a:cubicBezTo>
                  <a:cubicBezTo>
                    <a:pt x="894" y="1191"/>
                    <a:pt x="929" y="1072"/>
                    <a:pt x="941" y="953"/>
                  </a:cubicBezTo>
                  <a:cubicBezTo>
                    <a:pt x="798" y="869"/>
                    <a:pt x="691" y="750"/>
                    <a:pt x="703" y="536"/>
                  </a:cubicBezTo>
                  <a:cubicBezTo>
                    <a:pt x="560" y="238"/>
                    <a:pt x="298" y="7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165516" y="100914"/>
              <a:ext cx="39860" cy="33832"/>
            </a:xfrm>
            <a:custGeom>
              <a:avLst/>
              <a:gdLst/>
              <a:ahLst/>
              <a:cxnLst/>
              <a:rect l="l" t="t" r="r" b="b"/>
              <a:pathLst>
                <a:path w="1263" h="1072" extrusionOk="0">
                  <a:moveTo>
                    <a:pt x="238" y="0"/>
                  </a:moveTo>
                  <a:cubicBezTo>
                    <a:pt x="167" y="107"/>
                    <a:pt x="72" y="214"/>
                    <a:pt x="0" y="310"/>
                  </a:cubicBezTo>
                  <a:cubicBezTo>
                    <a:pt x="48" y="488"/>
                    <a:pt x="238" y="548"/>
                    <a:pt x="226" y="774"/>
                  </a:cubicBezTo>
                  <a:cubicBezTo>
                    <a:pt x="286" y="929"/>
                    <a:pt x="417" y="905"/>
                    <a:pt x="536" y="941"/>
                  </a:cubicBezTo>
                  <a:cubicBezTo>
                    <a:pt x="703" y="964"/>
                    <a:pt x="846" y="1072"/>
                    <a:pt x="1024" y="1072"/>
                  </a:cubicBezTo>
                  <a:cubicBezTo>
                    <a:pt x="1060" y="1060"/>
                    <a:pt x="1072" y="1060"/>
                    <a:pt x="1107" y="1048"/>
                  </a:cubicBezTo>
                  <a:cubicBezTo>
                    <a:pt x="1262" y="572"/>
                    <a:pt x="965" y="429"/>
                    <a:pt x="691" y="369"/>
                  </a:cubicBezTo>
                  <a:cubicBezTo>
                    <a:pt x="465" y="333"/>
                    <a:pt x="334" y="202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443931" y="411677"/>
              <a:ext cx="29730" cy="26132"/>
            </a:xfrm>
            <a:custGeom>
              <a:avLst/>
              <a:gdLst/>
              <a:ahLst/>
              <a:cxnLst/>
              <a:rect l="l" t="t" r="r" b="b"/>
              <a:pathLst>
                <a:path w="942" h="828" extrusionOk="0">
                  <a:moveTo>
                    <a:pt x="444" y="1"/>
                  </a:moveTo>
                  <a:cubicBezTo>
                    <a:pt x="407" y="1"/>
                    <a:pt x="369" y="49"/>
                    <a:pt x="286" y="154"/>
                  </a:cubicBezTo>
                  <a:cubicBezTo>
                    <a:pt x="1" y="452"/>
                    <a:pt x="465" y="583"/>
                    <a:pt x="406" y="821"/>
                  </a:cubicBezTo>
                  <a:cubicBezTo>
                    <a:pt x="433" y="826"/>
                    <a:pt x="459" y="828"/>
                    <a:pt x="483" y="828"/>
                  </a:cubicBezTo>
                  <a:cubicBezTo>
                    <a:pt x="649" y="828"/>
                    <a:pt x="746" y="724"/>
                    <a:pt x="798" y="547"/>
                  </a:cubicBezTo>
                  <a:cubicBezTo>
                    <a:pt x="834" y="369"/>
                    <a:pt x="894" y="190"/>
                    <a:pt x="941" y="35"/>
                  </a:cubicBezTo>
                  <a:cubicBezTo>
                    <a:pt x="911" y="16"/>
                    <a:pt x="886" y="8"/>
                    <a:pt x="864" y="8"/>
                  </a:cubicBezTo>
                  <a:cubicBezTo>
                    <a:pt x="758" y="8"/>
                    <a:pt x="748" y="204"/>
                    <a:pt x="678" y="204"/>
                  </a:cubicBezTo>
                  <a:cubicBezTo>
                    <a:pt x="657" y="204"/>
                    <a:pt x="631" y="187"/>
                    <a:pt x="596" y="142"/>
                  </a:cubicBezTo>
                  <a:cubicBezTo>
                    <a:pt x="517" y="52"/>
                    <a:pt x="482" y="1"/>
                    <a:pt x="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242899" y="158541"/>
              <a:ext cx="25721" cy="31749"/>
            </a:xfrm>
            <a:custGeom>
              <a:avLst/>
              <a:gdLst/>
              <a:ahLst/>
              <a:cxnLst/>
              <a:rect l="l" t="t" r="r" b="b"/>
              <a:pathLst>
                <a:path w="815" h="1006" extrusionOk="0">
                  <a:moveTo>
                    <a:pt x="139" y="1"/>
                  </a:moveTo>
                  <a:cubicBezTo>
                    <a:pt x="95" y="1"/>
                    <a:pt x="49" y="3"/>
                    <a:pt x="1" y="8"/>
                  </a:cubicBezTo>
                  <a:cubicBezTo>
                    <a:pt x="37" y="31"/>
                    <a:pt x="48" y="79"/>
                    <a:pt x="60" y="115"/>
                  </a:cubicBezTo>
                  <a:cubicBezTo>
                    <a:pt x="108" y="365"/>
                    <a:pt x="608" y="186"/>
                    <a:pt x="453" y="627"/>
                  </a:cubicBezTo>
                  <a:cubicBezTo>
                    <a:pt x="406" y="734"/>
                    <a:pt x="156" y="734"/>
                    <a:pt x="299" y="924"/>
                  </a:cubicBezTo>
                  <a:cubicBezTo>
                    <a:pt x="345" y="984"/>
                    <a:pt x="387" y="1006"/>
                    <a:pt x="428" y="1006"/>
                  </a:cubicBezTo>
                  <a:cubicBezTo>
                    <a:pt x="534" y="1006"/>
                    <a:pt x="627" y="858"/>
                    <a:pt x="739" y="841"/>
                  </a:cubicBezTo>
                  <a:cubicBezTo>
                    <a:pt x="815" y="224"/>
                    <a:pt x="576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483001" y="323722"/>
              <a:ext cx="28152" cy="26731"/>
            </a:xfrm>
            <a:custGeom>
              <a:avLst/>
              <a:gdLst/>
              <a:ahLst/>
              <a:cxnLst/>
              <a:rect l="l" t="t" r="r" b="b"/>
              <a:pathLst>
                <a:path w="892" h="84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51" y="60"/>
                    <a:pt x="1" y="36"/>
                    <a:pt x="120" y="370"/>
                  </a:cubicBezTo>
                  <a:cubicBezTo>
                    <a:pt x="227" y="691"/>
                    <a:pt x="584" y="679"/>
                    <a:pt x="799" y="846"/>
                  </a:cubicBezTo>
                  <a:cubicBezTo>
                    <a:pt x="799" y="846"/>
                    <a:pt x="800" y="846"/>
                    <a:pt x="801" y="846"/>
                  </a:cubicBezTo>
                  <a:cubicBezTo>
                    <a:pt x="827" y="846"/>
                    <a:pt x="892" y="689"/>
                    <a:pt x="834" y="631"/>
                  </a:cubicBezTo>
                  <a:cubicBezTo>
                    <a:pt x="751" y="548"/>
                    <a:pt x="644" y="393"/>
                    <a:pt x="537" y="393"/>
                  </a:cubicBezTo>
                  <a:cubicBezTo>
                    <a:pt x="526" y="394"/>
                    <a:pt x="516" y="394"/>
                    <a:pt x="506" y="394"/>
                  </a:cubicBezTo>
                  <a:cubicBezTo>
                    <a:pt x="67" y="394"/>
                    <a:pt x="477" y="14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556660" y="602262"/>
              <a:ext cx="25595" cy="27394"/>
            </a:xfrm>
            <a:custGeom>
              <a:avLst/>
              <a:gdLst/>
              <a:ahLst/>
              <a:cxnLst/>
              <a:rect l="l" t="t" r="r" b="b"/>
              <a:pathLst>
                <a:path w="811" h="868" extrusionOk="0">
                  <a:moveTo>
                    <a:pt x="661" y="1"/>
                  </a:moveTo>
                  <a:cubicBezTo>
                    <a:pt x="624" y="1"/>
                    <a:pt x="594" y="48"/>
                    <a:pt x="572" y="176"/>
                  </a:cubicBezTo>
                  <a:cubicBezTo>
                    <a:pt x="620" y="711"/>
                    <a:pt x="179" y="426"/>
                    <a:pt x="1" y="580"/>
                  </a:cubicBezTo>
                  <a:cubicBezTo>
                    <a:pt x="72" y="676"/>
                    <a:pt x="143" y="771"/>
                    <a:pt x="215" y="854"/>
                  </a:cubicBezTo>
                  <a:lnTo>
                    <a:pt x="441" y="854"/>
                  </a:lnTo>
                  <a:cubicBezTo>
                    <a:pt x="486" y="854"/>
                    <a:pt x="543" y="868"/>
                    <a:pt x="598" y="868"/>
                  </a:cubicBezTo>
                  <a:cubicBezTo>
                    <a:pt x="659" y="868"/>
                    <a:pt x="719" y="851"/>
                    <a:pt x="763" y="783"/>
                  </a:cubicBezTo>
                  <a:cubicBezTo>
                    <a:pt x="691" y="557"/>
                    <a:pt x="798" y="354"/>
                    <a:pt x="810" y="140"/>
                  </a:cubicBezTo>
                  <a:cubicBezTo>
                    <a:pt x="753" y="63"/>
                    <a:pt x="702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570577" y="626941"/>
              <a:ext cx="20672" cy="22344"/>
            </a:xfrm>
            <a:custGeom>
              <a:avLst/>
              <a:gdLst/>
              <a:ahLst/>
              <a:cxnLst/>
              <a:rect l="l" t="t" r="r" b="b"/>
              <a:pathLst>
                <a:path w="655" h="708" extrusionOk="0">
                  <a:moveTo>
                    <a:pt x="322" y="1"/>
                  </a:moveTo>
                  <a:cubicBezTo>
                    <a:pt x="214" y="13"/>
                    <a:pt x="95" y="48"/>
                    <a:pt x="0" y="72"/>
                  </a:cubicBezTo>
                  <a:cubicBezTo>
                    <a:pt x="83" y="167"/>
                    <a:pt x="214" y="215"/>
                    <a:pt x="191" y="406"/>
                  </a:cubicBezTo>
                  <a:cubicBezTo>
                    <a:pt x="158" y="633"/>
                    <a:pt x="200" y="708"/>
                    <a:pt x="280" y="708"/>
                  </a:cubicBezTo>
                  <a:cubicBezTo>
                    <a:pt x="346" y="708"/>
                    <a:pt x="438" y="656"/>
                    <a:pt x="536" y="596"/>
                  </a:cubicBezTo>
                  <a:cubicBezTo>
                    <a:pt x="655" y="310"/>
                    <a:pt x="429" y="179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7976888" y="-21409"/>
              <a:ext cx="22565" cy="18620"/>
            </a:xfrm>
            <a:custGeom>
              <a:avLst/>
              <a:gdLst/>
              <a:ahLst/>
              <a:cxnLst/>
              <a:rect l="l" t="t" r="r" b="b"/>
              <a:pathLst>
                <a:path w="715" h="590" extrusionOk="0">
                  <a:moveTo>
                    <a:pt x="247" y="1"/>
                  </a:moveTo>
                  <a:cubicBezTo>
                    <a:pt x="168" y="1"/>
                    <a:pt x="87" y="51"/>
                    <a:pt x="0" y="197"/>
                  </a:cubicBezTo>
                  <a:cubicBezTo>
                    <a:pt x="84" y="316"/>
                    <a:pt x="238" y="399"/>
                    <a:pt x="238" y="590"/>
                  </a:cubicBezTo>
                  <a:lnTo>
                    <a:pt x="381" y="590"/>
                  </a:lnTo>
                  <a:cubicBezTo>
                    <a:pt x="417" y="399"/>
                    <a:pt x="596" y="364"/>
                    <a:pt x="715" y="257"/>
                  </a:cubicBezTo>
                  <a:cubicBezTo>
                    <a:pt x="555" y="209"/>
                    <a:pt x="406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375100" y="315895"/>
              <a:ext cx="18904" cy="16632"/>
            </a:xfrm>
            <a:custGeom>
              <a:avLst/>
              <a:gdLst/>
              <a:ahLst/>
              <a:cxnLst/>
              <a:rect l="l" t="t" r="r" b="b"/>
              <a:pathLst>
                <a:path w="599" h="527" extrusionOk="0">
                  <a:moveTo>
                    <a:pt x="421" y="0"/>
                  </a:moveTo>
                  <a:cubicBezTo>
                    <a:pt x="341" y="0"/>
                    <a:pt x="188" y="103"/>
                    <a:pt x="86" y="153"/>
                  </a:cubicBezTo>
                  <a:cubicBezTo>
                    <a:pt x="0" y="446"/>
                    <a:pt x="88" y="527"/>
                    <a:pt x="238" y="527"/>
                  </a:cubicBezTo>
                  <a:cubicBezTo>
                    <a:pt x="296" y="527"/>
                    <a:pt x="362" y="515"/>
                    <a:pt x="431" y="498"/>
                  </a:cubicBezTo>
                  <a:cubicBezTo>
                    <a:pt x="479" y="332"/>
                    <a:pt x="598" y="141"/>
                    <a:pt x="455" y="10"/>
                  </a:cubicBezTo>
                  <a:cubicBezTo>
                    <a:pt x="446" y="3"/>
                    <a:pt x="435" y="0"/>
                    <a:pt x="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8404482" y="358437"/>
              <a:ext cx="13729" cy="15559"/>
            </a:xfrm>
            <a:custGeom>
              <a:avLst/>
              <a:gdLst/>
              <a:ahLst/>
              <a:cxnLst/>
              <a:rect l="l" t="t" r="r" b="b"/>
              <a:pathLst>
                <a:path w="435" h="493" extrusionOk="0">
                  <a:moveTo>
                    <a:pt x="179" y="1"/>
                  </a:moveTo>
                  <a:cubicBezTo>
                    <a:pt x="129" y="1"/>
                    <a:pt x="70" y="11"/>
                    <a:pt x="1" y="32"/>
                  </a:cubicBezTo>
                  <a:cubicBezTo>
                    <a:pt x="42" y="217"/>
                    <a:pt x="12" y="493"/>
                    <a:pt x="236" y="493"/>
                  </a:cubicBezTo>
                  <a:cubicBezTo>
                    <a:pt x="270" y="493"/>
                    <a:pt x="310" y="486"/>
                    <a:pt x="358" y="472"/>
                  </a:cubicBezTo>
                  <a:cubicBezTo>
                    <a:pt x="435" y="174"/>
                    <a:pt x="387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272218" y="130959"/>
              <a:ext cx="13950" cy="20325"/>
            </a:xfrm>
            <a:custGeom>
              <a:avLst/>
              <a:gdLst/>
              <a:ahLst/>
              <a:cxnLst/>
              <a:rect l="l" t="t" r="r" b="b"/>
              <a:pathLst>
                <a:path w="442" h="644" extrusionOk="0">
                  <a:moveTo>
                    <a:pt x="382" y="1"/>
                  </a:moveTo>
                  <a:lnTo>
                    <a:pt x="382" y="1"/>
                  </a:lnTo>
                  <a:cubicBezTo>
                    <a:pt x="1" y="72"/>
                    <a:pt x="72" y="370"/>
                    <a:pt x="132" y="643"/>
                  </a:cubicBezTo>
                  <a:cubicBezTo>
                    <a:pt x="179" y="405"/>
                    <a:pt x="441" y="286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430423" y="390217"/>
              <a:ext cx="15433" cy="14959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226" y="1"/>
                  </a:moveTo>
                  <a:cubicBezTo>
                    <a:pt x="119" y="37"/>
                    <a:pt x="0" y="48"/>
                    <a:pt x="107" y="227"/>
                  </a:cubicBezTo>
                  <a:cubicBezTo>
                    <a:pt x="169" y="334"/>
                    <a:pt x="232" y="473"/>
                    <a:pt x="343" y="473"/>
                  </a:cubicBezTo>
                  <a:cubicBezTo>
                    <a:pt x="381" y="473"/>
                    <a:pt x="425" y="457"/>
                    <a:pt x="476" y="418"/>
                  </a:cubicBezTo>
                  <a:cubicBezTo>
                    <a:pt x="488" y="215"/>
                    <a:pt x="405" y="72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8262434" y="179812"/>
              <a:ext cx="17705" cy="18557"/>
            </a:xfrm>
            <a:custGeom>
              <a:avLst/>
              <a:gdLst/>
              <a:ahLst/>
              <a:cxnLst/>
              <a:rect l="l" t="t" r="r" b="b"/>
              <a:pathLst>
                <a:path w="561" h="588" extrusionOk="0">
                  <a:moveTo>
                    <a:pt x="384" y="0"/>
                  </a:moveTo>
                  <a:cubicBezTo>
                    <a:pt x="281" y="0"/>
                    <a:pt x="245" y="176"/>
                    <a:pt x="180" y="250"/>
                  </a:cubicBezTo>
                  <a:cubicBezTo>
                    <a:pt x="84" y="334"/>
                    <a:pt x="1" y="417"/>
                    <a:pt x="37" y="536"/>
                  </a:cubicBezTo>
                  <a:cubicBezTo>
                    <a:pt x="51" y="574"/>
                    <a:pt x="71" y="588"/>
                    <a:pt x="94" y="588"/>
                  </a:cubicBezTo>
                  <a:cubicBezTo>
                    <a:pt x="128" y="588"/>
                    <a:pt x="168" y="558"/>
                    <a:pt x="203" y="536"/>
                  </a:cubicBezTo>
                  <a:cubicBezTo>
                    <a:pt x="382" y="524"/>
                    <a:pt x="382" y="358"/>
                    <a:pt x="418" y="227"/>
                  </a:cubicBezTo>
                  <a:cubicBezTo>
                    <a:pt x="453" y="179"/>
                    <a:pt x="561" y="108"/>
                    <a:pt x="489" y="48"/>
                  </a:cubicBezTo>
                  <a:cubicBezTo>
                    <a:pt x="447" y="14"/>
                    <a:pt x="413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282727" y="209478"/>
              <a:ext cx="21461" cy="13760"/>
            </a:xfrm>
            <a:custGeom>
              <a:avLst/>
              <a:gdLst/>
              <a:ahLst/>
              <a:cxnLst/>
              <a:rect l="l" t="t" r="r" b="b"/>
              <a:pathLst>
                <a:path w="680" h="436" extrusionOk="0">
                  <a:moveTo>
                    <a:pt x="513" y="72"/>
                  </a:moveTo>
                  <a:lnTo>
                    <a:pt x="513" y="72"/>
                  </a:lnTo>
                  <a:cubicBezTo>
                    <a:pt x="549" y="287"/>
                    <a:pt x="1" y="1"/>
                    <a:pt x="287" y="418"/>
                  </a:cubicBezTo>
                  <a:cubicBezTo>
                    <a:pt x="323" y="430"/>
                    <a:pt x="357" y="436"/>
                    <a:pt x="389" y="436"/>
                  </a:cubicBezTo>
                  <a:cubicBezTo>
                    <a:pt x="512" y="436"/>
                    <a:pt x="597" y="350"/>
                    <a:pt x="644" y="227"/>
                  </a:cubicBezTo>
                  <a:cubicBezTo>
                    <a:pt x="680" y="144"/>
                    <a:pt x="584" y="84"/>
                    <a:pt x="513" y="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8456712" y="429318"/>
              <a:ext cx="14297" cy="14013"/>
            </a:xfrm>
            <a:custGeom>
              <a:avLst/>
              <a:gdLst/>
              <a:ahLst/>
              <a:cxnLst/>
              <a:rect l="l" t="t" r="r" b="b"/>
              <a:pathLst>
                <a:path w="453" h="444" extrusionOk="0">
                  <a:moveTo>
                    <a:pt x="370" y="0"/>
                  </a:moveTo>
                  <a:lnTo>
                    <a:pt x="370" y="0"/>
                  </a:lnTo>
                  <a:cubicBezTo>
                    <a:pt x="251" y="83"/>
                    <a:pt x="120" y="179"/>
                    <a:pt x="1" y="262"/>
                  </a:cubicBezTo>
                  <a:cubicBezTo>
                    <a:pt x="25" y="402"/>
                    <a:pt x="67" y="443"/>
                    <a:pt x="114" y="443"/>
                  </a:cubicBezTo>
                  <a:cubicBezTo>
                    <a:pt x="179" y="443"/>
                    <a:pt x="255" y="364"/>
                    <a:pt x="310" y="357"/>
                  </a:cubicBezTo>
                  <a:cubicBezTo>
                    <a:pt x="429" y="250"/>
                    <a:pt x="453" y="131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631076" y="719378"/>
              <a:ext cx="11677" cy="12403"/>
            </a:xfrm>
            <a:custGeom>
              <a:avLst/>
              <a:gdLst/>
              <a:ahLst/>
              <a:cxnLst/>
              <a:rect l="l" t="t" r="r" b="b"/>
              <a:pathLst>
                <a:path w="370" h="393" extrusionOk="0">
                  <a:moveTo>
                    <a:pt x="119" y="1"/>
                  </a:moveTo>
                  <a:cubicBezTo>
                    <a:pt x="71" y="108"/>
                    <a:pt x="0" y="239"/>
                    <a:pt x="83" y="346"/>
                  </a:cubicBezTo>
                  <a:cubicBezTo>
                    <a:pt x="113" y="379"/>
                    <a:pt x="142" y="392"/>
                    <a:pt x="169" y="392"/>
                  </a:cubicBezTo>
                  <a:cubicBezTo>
                    <a:pt x="238" y="392"/>
                    <a:pt x="301" y="309"/>
                    <a:pt x="369" y="275"/>
                  </a:cubicBezTo>
                  <a:cubicBezTo>
                    <a:pt x="369" y="227"/>
                    <a:pt x="357" y="203"/>
                    <a:pt x="357" y="155"/>
                  </a:cubicBezTo>
                  <a:cubicBezTo>
                    <a:pt x="262" y="108"/>
                    <a:pt x="191" y="48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8204965" y="-31823"/>
              <a:ext cx="10541" cy="11172"/>
            </a:xfrm>
            <a:custGeom>
              <a:avLst/>
              <a:gdLst/>
              <a:ahLst/>
              <a:cxnLst/>
              <a:rect l="l" t="t" r="r" b="b"/>
              <a:pathLst>
                <a:path w="334" h="354" extrusionOk="0">
                  <a:moveTo>
                    <a:pt x="180" y="1"/>
                  </a:moveTo>
                  <a:cubicBezTo>
                    <a:pt x="146" y="1"/>
                    <a:pt x="106" y="13"/>
                    <a:pt x="60" y="39"/>
                  </a:cubicBezTo>
                  <a:cubicBezTo>
                    <a:pt x="48" y="110"/>
                    <a:pt x="0" y="229"/>
                    <a:pt x="48" y="301"/>
                  </a:cubicBezTo>
                  <a:cubicBezTo>
                    <a:pt x="61" y="339"/>
                    <a:pt x="80" y="353"/>
                    <a:pt x="101" y="353"/>
                  </a:cubicBezTo>
                  <a:cubicBezTo>
                    <a:pt x="140" y="353"/>
                    <a:pt x="188" y="308"/>
                    <a:pt x="227" y="277"/>
                  </a:cubicBezTo>
                  <a:cubicBezTo>
                    <a:pt x="286" y="229"/>
                    <a:pt x="334" y="158"/>
                    <a:pt x="286" y="63"/>
                  </a:cubicBezTo>
                  <a:cubicBezTo>
                    <a:pt x="259" y="22"/>
                    <a:pt x="224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8519830" y="365601"/>
              <a:ext cx="9436" cy="10383"/>
            </a:xfrm>
            <a:custGeom>
              <a:avLst/>
              <a:gdLst/>
              <a:ahLst/>
              <a:cxnLst/>
              <a:rect l="l" t="t" r="r" b="b"/>
              <a:pathLst>
                <a:path w="299" h="329" extrusionOk="0">
                  <a:moveTo>
                    <a:pt x="145" y="1"/>
                  </a:moveTo>
                  <a:cubicBezTo>
                    <a:pt x="124" y="1"/>
                    <a:pt x="103" y="7"/>
                    <a:pt x="84" y="19"/>
                  </a:cubicBezTo>
                  <a:cubicBezTo>
                    <a:pt x="13" y="78"/>
                    <a:pt x="1" y="174"/>
                    <a:pt x="36" y="245"/>
                  </a:cubicBezTo>
                  <a:cubicBezTo>
                    <a:pt x="68" y="292"/>
                    <a:pt x="109" y="328"/>
                    <a:pt x="150" y="328"/>
                  </a:cubicBezTo>
                  <a:cubicBezTo>
                    <a:pt x="172" y="328"/>
                    <a:pt x="194" y="318"/>
                    <a:pt x="215" y="293"/>
                  </a:cubicBezTo>
                  <a:cubicBezTo>
                    <a:pt x="263" y="245"/>
                    <a:pt x="275" y="162"/>
                    <a:pt x="298" y="102"/>
                  </a:cubicBezTo>
                  <a:cubicBezTo>
                    <a:pt x="242" y="30"/>
                    <a:pt x="191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8678036" y="723891"/>
              <a:ext cx="8300" cy="17326"/>
            </a:xfrm>
            <a:custGeom>
              <a:avLst/>
              <a:gdLst/>
              <a:ahLst/>
              <a:cxnLst/>
              <a:rect l="l" t="t" r="r" b="b"/>
              <a:pathLst>
                <a:path w="263" h="54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84" y="155"/>
                    <a:pt x="0" y="298"/>
                    <a:pt x="119" y="548"/>
                  </a:cubicBezTo>
                  <a:cubicBezTo>
                    <a:pt x="167" y="334"/>
                    <a:pt x="203" y="19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8268841" y="186945"/>
              <a:ext cx="9058" cy="15812"/>
            </a:xfrm>
            <a:custGeom>
              <a:avLst/>
              <a:gdLst/>
              <a:ahLst/>
              <a:cxnLst/>
              <a:rect l="l" t="t" r="r" b="b"/>
              <a:pathLst>
                <a:path w="287" h="501" extrusionOk="0">
                  <a:moveTo>
                    <a:pt x="215" y="1"/>
                  </a:moveTo>
                  <a:cubicBezTo>
                    <a:pt x="131" y="108"/>
                    <a:pt x="72" y="203"/>
                    <a:pt x="0" y="310"/>
                  </a:cubicBezTo>
                  <a:cubicBezTo>
                    <a:pt x="48" y="370"/>
                    <a:pt x="72" y="429"/>
                    <a:pt x="108" y="501"/>
                  </a:cubicBezTo>
                  <a:lnTo>
                    <a:pt x="286" y="370"/>
                  </a:lnTo>
                  <a:cubicBezTo>
                    <a:pt x="274" y="251"/>
                    <a:pt x="239" y="120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8113665" y="55974"/>
              <a:ext cx="13918" cy="10383"/>
            </a:xfrm>
            <a:custGeom>
              <a:avLst/>
              <a:gdLst/>
              <a:ahLst/>
              <a:cxnLst/>
              <a:rect l="l" t="t" r="r" b="b"/>
              <a:pathLst>
                <a:path w="441" h="329" extrusionOk="0">
                  <a:moveTo>
                    <a:pt x="255" y="0"/>
                  </a:moveTo>
                  <a:cubicBezTo>
                    <a:pt x="144" y="0"/>
                    <a:pt x="64" y="101"/>
                    <a:pt x="0" y="245"/>
                  </a:cubicBezTo>
                  <a:cubicBezTo>
                    <a:pt x="60" y="305"/>
                    <a:pt x="109" y="328"/>
                    <a:pt x="151" y="328"/>
                  </a:cubicBezTo>
                  <a:cubicBezTo>
                    <a:pt x="269" y="328"/>
                    <a:pt x="336" y="149"/>
                    <a:pt x="441" y="79"/>
                  </a:cubicBezTo>
                  <a:cubicBezTo>
                    <a:pt x="370" y="24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8642343" y="740807"/>
              <a:ext cx="9784" cy="11677"/>
            </a:xfrm>
            <a:custGeom>
              <a:avLst/>
              <a:gdLst/>
              <a:ahLst/>
              <a:cxnLst/>
              <a:rect l="l" t="t" r="r" b="b"/>
              <a:pathLst>
                <a:path w="310" h="370" extrusionOk="0">
                  <a:moveTo>
                    <a:pt x="310" y="0"/>
                  </a:moveTo>
                  <a:lnTo>
                    <a:pt x="310" y="0"/>
                  </a:lnTo>
                  <a:cubicBezTo>
                    <a:pt x="262" y="12"/>
                    <a:pt x="179" y="12"/>
                    <a:pt x="179" y="24"/>
                  </a:cubicBezTo>
                  <a:cubicBezTo>
                    <a:pt x="143" y="143"/>
                    <a:pt x="0" y="298"/>
                    <a:pt x="226" y="369"/>
                  </a:cubicBezTo>
                  <a:cubicBezTo>
                    <a:pt x="250" y="358"/>
                    <a:pt x="286" y="322"/>
                    <a:pt x="298" y="274"/>
                  </a:cubicBezTo>
                  <a:cubicBezTo>
                    <a:pt x="298" y="191"/>
                    <a:pt x="310" y="84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8486409" y="483789"/>
              <a:ext cx="12056" cy="16569"/>
            </a:xfrm>
            <a:custGeom>
              <a:avLst/>
              <a:gdLst/>
              <a:ahLst/>
              <a:cxnLst/>
              <a:rect l="l" t="t" r="r" b="b"/>
              <a:pathLst>
                <a:path w="382" h="525" extrusionOk="0">
                  <a:moveTo>
                    <a:pt x="167" y="0"/>
                  </a:moveTo>
                  <a:cubicBezTo>
                    <a:pt x="0" y="84"/>
                    <a:pt x="60" y="274"/>
                    <a:pt x="0" y="417"/>
                  </a:cubicBezTo>
                  <a:cubicBezTo>
                    <a:pt x="12" y="453"/>
                    <a:pt x="24" y="489"/>
                    <a:pt x="60" y="524"/>
                  </a:cubicBezTo>
                  <a:cubicBezTo>
                    <a:pt x="381" y="524"/>
                    <a:pt x="119" y="227"/>
                    <a:pt x="226" y="108"/>
                  </a:cubicBezTo>
                  <a:cubicBezTo>
                    <a:pt x="203" y="72"/>
                    <a:pt x="179" y="24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8424017" y="354902"/>
              <a:ext cx="7922" cy="11298"/>
            </a:xfrm>
            <a:custGeom>
              <a:avLst/>
              <a:gdLst/>
              <a:ahLst/>
              <a:cxnLst/>
              <a:rect l="l" t="t" r="r" b="b"/>
              <a:pathLst>
                <a:path w="251" h="358" extrusionOk="0">
                  <a:moveTo>
                    <a:pt x="215" y="1"/>
                  </a:moveTo>
                  <a:cubicBezTo>
                    <a:pt x="144" y="96"/>
                    <a:pt x="1" y="155"/>
                    <a:pt x="72" y="358"/>
                  </a:cubicBezTo>
                  <a:cubicBezTo>
                    <a:pt x="203" y="298"/>
                    <a:pt x="251" y="179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8188428" y="133199"/>
              <a:ext cx="13192" cy="15843"/>
            </a:xfrm>
            <a:custGeom>
              <a:avLst/>
              <a:gdLst/>
              <a:ahLst/>
              <a:cxnLst/>
              <a:rect l="l" t="t" r="r" b="b"/>
              <a:pathLst>
                <a:path w="418" h="502" extrusionOk="0">
                  <a:moveTo>
                    <a:pt x="334" y="1"/>
                  </a:moveTo>
                  <a:cubicBezTo>
                    <a:pt x="120" y="25"/>
                    <a:pt x="0" y="132"/>
                    <a:pt x="36" y="394"/>
                  </a:cubicBezTo>
                  <a:cubicBezTo>
                    <a:pt x="60" y="442"/>
                    <a:pt x="84" y="465"/>
                    <a:pt x="108" y="501"/>
                  </a:cubicBezTo>
                  <a:cubicBezTo>
                    <a:pt x="215" y="370"/>
                    <a:pt x="322" y="263"/>
                    <a:pt x="417" y="120"/>
                  </a:cubicBezTo>
                  <a:cubicBezTo>
                    <a:pt x="405" y="72"/>
                    <a:pt x="393" y="49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8472113" y="457564"/>
              <a:ext cx="10573" cy="8206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87" y="1"/>
                  </a:moveTo>
                  <a:cubicBezTo>
                    <a:pt x="163" y="1"/>
                    <a:pt x="136" y="14"/>
                    <a:pt x="108" y="46"/>
                  </a:cubicBezTo>
                  <a:cubicBezTo>
                    <a:pt x="48" y="117"/>
                    <a:pt x="1" y="224"/>
                    <a:pt x="155" y="260"/>
                  </a:cubicBezTo>
                  <a:lnTo>
                    <a:pt x="334" y="129"/>
                  </a:lnTo>
                  <a:cubicBezTo>
                    <a:pt x="292" y="71"/>
                    <a:pt x="245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8631076" y="693973"/>
              <a:ext cx="13161" cy="11551"/>
            </a:xfrm>
            <a:custGeom>
              <a:avLst/>
              <a:gdLst/>
              <a:ahLst/>
              <a:cxnLst/>
              <a:rect l="l" t="t" r="r" b="b"/>
              <a:pathLst>
                <a:path w="417" h="366" extrusionOk="0">
                  <a:moveTo>
                    <a:pt x="167" y="0"/>
                  </a:moveTo>
                  <a:cubicBezTo>
                    <a:pt x="101" y="0"/>
                    <a:pt x="34" y="43"/>
                    <a:pt x="0" y="151"/>
                  </a:cubicBezTo>
                  <a:cubicBezTo>
                    <a:pt x="48" y="222"/>
                    <a:pt x="83" y="306"/>
                    <a:pt x="131" y="365"/>
                  </a:cubicBezTo>
                  <a:cubicBezTo>
                    <a:pt x="191" y="258"/>
                    <a:pt x="417" y="246"/>
                    <a:pt x="298" y="68"/>
                  </a:cubicBezTo>
                  <a:cubicBezTo>
                    <a:pt x="267" y="26"/>
                    <a:pt x="21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8233526" y="169650"/>
              <a:ext cx="18052" cy="12056"/>
            </a:xfrm>
            <a:custGeom>
              <a:avLst/>
              <a:gdLst/>
              <a:ahLst/>
              <a:cxnLst/>
              <a:rect l="l" t="t" r="r" b="b"/>
              <a:pathLst>
                <a:path w="572" h="382" extrusionOk="0">
                  <a:moveTo>
                    <a:pt x="238" y="1"/>
                  </a:moveTo>
                  <a:lnTo>
                    <a:pt x="238" y="1"/>
                  </a:lnTo>
                  <a:cubicBezTo>
                    <a:pt x="0" y="203"/>
                    <a:pt x="298" y="251"/>
                    <a:pt x="334" y="382"/>
                  </a:cubicBezTo>
                  <a:cubicBezTo>
                    <a:pt x="572" y="179"/>
                    <a:pt x="381" y="96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8605134" y="683306"/>
              <a:ext cx="13571" cy="12719"/>
            </a:xfrm>
            <a:custGeom>
              <a:avLst/>
              <a:gdLst/>
              <a:ahLst/>
              <a:cxnLst/>
              <a:rect l="l" t="t" r="r" b="b"/>
              <a:pathLst>
                <a:path w="430" h="403" extrusionOk="0">
                  <a:moveTo>
                    <a:pt x="286" y="1"/>
                  </a:moveTo>
                  <a:cubicBezTo>
                    <a:pt x="191" y="72"/>
                    <a:pt x="96" y="132"/>
                    <a:pt x="0" y="215"/>
                  </a:cubicBezTo>
                  <a:cubicBezTo>
                    <a:pt x="79" y="333"/>
                    <a:pt x="175" y="403"/>
                    <a:pt x="293" y="403"/>
                  </a:cubicBezTo>
                  <a:cubicBezTo>
                    <a:pt x="318" y="403"/>
                    <a:pt x="343" y="400"/>
                    <a:pt x="370" y="394"/>
                  </a:cubicBezTo>
                  <a:cubicBezTo>
                    <a:pt x="393" y="251"/>
                    <a:pt x="429" y="96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8613782" y="677310"/>
              <a:ext cx="17674" cy="18431"/>
            </a:xfrm>
            <a:custGeom>
              <a:avLst/>
              <a:gdLst/>
              <a:ahLst/>
              <a:cxnLst/>
              <a:rect l="l" t="t" r="r" b="b"/>
              <a:pathLst>
                <a:path w="560" h="584" extrusionOk="0">
                  <a:moveTo>
                    <a:pt x="24" y="0"/>
                  </a:moveTo>
                  <a:cubicBezTo>
                    <a:pt x="12" y="60"/>
                    <a:pt x="12" y="131"/>
                    <a:pt x="0" y="191"/>
                  </a:cubicBezTo>
                  <a:cubicBezTo>
                    <a:pt x="24" y="310"/>
                    <a:pt x="60" y="441"/>
                    <a:pt x="84" y="584"/>
                  </a:cubicBezTo>
                  <a:cubicBezTo>
                    <a:pt x="310" y="357"/>
                    <a:pt x="560" y="119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8604377" y="664150"/>
              <a:ext cx="8679" cy="7322"/>
            </a:xfrm>
            <a:custGeom>
              <a:avLst/>
              <a:gdLst/>
              <a:ahLst/>
              <a:cxnLst/>
              <a:rect l="l" t="t" r="r" b="b"/>
              <a:pathLst>
                <a:path w="275" h="232" extrusionOk="0">
                  <a:moveTo>
                    <a:pt x="84" y="0"/>
                  </a:moveTo>
                  <a:cubicBezTo>
                    <a:pt x="60" y="48"/>
                    <a:pt x="1" y="108"/>
                    <a:pt x="1" y="131"/>
                  </a:cubicBezTo>
                  <a:cubicBezTo>
                    <a:pt x="24" y="216"/>
                    <a:pt x="72" y="231"/>
                    <a:pt x="125" y="231"/>
                  </a:cubicBezTo>
                  <a:cubicBezTo>
                    <a:pt x="155" y="231"/>
                    <a:pt x="186" y="227"/>
                    <a:pt x="215" y="227"/>
                  </a:cubicBezTo>
                  <a:cubicBezTo>
                    <a:pt x="275" y="60"/>
                    <a:pt x="23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8132064" y="95865"/>
              <a:ext cx="15812" cy="12592"/>
            </a:xfrm>
            <a:custGeom>
              <a:avLst/>
              <a:gdLst/>
              <a:ahLst/>
              <a:cxnLst/>
              <a:rect l="l" t="t" r="r" b="b"/>
              <a:pathLst>
                <a:path w="501" h="399" extrusionOk="0">
                  <a:moveTo>
                    <a:pt x="173" y="1"/>
                  </a:moveTo>
                  <a:cubicBezTo>
                    <a:pt x="116" y="1"/>
                    <a:pt x="58" y="21"/>
                    <a:pt x="1" y="89"/>
                  </a:cubicBezTo>
                  <a:cubicBezTo>
                    <a:pt x="120" y="196"/>
                    <a:pt x="262" y="291"/>
                    <a:pt x="382" y="398"/>
                  </a:cubicBezTo>
                  <a:cubicBezTo>
                    <a:pt x="417" y="315"/>
                    <a:pt x="453" y="231"/>
                    <a:pt x="501" y="148"/>
                  </a:cubicBezTo>
                  <a:cubicBezTo>
                    <a:pt x="465" y="112"/>
                    <a:pt x="453" y="89"/>
                    <a:pt x="417" y="53"/>
                  </a:cubicBezTo>
                  <a:cubicBezTo>
                    <a:pt x="339" y="46"/>
                    <a:pt x="25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8422881" y="405586"/>
              <a:ext cx="9815" cy="12087"/>
            </a:xfrm>
            <a:custGeom>
              <a:avLst/>
              <a:gdLst/>
              <a:ahLst/>
              <a:cxnLst/>
              <a:rect l="l" t="t" r="r" b="b"/>
              <a:pathLst>
                <a:path w="311" h="383" extrusionOk="0">
                  <a:moveTo>
                    <a:pt x="34" y="0"/>
                  </a:moveTo>
                  <a:cubicBezTo>
                    <a:pt x="24" y="0"/>
                    <a:pt x="13" y="1"/>
                    <a:pt x="1" y="2"/>
                  </a:cubicBezTo>
                  <a:cubicBezTo>
                    <a:pt x="72" y="169"/>
                    <a:pt x="120" y="359"/>
                    <a:pt x="311" y="383"/>
                  </a:cubicBezTo>
                  <a:cubicBezTo>
                    <a:pt x="242" y="224"/>
                    <a:pt x="250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8164002" y="109530"/>
              <a:ext cx="19946" cy="15622"/>
            </a:xfrm>
            <a:custGeom>
              <a:avLst/>
              <a:gdLst/>
              <a:ahLst/>
              <a:cxnLst/>
              <a:rect l="l" t="t" r="r" b="b"/>
              <a:pathLst>
                <a:path w="632" h="495" extrusionOk="0">
                  <a:moveTo>
                    <a:pt x="36" y="60"/>
                  </a:moveTo>
                  <a:cubicBezTo>
                    <a:pt x="36" y="179"/>
                    <a:pt x="24" y="275"/>
                    <a:pt x="1" y="394"/>
                  </a:cubicBezTo>
                  <a:cubicBezTo>
                    <a:pt x="76" y="422"/>
                    <a:pt x="144" y="495"/>
                    <a:pt x="227" y="495"/>
                  </a:cubicBezTo>
                  <a:cubicBezTo>
                    <a:pt x="250" y="495"/>
                    <a:pt x="273" y="490"/>
                    <a:pt x="298" y="477"/>
                  </a:cubicBezTo>
                  <a:cubicBezTo>
                    <a:pt x="632" y="1"/>
                    <a:pt x="167" y="156"/>
                    <a:pt x="36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8164002" y="121680"/>
              <a:ext cx="19946" cy="13066"/>
            </a:xfrm>
            <a:custGeom>
              <a:avLst/>
              <a:gdLst/>
              <a:ahLst/>
              <a:cxnLst/>
              <a:rect l="l" t="t" r="r" b="b"/>
              <a:pathLst>
                <a:path w="632" h="414" extrusionOk="0">
                  <a:moveTo>
                    <a:pt x="83" y="0"/>
                  </a:moveTo>
                  <a:cubicBezTo>
                    <a:pt x="57" y="0"/>
                    <a:pt x="29" y="3"/>
                    <a:pt x="1" y="9"/>
                  </a:cubicBezTo>
                  <a:cubicBezTo>
                    <a:pt x="24" y="56"/>
                    <a:pt x="36" y="104"/>
                    <a:pt x="36" y="140"/>
                  </a:cubicBezTo>
                  <a:cubicBezTo>
                    <a:pt x="155" y="259"/>
                    <a:pt x="286" y="378"/>
                    <a:pt x="465" y="414"/>
                  </a:cubicBezTo>
                  <a:cubicBezTo>
                    <a:pt x="620" y="390"/>
                    <a:pt x="632" y="283"/>
                    <a:pt x="596" y="140"/>
                  </a:cubicBezTo>
                  <a:cubicBezTo>
                    <a:pt x="501" y="116"/>
                    <a:pt x="405" y="104"/>
                    <a:pt x="298" y="92"/>
                  </a:cubicBezTo>
                  <a:cubicBezTo>
                    <a:pt x="235" y="29"/>
                    <a:pt x="165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8179024" y="126446"/>
              <a:ext cx="19946" cy="21461"/>
            </a:xfrm>
            <a:custGeom>
              <a:avLst/>
              <a:gdLst/>
              <a:ahLst/>
              <a:cxnLst/>
              <a:rect l="l" t="t" r="r" b="b"/>
              <a:pathLst>
                <a:path w="632" h="680" extrusionOk="0">
                  <a:moveTo>
                    <a:pt x="144" y="1"/>
                  </a:moveTo>
                  <a:lnTo>
                    <a:pt x="1" y="263"/>
                  </a:lnTo>
                  <a:cubicBezTo>
                    <a:pt x="84" y="394"/>
                    <a:pt x="167" y="536"/>
                    <a:pt x="239" y="679"/>
                  </a:cubicBezTo>
                  <a:cubicBezTo>
                    <a:pt x="275" y="667"/>
                    <a:pt x="298" y="632"/>
                    <a:pt x="334" y="620"/>
                  </a:cubicBezTo>
                  <a:cubicBezTo>
                    <a:pt x="441" y="501"/>
                    <a:pt x="525" y="370"/>
                    <a:pt x="632" y="239"/>
                  </a:cubicBezTo>
                  <a:cubicBezTo>
                    <a:pt x="501" y="84"/>
                    <a:pt x="334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4"/>
          <p:cNvGrpSpPr/>
          <p:nvPr/>
        </p:nvGrpSpPr>
        <p:grpSpPr>
          <a:xfrm rot="3976711" flipH="1">
            <a:off x="8174940" y="4188210"/>
            <a:ext cx="477650" cy="1769363"/>
            <a:chOff x="8509700" y="2837908"/>
            <a:chExt cx="465603" cy="1724737"/>
          </a:xfrm>
        </p:grpSpPr>
        <p:sp>
          <p:nvSpPr>
            <p:cNvPr id="333" name="Google Shape;333;p4"/>
            <p:cNvSpPr/>
            <p:nvPr/>
          </p:nvSpPr>
          <p:spPr>
            <a:xfrm>
              <a:off x="8583327" y="2841033"/>
              <a:ext cx="391975" cy="1490263"/>
            </a:xfrm>
            <a:custGeom>
              <a:avLst/>
              <a:gdLst/>
              <a:ahLst/>
              <a:cxnLst/>
              <a:rect l="l" t="t" r="r" b="b"/>
              <a:pathLst>
                <a:path w="12420" h="47220" extrusionOk="0">
                  <a:moveTo>
                    <a:pt x="9226" y="45032"/>
                  </a:moveTo>
                  <a:cubicBezTo>
                    <a:pt x="9231" y="45033"/>
                    <a:pt x="9232" y="45033"/>
                    <a:pt x="9233" y="45033"/>
                  </a:cubicBezTo>
                  <a:cubicBezTo>
                    <a:pt x="9233" y="45033"/>
                    <a:pt x="9229" y="45032"/>
                    <a:pt x="9226" y="45032"/>
                  </a:cubicBezTo>
                  <a:close/>
                  <a:moveTo>
                    <a:pt x="9157" y="44977"/>
                  </a:moveTo>
                  <a:cubicBezTo>
                    <a:pt x="9236" y="44977"/>
                    <a:pt x="9261" y="45041"/>
                    <a:pt x="9304" y="45099"/>
                  </a:cubicBezTo>
                  <a:lnTo>
                    <a:pt x="9304" y="45099"/>
                  </a:lnTo>
                  <a:cubicBezTo>
                    <a:pt x="9288" y="45082"/>
                    <a:pt x="9271" y="45065"/>
                    <a:pt x="9252" y="45048"/>
                  </a:cubicBezTo>
                  <a:cubicBezTo>
                    <a:pt x="9224" y="45035"/>
                    <a:pt x="9222" y="45031"/>
                    <a:pt x="9225" y="45031"/>
                  </a:cubicBezTo>
                  <a:cubicBezTo>
                    <a:pt x="9225" y="45031"/>
                    <a:pt x="9225" y="45031"/>
                    <a:pt x="9226" y="45032"/>
                  </a:cubicBezTo>
                  <a:lnTo>
                    <a:pt x="9226" y="45032"/>
                  </a:lnTo>
                  <a:cubicBezTo>
                    <a:pt x="9221" y="45030"/>
                    <a:pt x="9215" y="45028"/>
                    <a:pt x="9204" y="45025"/>
                  </a:cubicBezTo>
                  <a:cubicBezTo>
                    <a:pt x="9157" y="45013"/>
                    <a:pt x="9145" y="44977"/>
                    <a:pt x="9157" y="44977"/>
                  </a:cubicBezTo>
                  <a:close/>
                  <a:moveTo>
                    <a:pt x="7613" y="0"/>
                  </a:moveTo>
                  <a:cubicBezTo>
                    <a:pt x="7285" y="0"/>
                    <a:pt x="7254" y="168"/>
                    <a:pt x="7228" y="698"/>
                  </a:cubicBezTo>
                  <a:cubicBezTo>
                    <a:pt x="7240" y="912"/>
                    <a:pt x="7311" y="1091"/>
                    <a:pt x="7430" y="1257"/>
                  </a:cubicBezTo>
                  <a:cubicBezTo>
                    <a:pt x="7633" y="1507"/>
                    <a:pt x="7716" y="1829"/>
                    <a:pt x="7942" y="2055"/>
                  </a:cubicBezTo>
                  <a:cubicBezTo>
                    <a:pt x="8181" y="2424"/>
                    <a:pt x="8371" y="2829"/>
                    <a:pt x="8478" y="3293"/>
                  </a:cubicBezTo>
                  <a:cubicBezTo>
                    <a:pt x="8621" y="3793"/>
                    <a:pt x="8752" y="4317"/>
                    <a:pt x="8669" y="4865"/>
                  </a:cubicBezTo>
                  <a:cubicBezTo>
                    <a:pt x="8681" y="5210"/>
                    <a:pt x="8538" y="5544"/>
                    <a:pt x="8681" y="5865"/>
                  </a:cubicBezTo>
                  <a:cubicBezTo>
                    <a:pt x="8954" y="6234"/>
                    <a:pt x="8692" y="6615"/>
                    <a:pt x="8692" y="6984"/>
                  </a:cubicBezTo>
                  <a:cubicBezTo>
                    <a:pt x="8609" y="7282"/>
                    <a:pt x="8800" y="7687"/>
                    <a:pt x="8431" y="7877"/>
                  </a:cubicBezTo>
                  <a:cubicBezTo>
                    <a:pt x="8252" y="8163"/>
                    <a:pt x="8204" y="8484"/>
                    <a:pt x="8121" y="8794"/>
                  </a:cubicBezTo>
                  <a:cubicBezTo>
                    <a:pt x="8073" y="8937"/>
                    <a:pt x="8002" y="9032"/>
                    <a:pt x="7930" y="9139"/>
                  </a:cubicBezTo>
                  <a:cubicBezTo>
                    <a:pt x="7776" y="9330"/>
                    <a:pt x="7609" y="9508"/>
                    <a:pt x="7549" y="9782"/>
                  </a:cubicBezTo>
                  <a:cubicBezTo>
                    <a:pt x="7526" y="9913"/>
                    <a:pt x="7442" y="10008"/>
                    <a:pt x="7371" y="10104"/>
                  </a:cubicBezTo>
                  <a:cubicBezTo>
                    <a:pt x="7288" y="10258"/>
                    <a:pt x="7145" y="10377"/>
                    <a:pt x="7073" y="10544"/>
                  </a:cubicBezTo>
                  <a:cubicBezTo>
                    <a:pt x="7061" y="10580"/>
                    <a:pt x="7049" y="10628"/>
                    <a:pt x="7049" y="10687"/>
                  </a:cubicBezTo>
                  <a:cubicBezTo>
                    <a:pt x="7049" y="10842"/>
                    <a:pt x="6966" y="10913"/>
                    <a:pt x="6871" y="10973"/>
                  </a:cubicBezTo>
                  <a:cubicBezTo>
                    <a:pt x="6811" y="10997"/>
                    <a:pt x="6752" y="11056"/>
                    <a:pt x="6716" y="11139"/>
                  </a:cubicBezTo>
                  <a:cubicBezTo>
                    <a:pt x="6692" y="11235"/>
                    <a:pt x="6645" y="11330"/>
                    <a:pt x="6597" y="11437"/>
                  </a:cubicBezTo>
                  <a:cubicBezTo>
                    <a:pt x="6418" y="11735"/>
                    <a:pt x="6299" y="12068"/>
                    <a:pt x="6121" y="12354"/>
                  </a:cubicBezTo>
                  <a:lnTo>
                    <a:pt x="6037" y="12485"/>
                  </a:lnTo>
                  <a:cubicBezTo>
                    <a:pt x="5942" y="12652"/>
                    <a:pt x="5847" y="12783"/>
                    <a:pt x="5692" y="12890"/>
                  </a:cubicBezTo>
                  <a:cubicBezTo>
                    <a:pt x="5466" y="13021"/>
                    <a:pt x="5275" y="13175"/>
                    <a:pt x="5561" y="13461"/>
                  </a:cubicBezTo>
                  <a:cubicBezTo>
                    <a:pt x="5859" y="14021"/>
                    <a:pt x="5323" y="13795"/>
                    <a:pt x="5180" y="13961"/>
                  </a:cubicBezTo>
                  <a:cubicBezTo>
                    <a:pt x="4835" y="14080"/>
                    <a:pt x="4537" y="14271"/>
                    <a:pt x="4466" y="14735"/>
                  </a:cubicBezTo>
                  <a:cubicBezTo>
                    <a:pt x="4418" y="14854"/>
                    <a:pt x="4323" y="14949"/>
                    <a:pt x="4275" y="15069"/>
                  </a:cubicBezTo>
                  <a:cubicBezTo>
                    <a:pt x="4228" y="15188"/>
                    <a:pt x="4204" y="15307"/>
                    <a:pt x="4144" y="15402"/>
                  </a:cubicBezTo>
                  <a:cubicBezTo>
                    <a:pt x="4109" y="15485"/>
                    <a:pt x="4085" y="15545"/>
                    <a:pt x="4085" y="15616"/>
                  </a:cubicBezTo>
                  <a:cubicBezTo>
                    <a:pt x="4168" y="15866"/>
                    <a:pt x="3918" y="15723"/>
                    <a:pt x="3894" y="15819"/>
                  </a:cubicBezTo>
                  <a:cubicBezTo>
                    <a:pt x="3739" y="16021"/>
                    <a:pt x="3549" y="16021"/>
                    <a:pt x="3335" y="16021"/>
                  </a:cubicBezTo>
                  <a:cubicBezTo>
                    <a:pt x="3275" y="16033"/>
                    <a:pt x="3239" y="16045"/>
                    <a:pt x="3192" y="16081"/>
                  </a:cubicBezTo>
                  <a:cubicBezTo>
                    <a:pt x="3025" y="16223"/>
                    <a:pt x="2918" y="16438"/>
                    <a:pt x="2942" y="16676"/>
                  </a:cubicBezTo>
                  <a:cubicBezTo>
                    <a:pt x="2954" y="17033"/>
                    <a:pt x="2799" y="17271"/>
                    <a:pt x="2585" y="17474"/>
                  </a:cubicBezTo>
                  <a:lnTo>
                    <a:pt x="2442" y="17569"/>
                  </a:lnTo>
                  <a:cubicBezTo>
                    <a:pt x="2287" y="17640"/>
                    <a:pt x="2085" y="17664"/>
                    <a:pt x="2013" y="17890"/>
                  </a:cubicBezTo>
                  <a:cubicBezTo>
                    <a:pt x="1965" y="18057"/>
                    <a:pt x="1906" y="18236"/>
                    <a:pt x="1989" y="18378"/>
                  </a:cubicBezTo>
                  <a:cubicBezTo>
                    <a:pt x="2085" y="18640"/>
                    <a:pt x="1989" y="18855"/>
                    <a:pt x="1834" y="18938"/>
                  </a:cubicBezTo>
                  <a:cubicBezTo>
                    <a:pt x="1537" y="19081"/>
                    <a:pt x="1644" y="19295"/>
                    <a:pt x="1763" y="19426"/>
                  </a:cubicBezTo>
                  <a:cubicBezTo>
                    <a:pt x="2120" y="19855"/>
                    <a:pt x="1942" y="20164"/>
                    <a:pt x="1608" y="20450"/>
                  </a:cubicBezTo>
                  <a:cubicBezTo>
                    <a:pt x="1573" y="20617"/>
                    <a:pt x="1632" y="20748"/>
                    <a:pt x="1751" y="20843"/>
                  </a:cubicBezTo>
                  <a:cubicBezTo>
                    <a:pt x="1778" y="20864"/>
                    <a:pt x="1808" y="20871"/>
                    <a:pt x="1840" y="20871"/>
                  </a:cubicBezTo>
                  <a:cubicBezTo>
                    <a:pt x="1890" y="20871"/>
                    <a:pt x="1946" y="20855"/>
                    <a:pt x="2001" y="20855"/>
                  </a:cubicBezTo>
                  <a:cubicBezTo>
                    <a:pt x="2068" y="20855"/>
                    <a:pt x="2136" y="20879"/>
                    <a:pt x="2192" y="20986"/>
                  </a:cubicBezTo>
                  <a:cubicBezTo>
                    <a:pt x="1954" y="21034"/>
                    <a:pt x="1870" y="21260"/>
                    <a:pt x="1775" y="21474"/>
                  </a:cubicBezTo>
                  <a:cubicBezTo>
                    <a:pt x="1687" y="21605"/>
                    <a:pt x="1626" y="21801"/>
                    <a:pt x="1486" y="21801"/>
                  </a:cubicBezTo>
                  <a:cubicBezTo>
                    <a:pt x="1435" y="21801"/>
                    <a:pt x="1374" y="21775"/>
                    <a:pt x="1299" y="21712"/>
                  </a:cubicBezTo>
                  <a:cubicBezTo>
                    <a:pt x="1112" y="21332"/>
                    <a:pt x="1038" y="21181"/>
                    <a:pt x="878" y="21181"/>
                  </a:cubicBezTo>
                  <a:cubicBezTo>
                    <a:pt x="773" y="21181"/>
                    <a:pt x="630" y="21246"/>
                    <a:pt x="394" y="21355"/>
                  </a:cubicBezTo>
                  <a:cubicBezTo>
                    <a:pt x="263" y="21415"/>
                    <a:pt x="227" y="21557"/>
                    <a:pt x="180" y="21688"/>
                  </a:cubicBezTo>
                  <a:cubicBezTo>
                    <a:pt x="120" y="21855"/>
                    <a:pt x="1" y="22034"/>
                    <a:pt x="215" y="22165"/>
                  </a:cubicBezTo>
                  <a:cubicBezTo>
                    <a:pt x="322" y="22236"/>
                    <a:pt x="275" y="22331"/>
                    <a:pt x="263" y="22427"/>
                  </a:cubicBezTo>
                  <a:cubicBezTo>
                    <a:pt x="168" y="22724"/>
                    <a:pt x="60" y="23046"/>
                    <a:pt x="418" y="23224"/>
                  </a:cubicBezTo>
                  <a:cubicBezTo>
                    <a:pt x="834" y="23320"/>
                    <a:pt x="656" y="23677"/>
                    <a:pt x="656" y="23962"/>
                  </a:cubicBezTo>
                  <a:cubicBezTo>
                    <a:pt x="656" y="24093"/>
                    <a:pt x="691" y="24201"/>
                    <a:pt x="739" y="24320"/>
                  </a:cubicBezTo>
                  <a:cubicBezTo>
                    <a:pt x="763" y="24379"/>
                    <a:pt x="858" y="24451"/>
                    <a:pt x="763" y="24546"/>
                  </a:cubicBezTo>
                  <a:cubicBezTo>
                    <a:pt x="811" y="24379"/>
                    <a:pt x="691" y="24415"/>
                    <a:pt x="620" y="24391"/>
                  </a:cubicBezTo>
                  <a:lnTo>
                    <a:pt x="620" y="24391"/>
                  </a:lnTo>
                  <a:cubicBezTo>
                    <a:pt x="382" y="24772"/>
                    <a:pt x="680" y="24855"/>
                    <a:pt x="858" y="25022"/>
                  </a:cubicBezTo>
                  <a:cubicBezTo>
                    <a:pt x="918" y="25094"/>
                    <a:pt x="953" y="25141"/>
                    <a:pt x="834" y="25189"/>
                  </a:cubicBezTo>
                  <a:cubicBezTo>
                    <a:pt x="703" y="25225"/>
                    <a:pt x="656" y="25320"/>
                    <a:pt x="763" y="25451"/>
                  </a:cubicBezTo>
                  <a:cubicBezTo>
                    <a:pt x="1096" y="25915"/>
                    <a:pt x="1477" y="26320"/>
                    <a:pt x="1882" y="26677"/>
                  </a:cubicBezTo>
                  <a:cubicBezTo>
                    <a:pt x="1954" y="26677"/>
                    <a:pt x="2077" y="26572"/>
                    <a:pt x="2111" y="26572"/>
                  </a:cubicBezTo>
                  <a:cubicBezTo>
                    <a:pt x="2117" y="26572"/>
                    <a:pt x="2120" y="26575"/>
                    <a:pt x="2120" y="26582"/>
                  </a:cubicBezTo>
                  <a:cubicBezTo>
                    <a:pt x="2120" y="26987"/>
                    <a:pt x="2370" y="27034"/>
                    <a:pt x="2620" y="27106"/>
                  </a:cubicBezTo>
                  <a:cubicBezTo>
                    <a:pt x="2727" y="27130"/>
                    <a:pt x="2668" y="27284"/>
                    <a:pt x="2680" y="27391"/>
                  </a:cubicBezTo>
                  <a:cubicBezTo>
                    <a:pt x="2716" y="27808"/>
                    <a:pt x="3073" y="27892"/>
                    <a:pt x="3263" y="28130"/>
                  </a:cubicBezTo>
                  <a:cubicBezTo>
                    <a:pt x="3370" y="28237"/>
                    <a:pt x="3489" y="28344"/>
                    <a:pt x="3609" y="28439"/>
                  </a:cubicBezTo>
                  <a:cubicBezTo>
                    <a:pt x="3859" y="28594"/>
                    <a:pt x="4037" y="28844"/>
                    <a:pt x="4204" y="29094"/>
                  </a:cubicBezTo>
                  <a:cubicBezTo>
                    <a:pt x="4228" y="29154"/>
                    <a:pt x="4275" y="29201"/>
                    <a:pt x="4311" y="29261"/>
                  </a:cubicBezTo>
                  <a:cubicBezTo>
                    <a:pt x="4466" y="29487"/>
                    <a:pt x="4692" y="29630"/>
                    <a:pt x="4859" y="29856"/>
                  </a:cubicBezTo>
                  <a:cubicBezTo>
                    <a:pt x="5038" y="29962"/>
                    <a:pt x="5218" y="30114"/>
                    <a:pt x="5439" y="30114"/>
                  </a:cubicBezTo>
                  <a:cubicBezTo>
                    <a:pt x="5467" y="30114"/>
                    <a:pt x="5496" y="30111"/>
                    <a:pt x="5525" y="30106"/>
                  </a:cubicBezTo>
                  <a:cubicBezTo>
                    <a:pt x="5692" y="30082"/>
                    <a:pt x="5835" y="30023"/>
                    <a:pt x="5954" y="29904"/>
                  </a:cubicBezTo>
                  <a:cubicBezTo>
                    <a:pt x="6097" y="29689"/>
                    <a:pt x="6454" y="29749"/>
                    <a:pt x="6430" y="29368"/>
                  </a:cubicBezTo>
                  <a:cubicBezTo>
                    <a:pt x="6406" y="29368"/>
                    <a:pt x="6395" y="29356"/>
                    <a:pt x="6395" y="29332"/>
                  </a:cubicBezTo>
                  <a:cubicBezTo>
                    <a:pt x="6395" y="29308"/>
                    <a:pt x="6395" y="29296"/>
                    <a:pt x="6418" y="29296"/>
                  </a:cubicBezTo>
                  <a:cubicBezTo>
                    <a:pt x="6418" y="29296"/>
                    <a:pt x="6442" y="29308"/>
                    <a:pt x="6454" y="29332"/>
                  </a:cubicBezTo>
                  <a:cubicBezTo>
                    <a:pt x="6514" y="29737"/>
                    <a:pt x="6252" y="29797"/>
                    <a:pt x="6002" y="29868"/>
                  </a:cubicBezTo>
                  <a:cubicBezTo>
                    <a:pt x="5859" y="30035"/>
                    <a:pt x="5680" y="30201"/>
                    <a:pt x="5597" y="30439"/>
                  </a:cubicBezTo>
                  <a:cubicBezTo>
                    <a:pt x="5585" y="30499"/>
                    <a:pt x="5585" y="30547"/>
                    <a:pt x="5585" y="30606"/>
                  </a:cubicBezTo>
                  <a:cubicBezTo>
                    <a:pt x="5585" y="30701"/>
                    <a:pt x="5585" y="30797"/>
                    <a:pt x="5573" y="30904"/>
                  </a:cubicBezTo>
                  <a:lnTo>
                    <a:pt x="5573" y="30987"/>
                  </a:lnTo>
                  <a:cubicBezTo>
                    <a:pt x="5811" y="31094"/>
                    <a:pt x="5859" y="31380"/>
                    <a:pt x="6025" y="31559"/>
                  </a:cubicBezTo>
                  <a:cubicBezTo>
                    <a:pt x="6121" y="31594"/>
                    <a:pt x="6240" y="31582"/>
                    <a:pt x="6347" y="31642"/>
                  </a:cubicBezTo>
                  <a:cubicBezTo>
                    <a:pt x="6502" y="31713"/>
                    <a:pt x="6573" y="31916"/>
                    <a:pt x="6752" y="31952"/>
                  </a:cubicBezTo>
                  <a:cubicBezTo>
                    <a:pt x="6811" y="31940"/>
                    <a:pt x="6859" y="31940"/>
                    <a:pt x="6895" y="31916"/>
                  </a:cubicBezTo>
                  <a:cubicBezTo>
                    <a:pt x="7157" y="31749"/>
                    <a:pt x="7192" y="31523"/>
                    <a:pt x="7002" y="31261"/>
                  </a:cubicBezTo>
                  <a:cubicBezTo>
                    <a:pt x="7072" y="31239"/>
                    <a:pt x="7134" y="31229"/>
                    <a:pt x="7189" y="31229"/>
                  </a:cubicBezTo>
                  <a:cubicBezTo>
                    <a:pt x="7580" y="31229"/>
                    <a:pt x="7617" y="31729"/>
                    <a:pt x="7847" y="31928"/>
                  </a:cubicBezTo>
                  <a:cubicBezTo>
                    <a:pt x="7478" y="32654"/>
                    <a:pt x="8145" y="32452"/>
                    <a:pt x="8371" y="32642"/>
                  </a:cubicBezTo>
                  <a:cubicBezTo>
                    <a:pt x="7942" y="32785"/>
                    <a:pt x="7764" y="33226"/>
                    <a:pt x="7788" y="33999"/>
                  </a:cubicBezTo>
                  <a:cubicBezTo>
                    <a:pt x="7788" y="34059"/>
                    <a:pt x="7788" y="34118"/>
                    <a:pt x="7811" y="34178"/>
                  </a:cubicBezTo>
                  <a:cubicBezTo>
                    <a:pt x="7847" y="34333"/>
                    <a:pt x="7859" y="34499"/>
                    <a:pt x="7930" y="34666"/>
                  </a:cubicBezTo>
                  <a:cubicBezTo>
                    <a:pt x="8002" y="34809"/>
                    <a:pt x="8073" y="34952"/>
                    <a:pt x="8121" y="35107"/>
                  </a:cubicBezTo>
                  <a:cubicBezTo>
                    <a:pt x="8157" y="35226"/>
                    <a:pt x="8192" y="35369"/>
                    <a:pt x="8240" y="35500"/>
                  </a:cubicBezTo>
                  <a:cubicBezTo>
                    <a:pt x="8311" y="35762"/>
                    <a:pt x="8502" y="35964"/>
                    <a:pt x="8597" y="36226"/>
                  </a:cubicBezTo>
                  <a:cubicBezTo>
                    <a:pt x="8740" y="36476"/>
                    <a:pt x="8847" y="36750"/>
                    <a:pt x="8895" y="37059"/>
                  </a:cubicBezTo>
                  <a:cubicBezTo>
                    <a:pt x="8919" y="37155"/>
                    <a:pt x="8954" y="37214"/>
                    <a:pt x="9014" y="37274"/>
                  </a:cubicBezTo>
                  <a:cubicBezTo>
                    <a:pt x="9157" y="37452"/>
                    <a:pt x="9014" y="37667"/>
                    <a:pt x="9097" y="37869"/>
                  </a:cubicBezTo>
                  <a:cubicBezTo>
                    <a:pt x="9157" y="38107"/>
                    <a:pt x="9121" y="38345"/>
                    <a:pt x="9157" y="38583"/>
                  </a:cubicBezTo>
                  <a:cubicBezTo>
                    <a:pt x="9181" y="38643"/>
                    <a:pt x="9216" y="38679"/>
                    <a:pt x="9193" y="38726"/>
                  </a:cubicBezTo>
                  <a:cubicBezTo>
                    <a:pt x="9179" y="38743"/>
                    <a:pt x="9165" y="38750"/>
                    <a:pt x="9152" y="38750"/>
                  </a:cubicBezTo>
                  <a:cubicBezTo>
                    <a:pt x="9120" y="38750"/>
                    <a:pt x="9090" y="38711"/>
                    <a:pt x="9073" y="38702"/>
                  </a:cubicBezTo>
                  <a:cubicBezTo>
                    <a:pt x="8895" y="38702"/>
                    <a:pt x="8752" y="38821"/>
                    <a:pt x="8633" y="38952"/>
                  </a:cubicBezTo>
                  <a:cubicBezTo>
                    <a:pt x="8609" y="39000"/>
                    <a:pt x="8609" y="39060"/>
                    <a:pt x="8609" y="39119"/>
                  </a:cubicBezTo>
                  <a:cubicBezTo>
                    <a:pt x="8669" y="39322"/>
                    <a:pt x="8835" y="39452"/>
                    <a:pt x="8919" y="39655"/>
                  </a:cubicBezTo>
                  <a:cubicBezTo>
                    <a:pt x="8919" y="39798"/>
                    <a:pt x="8788" y="39833"/>
                    <a:pt x="8716" y="39905"/>
                  </a:cubicBezTo>
                  <a:cubicBezTo>
                    <a:pt x="8419" y="40214"/>
                    <a:pt x="8442" y="40393"/>
                    <a:pt x="8800" y="40584"/>
                  </a:cubicBezTo>
                  <a:cubicBezTo>
                    <a:pt x="8871" y="40631"/>
                    <a:pt x="8966" y="40667"/>
                    <a:pt x="9038" y="40726"/>
                  </a:cubicBezTo>
                  <a:cubicBezTo>
                    <a:pt x="9157" y="40857"/>
                    <a:pt x="9407" y="40905"/>
                    <a:pt x="9312" y="41179"/>
                  </a:cubicBezTo>
                  <a:cubicBezTo>
                    <a:pt x="9251" y="41315"/>
                    <a:pt x="9152" y="41336"/>
                    <a:pt x="9047" y="41336"/>
                  </a:cubicBezTo>
                  <a:cubicBezTo>
                    <a:pt x="9003" y="41336"/>
                    <a:pt x="8957" y="41332"/>
                    <a:pt x="8913" y="41332"/>
                  </a:cubicBezTo>
                  <a:cubicBezTo>
                    <a:pt x="8899" y="41332"/>
                    <a:pt x="8885" y="41333"/>
                    <a:pt x="8871" y="41334"/>
                  </a:cubicBezTo>
                  <a:cubicBezTo>
                    <a:pt x="8843" y="41338"/>
                    <a:pt x="8814" y="41339"/>
                    <a:pt x="8785" y="41339"/>
                  </a:cubicBezTo>
                  <a:cubicBezTo>
                    <a:pt x="8726" y="41339"/>
                    <a:pt x="8665" y="41334"/>
                    <a:pt x="8609" y="41334"/>
                  </a:cubicBezTo>
                  <a:cubicBezTo>
                    <a:pt x="8478" y="41346"/>
                    <a:pt x="8335" y="41346"/>
                    <a:pt x="8204" y="41393"/>
                  </a:cubicBezTo>
                  <a:cubicBezTo>
                    <a:pt x="8133" y="41417"/>
                    <a:pt x="8073" y="41477"/>
                    <a:pt x="8038" y="41572"/>
                  </a:cubicBezTo>
                  <a:cubicBezTo>
                    <a:pt x="8014" y="41810"/>
                    <a:pt x="8216" y="41858"/>
                    <a:pt x="8395" y="41989"/>
                  </a:cubicBezTo>
                  <a:cubicBezTo>
                    <a:pt x="8192" y="42012"/>
                    <a:pt x="8038" y="41977"/>
                    <a:pt x="7907" y="42060"/>
                  </a:cubicBezTo>
                  <a:cubicBezTo>
                    <a:pt x="7859" y="42108"/>
                    <a:pt x="7847" y="42155"/>
                    <a:pt x="7847" y="42215"/>
                  </a:cubicBezTo>
                  <a:cubicBezTo>
                    <a:pt x="8014" y="42489"/>
                    <a:pt x="7859" y="42810"/>
                    <a:pt x="7919" y="43084"/>
                  </a:cubicBezTo>
                  <a:cubicBezTo>
                    <a:pt x="7835" y="43358"/>
                    <a:pt x="7621" y="43346"/>
                    <a:pt x="7430" y="43382"/>
                  </a:cubicBezTo>
                  <a:cubicBezTo>
                    <a:pt x="7371" y="43405"/>
                    <a:pt x="7323" y="43417"/>
                    <a:pt x="7288" y="43429"/>
                  </a:cubicBezTo>
                  <a:cubicBezTo>
                    <a:pt x="7168" y="43477"/>
                    <a:pt x="7073" y="43560"/>
                    <a:pt x="7061" y="43727"/>
                  </a:cubicBezTo>
                  <a:cubicBezTo>
                    <a:pt x="7073" y="43846"/>
                    <a:pt x="7145" y="43905"/>
                    <a:pt x="7204" y="44001"/>
                  </a:cubicBezTo>
                  <a:cubicBezTo>
                    <a:pt x="7264" y="44072"/>
                    <a:pt x="7311" y="44155"/>
                    <a:pt x="7347" y="44263"/>
                  </a:cubicBezTo>
                  <a:cubicBezTo>
                    <a:pt x="7549" y="44798"/>
                    <a:pt x="7073" y="44846"/>
                    <a:pt x="6883" y="45084"/>
                  </a:cubicBezTo>
                  <a:cubicBezTo>
                    <a:pt x="6758" y="45084"/>
                    <a:pt x="6826" y="45400"/>
                    <a:pt x="6703" y="45400"/>
                  </a:cubicBezTo>
                  <a:cubicBezTo>
                    <a:pt x="6673" y="45400"/>
                    <a:pt x="6632" y="45381"/>
                    <a:pt x="6573" y="45334"/>
                  </a:cubicBezTo>
                  <a:cubicBezTo>
                    <a:pt x="6534" y="45317"/>
                    <a:pt x="6496" y="45309"/>
                    <a:pt x="6459" y="45309"/>
                  </a:cubicBezTo>
                  <a:cubicBezTo>
                    <a:pt x="6396" y="45309"/>
                    <a:pt x="6336" y="45332"/>
                    <a:pt x="6276" y="45370"/>
                  </a:cubicBezTo>
                  <a:cubicBezTo>
                    <a:pt x="6121" y="45572"/>
                    <a:pt x="5764" y="45727"/>
                    <a:pt x="6049" y="46108"/>
                  </a:cubicBezTo>
                  <a:cubicBezTo>
                    <a:pt x="6101" y="46124"/>
                    <a:pt x="6165" y="46126"/>
                    <a:pt x="6230" y="46126"/>
                  </a:cubicBezTo>
                  <a:cubicBezTo>
                    <a:pt x="6245" y="46126"/>
                    <a:pt x="6260" y="46126"/>
                    <a:pt x="6275" y="46126"/>
                  </a:cubicBezTo>
                  <a:cubicBezTo>
                    <a:pt x="6483" y="46126"/>
                    <a:pt x="6676" y="46141"/>
                    <a:pt x="6478" y="46596"/>
                  </a:cubicBezTo>
                  <a:cubicBezTo>
                    <a:pt x="6478" y="46870"/>
                    <a:pt x="6645" y="46953"/>
                    <a:pt x="6847" y="46989"/>
                  </a:cubicBezTo>
                  <a:cubicBezTo>
                    <a:pt x="7633" y="46620"/>
                    <a:pt x="7669" y="46477"/>
                    <a:pt x="7371" y="45560"/>
                  </a:cubicBezTo>
                  <a:lnTo>
                    <a:pt x="7371" y="45560"/>
                  </a:lnTo>
                  <a:cubicBezTo>
                    <a:pt x="7645" y="45810"/>
                    <a:pt x="7645" y="46144"/>
                    <a:pt x="7538" y="46501"/>
                  </a:cubicBezTo>
                  <a:cubicBezTo>
                    <a:pt x="7347" y="47180"/>
                    <a:pt x="7347" y="47192"/>
                    <a:pt x="7978" y="47192"/>
                  </a:cubicBezTo>
                  <a:cubicBezTo>
                    <a:pt x="8111" y="47087"/>
                    <a:pt x="8242" y="47034"/>
                    <a:pt x="8371" y="47034"/>
                  </a:cubicBezTo>
                  <a:cubicBezTo>
                    <a:pt x="8507" y="47034"/>
                    <a:pt x="8641" y="47093"/>
                    <a:pt x="8776" y="47215"/>
                  </a:cubicBezTo>
                  <a:cubicBezTo>
                    <a:pt x="8785" y="47218"/>
                    <a:pt x="8794" y="47220"/>
                    <a:pt x="8802" y="47220"/>
                  </a:cubicBezTo>
                  <a:cubicBezTo>
                    <a:pt x="8829" y="47220"/>
                    <a:pt x="8853" y="47206"/>
                    <a:pt x="8871" y="47180"/>
                  </a:cubicBezTo>
                  <a:cubicBezTo>
                    <a:pt x="8966" y="47013"/>
                    <a:pt x="8931" y="46799"/>
                    <a:pt x="9050" y="46632"/>
                  </a:cubicBezTo>
                  <a:cubicBezTo>
                    <a:pt x="9193" y="46441"/>
                    <a:pt x="9121" y="46263"/>
                    <a:pt x="8966" y="46108"/>
                  </a:cubicBezTo>
                  <a:cubicBezTo>
                    <a:pt x="8917" y="46065"/>
                    <a:pt x="8876" y="46047"/>
                    <a:pt x="8839" y="46047"/>
                  </a:cubicBezTo>
                  <a:cubicBezTo>
                    <a:pt x="8685" y="46047"/>
                    <a:pt x="8627" y="46369"/>
                    <a:pt x="8467" y="46369"/>
                  </a:cubicBezTo>
                  <a:cubicBezTo>
                    <a:pt x="8439" y="46369"/>
                    <a:pt x="8407" y="46358"/>
                    <a:pt x="8371" y="46334"/>
                  </a:cubicBezTo>
                  <a:lnTo>
                    <a:pt x="8371" y="46334"/>
                  </a:lnTo>
                  <a:cubicBezTo>
                    <a:pt x="8390" y="46337"/>
                    <a:pt x="8408" y="46338"/>
                    <a:pt x="8425" y="46338"/>
                  </a:cubicBezTo>
                  <a:cubicBezTo>
                    <a:pt x="8559" y="46338"/>
                    <a:pt x="8641" y="46256"/>
                    <a:pt x="8704" y="46108"/>
                  </a:cubicBezTo>
                  <a:cubicBezTo>
                    <a:pt x="8755" y="45948"/>
                    <a:pt x="8807" y="45893"/>
                    <a:pt x="8860" y="45893"/>
                  </a:cubicBezTo>
                  <a:cubicBezTo>
                    <a:pt x="8945" y="45893"/>
                    <a:pt x="9033" y="46035"/>
                    <a:pt x="9121" y="46108"/>
                  </a:cubicBezTo>
                  <a:cubicBezTo>
                    <a:pt x="9150" y="46123"/>
                    <a:pt x="9180" y="46129"/>
                    <a:pt x="9211" y="46129"/>
                  </a:cubicBezTo>
                  <a:cubicBezTo>
                    <a:pt x="9281" y="46129"/>
                    <a:pt x="9353" y="46094"/>
                    <a:pt x="9419" y="46037"/>
                  </a:cubicBezTo>
                  <a:cubicBezTo>
                    <a:pt x="9525" y="45709"/>
                    <a:pt x="9555" y="45399"/>
                    <a:pt x="9343" y="45142"/>
                  </a:cubicBezTo>
                  <a:lnTo>
                    <a:pt x="9343" y="45142"/>
                  </a:lnTo>
                  <a:cubicBezTo>
                    <a:pt x="9405" y="45204"/>
                    <a:pt x="9481" y="45252"/>
                    <a:pt x="9571" y="45252"/>
                  </a:cubicBezTo>
                  <a:cubicBezTo>
                    <a:pt x="9580" y="45252"/>
                    <a:pt x="9589" y="45252"/>
                    <a:pt x="9597" y="45251"/>
                  </a:cubicBezTo>
                  <a:cubicBezTo>
                    <a:pt x="9919" y="45025"/>
                    <a:pt x="9931" y="44596"/>
                    <a:pt x="10109" y="44275"/>
                  </a:cubicBezTo>
                  <a:cubicBezTo>
                    <a:pt x="10336" y="44096"/>
                    <a:pt x="10371" y="43798"/>
                    <a:pt x="10431" y="43536"/>
                  </a:cubicBezTo>
                  <a:cubicBezTo>
                    <a:pt x="10609" y="43143"/>
                    <a:pt x="10645" y="42727"/>
                    <a:pt x="10621" y="42310"/>
                  </a:cubicBezTo>
                  <a:cubicBezTo>
                    <a:pt x="10609" y="42072"/>
                    <a:pt x="10645" y="41893"/>
                    <a:pt x="10764" y="41738"/>
                  </a:cubicBezTo>
                  <a:cubicBezTo>
                    <a:pt x="10800" y="41679"/>
                    <a:pt x="10812" y="41631"/>
                    <a:pt x="10824" y="41572"/>
                  </a:cubicBezTo>
                  <a:cubicBezTo>
                    <a:pt x="10848" y="41393"/>
                    <a:pt x="10871" y="41215"/>
                    <a:pt x="10919" y="41036"/>
                  </a:cubicBezTo>
                  <a:cubicBezTo>
                    <a:pt x="10930" y="40968"/>
                    <a:pt x="10931" y="40868"/>
                    <a:pt x="11032" y="40868"/>
                  </a:cubicBezTo>
                  <a:cubicBezTo>
                    <a:pt x="11038" y="40868"/>
                    <a:pt x="11044" y="40869"/>
                    <a:pt x="11050" y="40869"/>
                  </a:cubicBezTo>
                  <a:cubicBezTo>
                    <a:pt x="11163" y="41066"/>
                    <a:pt x="11262" y="41139"/>
                    <a:pt x="11352" y="41139"/>
                  </a:cubicBezTo>
                  <a:cubicBezTo>
                    <a:pt x="11508" y="41139"/>
                    <a:pt x="11636" y="40919"/>
                    <a:pt x="11764" y="40738"/>
                  </a:cubicBezTo>
                  <a:cubicBezTo>
                    <a:pt x="11919" y="40345"/>
                    <a:pt x="11740" y="40143"/>
                    <a:pt x="11455" y="39976"/>
                  </a:cubicBezTo>
                  <a:cubicBezTo>
                    <a:pt x="11413" y="39963"/>
                    <a:pt x="11378" y="39956"/>
                    <a:pt x="11349" y="39956"/>
                  </a:cubicBezTo>
                  <a:cubicBezTo>
                    <a:pt x="11199" y="39956"/>
                    <a:pt x="11189" y="40125"/>
                    <a:pt x="11229" y="40393"/>
                  </a:cubicBezTo>
                  <a:cubicBezTo>
                    <a:pt x="11121" y="40036"/>
                    <a:pt x="11336" y="39893"/>
                    <a:pt x="11359" y="39679"/>
                  </a:cubicBezTo>
                  <a:cubicBezTo>
                    <a:pt x="11353" y="39415"/>
                    <a:pt x="11273" y="39328"/>
                    <a:pt x="11158" y="39328"/>
                  </a:cubicBezTo>
                  <a:cubicBezTo>
                    <a:pt x="11070" y="39328"/>
                    <a:pt x="10961" y="39379"/>
                    <a:pt x="10848" y="39441"/>
                  </a:cubicBezTo>
                  <a:cubicBezTo>
                    <a:pt x="10931" y="39179"/>
                    <a:pt x="11236" y="39129"/>
                    <a:pt x="11292" y="38942"/>
                  </a:cubicBezTo>
                  <a:lnTo>
                    <a:pt x="11292" y="38942"/>
                  </a:lnTo>
                  <a:cubicBezTo>
                    <a:pt x="11276" y="39107"/>
                    <a:pt x="11264" y="39329"/>
                    <a:pt x="11455" y="39500"/>
                  </a:cubicBezTo>
                  <a:cubicBezTo>
                    <a:pt x="11574" y="39607"/>
                    <a:pt x="11359" y="39619"/>
                    <a:pt x="11383" y="39714"/>
                  </a:cubicBezTo>
                  <a:cubicBezTo>
                    <a:pt x="11336" y="39798"/>
                    <a:pt x="11348" y="39869"/>
                    <a:pt x="11407" y="39953"/>
                  </a:cubicBezTo>
                  <a:cubicBezTo>
                    <a:pt x="11565" y="39990"/>
                    <a:pt x="11685" y="40013"/>
                    <a:pt x="11777" y="40013"/>
                  </a:cubicBezTo>
                  <a:cubicBezTo>
                    <a:pt x="12003" y="40013"/>
                    <a:pt x="12062" y="39874"/>
                    <a:pt x="12121" y="39476"/>
                  </a:cubicBezTo>
                  <a:cubicBezTo>
                    <a:pt x="12133" y="39322"/>
                    <a:pt x="12062" y="39179"/>
                    <a:pt x="12217" y="39071"/>
                  </a:cubicBezTo>
                  <a:cubicBezTo>
                    <a:pt x="12419" y="38762"/>
                    <a:pt x="12312" y="38381"/>
                    <a:pt x="12395" y="38048"/>
                  </a:cubicBezTo>
                  <a:cubicBezTo>
                    <a:pt x="12312" y="37714"/>
                    <a:pt x="12407" y="37369"/>
                    <a:pt x="12407" y="37047"/>
                  </a:cubicBezTo>
                  <a:cubicBezTo>
                    <a:pt x="12276" y="36535"/>
                    <a:pt x="12121" y="36035"/>
                    <a:pt x="12062" y="35571"/>
                  </a:cubicBezTo>
                  <a:cubicBezTo>
                    <a:pt x="11824" y="35273"/>
                    <a:pt x="11693" y="34845"/>
                    <a:pt x="11252" y="34797"/>
                  </a:cubicBezTo>
                  <a:cubicBezTo>
                    <a:pt x="11248" y="34795"/>
                    <a:pt x="11242" y="34794"/>
                    <a:pt x="11237" y="34794"/>
                  </a:cubicBezTo>
                  <a:cubicBezTo>
                    <a:pt x="11215" y="34794"/>
                    <a:pt x="11188" y="34809"/>
                    <a:pt x="11169" y="34809"/>
                  </a:cubicBezTo>
                  <a:cubicBezTo>
                    <a:pt x="11181" y="34785"/>
                    <a:pt x="11217" y="34750"/>
                    <a:pt x="11229" y="34738"/>
                  </a:cubicBezTo>
                  <a:cubicBezTo>
                    <a:pt x="11276" y="34678"/>
                    <a:pt x="11312" y="34559"/>
                    <a:pt x="11288" y="34511"/>
                  </a:cubicBezTo>
                  <a:cubicBezTo>
                    <a:pt x="11074" y="34214"/>
                    <a:pt x="11109" y="33797"/>
                    <a:pt x="10776" y="33547"/>
                  </a:cubicBezTo>
                  <a:cubicBezTo>
                    <a:pt x="10562" y="33368"/>
                    <a:pt x="10300" y="33059"/>
                    <a:pt x="10336" y="32642"/>
                  </a:cubicBezTo>
                  <a:cubicBezTo>
                    <a:pt x="10264" y="32487"/>
                    <a:pt x="10228" y="32309"/>
                    <a:pt x="10145" y="32166"/>
                  </a:cubicBezTo>
                  <a:cubicBezTo>
                    <a:pt x="9788" y="31975"/>
                    <a:pt x="9454" y="31594"/>
                    <a:pt x="9335" y="31285"/>
                  </a:cubicBezTo>
                  <a:cubicBezTo>
                    <a:pt x="8954" y="30332"/>
                    <a:pt x="8609" y="29356"/>
                    <a:pt x="8311" y="28368"/>
                  </a:cubicBezTo>
                  <a:cubicBezTo>
                    <a:pt x="7954" y="27177"/>
                    <a:pt x="7311" y="26201"/>
                    <a:pt x="6668" y="25248"/>
                  </a:cubicBezTo>
                  <a:cubicBezTo>
                    <a:pt x="6180" y="24510"/>
                    <a:pt x="5704" y="23843"/>
                    <a:pt x="5621" y="22903"/>
                  </a:cubicBezTo>
                  <a:cubicBezTo>
                    <a:pt x="5644" y="22760"/>
                    <a:pt x="5228" y="22819"/>
                    <a:pt x="5478" y="22546"/>
                  </a:cubicBezTo>
                  <a:cubicBezTo>
                    <a:pt x="5466" y="22046"/>
                    <a:pt x="5537" y="21534"/>
                    <a:pt x="5537" y="21045"/>
                  </a:cubicBezTo>
                  <a:cubicBezTo>
                    <a:pt x="5525" y="20105"/>
                    <a:pt x="5597" y="19248"/>
                    <a:pt x="6180" y="18521"/>
                  </a:cubicBezTo>
                  <a:cubicBezTo>
                    <a:pt x="6228" y="18355"/>
                    <a:pt x="6371" y="18247"/>
                    <a:pt x="6335" y="18057"/>
                  </a:cubicBezTo>
                  <a:cubicBezTo>
                    <a:pt x="6277" y="17893"/>
                    <a:pt x="6172" y="17821"/>
                    <a:pt x="6135" y="17819"/>
                  </a:cubicBezTo>
                  <a:lnTo>
                    <a:pt x="6135" y="17819"/>
                  </a:lnTo>
                  <a:cubicBezTo>
                    <a:pt x="6142" y="17819"/>
                    <a:pt x="6150" y="17819"/>
                    <a:pt x="6157" y="17819"/>
                  </a:cubicBezTo>
                  <a:cubicBezTo>
                    <a:pt x="6473" y="17819"/>
                    <a:pt x="6607" y="17592"/>
                    <a:pt x="6526" y="17093"/>
                  </a:cubicBezTo>
                  <a:cubicBezTo>
                    <a:pt x="6462" y="16735"/>
                    <a:pt x="6790" y="16358"/>
                    <a:pt x="7073" y="16358"/>
                  </a:cubicBezTo>
                  <a:cubicBezTo>
                    <a:pt x="7110" y="16358"/>
                    <a:pt x="7146" y="16364"/>
                    <a:pt x="7180" y="16378"/>
                  </a:cubicBezTo>
                  <a:cubicBezTo>
                    <a:pt x="7490" y="16057"/>
                    <a:pt x="7788" y="15735"/>
                    <a:pt x="8026" y="15330"/>
                  </a:cubicBezTo>
                  <a:cubicBezTo>
                    <a:pt x="8145" y="15033"/>
                    <a:pt x="7919" y="14568"/>
                    <a:pt x="8383" y="14473"/>
                  </a:cubicBezTo>
                  <a:cubicBezTo>
                    <a:pt x="8431" y="14426"/>
                    <a:pt x="8454" y="14378"/>
                    <a:pt x="8490" y="14330"/>
                  </a:cubicBezTo>
                  <a:cubicBezTo>
                    <a:pt x="8383" y="13723"/>
                    <a:pt x="8800" y="13545"/>
                    <a:pt x="9145" y="13306"/>
                  </a:cubicBezTo>
                  <a:cubicBezTo>
                    <a:pt x="9204" y="13164"/>
                    <a:pt x="8966" y="12949"/>
                    <a:pt x="9204" y="12830"/>
                  </a:cubicBezTo>
                  <a:cubicBezTo>
                    <a:pt x="9276" y="12604"/>
                    <a:pt x="9419" y="12402"/>
                    <a:pt x="9574" y="12235"/>
                  </a:cubicBezTo>
                  <a:cubicBezTo>
                    <a:pt x="9919" y="11437"/>
                    <a:pt x="10586" y="10806"/>
                    <a:pt x="10538" y="9806"/>
                  </a:cubicBezTo>
                  <a:cubicBezTo>
                    <a:pt x="10519" y="9593"/>
                    <a:pt x="10515" y="9531"/>
                    <a:pt x="10604" y="9531"/>
                  </a:cubicBezTo>
                  <a:cubicBezTo>
                    <a:pt x="10630" y="9531"/>
                    <a:pt x="10662" y="9536"/>
                    <a:pt x="10705" y="9544"/>
                  </a:cubicBezTo>
                  <a:cubicBezTo>
                    <a:pt x="10718" y="9546"/>
                    <a:pt x="10730" y="9546"/>
                    <a:pt x="10742" y="9546"/>
                  </a:cubicBezTo>
                  <a:cubicBezTo>
                    <a:pt x="10924" y="9546"/>
                    <a:pt x="10961" y="9382"/>
                    <a:pt x="11050" y="9270"/>
                  </a:cubicBezTo>
                  <a:cubicBezTo>
                    <a:pt x="10836" y="8889"/>
                    <a:pt x="11038" y="7901"/>
                    <a:pt x="11371" y="7520"/>
                  </a:cubicBezTo>
                  <a:cubicBezTo>
                    <a:pt x="11407" y="6079"/>
                    <a:pt x="11312" y="4662"/>
                    <a:pt x="10776" y="3305"/>
                  </a:cubicBezTo>
                  <a:cubicBezTo>
                    <a:pt x="10216" y="1876"/>
                    <a:pt x="9335" y="817"/>
                    <a:pt x="8157" y="67"/>
                  </a:cubicBezTo>
                  <a:cubicBezTo>
                    <a:pt x="7918" y="26"/>
                    <a:pt x="7742" y="0"/>
                    <a:pt x="7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8509700" y="4336239"/>
              <a:ext cx="312286" cy="221204"/>
            </a:xfrm>
            <a:custGeom>
              <a:avLst/>
              <a:gdLst/>
              <a:ahLst/>
              <a:cxnLst/>
              <a:rect l="l" t="t" r="r" b="b"/>
              <a:pathLst>
                <a:path w="9895" h="7009" extrusionOk="0">
                  <a:moveTo>
                    <a:pt x="8147" y="0"/>
                  </a:moveTo>
                  <a:cubicBezTo>
                    <a:pt x="8126" y="0"/>
                    <a:pt x="8104" y="6"/>
                    <a:pt x="8085" y="16"/>
                  </a:cubicBezTo>
                  <a:cubicBezTo>
                    <a:pt x="7966" y="99"/>
                    <a:pt x="7906" y="230"/>
                    <a:pt x="7847" y="361"/>
                  </a:cubicBezTo>
                  <a:cubicBezTo>
                    <a:pt x="7811" y="468"/>
                    <a:pt x="7787" y="587"/>
                    <a:pt x="7799" y="706"/>
                  </a:cubicBezTo>
                  <a:cubicBezTo>
                    <a:pt x="7788" y="774"/>
                    <a:pt x="7893" y="862"/>
                    <a:pt x="7865" y="862"/>
                  </a:cubicBezTo>
                  <a:cubicBezTo>
                    <a:pt x="7863" y="862"/>
                    <a:pt x="7861" y="862"/>
                    <a:pt x="7858" y="861"/>
                  </a:cubicBezTo>
                  <a:cubicBezTo>
                    <a:pt x="7746" y="821"/>
                    <a:pt x="7637" y="805"/>
                    <a:pt x="7531" y="805"/>
                  </a:cubicBezTo>
                  <a:cubicBezTo>
                    <a:pt x="7202" y="805"/>
                    <a:pt x="6900" y="959"/>
                    <a:pt x="6584" y="1004"/>
                  </a:cubicBezTo>
                  <a:cubicBezTo>
                    <a:pt x="6465" y="1111"/>
                    <a:pt x="6299" y="1076"/>
                    <a:pt x="6180" y="1171"/>
                  </a:cubicBezTo>
                  <a:cubicBezTo>
                    <a:pt x="6108" y="1278"/>
                    <a:pt x="6108" y="1421"/>
                    <a:pt x="6013" y="1516"/>
                  </a:cubicBezTo>
                  <a:cubicBezTo>
                    <a:pt x="5942" y="1588"/>
                    <a:pt x="5882" y="1671"/>
                    <a:pt x="5858" y="1778"/>
                  </a:cubicBezTo>
                  <a:cubicBezTo>
                    <a:pt x="5798" y="1898"/>
                    <a:pt x="5738" y="1993"/>
                    <a:pt x="5621" y="1993"/>
                  </a:cubicBezTo>
                  <a:cubicBezTo>
                    <a:pt x="5575" y="1993"/>
                    <a:pt x="5520" y="1978"/>
                    <a:pt x="5453" y="1945"/>
                  </a:cubicBezTo>
                  <a:cubicBezTo>
                    <a:pt x="5834" y="1945"/>
                    <a:pt x="5834" y="1540"/>
                    <a:pt x="6013" y="1361"/>
                  </a:cubicBezTo>
                  <a:cubicBezTo>
                    <a:pt x="6096" y="1254"/>
                    <a:pt x="6156" y="1171"/>
                    <a:pt x="6227" y="1099"/>
                  </a:cubicBezTo>
                  <a:cubicBezTo>
                    <a:pt x="6237" y="874"/>
                    <a:pt x="6172" y="752"/>
                    <a:pt x="6027" y="752"/>
                  </a:cubicBezTo>
                  <a:cubicBezTo>
                    <a:pt x="5988" y="752"/>
                    <a:pt x="5944" y="760"/>
                    <a:pt x="5894" y="778"/>
                  </a:cubicBezTo>
                  <a:cubicBezTo>
                    <a:pt x="5727" y="861"/>
                    <a:pt x="5549" y="945"/>
                    <a:pt x="5394" y="1016"/>
                  </a:cubicBezTo>
                  <a:cubicBezTo>
                    <a:pt x="5013" y="1302"/>
                    <a:pt x="4965" y="1933"/>
                    <a:pt x="4489" y="2100"/>
                  </a:cubicBezTo>
                  <a:cubicBezTo>
                    <a:pt x="4156" y="2290"/>
                    <a:pt x="4025" y="2731"/>
                    <a:pt x="3656" y="2873"/>
                  </a:cubicBezTo>
                  <a:cubicBezTo>
                    <a:pt x="3298" y="2885"/>
                    <a:pt x="3334" y="3433"/>
                    <a:pt x="3024" y="3504"/>
                  </a:cubicBezTo>
                  <a:cubicBezTo>
                    <a:pt x="2905" y="3552"/>
                    <a:pt x="2786" y="3588"/>
                    <a:pt x="2679" y="3683"/>
                  </a:cubicBezTo>
                  <a:cubicBezTo>
                    <a:pt x="2437" y="3916"/>
                    <a:pt x="2211" y="4195"/>
                    <a:pt x="1884" y="4195"/>
                  </a:cubicBezTo>
                  <a:cubicBezTo>
                    <a:pt x="1810" y="4195"/>
                    <a:pt x="1730" y="4181"/>
                    <a:pt x="1643" y="4147"/>
                  </a:cubicBezTo>
                  <a:cubicBezTo>
                    <a:pt x="1072" y="4528"/>
                    <a:pt x="560" y="4981"/>
                    <a:pt x="48" y="5457"/>
                  </a:cubicBezTo>
                  <a:cubicBezTo>
                    <a:pt x="0" y="5588"/>
                    <a:pt x="0" y="5743"/>
                    <a:pt x="179" y="5743"/>
                  </a:cubicBezTo>
                  <a:cubicBezTo>
                    <a:pt x="584" y="5755"/>
                    <a:pt x="846" y="6064"/>
                    <a:pt x="1179" y="6279"/>
                  </a:cubicBezTo>
                  <a:cubicBezTo>
                    <a:pt x="1191" y="6283"/>
                    <a:pt x="1202" y="6285"/>
                    <a:pt x="1213" y="6285"/>
                  </a:cubicBezTo>
                  <a:cubicBezTo>
                    <a:pt x="1312" y="6285"/>
                    <a:pt x="1353" y="6110"/>
                    <a:pt x="1459" y="6110"/>
                  </a:cubicBezTo>
                  <a:cubicBezTo>
                    <a:pt x="1464" y="6110"/>
                    <a:pt x="1470" y="6111"/>
                    <a:pt x="1477" y="6112"/>
                  </a:cubicBezTo>
                  <a:cubicBezTo>
                    <a:pt x="1504" y="6100"/>
                    <a:pt x="1522" y="6094"/>
                    <a:pt x="1532" y="6094"/>
                  </a:cubicBezTo>
                  <a:cubicBezTo>
                    <a:pt x="1562" y="6094"/>
                    <a:pt x="1533" y="6136"/>
                    <a:pt x="1524" y="6171"/>
                  </a:cubicBezTo>
                  <a:cubicBezTo>
                    <a:pt x="1608" y="6302"/>
                    <a:pt x="1584" y="6398"/>
                    <a:pt x="1477" y="6564"/>
                  </a:cubicBezTo>
                  <a:cubicBezTo>
                    <a:pt x="1331" y="6755"/>
                    <a:pt x="1301" y="7008"/>
                    <a:pt x="1615" y="7008"/>
                  </a:cubicBezTo>
                  <a:cubicBezTo>
                    <a:pt x="1635" y="7008"/>
                    <a:pt x="1656" y="7007"/>
                    <a:pt x="1679" y="7005"/>
                  </a:cubicBezTo>
                  <a:cubicBezTo>
                    <a:pt x="1858" y="6779"/>
                    <a:pt x="2203" y="6874"/>
                    <a:pt x="2334" y="6576"/>
                  </a:cubicBezTo>
                  <a:lnTo>
                    <a:pt x="2334" y="6588"/>
                  </a:lnTo>
                  <a:cubicBezTo>
                    <a:pt x="2751" y="6160"/>
                    <a:pt x="3286" y="5874"/>
                    <a:pt x="3751" y="5505"/>
                  </a:cubicBezTo>
                  <a:cubicBezTo>
                    <a:pt x="3838" y="5450"/>
                    <a:pt x="3932" y="5437"/>
                    <a:pt x="4028" y="5437"/>
                  </a:cubicBezTo>
                  <a:cubicBezTo>
                    <a:pt x="4120" y="5437"/>
                    <a:pt x="4213" y="5449"/>
                    <a:pt x="4306" y="5449"/>
                  </a:cubicBezTo>
                  <a:cubicBezTo>
                    <a:pt x="4392" y="5449"/>
                    <a:pt x="4478" y="5439"/>
                    <a:pt x="4560" y="5398"/>
                  </a:cubicBezTo>
                  <a:cubicBezTo>
                    <a:pt x="4822" y="5219"/>
                    <a:pt x="5180" y="4981"/>
                    <a:pt x="4989" y="4624"/>
                  </a:cubicBezTo>
                  <a:cubicBezTo>
                    <a:pt x="4961" y="4568"/>
                    <a:pt x="4929" y="4546"/>
                    <a:pt x="4895" y="4546"/>
                  </a:cubicBezTo>
                  <a:cubicBezTo>
                    <a:pt x="4766" y="4546"/>
                    <a:pt x="4596" y="4851"/>
                    <a:pt x="4418" y="4897"/>
                  </a:cubicBezTo>
                  <a:cubicBezTo>
                    <a:pt x="4346" y="4897"/>
                    <a:pt x="4453" y="4897"/>
                    <a:pt x="4382" y="4909"/>
                  </a:cubicBezTo>
                  <a:cubicBezTo>
                    <a:pt x="4357" y="4914"/>
                    <a:pt x="4343" y="4917"/>
                    <a:pt x="4336" y="4917"/>
                  </a:cubicBezTo>
                  <a:cubicBezTo>
                    <a:pt x="4326" y="4917"/>
                    <a:pt x="4332" y="4911"/>
                    <a:pt x="4346" y="4897"/>
                  </a:cubicBezTo>
                  <a:cubicBezTo>
                    <a:pt x="4453" y="4802"/>
                    <a:pt x="4632" y="4731"/>
                    <a:pt x="4537" y="4516"/>
                  </a:cubicBezTo>
                  <a:cubicBezTo>
                    <a:pt x="4492" y="4414"/>
                    <a:pt x="4429" y="4387"/>
                    <a:pt x="4359" y="4387"/>
                  </a:cubicBezTo>
                  <a:cubicBezTo>
                    <a:pt x="4277" y="4387"/>
                    <a:pt x="4183" y="4425"/>
                    <a:pt x="4096" y="4425"/>
                  </a:cubicBezTo>
                  <a:cubicBezTo>
                    <a:pt x="4059" y="4425"/>
                    <a:pt x="4023" y="4418"/>
                    <a:pt x="3989" y="4397"/>
                  </a:cubicBezTo>
                  <a:cubicBezTo>
                    <a:pt x="4263" y="4374"/>
                    <a:pt x="4513" y="4421"/>
                    <a:pt x="4751" y="4255"/>
                  </a:cubicBezTo>
                  <a:cubicBezTo>
                    <a:pt x="4780" y="4226"/>
                    <a:pt x="4817" y="4171"/>
                    <a:pt x="4858" y="4171"/>
                  </a:cubicBezTo>
                  <a:cubicBezTo>
                    <a:pt x="4884" y="4171"/>
                    <a:pt x="4913" y="4195"/>
                    <a:pt x="4941" y="4266"/>
                  </a:cubicBezTo>
                  <a:cubicBezTo>
                    <a:pt x="5156" y="4719"/>
                    <a:pt x="5584" y="4755"/>
                    <a:pt x="5930" y="4981"/>
                  </a:cubicBezTo>
                  <a:cubicBezTo>
                    <a:pt x="6537" y="4612"/>
                    <a:pt x="7251" y="4362"/>
                    <a:pt x="7596" y="3564"/>
                  </a:cubicBezTo>
                  <a:cubicBezTo>
                    <a:pt x="7858" y="3433"/>
                    <a:pt x="7739" y="3052"/>
                    <a:pt x="7954" y="2873"/>
                  </a:cubicBezTo>
                  <a:cubicBezTo>
                    <a:pt x="7992" y="2841"/>
                    <a:pt x="8020" y="2828"/>
                    <a:pt x="8043" y="2828"/>
                  </a:cubicBezTo>
                  <a:cubicBezTo>
                    <a:pt x="8129" y="2828"/>
                    <a:pt x="8134" y="3007"/>
                    <a:pt x="8228" y="3016"/>
                  </a:cubicBezTo>
                  <a:cubicBezTo>
                    <a:pt x="8278" y="3050"/>
                    <a:pt x="8322" y="3067"/>
                    <a:pt x="8361" y="3067"/>
                  </a:cubicBezTo>
                  <a:cubicBezTo>
                    <a:pt x="8432" y="3067"/>
                    <a:pt x="8482" y="3009"/>
                    <a:pt x="8513" y="2885"/>
                  </a:cubicBezTo>
                  <a:cubicBezTo>
                    <a:pt x="8513" y="2754"/>
                    <a:pt x="8454" y="2647"/>
                    <a:pt x="8394" y="2540"/>
                  </a:cubicBezTo>
                  <a:cubicBezTo>
                    <a:pt x="8323" y="2421"/>
                    <a:pt x="8216" y="2302"/>
                    <a:pt x="8335" y="2159"/>
                  </a:cubicBezTo>
                  <a:cubicBezTo>
                    <a:pt x="8409" y="2063"/>
                    <a:pt x="8496" y="2004"/>
                    <a:pt x="8589" y="2004"/>
                  </a:cubicBezTo>
                  <a:cubicBezTo>
                    <a:pt x="8646" y="2004"/>
                    <a:pt x="8705" y="2026"/>
                    <a:pt x="8763" y="2076"/>
                  </a:cubicBezTo>
                  <a:cubicBezTo>
                    <a:pt x="8854" y="2148"/>
                    <a:pt x="8944" y="2202"/>
                    <a:pt x="9026" y="2202"/>
                  </a:cubicBezTo>
                  <a:cubicBezTo>
                    <a:pt x="9105" y="2202"/>
                    <a:pt x="9175" y="2151"/>
                    <a:pt x="9228" y="2016"/>
                  </a:cubicBezTo>
                  <a:cubicBezTo>
                    <a:pt x="9335" y="1742"/>
                    <a:pt x="9109" y="1683"/>
                    <a:pt x="8930" y="1623"/>
                  </a:cubicBezTo>
                  <a:cubicBezTo>
                    <a:pt x="8891" y="1604"/>
                    <a:pt x="8884" y="1584"/>
                    <a:pt x="8902" y="1584"/>
                  </a:cubicBezTo>
                  <a:cubicBezTo>
                    <a:pt x="8906" y="1584"/>
                    <a:pt x="8912" y="1585"/>
                    <a:pt x="8918" y="1588"/>
                  </a:cubicBezTo>
                  <a:cubicBezTo>
                    <a:pt x="8959" y="1596"/>
                    <a:pt x="8995" y="1610"/>
                    <a:pt x="9032" y="1610"/>
                  </a:cubicBezTo>
                  <a:cubicBezTo>
                    <a:pt x="9049" y="1610"/>
                    <a:pt x="9066" y="1607"/>
                    <a:pt x="9085" y="1599"/>
                  </a:cubicBezTo>
                  <a:cubicBezTo>
                    <a:pt x="9240" y="1504"/>
                    <a:pt x="9275" y="1290"/>
                    <a:pt x="9406" y="1171"/>
                  </a:cubicBezTo>
                  <a:cubicBezTo>
                    <a:pt x="9894" y="1111"/>
                    <a:pt x="9740" y="671"/>
                    <a:pt x="9799" y="337"/>
                  </a:cubicBezTo>
                  <a:cubicBezTo>
                    <a:pt x="9669" y="154"/>
                    <a:pt x="9485" y="25"/>
                    <a:pt x="9326" y="25"/>
                  </a:cubicBezTo>
                  <a:cubicBezTo>
                    <a:pt x="9238" y="25"/>
                    <a:pt x="9156" y="65"/>
                    <a:pt x="9097" y="159"/>
                  </a:cubicBezTo>
                  <a:cubicBezTo>
                    <a:pt x="8970" y="363"/>
                    <a:pt x="8862" y="434"/>
                    <a:pt x="8761" y="434"/>
                  </a:cubicBezTo>
                  <a:cubicBezTo>
                    <a:pt x="8614" y="434"/>
                    <a:pt x="8483" y="284"/>
                    <a:pt x="8335" y="171"/>
                  </a:cubicBezTo>
                  <a:cubicBezTo>
                    <a:pt x="8311" y="135"/>
                    <a:pt x="8263" y="87"/>
                    <a:pt x="8228" y="40"/>
                  </a:cubicBezTo>
                  <a:cubicBezTo>
                    <a:pt x="8207" y="12"/>
                    <a:pt x="8177" y="0"/>
                    <a:pt x="8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8586736" y="3404426"/>
              <a:ext cx="72904" cy="125672"/>
            </a:xfrm>
            <a:custGeom>
              <a:avLst/>
              <a:gdLst/>
              <a:ahLst/>
              <a:cxnLst/>
              <a:rect l="l" t="t" r="r" b="b"/>
              <a:pathLst>
                <a:path w="2310" h="3982" extrusionOk="0">
                  <a:moveTo>
                    <a:pt x="1820" y="1"/>
                  </a:moveTo>
                  <a:cubicBezTo>
                    <a:pt x="1451" y="1"/>
                    <a:pt x="1119" y="254"/>
                    <a:pt x="750" y="265"/>
                  </a:cubicBezTo>
                  <a:cubicBezTo>
                    <a:pt x="691" y="324"/>
                    <a:pt x="619" y="372"/>
                    <a:pt x="536" y="431"/>
                  </a:cubicBezTo>
                  <a:cubicBezTo>
                    <a:pt x="441" y="574"/>
                    <a:pt x="512" y="646"/>
                    <a:pt x="619" y="705"/>
                  </a:cubicBezTo>
                  <a:cubicBezTo>
                    <a:pt x="654" y="714"/>
                    <a:pt x="688" y="718"/>
                    <a:pt x="721" y="718"/>
                  </a:cubicBezTo>
                  <a:cubicBezTo>
                    <a:pt x="814" y="718"/>
                    <a:pt x="904" y="690"/>
                    <a:pt x="1000" y="681"/>
                  </a:cubicBezTo>
                  <a:cubicBezTo>
                    <a:pt x="1007" y="682"/>
                    <a:pt x="1014" y="682"/>
                    <a:pt x="1021" y="682"/>
                  </a:cubicBezTo>
                  <a:cubicBezTo>
                    <a:pt x="1101" y="682"/>
                    <a:pt x="1187" y="650"/>
                    <a:pt x="1278" y="650"/>
                  </a:cubicBezTo>
                  <a:cubicBezTo>
                    <a:pt x="1357" y="650"/>
                    <a:pt x="1439" y="675"/>
                    <a:pt x="1524" y="765"/>
                  </a:cubicBezTo>
                  <a:cubicBezTo>
                    <a:pt x="1426" y="750"/>
                    <a:pt x="1334" y="739"/>
                    <a:pt x="1252" y="739"/>
                  </a:cubicBezTo>
                  <a:cubicBezTo>
                    <a:pt x="995" y="739"/>
                    <a:pt x="841" y="846"/>
                    <a:pt x="941" y="1288"/>
                  </a:cubicBezTo>
                  <a:cubicBezTo>
                    <a:pt x="1191" y="1812"/>
                    <a:pt x="691" y="1610"/>
                    <a:pt x="583" y="1800"/>
                  </a:cubicBezTo>
                  <a:cubicBezTo>
                    <a:pt x="0" y="1991"/>
                    <a:pt x="405" y="2515"/>
                    <a:pt x="333" y="2872"/>
                  </a:cubicBezTo>
                  <a:cubicBezTo>
                    <a:pt x="393" y="3110"/>
                    <a:pt x="155" y="3313"/>
                    <a:pt x="298" y="3551"/>
                  </a:cubicBezTo>
                  <a:cubicBezTo>
                    <a:pt x="364" y="3617"/>
                    <a:pt x="418" y="3643"/>
                    <a:pt x="462" y="3643"/>
                  </a:cubicBezTo>
                  <a:cubicBezTo>
                    <a:pt x="601" y="3643"/>
                    <a:pt x="657" y="3393"/>
                    <a:pt x="774" y="3348"/>
                  </a:cubicBezTo>
                  <a:cubicBezTo>
                    <a:pt x="917" y="3551"/>
                    <a:pt x="917" y="3789"/>
                    <a:pt x="1072" y="3944"/>
                  </a:cubicBezTo>
                  <a:cubicBezTo>
                    <a:pt x="1130" y="3970"/>
                    <a:pt x="1183" y="3981"/>
                    <a:pt x="1233" y="3981"/>
                  </a:cubicBezTo>
                  <a:cubicBezTo>
                    <a:pt x="1431" y="3981"/>
                    <a:pt x="1579" y="3805"/>
                    <a:pt x="1750" y="3682"/>
                  </a:cubicBezTo>
                  <a:cubicBezTo>
                    <a:pt x="1822" y="3539"/>
                    <a:pt x="1893" y="3289"/>
                    <a:pt x="1965" y="3289"/>
                  </a:cubicBezTo>
                  <a:cubicBezTo>
                    <a:pt x="2310" y="3289"/>
                    <a:pt x="2167" y="3146"/>
                    <a:pt x="2107" y="2943"/>
                  </a:cubicBezTo>
                  <a:cubicBezTo>
                    <a:pt x="2061" y="2802"/>
                    <a:pt x="2014" y="2755"/>
                    <a:pt x="1967" y="2755"/>
                  </a:cubicBezTo>
                  <a:cubicBezTo>
                    <a:pt x="1875" y="2755"/>
                    <a:pt x="1782" y="2934"/>
                    <a:pt x="1696" y="2934"/>
                  </a:cubicBezTo>
                  <a:cubicBezTo>
                    <a:pt x="1678" y="2934"/>
                    <a:pt x="1660" y="2926"/>
                    <a:pt x="1643" y="2908"/>
                  </a:cubicBezTo>
                  <a:cubicBezTo>
                    <a:pt x="1584" y="2967"/>
                    <a:pt x="1548" y="3062"/>
                    <a:pt x="1476" y="3098"/>
                  </a:cubicBezTo>
                  <a:cubicBezTo>
                    <a:pt x="1476" y="3098"/>
                    <a:pt x="1475" y="3098"/>
                    <a:pt x="1474" y="3098"/>
                  </a:cubicBezTo>
                  <a:cubicBezTo>
                    <a:pt x="1458" y="3098"/>
                    <a:pt x="1427" y="3180"/>
                    <a:pt x="1397" y="3180"/>
                  </a:cubicBezTo>
                  <a:cubicBezTo>
                    <a:pt x="1383" y="3180"/>
                    <a:pt x="1369" y="3160"/>
                    <a:pt x="1357" y="3098"/>
                  </a:cubicBezTo>
                  <a:cubicBezTo>
                    <a:pt x="1369" y="2896"/>
                    <a:pt x="1357" y="2670"/>
                    <a:pt x="1536" y="2539"/>
                  </a:cubicBezTo>
                  <a:cubicBezTo>
                    <a:pt x="1691" y="2431"/>
                    <a:pt x="1893" y="2539"/>
                    <a:pt x="2000" y="2277"/>
                  </a:cubicBezTo>
                  <a:cubicBezTo>
                    <a:pt x="2191" y="1765"/>
                    <a:pt x="1596" y="1634"/>
                    <a:pt x="1643" y="1205"/>
                  </a:cubicBezTo>
                  <a:cubicBezTo>
                    <a:pt x="1654" y="1202"/>
                    <a:pt x="1665" y="1200"/>
                    <a:pt x="1677" y="1200"/>
                  </a:cubicBezTo>
                  <a:cubicBezTo>
                    <a:pt x="1754" y="1200"/>
                    <a:pt x="1831" y="1270"/>
                    <a:pt x="1909" y="1270"/>
                  </a:cubicBezTo>
                  <a:cubicBezTo>
                    <a:pt x="1939" y="1270"/>
                    <a:pt x="1970" y="1259"/>
                    <a:pt x="2000" y="1229"/>
                  </a:cubicBezTo>
                  <a:cubicBezTo>
                    <a:pt x="1786" y="991"/>
                    <a:pt x="2119" y="705"/>
                    <a:pt x="2084" y="693"/>
                  </a:cubicBezTo>
                  <a:cubicBezTo>
                    <a:pt x="1786" y="503"/>
                    <a:pt x="2012" y="229"/>
                    <a:pt x="1965" y="14"/>
                  </a:cubicBezTo>
                  <a:cubicBezTo>
                    <a:pt x="1916" y="5"/>
                    <a:pt x="1867" y="1"/>
                    <a:pt x="1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8700569" y="4289753"/>
              <a:ext cx="96226" cy="83066"/>
            </a:xfrm>
            <a:custGeom>
              <a:avLst/>
              <a:gdLst/>
              <a:ahLst/>
              <a:cxnLst/>
              <a:rect l="l" t="t" r="r" b="b"/>
              <a:pathLst>
                <a:path w="3049" h="2632" extrusionOk="0">
                  <a:moveTo>
                    <a:pt x="2906" y="1"/>
                  </a:moveTo>
                  <a:cubicBezTo>
                    <a:pt x="2680" y="36"/>
                    <a:pt x="2513" y="84"/>
                    <a:pt x="2334" y="120"/>
                  </a:cubicBezTo>
                  <a:cubicBezTo>
                    <a:pt x="2049" y="203"/>
                    <a:pt x="1965" y="513"/>
                    <a:pt x="1787" y="715"/>
                  </a:cubicBezTo>
                  <a:cubicBezTo>
                    <a:pt x="1723" y="760"/>
                    <a:pt x="1659" y="797"/>
                    <a:pt x="1596" y="797"/>
                  </a:cubicBezTo>
                  <a:cubicBezTo>
                    <a:pt x="1540" y="797"/>
                    <a:pt x="1485" y="769"/>
                    <a:pt x="1429" y="691"/>
                  </a:cubicBezTo>
                  <a:cubicBezTo>
                    <a:pt x="1387" y="665"/>
                    <a:pt x="1337" y="646"/>
                    <a:pt x="1282" y="646"/>
                  </a:cubicBezTo>
                  <a:cubicBezTo>
                    <a:pt x="1261" y="646"/>
                    <a:pt x="1238" y="649"/>
                    <a:pt x="1215" y="655"/>
                  </a:cubicBezTo>
                  <a:cubicBezTo>
                    <a:pt x="1179" y="667"/>
                    <a:pt x="1132" y="679"/>
                    <a:pt x="1084" y="715"/>
                  </a:cubicBezTo>
                  <a:cubicBezTo>
                    <a:pt x="941" y="917"/>
                    <a:pt x="739" y="977"/>
                    <a:pt x="525" y="989"/>
                  </a:cubicBezTo>
                  <a:cubicBezTo>
                    <a:pt x="441" y="1001"/>
                    <a:pt x="382" y="1048"/>
                    <a:pt x="322" y="1108"/>
                  </a:cubicBezTo>
                  <a:cubicBezTo>
                    <a:pt x="251" y="1120"/>
                    <a:pt x="191" y="1144"/>
                    <a:pt x="120" y="1156"/>
                  </a:cubicBezTo>
                  <a:cubicBezTo>
                    <a:pt x="1" y="1298"/>
                    <a:pt x="84" y="1429"/>
                    <a:pt x="167" y="1537"/>
                  </a:cubicBezTo>
                  <a:cubicBezTo>
                    <a:pt x="227" y="1632"/>
                    <a:pt x="346" y="1703"/>
                    <a:pt x="298" y="1858"/>
                  </a:cubicBezTo>
                  <a:cubicBezTo>
                    <a:pt x="144" y="2215"/>
                    <a:pt x="227" y="2477"/>
                    <a:pt x="560" y="2632"/>
                  </a:cubicBezTo>
                  <a:cubicBezTo>
                    <a:pt x="952" y="2623"/>
                    <a:pt x="1331" y="2449"/>
                    <a:pt x="1725" y="2449"/>
                  </a:cubicBezTo>
                  <a:cubicBezTo>
                    <a:pt x="1870" y="2449"/>
                    <a:pt x="2017" y="2473"/>
                    <a:pt x="2168" y="2537"/>
                  </a:cubicBezTo>
                  <a:cubicBezTo>
                    <a:pt x="2144" y="2203"/>
                    <a:pt x="1870" y="2299"/>
                    <a:pt x="1799" y="2120"/>
                  </a:cubicBezTo>
                  <a:cubicBezTo>
                    <a:pt x="1668" y="2096"/>
                    <a:pt x="1513" y="2049"/>
                    <a:pt x="1489" y="1846"/>
                  </a:cubicBezTo>
                  <a:cubicBezTo>
                    <a:pt x="1394" y="1703"/>
                    <a:pt x="1251" y="1679"/>
                    <a:pt x="1120" y="1548"/>
                  </a:cubicBezTo>
                  <a:lnTo>
                    <a:pt x="1120" y="1548"/>
                  </a:lnTo>
                  <a:cubicBezTo>
                    <a:pt x="1275" y="1644"/>
                    <a:pt x="1418" y="1703"/>
                    <a:pt x="1537" y="1810"/>
                  </a:cubicBezTo>
                  <a:cubicBezTo>
                    <a:pt x="1602" y="1859"/>
                    <a:pt x="1678" y="1897"/>
                    <a:pt x="1765" y="1897"/>
                  </a:cubicBezTo>
                  <a:cubicBezTo>
                    <a:pt x="1806" y="1897"/>
                    <a:pt x="1849" y="1889"/>
                    <a:pt x="1894" y="1870"/>
                  </a:cubicBezTo>
                  <a:cubicBezTo>
                    <a:pt x="1965" y="1751"/>
                    <a:pt x="2037" y="1620"/>
                    <a:pt x="2108" y="1501"/>
                  </a:cubicBezTo>
                  <a:cubicBezTo>
                    <a:pt x="2263" y="1406"/>
                    <a:pt x="2287" y="1251"/>
                    <a:pt x="2310" y="1072"/>
                  </a:cubicBezTo>
                  <a:cubicBezTo>
                    <a:pt x="2322" y="727"/>
                    <a:pt x="2584" y="727"/>
                    <a:pt x="2787" y="620"/>
                  </a:cubicBezTo>
                  <a:cubicBezTo>
                    <a:pt x="3049" y="453"/>
                    <a:pt x="2858" y="215"/>
                    <a:pt x="2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8772713" y="3830789"/>
              <a:ext cx="77827" cy="168373"/>
            </a:xfrm>
            <a:custGeom>
              <a:avLst/>
              <a:gdLst/>
              <a:ahLst/>
              <a:cxnLst/>
              <a:rect l="l" t="t" r="r" b="b"/>
              <a:pathLst>
                <a:path w="2466" h="5335" extrusionOk="0">
                  <a:moveTo>
                    <a:pt x="155" y="1"/>
                  </a:moveTo>
                  <a:cubicBezTo>
                    <a:pt x="122" y="1"/>
                    <a:pt x="87" y="28"/>
                    <a:pt x="48" y="101"/>
                  </a:cubicBezTo>
                  <a:cubicBezTo>
                    <a:pt x="36" y="232"/>
                    <a:pt x="1" y="375"/>
                    <a:pt x="48" y="506"/>
                  </a:cubicBezTo>
                  <a:cubicBezTo>
                    <a:pt x="84" y="649"/>
                    <a:pt x="96" y="792"/>
                    <a:pt x="155" y="923"/>
                  </a:cubicBezTo>
                  <a:cubicBezTo>
                    <a:pt x="751" y="2173"/>
                    <a:pt x="1465" y="3328"/>
                    <a:pt x="1882" y="4673"/>
                  </a:cubicBezTo>
                  <a:cubicBezTo>
                    <a:pt x="1953" y="4900"/>
                    <a:pt x="1965" y="5173"/>
                    <a:pt x="2191" y="5316"/>
                  </a:cubicBezTo>
                  <a:cubicBezTo>
                    <a:pt x="2215" y="5328"/>
                    <a:pt x="2239" y="5334"/>
                    <a:pt x="2261" y="5334"/>
                  </a:cubicBezTo>
                  <a:cubicBezTo>
                    <a:pt x="2284" y="5334"/>
                    <a:pt x="2305" y="5328"/>
                    <a:pt x="2322" y="5316"/>
                  </a:cubicBezTo>
                  <a:cubicBezTo>
                    <a:pt x="2430" y="5162"/>
                    <a:pt x="2430" y="4983"/>
                    <a:pt x="2465" y="4816"/>
                  </a:cubicBezTo>
                  <a:cubicBezTo>
                    <a:pt x="2465" y="4757"/>
                    <a:pt x="2441" y="4721"/>
                    <a:pt x="2430" y="4661"/>
                  </a:cubicBezTo>
                  <a:cubicBezTo>
                    <a:pt x="2263" y="4495"/>
                    <a:pt x="2144" y="4316"/>
                    <a:pt x="2299" y="4042"/>
                  </a:cubicBezTo>
                  <a:cubicBezTo>
                    <a:pt x="2322" y="3888"/>
                    <a:pt x="2239" y="3792"/>
                    <a:pt x="2180" y="3673"/>
                  </a:cubicBezTo>
                  <a:cubicBezTo>
                    <a:pt x="2154" y="3682"/>
                    <a:pt x="2132" y="3686"/>
                    <a:pt x="2112" y="3686"/>
                  </a:cubicBezTo>
                  <a:cubicBezTo>
                    <a:pt x="2048" y="3686"/>
                    <a:pt x="2013" y="3640"/>
                    <a:pt x="2013" y="3530"/>
                  </a:cubicBezTo>
                  <a:cubicBezTo>
                    <a:pt x="2013" y="3447"/>
                    <a:pt x="1965" y="3376"/>
                    <a:pt x="1965" y="3292"/>
                  </a:cubicBezTo>
                  <a:cubicBezTo>
                    <a:pt x="1953" y="3114"/>
                    <a:pt x="2049" y="2899"/>
                    <a:pt x="1870" y="2768"/>
                  </a:cubicBezTo>
                  <a:cubicBezTo>
                    <a:pt x="1668" y="2733"/>
                    <a:pt x="1537" y="2637"/>
                    <a:pt x="1477" y="2399"/>
                  </a:cubicBezTo>
                  <a:cubicBezTo>
                    <a:pt x="1477" y="2340"/>
                    <a:pt x="1465" y="2292"/>
                    <a:pt x="1429" y="2245"/>
                  </a:cubicBezTo>
                  <a:cubicBezTo>
                    <a:pt x="1346" y="2173"/>
                    <a:pt x="1239" y="2125"/>
                    <a:pt x="1239" y="1983"/>
                  </a:cubicBezTo>
                  <a:cubicBezTo>
                    <a:pt x="1215" y="1887"/>
                    <a:pt x="1167" y="1804"/>
                    <a:pt x="1120" y="1709"/>
                  </a:cubicBezTo>
                  <a:cubicBezTo>
                    <a:pt x="1037" y="1578"/>
                    <a:pt x="1120" y="1459"/>
                    <a:pt x="1132" y="1328"/>
                  </a:cubicBezTo>
                  <a:cubicBezTo>
                    <a:pt x="1132" y="1232"/>
                    <a:pt x="1120" y="1149"/>
                    <a:pt x="1060" y="1090"/>
                  </a:cubicBezTo>
                  <a:cubicBezTo>
                    <a:pt x="1001" y="994"/>
                    <a:pt x="632" y="1149"/>
                    <a:pt x="917" y="804"/>
                  </a:cubicBezTo>
                  <a:cubicBezTo>
                    <a:pt x="986" y="736"/>
                    <a:pt x="956" y="493"/>
                    <a:pt x="766" y="493"/>
                  </a:cubicBezTo>
                  <a:cubicBezTo>
                    <a:pt x="757" y="493"/>
                    <a:pt x="748" y="493"/>
                    <a:pt x="739" y="494"/>
                  </a:cubicBezTo>
                  <a:lnTo>
                    <a:pt x="739" y="506"/>
                  </a:lnTo>
                  <a:cubicBezTo>
                    <a:pt x="721" y="509"/>
                    <a:pt x="704" y="511"/>
                    <a:pt x="688" y="511"/>
                  </a:cubicBezTo>
                  <a:cubicBezTo>
                    <a:pt x="463" y="511"/>
                    <a:pt x="442" y="213"/>
                    <a:pt x="286" y="113"/>
                  </a:cubicBezTo>
                  <a:cubicBezTo>
                    <a:pt x="244" y="57"/>
                    <a:pt x="20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8563413" y="3452964"/>
              <a:ext cx="36483" cy="128796"/>
            </a:xfrm>
            <a:custGeom>
              <a:avLst/>
              <a:gdLst/>
              <a:ahLst/>
              <a:cxnLst/>
              <a:rect l="l" t="t" r="r" b="b"/>
              <a:pathLst>
                <a:path w="1156" h="4081" extrusionOk="0">
                  <a:moveTo>
                    <a:pt x="239" y="0"/>
                  </a:moveTo>
                  <a:cubicBezTo>
                    <a:pt x="120" y="96"/>
                    <a:pt x="132" y="239"/>
                    <a:pt x="108" y="381"/>
                  </a:cubicBezTo>
                  <a:cubicBezTo>
                    <a:pt x="60" y="584"/>
                    <a:pt x="49" y="798"/>
                    <a:pt x="120" y="1001"/>
                  </a:cubicBezTo>
                  <a:cubicBezTo>
                    <a:pt x="1" y="1298"/>
                    <a:pt x="108" y="1596"/>
                    <a:pt x="132" y="1894"/>
                  </a:cubicBezTo>
                  <a:cubicBezTo>
                    <a:pt x="263" y="2167"/>
                    <a:pt x="132" y="2477"/>
                    <a:pt x="239" y="2763"/>
                  </a:cubicBezTo>
                  <a:cubicBezTo>
                    <a:pt x="299" y="3203"/>
                    <a:pt x="168" y="3691"/>
                    <a:pt x="501" y="4049"/>
                  </a:cubicBezTo>
                  <a:cubicBezTo>
                    <a:pt x="555" y="4071"/>
                    <a:pt x="604" y="4081"/>
                    <a:pt x="648" y="4081"/>
                  </a:cubicBezTo>
                  <a:cubicBezTo>
                    <a:pt x="817" y="4081"/>
                    <a:pt x="919" y="3935"/>
                    <a:pt x="1013" y="3775"/>
                  </a:cubicBezTo>
                  <a:cubicBezTo>
                    <a:pt x="668" y="3549"/>
                    <a:pt x="1156" y="3239"/>
                    <a:pt x="941" y="3001"/>
                  </a:cubicBezTo>
                  <a:cubicBezTo>
                    <a:pt x="822" y="2906"/>
                    <a:pt x="1025" y="2739"/>
                    <a:pt x="894" y="2667"/>
                  </a:cubicBezTo>
                  <a:cubicBezTo>
                    <a:pt x="537" y="2537"/>
                    <a:pt x="1001" y="2501"/>
                    <a:pt x="918" y="2406"/>
                  </a:cubicBezTo>
                  <a:cubicBezTo>
                    <a:pt x="799" y="2060"/>
                    <a:pt x="918" y="1691"/>
                    <a:pt x="787" y="1358"/>
                  </a:cubicBezTo>
                  <a:cubicBezTo>
                    <a:pt x="775" y="1310"/>
                    <a:pt x="739" y="1274"/>
                    <a:pt x="703" y="1227"/>
                  </a:cubicBezTo>
                  <a:cubicBezTo>
                    <a:pt x="644" y="1191"/>
                    <a:pt x="596" y="1191"/>
                    <a:pt x="549" y="1191"/>
                  </a:cubicBezTo>
                  <a:cubicBezTo>
                    <a:pt x="514" y="1209"/>
                    <a:pt x="472" y="1220"/>
                    <a:pt x="453" y="1220"/>
                  </a:cubicBezTo>
                  <a:cubicBezTo>
                    <a:pt x="446" y="1220"/>
                    <a:pt x="441" y="1218"/>
                    <a:pt x="441" y="1215"/>
                  </a:cubicBezTo>
                  <a:cubicBezTo>
                    <a:pt x="406" y="1001"/>
                    <a:pt x="584" y="989"/>
                    <a:pt x="668" y="893"/>
                  </a:cubicBezTo>
                  <a:cubicBezTo>
                    <a:pt x="799" y="751"/>
                    <a:pt x="787" y="596"/>
                    <a:pt x="668" y="453"/>
                  </a:cubicBezTo>
                  <a:cubicBezTo>
                    <a:pt x="549" y="346"/>
                    <a:pt x="418" y="286"/>
                    <a:pt x="346" y="120"/>
                  </a:cubicBezTo>
                  <a:cubicBezTo>
                    <a:pt x="310" y="84"/>
                    <a:pt x="287" y="36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8824943" y="2936594"/>
              <a:ext cx="39482" cy="81646"/>
            </a:xfrm>
            <a:custGeom>
              <a:avLst/>
              <a:gdLst/>
              <a:ahLst/>
              <a:cxnLst/>
              <a:rect l="l" t="t" r="r" b="b"/>
              <a:pathLst>
                <a:path w="1251" h="2587" extrusionOk="0">
                  <a:moveTo>
                    <a:pt x="416" y="1"/>
                  </a:moveTo>
                  <a:cubicBezTo>
                    <a:pt x="343" y="1"/>
                    <a:pt x="267" y="17"/>
                    <a:pt x="191" y="51"/>
                  </a:cubicBezTo>
                  <a:cubicBezTo>
                    <a:pt x="1" y="218"/>
                    <a:pt x="179" y="372"/>
                    <a:pt x="227" y="491"/>
                  </a:cubicBezTo>
                  <a:cubicBezTo>
                    <a:pt x="525" y="1158"/>
                    <a:pt x="596" y="1873"/>
                    <a:pt x="703" y="2587"/>
                  </a:cubicBezTo>
                  <a:cubicBezTo>
                    <a:pt x="1013" y="2456"/>
                    <a:pt x="929" y="2051"/>
                    <a:pt x="1084" y="1825"/>
                  </a:cubicBezTo>
                  <a:cubicBezTo>
                    <a:pt x="1251" y="1230"/>
                    <a:pt x="1013" y="730"/>
                    <a:pt x="870" y="194"/>
                  </a:cubicBezTo>
                  <a:cubicBezTo>
                    <a:pt x="724" y="72"/>
                    <a:pt x="573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8802410" y="4139153"/>
              <a:ext cx="52263" cy="63404"/>
            </a:xfrm>
            <a:custGeom>
              <a:avLst/>
              <a:gdLst/>
              <a:ahLst/>
              <a:cxnLst/>
              <a:rect l="l" t="t" r="r" b="b"/>
              <a:pathLst>
                <a:path w="1656" h="2009" extrusionOk="0">
                  <a:moveTo>
                    <a:pt x="639" y="0"/>
                  </a:moveTo>
                  <a:cubicBezTo>
                    <a:pt x="569" y="0"/>
                    <a:pt x="488" y="30"/>
                    <a:pt x="393" y="105"/>
                  </a:cubicBezTo>
                  <a:cubicBezTo>
                    <a:pt x="346" y="260"/>
                    <a:pt x="298" y="427"/>
                    <a:pt x="250" y="570"/>
                  </a:cubicBezTo>
                  <a:cubicBezTo>
                    <a:pt x="0" y="927"/>
                    <a:pt x="0" y="1237"/>
                    <a:pt x="310" y="1534"/>
                  </a:cubicBezTo>
                  <a:cubicBezTo>
                    <a:pt x="499" y="1734"/>
                    <a:pt x="664" y="2008"/>
                    <a:pt x="943" y="2008"/>
                  </a:cubicBezTo>
                  <a:cubicBezTo>
                    <a:pt x="997" y="2008"/>
                    <a:pt x="1056" y="1998"/>
                    <a:pt x="1119" y="1975"/>
                  </a:cubicBezTo>
                  <a:cubicBezTo>
                    <a:pt x="1143" y="1796"/>
                    <a:pt x="965" y="1629"/>
                    <a:pt x="1084" y="1451"/>
                  </a:cubicBezTo>
                  <a:cubicBezTo>
                    <a:pt x="1310" y="1153"/>
                    <a:pt x="1024" y="1106"/>
                    <a:pt x="905" y="975"/>
                  </a:cubicBezTo>
                  <a:cubicBezTo>
                    <a:pt x="881" y="963"/>
                    <a:pt x="846" y="927"/>
                    <a:pt x="822" y="915"/>
                  </a:cubicBezTo>
                  <a:lnTo>
                    <a:pt x="822" y="915"/>
                  </a:lnTo>
                  <a:cubicBezTo>
                    <a:pt x="846" y="927"/>
                    <a:pt x="881" y="939"/>
                    <a:pt x="905" y="975"/>
                  </a:cubicBezTo>
                  <a:lnTo>
                    <a:pt x="1131" y="975"/>
                  </a:lnTo>
                  <a:cubicBezTo>
                    <a:pt x="1136" y="974"/>
                    <a:pt x="1140" y="974"/>
                    <a:pt x="1145" y="974"/>
                  </a:cubicBezTo>
                  <a:cubicBezTo>
                    <a:pt x="1216" y="974"/>
                    <a:pt x="1309" y="1021"/>
                    <a:pt x="1390" y="1021"/>
                  </a:cubicBezTo>
                  <a:cubicBezTo>
                    <a:pt x="1457" y="1021"/>
                    <a:pt x="1517" y="988"/>
                    <a:pt x="1548" y="867"/>
                  </a:cubicBezTo>
                  <a:cubicBezTo>
                    <a:pt x="1655" y="522"/>
                    <a:pt x="1322" y="725"/>
                    <a:pt x="1250" y="582"/>
                  </a:cubicBezTo>
                  <a:cubicBezTo>
                    <a:pt x="1227" y="522"/>
                    <a:pt x="1179" y="498"/>
                    <a:pt x="1131" y="451"/>
                  </a:cubicBezTo>
                  <a:cubicBezTo>
                    <a:pt x="978" y="297"/>
                    <a:pt x="859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8782118" y="3109916"/>
              <a:ext cx="52642" cy="73061"/>
            </a:xfrm>
            <a:custGeom>
              <a:avLst/>
              <a:gdLst/>
              <a:ahLst/>
              <a:cxnLst/>
              <a:rect l="l" t="t" r="r" b="b"/>
              <a:pathLst>
                <a:path w="1668" h="2315" extrusionOk="0">
                  <a:moveTo>
                    <a:pt x="1120" y="0"/>
                  </a:moveTo>
                  <a:cubicBezTo>
                    <a:pt x="989" y="203"/>
                    <a:pt x="810" y="381"/>
                    <a:pt x="798" y="667"/>
                  </a:cubicBezTo>
                  <a:cubicBezTo>
                    <a:pt x="953" y="869"/>
                    <a:pt x="798" y="869"/>
                    <a:pt x="679" y="893"/>
                  </a:cubicBezTo>
                  <a:cubicBezTo>
                    <a:pt x="381" y="1262"/>
                    <a:pt x="143" y="1667"/>
                    <a:pt x="0" y="2155"/>
                  </a:cubicBezTo>
                  <a:cubicBezTo>
                    <a:pt x="24" y="2167"/>
                    <a:pt x="36" y="2203"/>
                    <a:pt x="48" y="2215"/>
                  </a:cubicBezTo>
                  <a:cubicBezTo>
                    <a:pt x="137" y="2290"/>
                    <a:pt x="226" y="2314"/>
                    <a:pt x="318" y="2314"/>
                  </a:cubicBezTo>
                  <a:cubicBezTo>
                    <a:pt x="385" y="2314"/>
                    <a:pt x="454" y="2301"/>
                    <a:pt x="524" y="2286"/>
                  </a:cubicBezTo>
                  <a:cubicBezTo>
                    <a:pt x="631" y="2262"/>
                    <a:pt x="715" y="2227"/>
                    <a:pt x="774" y="2143"/>
                  </a:cubicBezTo>
                  <a:cubicBezTo>
                    <a:pt x="774" y="2108"/>
                    <a:pt x="798" y="2060"/>
                    <a:pt x="798" y="2024"/>
                  </a:cubicBezTo>
                  <a:cubicBezTo>
                    <a:pt x="762" y="1881"/>
                    <a:pt x="560" y="1810"/>
                    <a:pt x="679" y="1619"/>
                  </a:cubicBezTo>
                  <a:cubicBezTo>
                    <a:pt x="858" y="1405"/>
                    <a:pt x="1131" y="1548"/>
                    <a:pt x="1334" y="1369"/>
                  </a:cubicBezTo>
                  <a:cubicBezTo>
                    <a:pt x="1310" y="1048"/>
                    <a:pt x="1596" y="905"/>
                    <a:pt x="1667" y="631"/>
                  </a:cubicBezTo>
                  <a:cubicBezTo>
                    <a:pt x="1667" y="262"/>
                    <a:pt x="1310" y="262"/>
                    <a:pt x="1191" y="36"/>
                  </a:cubicBezTo>
                  <a:cubicBezTo>
                    <a:pt x="1167" y="24"/>
                    <a:pt x="1155" y="12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8610405" y="3340992"/>
              <a:ext cx="74797" cy="72304"/>
            </a:xfrm>
            <a:custGeom>
              <a:avLst/>
              <a:gdLst/>
              <a:ahLst/>
              <a:cxnLst/>
              <a:rect l="l" t="t" r="r" b="b"/>
              <a:pathLst>
                <a:path w="2370" h="2291" extrusionOk="0">
                  <a:moveTo>
                    <a:pt x="2012" y="0"/>
                  </a:moveTo>
                  <a:cubicBezTo>
                    <a:pt x="1881" y="119"/>
                    <a:pt x="1738" y="191"/>
                    <a:pt x="1727" y="393"/>
                  </a:cubicBezTo>
                  <a:cubicBezTo>
                    <a:pt x="1905" y="774"/>
                    <a:pt x="1524" y="893"/>
                    <a:pt x="1453" y="1143"/>
                  </a:cubicBezTo>
                  <a:cubicBezTo>
                    <a:pt x="1084" y="1703"/>
                    <a:pt x="655" y="2167"/>
                    <a:pt x="0" y="2275"/>
                  </a:cubicBezTo>
                  <a:cubicBezTo>
                    <a:pt x="65" y="2285"/>
                    <a:pt x="128" y="2290"/>
                    <a:pt x="191" y="2290"/>
                  </a:cubicBezTo>
                  <a:cubicBezTo>
                    <a:pt x="547" y="2290"/>
                    <a:pt x="881" y="2136"/>
                    <a:pt x="1215" y="2024"/>
                  </a:cubicBezTo>
                  <a:cubicBezTo>
                    <a:pt x="1322" y="1822"/>
                    <a:pt x="1560" y="1965"/>
                    <a:pt x="1679" y="1786"/>
                  </a:cubicBezTo>
                  <a:cubicBezTo>
                    <a:pt x="1667" y="1751"/>
                    <a:pt x="1631" y="1727"/>
                    <a:pt x="1619" y="1691"/>
                  </a:cubicBezTo>
                  <a:lnTo>
                    <a:pt x="1619" y="1691"/>
                  </a:lnTo>
                  <a:cubicBezTo>
                    <a:pt x="1655" y="1727"/>
                    <a:pt x="1667" y="1751"/>
                    <a:pt x="1679" y="1786"/>
                  </a:cubicBezTo>
                  <a:cubicBezTo>
                    <a:pt x="1774" y="1763"/>
                    <a:pt x="1834" y="1691"/>
                    <a:pt x="1905" y="1632"/>
                  </a:cubicBezTo>
                  <a:cubicBezTo>
                    <a:pt x="2370" y="1298"/>
                    <a:pt x="2036" y="643"/>
                    <a:pt x="2370" y="262"/>
                  </a:cubicBezTo>
                  <a:cubicBezTo>
                    <a:pt x="2286" y="96"/>
                    <a:pt x="2155" y="24"/>
                    <a:pt x="2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8888062" y="3870427"/>
              <a:ext cx="73693" cy="94554"/>
            </a:xfrm>
            <a:custGeom>
              <a:avLst/>
              <a:gdLst/>
              <a:ahLst/>
              <a:cxnLst/>
              <a:rect l="l" t="t" r="r" b="b"/>
              <a:pathLst>
                <a:path w="2335" h="2996" extrusionOk="0">
                  <a:moveTo>
                    <a:pt x="617" y="0"/>
                  </a:moveTo>
                  <a:cubicBezTo>
                    <a:pt x="596" y="0"/>
                    <a:pt x="573" y="4"/>
                    <a:pt x="549" y="12"/>
                  </a:cubicBezTo>
                  <a:cubicBezTo>
                    <a:pt x="596" y="155"/>
                    <a:pt x="1" y="453"/>
                    <a:pt x="632" y="488"/>
                  </a:cubicBezTo>
                  <a:cubicBezTo>
                    <a:pt x="680" y="488"/>
                    <a:pt x="751" y="608"/>
                    <a:pt x="751" y="679"/>
                  </a:cubicBezTo>
                  <a:cubicBezTo>
                    <a:pt x="787" y="1108"/>
                    <a:pt x="1227" y="1215"/>
                    <a:pt x="1334" y="1643"/>
                  </a:cubicBezTo>
                  <a:cubicBezTo>
                    <a:pt x="1358" y="1810"/>
                    <a:pt x="1442" y="1977"/>
                    <a:pt x="1430" y="2167"/>
                  </a:cubicBezTo>
                  <a:cubicBezTo>
                    <a:pt x="1620" y="2429"/>
                    <a:pt x="2180" y="2334"/>
                    <a:pt x="2049" y="2965"/>
                  </a:cubicBezTo>
                  <a:cubicBezTo>
                    <a:pt x="2046" y="2987"/>
                    <a:pt x="2057" y="2996"/>
                    <a:pt x="2077" y="2996"/>
                  </a:cubicBezTo>
                  <a:cubicBezTo>
                    <a:pt x="2133" y="2996"/>
                    <a:pt x="2256" y="2932"/>
                    <a:pt x="2335" y="2905"/>
                  </a:cubicBezTo>
                  <a:cubicBezTo>
                    <a:pt x="2096" y="2239"/>
                    <a:pt x="1763" y="1620"/>
                    <a:pt x="1442" y="1024"/>
                  </a:cubicBezTo>
                  <a:cubicBezTo>
                    <a:pt x="1227" y="750"/>
                    <a:pt x="953" y="524"/>
                    <a:pt x="858" y="155"/>
                  </a:cubicBezTo>
                  <a:cubicBezTo>
                    <a:pt x="789" y="86"/>
                    <a:pt x="720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8758827" y="3342128"/>
              <a:ext cx="54883" cy="71357"/>
            </a:xfrm>
            <a:custGeom>
              <a:avLst/>
              <a:gdLst/>
              <a:ahLst/>
              <a:cxnLst/>
              <a:rect l="l" t="t" r="r" b="b"/>
              <a:pathLst>
                <a:path w="1739" h="2261" extrusionOk="0">
                  <a:moveTo>
                    <a:pt x="1512" y="0"/>
                  </a:moveTo>
                  <a:lnTo>
                    <a:pt x="1512" y="0"/>
                  </a:lnTo>
                  <a:cubicBezTo>
                    <a:pt x="1250" y="72"/>
                    <a:pt x="1203" y="476"/>
                    <a:pt x="953" y="607"/>
                  </a:cubicBezTo>
                  <a:cubicBezTo>
                    <a:pt x="726" y="738"/>
                    <a:pt x="595" y="953"/>
                    <a:pt x="774" y="1310"/>
                  </a:cubicBezTo>
                  <a:cubicBezTo>
                    <a:pt x="888" y="1538"/>
                    <a:pt x="827" y="1788"/>
                    <a:pt x="530" y="1788"/>
                  </a:cubicBezTo>
                  <a:cubicBezTo>
                    <a:pt x="516" y="1788"/>
                    <a:pt x="503" y="1787"/>
                    <a:pt x="488" y="1786"/>
                  </a:cubicBezTo>
                  <a:cubicBezTo>
                    <a:pt x="322" y="1786"/>
                    <a:pt x="167" y="1810"/>
                    <a:pt x="0" y="1822"/>
                  </a:cubicBezTo>
                  <a:cubicBezTo>
                    <a:pt x="107" y="2239"/>
                    <a:pt x="524" y="1881"/>
                    <a:pt x="619" y="2239"/>
                  </a:cubicBezTo>
                  <a:cubicBezTo>
                    <a:pt x="650" y="2254"/>
                    <a:pt x="676" y="2261"/>
                    <a:pt x="697" y="2261"/>
                  </a:cubicBezTo>
                  <a:cubicBezTo>
                    <a:pt x="774" y="2261"/>
                    <a:pt x="796" y="2175"/>
                    <a:pt x="834" y="2119"/>
                  </a:cubicBezTo>
                  <a:cubicBezTo>
                    <a:pt x="1012" y="1738"/>
                    <a:pt x="1036" y="1298"/>
                    <a:pt x="1417" y="1060"/>
                  </a:cubicBezTo>
                  <a:cubicBezTo>
                    <a:pt x="1560" y="953"/>
                    <a:pt x="1691" y="750"/>
                    <a:pt x="1548" y="488"/>
                  </a:cubicBezTo>
                  <a:cubicBezTo>
                    <a:pt x="1322" y="334"/>
                    <a:pt x="1738" y="179"/>
                    <a:pt x="1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8768579" y="4185671"/>
              <a:ext cx="39482" cy="62868"/>
            </a:xfrm>
            <a:custGeom>
              <a:avLst/>
              <a:gdLst/>
              <a:ahLst/>
              <a:cxnLst/>
              <a:rect l="l" t="t" r="r" b="b"/>
              <a:pathLst>
                <a:path w="1251" h="1992" extrusionOk="0">
                  <a:moveTo>
                    <a:pt x="929" y="1"/>
                  </a:moveTo>
                  <a:cubicBezTo>
                    <a:pt x="608" y="584"/>
                    <a:pt x="417" y="1251"/>
                    <a:pt x="1" y="1775"/>
                  </a:cubicBezTo>
                  <a:cubicBezTo>
                    <a:pt x="54" y="1944"/>
                    <a:pt x="163" y="1991"/>
                    <a:pt x="295" y="1991"/>
                  </a:cubicBezTo>
                  <a:cubicBezTo>
                    <a:pt x="312" y="1991"/>
                    <a:pt x="329" y="1990"/>
                    <a:pt x="346" y="1989"/>
                  </a:cubicBezTo>
                  <a:cubicBezTo>
                    <a:pt x="667" y="1906"/>
                    <a:pt x="1060" y="1941"/>
                    <a:pt x="1179" y="1453"/>
                  </a:cubicBezTo>
                  <a:cubicBezTo>
                    <a:pt x="1191" y="1358"/>
                    <a:pt x="1191" y="1275"/>
                    <a:pt x="1168" y="1179"/>
                  </a:cubicBezTo>
                  <a:cubicBezTo>
                    <a:pt x="1132" y="989"/>
                    <a:pt x="1144" y="798"/>
                    <a:pt x="1203" y="620"/>
                  </a:cubicBezTo>
                  <a:cubicBezTo>
                    <a:pt x="1227" y="572"/>
                    <a:pt x="1239" y="525"/>
                    <a:pt x="1251" y="465"/>
                  </a:cubicBezTo>
                  <a:cubicBezTo>
                    <a:pt x="1251" y="417"/>
                    <a:pt x="1239" y="358"/>
                    <a:pt x="1203" y="322"/>
                  </a:cubicBezTo>
                  <a:cubicBezTo>
                    <a:pt x="1120" y="215"/>
                    <a:pt x="1084" y="36"/>
                    <a:pt x="9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8672387" y="4326204"/>
              <a:ext cx="46646" cy="49833"/>
            </a:xfrm>
            <a:custGeom>
              <a:avLst/>
              <a:gdLst/>
              <a:ahLst/>
              <a:cxnLst/>
              <a:rect l="l" t="t" r="r" b="b"/>
              <a:pathLst>
                <a:path w="1478" h="1579" extrusionOk="0">
                  <a:moveTo>
                    <a:pt x="1037" y="1"/>
                  </a:moveTo>
                  <a:cubicBezTo>
                    <a:pt x="727" y="286"/>
                    <a:pt x="429" y="548"/>
                    <a:pt x="120" y="846"/>
                  </a:cubicBezTo>
                  <a:cubicBezTo>
                    <a:pt x="1" y="1108"/>
                    <a:pt x="144" y="1286"/>
                    <a:pt x="239" y="1489"/>
                  </a:cubicBezTo>
                  <a:cubicBezTo>
                    <a:pt x="429" y="1441"/>
                    <a:pt x="608" y="1382"/>
                    <a:pt x="787" y="1263"/>
                  </a:cubicBezTo>
                  <a:cubicBezTo>
                    <a:pt x="840" y="1228"/>
                    <a:pt x="879" y="1214"/>
                    <a:pt x="908" y="1214"/>
                  </a:cubicBezTo>
                  <a:cubicBezTo>
                    <a:pt x="1008" y="1214"/>
                    <a:pt x="988" y="1387"/>
                    <a:pt x="1025" y="1489"/>
                  </a:cubicBezTo>
                  <a:cubicBezTo>
                    <a:pt x="1102" y="1548"/>
                    <a:pt x="1176" y="1578"/>
                    <a:pt x="1251" y="1578"/>
                  </a:cubicBezTo>
                  <a:cubicBezTo>
                    <a:pt x="1325" y="1578"/>
                    <a:pt x="1400" y="1548"/>
                    <a:pt x="1477" y="1489"/>
                  </a:cubicBezTo>
                  <a:cubicBezTo>
                    <a:pt x="1358" y="1251"/>
                    <a:pt x="1132" y="1048"/>
                    <a:pt x="1370" y="751"/>
                  </a:cubicBezTo>
                  <a:cubicBezTo>
                    <a:pt x="1275" y="632"/>
                    <a:pt x="1096" y="584"/>
                    <a:pt x="1144" y="358"/>
                  </a:cubicBezTo>
                  <a:cubicBezTo>
                    <a:pt x="1120" y="239"/>
                    <a:pt x="1072" y="120"/>
                    <a:pt x="1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8736262" y="4267630"/>
              <a:ext cx="46646" cy="49202"/>
            </a:xfrm>
            <a:custGeom>
              <a:avLst/>
              <a:gdLst/>
              <a:ahLst/>
              <a:cxnLst/>
              <a:rect l="l" t="t" r="r" b="b"/>
              <a:pathLst>
                <a:path w="1478" h="1559" extrusionOk="0">
                  <a:moveTo>
                    <a:pt x="1170" y="0"/>
                  </a:moveTo>
                  <a:cubicBezTo>
                    <a:pt x="959" y="0"/>
                    <a:pt x="750" y="193"/>
                    <a:pt x="536" y="193"/>
                  </a:cubicBezTo>
                  <a:cubicBezTo>
                    <a:pt x="521" y="193"/>
                    <a:pt x="505" y="192"/>
                    <a:pt x="489" y="190"/>
                  </a:cubicBezTo>
                  <a:cubicBezTo>
                    <a:pt x="382" y="321"/>
                    <a:pt x="167" y="321"/>
                    <a:pt x="132" y="547"/>
                  </a:cubicBezTo>
                  <a:cubicBezTo>
                    <a:pt x="1" y="725"/>
                    <a:pt x="191" y="940"/>
                    <a:pt x="84" y="1118"/>
                  </a:cubicBezTo>
                  <a:cubicBezTo>
                    <a:pt x="179" y="1214"/>
                    <a:pt x="60" y="1333"/>
                    <a:pt x="120" y="1440"/>
                  </a:cubicBezTo>
                  <a:lnTo>
                    <a:pt x="346" y="1440"/>
                  </a:lnTo>
                  <a:cubicBezTo>
                    <a:pt x="381" y="1495"/>
                    <a:pt x="422" y="1511"/>
                    <a:pt x="467" y="1511"/>
                  </a:cubicBezTo>
                  <a:cubicBezTo>
                    <a:pt x="530" y="1511"/>
                    <a:pt x="599" y="1480"/>
                    <a:pt x="664" y="1480"/>
                  </a:cubicBezTo>
                  <a:cubicBezTo>
                    <a:pt x="712" y="1480"/>
                    <a:pt x="759" y="1497"/>
                    <a:pt x="798" y="1559"/>
                  </a:cubicBezTo>
                  <a:lnTo>
                    <a:pt x="1251" y="797"/>
                  </a:lnTo>
                  <a:cubicBezTo>
                    <a:pt x="1096" y="487"/>
                    <a:pt x="1453" y="416"/>
                    <a:pt x="1477" y="178"/>
                  </a:cubicBezTo>
                  <a:cubicBezTo>
                    <a:pt x="1374" y="45"/>
                    <a:pt x="1272" y="0"/>
                    <a:pt x="1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8819326" y="3063303"/>
              <a:ext cx="36831" cy="60248"/>
            </a:xfrm>
            <a:custGeom>
              <a:avLst/>
              <a:gdLst/>
              <a:ahLst/>
              <a:cxnLst/>
              <a:rect l="l" t="t" r="r" b="b"/>
              <a:pathLst>
                <a:path w="1167" h="1909" extrusionOk="0">
                  <a:moveTo>
                    <a:pt x="726" y="1"/>
                  </a:moveTo>
                  <a:cubicBezTo>
                    <a:pt x="691" y="1"/>
                    <a:pt x="643" y="1"/>
                    <a:pt x="595" y="25"/>
                  </a:cubicBezTo>
                  <a:cubicBezTo>
                    <a:pt x="357" y="286"/>
                    <a:pt x="274" y="620"/>
                    <a:pt x="155" y="953"/>
                  </a:cubicBezTo>
                  <a:cubicBezTo>
                    <a:pt x="0" y="1215"/>
                    <a:pt x="167" y="1441"/>
                    <a:pt x="226" y="1680"/>
                  </a:cubicBezTo>
                  <a:cubicBezTo>
                    <a:pt x="318" y="1788"/>
                    <a:pt x="405" y="1909"/>
                    <a:pt x="522" y="1909"/>
                  </a:cubicBezTo>
                  <a:cubicBezTo>
                    <a:pt x="572" y="1909"/>
                    <a:pt x="627" y="1887"/>
                    <a:pt x="691" y="1834"/>
                  </a:cubicBezTo>
                  <a:cubicBezTo>
                    <a:pt x="774" y="1501"/>
                    <a:pt x="845" y="1179"/>
                    <a:pt x="941" y="846"/>
                  </a:cubicBezTo>
                  <a:cubicBezTo>
                    <a:pt x="1060" y="727"/>
                    <a:pt x="1167" y="608"/>
                    <a:pt x="1024" y="406"/>
                  </a:cubicBezTo>
                  <a:cubicBezTo>
                    <a:pt x="881" y="310"/>
                    <a:pt x="869" y="108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8631423" y="4352492"/>
              <a:ext cx="56019" cy="57376"/>
            </a:xfrm>
            <a:custGeom>
              <a:avLst/>
              <a:gdLst/>
              <a:ahLst/>
              <a:cxnLst/>
              <a:rect l="l" t="t" r="r" b="b"/>
              <a:pathLst>
                <a:path w="1775" h="1818" extrusionOk="0">
                  <a:moveTo>
                    <a:pt x="1430" y="1"/>
                  </a:moveTo>
                  <a:lnTo>
                    <a:pt x="1430" y="1"/>
                  </a:lnTo>
                  <a:cubicBezTo>
                    <a:pt x="1239" y="168"/>
                    <a:pt x="1001" y="275"/>
                    <a:pt x="894" y="537"/>
                  </a:cubicBezTo>
                  <a:cubicBezTo>
                    <a:pt x="996" y="907"/>
                    <a:pt x="961" y="1061"/>
                    <a:pt x="716" y="1061"/>
                  </a:cubicBezTo>
                  <a:cubicBezTo>
                    <a:pt x="646" y="1061"/>
                    <a:pt x="559" y="1049"/>
                    <a:pt x="453" y="1025"/>
                  </a:cubicBezTo>
                  <a:cubicBezTo>
                    <a:pt x="215" y="1025"/>
                    <a:pt x="108" y="1239"/>
                    <a:pt x="1" y="1418"/>
                  </a:cubicBezTo>
                  <a:cubicBezTo>
                    <a:pt x="47" y="1717"/>
                    <a:pt x="153" y="1817"/>
                    <a:pt x="288" y="1817"/>
                  </a:cubicBezTo>
                  <a:cubicBezTo>
                    <a:pt x="400" y="1817"/>
                    <a:pt x="533" y="1749"/>
                    <a:pt x="668" y="1668"/>
                  </a:cubicBezTo>
                  <a:cubicBezTo>
                    <a:pt x="1251" y="1656"/>
                    <a:pt x="1263" y="1001"/>
                    <a:pt x="1549" y="644"/>
                  </a:cubicBezTo>
                  <a:cubicBezTo>
                    <a:pt x="1775" y="370"/>
                    <a:pt x="1418" y="227"/>
                    <a:pt x="1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8751316" y="4241657"/>
              <a:ext cx="50748" cy="39923"/>
            </a:xfrm>
            <a:custGeom>
              <a:avLst/>
              <a:gdLst/>
              <a:ahLst/>
              <a:cxnLst/>
              <a:rect l="l" t="t" r="r" b="b"/>
              <a:pathLst>
                <a:path w="1608" h="1265" extrusionOk="0">
                  <a:moveTo>
                    <a:pt x="548" y="1"/>
                  </a:moveTo>
                  <a:cubicBezTo>
                    <a:pt x="369" y="346"/>
                    <a:pt x="179" y="679"/>
                    <a:pt x="0" y="1025"/>
                  </a:cubicBezTo>
                  <a:cubicBezTo>
                    <a:pt x="83" y="1070"/>
                    <a:pt x="179" y="1264"/>
                    <a:pt x="252" y="1264"/>
                  </a:cubicBezTo>
                  <a:cubicBezTo>
                    <a:pt x="274" y="1264"/>
                    <a:pt x="293" y="1247"/>
                    <a:pt x="310" y="1203"/>
                  </a:cubicBezTo>
                  <a:cubicBezTo>
                    <a:pt x="388" y="1005"/>
                    <a:pt x="484" y="953"/>
                    <a:pt x="586" y="953"/>
                  </a:cubicBezTo>
                  <a:cubicBezTo>
                    <a:pt x="699" y="953"/>
                    <a:pt x="818" y="1018"/>
                    <a:pt x="927" y="1018"/>
                  </a:cubicBezTo>
                  <a:cubicBezTo>
                    <a:pt x="944" y="1018"/>
                    <a:pt x="960" y="1016"/>
                    <a:pt x="976" y="1013"/>
                  </a:cubicBezTo>
                  <a:lnTo>
                    <a:pt x="1310" y="1013"/>
                  </a:lnTo>
                  <a:cubicBezTo>
                    <a:pt x="1607" y="953"/>
                    <a:pt x="1310" y="715"/>
                    <a:pt x="1393" y="596"/>
                  </a:cubicBezTo>
                  <a:cubicBezTo>
                    <a:pt x="1393" y="536"/>
                    <a:pt x="1381" y="477"/>
                    <a:pt x="1369" y="429"/>
                  </a:cubicBezTo>
                  <a:cubicBezTo>
                    <a:pt x="1262" y="191"/>
                    <a:pt x="1060" y="179"/>
                    <a:pt x="881" y="120"/>
                  </a:cubicBezTo>
                  <a:cubicBezTo>
                    <a:pt x="762" y="84"/>
                    <a:pt x="655" y="48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8586357" y="4409993"/>
              <a:ext cx="46235" cy="44373"/>
            </a:xfrm>
            <a:custGeom>
              <a:avLst/>
              <a:gdLst/>
              <a:ahLst/>
              <a:cxnLst/>
              <a:rect l="l" t="t" r="r" b="b"/>
              <a:pathLst>
                <a:path w="1465" h="1406" extrusionOk="0">
                  <a:moveTo>
                    <a:pt x="1084" y="1"/>
                  </a:moveTo>
                  <a:cubicBezTo>
                    <a:pt x="786" y="298"/>
                    <a:pt x="405" y="453"/>
                    <a:pt x="191" y="858"/>
                  </a:cubicBezTo>
                  <a:cubicBezTo>
                    <a:pt x="0" y="1406"/>
                    <a:pt x="488" y="1203"/>
                    <a:pt x="643" y="1370"/>
                  </a:cubicBezTo>
                  <a:cubicBezTo>
                    <a:pt x="834" y="1346"/>
                    <a:pt x="953" y="1251"/>
                    <a:pt x="965" y="1025"/>
                  </a:cubicBezTo>
                  <a:cubicBezTo>
                    <a:pt x="988" y="751"/>
                    <a:pt x="1131" y="727"/>
                    <a:pt x="1310" y="727"/>
                  </a:cubicBezTo>
                  <a:cubicBezTo>
                    <a:pt x="1465" y="382"/>
                    <a:pt x="1298" y="179"/>
                    <a:pt x="1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8677657" y="3297030"/>
              <a:ext cx="34211" cy="54567"/>
            </a:xfrm>
            <a:custGeom>
              <a:avLst/>
              <a:gdLst/>
              <a:ahLst/>
              <a:cxnLst/>
              <a:rect l="l" t="t" r="r" b="b"/>
              <a:pathLst>
                <a:path w="1084" h="1729" extrusionOk="0">
                  <a:moveTo>
                    <a:pt x="977" y="0"/>
                  </a:moveTo>
                  <a:cubicBezTo>
                    <a:pt x="679" y="417"/>
                    <a:pt x="215" y="643"/>
                    <a:pt x="0" y="1155"/>
                  </a:cubicBezTo>
                  <a:cubicBezTo>
                    <a:pt x="0" y="1405"/>
                    <a:pt x="143" y="1524"/>
                    <a:pt x="310" y="1643"/>
                  </a:cubicBezTo>
                  <a:cubicBezTo>
                    <a:pt x="427" y="1650"/>
                    <a:pt x="565" y="1729"/>
                    <a:pt x="674" y="1729"/>
                  </a:cubicBezTo>
                  <a:cubicBezTo>
                    <a:pt x="776" y="1729"/>
                    <a:pt x="852" y="1659"/>
                    <a:pt x="858" y="1393"/>
                  </a:cubicBezTo>
                  <a:cubicBezTo>
                    <a:pt x="893" y="1036"/>
                    <a:pt x="846" y="643"/>
                    <a:pt x="1072" y="334"/>
                  </a:cubicBezTo>
                  <a:cubicBezTo>
                    <a:pt x="1084" y="215"/>
                    <a:pt x="1072" y="96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8878689" y="3147598"/>
              <a:ext cx="42480" cy="85212"/>
            </a:xfrm>
            <a:custGeom>
              <a:avLst/>
              <a:gdLst/>
              <a:ahLst/>
              <a:cxnLst/>
              <a:rect l="l" t="t" r="r" b="b"/>
              <a:pathLst>
                <a:path w="1346" h="2700" extrusionOk="0">
                  <a:moveTo>
                    <a:pt x="1176" y="1"/>
                  </a:moveTo>
                  <a:cubicBezTo>
                    <a:pt x="1136" y="1"/>
                    <a:pt x="1091" y="22"/>
                    <a:pt x="1036" y="68"/>
                  </a:cubicBezTo>
                  <a:cubicBezTo>
                    <a:pt x="810" y="378"/>
                    <a:pt x="1024" y="842"/>
                    <a:pt x="667" y="1199"/>
                  </a:cubicBezTo>
                  <a:cubicBezTo>
                    <a:pt x="393" y="1485"/>
                    <a:pt x="215" y="2021"/>
                    <a:pt x="36" y="2461"/>
                  </a:cubicBezTo>
                  <a:cubicBezTo>
                    <a:pt x="0" y="2592"/>
                    <a:pt x="60" y="2652"/>
                    <a:pt x="143" y="2699"/>
                  </a:cubicBezTo>
                  <a:cubicBezTo>
                    <a:pt x="596" y="1902"/>
                    <a:pt x="1167" y="1164"/>
                    <a:pt x="1346" y="187"/>
                  </a:cubicBezTo>
                  <a:cubicBezTo>
                    <a:pt x="1299" y="72"/>
                    <a:pt x="1248" y="1"/>
                    <a:pt x="1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8798276" y="2864355"/>
              <a:ext cx="40996" cy="57692"/>
            </a:xfrm>
            <a:custGeom>
              <a:avLst/>
              <a:gdLst/>
              <a:ahLst/>
              <a:cxnLst/>
              <a:rect l="l" t="t" r="r" b="b"/>
              <a:pathLst>
                <a:path w="1299" h="1828" extrusionOk="0">
                  <a:moveTo>
                    <a:pt x="216" y="0"/>
                  </a:moveTo>
                  <a:cubicBezTo>
                    <a:pt x="166" y="0"/>
                    <a:pt x="114" y="15"/>
                    <a:pt x="60" y="42"/>
                  </a:cubicBezTo>
                  <a:cubicBezTo>
                    <a:pt x="12" y="66"/>
                    <a:pt x="0" y="125"/>
                    <a:pt x="12" y="197"/>
                  </a:cubicBezTo>
                  <a:cubicBezTo>
                    <a:pt x="405" y="661"/>
                    <a:pt x="346" y="1423"/>
                    <a:pt x="834" y="1828"/>
                  </a:cubicBezTo>
                  <a:cubicBezTo>
                    <a:pt x="1036" y="1685"/>
                    <a:pt x="1298" y="1602"/>
                    <a:pt x="1143" y="1233"/>
                  </a:cubicBezTo>
                  <a:cubicBezTo>
                    <a:pt x="917" y="1042"/>
                    <a:pt x="905" y="673"/>
                    <a:pt x="703" y="483"/>
                  </a:cubicBezTo>
                  <a:cubicBezTo>
                    <a:pt x="608" y="316"/>
                    <a:pt x="203" y="447"/>
                    <a:pt x="381" y="66"/>
                  </a:cubicBezTo>
                  <a:cubicBezTo>
                    <a:pt x="330" y="21"/>
                    <a:pt x="275" y="0"/>
                    <a:pt x="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8913246" y="3078326"/>
              <a:ext cx="26353" cy="55293"/>
            </a:xfrm>
            <a:custGeom>
              <a:avLst/>
              <a:gdLst/>
              <a:ahLst/>
              <a:cxnLst/>
              <a:rect l="l" t="t" r="r" b="b"/>
              <a:pathLst>
                <a:path w="835" h="1752" extrusionOk="0">
                  <a:moveTo>
                    <a:pt x="834" y="1"/>
                  </a:moveTo>
                  <a:lnTo>
                    <a:pt x="834" y="1"/>
                  </a:lnTo>
                  <a:cubicBezTo>
                    <a:pt x="382" y="49"/>
                    <a:pt x="120" y="180"/>
                    <a:pt x="548" y="680"/>
                  </a:cubicBezTo>
                  <a:cubicBezTo>
                    <a:pt x="523" y="694"/>
                    <a:pt x="496" y="700"/>
                    <a:pt x="470" y="700"/>
                  </a:cubicBezTo>
                  <a:cubicBezTo>
                    <a:pt x="384" y="700"/>
                    <a:pt x="296" y="641"/>
                    <a:pt x="220" y="641"/>
                  </a:cubicBezTo>
                  <a:cubicBezTo>
                    <a:pt x="168" y="641"/>
                    <a:pt x="121" y="669"/>
                    <a:pt x="84" y="763"/>
                  </a:cubicBezTo>
                  <a:cubicBezTo>
                    <a:pt x="1" y="1013"/>
                    <a:pt x="358" y="1013"/>
                    <a:pt x="346" y="1299"/>
                  </a:cubicBezTo>
                  <a:cubicBezTo>
                    <a:pt x="340" y="1299"/>
                    <a:pt x="333" y="1300"/>
                    <a:pt x="327" y="1300"/>
                  </a:cubicBezTo>
                  <a:cubicBezTo>
                    <a:pt x="285" y="1300"/>
                    <a:pt x="234" y="1288"/>
                    <a:pt x="186" y="1288"/>
                  </a:cubicBezTo>
                  <a:cubicBezTo>
                    <a:pt x="110" y="1288"/>
                    <a:pt x="43" y="1318"/>
                    <a:pt x="36" y="1477"/>
                  </a:cubicBezTo>
                  <a:cubicBezTo>
                    <a:pt x="191" y="1561"/>
                    <a:pt x="346" y="1668"/>
                    <a:pt x="513" y="1751"/>
                  </a:cubicBezTo>
                  <a:cubicBezTo>
                    <a:pt x="715" y="1192"/>
                    <a:pt x="775" y="584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8759553" y="3177547"/>
              <a:ext cx="36483" cy="52074"/>
            </a:xfrm>
            <a:custGeom>
              <a:avLst/>
              <a:gdLst/>
              <a:ahLst/>
              <a:cxnLst/>
              <a:rect l="l" t="t" r="r" b="b"/>
              <a:pathLst>
                <a:path w="1156" h="1650" extrusionOk="0">
                  <a:moveTo>
                    <a:pt x="703" y="0"/>
                  </a:moveTo>
                  <a:cubicBezTo>
                    <a:pt x="394" y="262"/>
                    <a:pt x="180" y="619"/>
                    <a:pt x="37" y="1024"/>
                  </a:cubicBezTo>
                  <a:cubicBezTo>
                    <a:pt x="1" y="1191"/>
                    <a:pt x="215" y="1143"/>
                    <a:pt x="215" y="1286"/>
                  </a:cubicBezTo>
                  <a:cubicBezTo>
                    <a:pt x="215" y="1465"/>
                    <a:pt x="275" y="1619"/>
                    <a:pt x="453" y="1643"/>
                  </a:cubicBezTo>
                  <a:cubicBezTo>
                    <a:pt x="474" y="1647"/>
                    <a:pt x="492" y="1649"/>
                    <a:pt x="508" y="1649"/>
                  </a:cubicBezTo>
                  <a:cubicBezTo>
                    <a:pt x="684" y="1649"/>
                    <a:pt x="648" y="1431"/>
                    <a:pt x="692" y="1322"/>
                  </a:cubicBezTo>
                  <a:cubicBezTo>
                    <a:pt x="775" y="1096"/>
                    <a:pt x="930" y="953"/>
                    <a:pt x="1049" y="762"/>
                  </a:cubicBezTo>
                  <a:cubicBezTo>
                    <a:pt x="1132" y="715"/>
                    <a:pt x="1156" y="607"/>
                    <a:pt x="1156" y="500"/>
                  </a:cubicBezTo>
                  <a:cubicBezTo>
                    <a:pt x="1013" y="322"/>
                    <a:pt x="834" y="203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8716633" y="3241928"/>
              <a:ext cx="50496" cy="68454"/>
            </a:xfrm>
            <a:custGeom>
              <a:avLst/>
              <a:gdLst/>
              <a:ahLst/>
              <a:cxnLst/>
              <a:rect l="l" t="t" r="r" b="b"/>
              <a:pathLst>
                <a:path w="1600" h="2169" extrusionOk="0">
                  <a:moveTo>
                    <a:pt x="1390" y="0"/>
                  </a:moveTo>
                  <a:cubicBezTo>
                    <a:pt x="1332" y="0"/>
                    <a:pt x="1265" y="22"/>
                    <a:pt x="1206" y="32"/>
                  </a:cubicBezTo>
                  <a:cubicBezTo>
                    <a:pt x="1004" y="80"/>
                    <a:pt x="849" y="211"/>
                    <a:pt x="635" y="211"/>
                  </a:cubicBezTo>
                  <a:cubicBezTo>
                    <a:pt x="587" y="306"/>
                    <a:pt x="563" y="377"/>
                    <a:pt x="516" y="472"/>
                  </a:cubicBezTo>
                  <a:cubicBezTo>
                    <a:pt x="813" y="889"/>
                    <a:pt x="516" y="1103"/>
                    <a:pt x="289" y="1354"/>
                  </a:cubicBezTo>
                  <a:cubicBezTo>
                    <a:pt x="170" y="1484"/>
                    <a:pt x="75" y="1627"/>
                    <a:pt x="39" y="1806"/>
                  </a:cubicBezTo>
                  <a:cubicBezTo>
                    <a:pt x="1" y="1999"/>
                    <a:pt x="17" y="2169"/>
                    <a:pt x="177" y="2169"/>
                  </a:cubicBezTo>
                  <a:cubicBezTo>
                    <a:pt x="214" y="2169"/>
                    <a:pt x="259" y="2160"/>
                    <a:pt x="313" y="2139"/>
                  </a:cubicBezTo>
                  <a:cubicBezTo>
                    <a:pt x="337" y="1675"/>
                    <a:pt x="611" y="1473"/>
                    <a:pt x="968" y="1365"/>
                  </a:cubicBezTo>
                  <a:cubicBezTo>
                    <a:pt x="1028" y="1056"/>
                    <a:pt x="1397" y="973"/>
                    <a:pt x="1409" y="603"/>
                  </a:cubicBezTo>
                  <a:cubicBezTo>
                    <a:pt x="1004" y="270"/>
                    <a:pt x="1599" y="389"/>
                    <a:pt x="1540" y="234"/>
                  </a:cubicBezTo>
                  <a:cubicBezTo>
                    <a:pt x="1540" y="45"/>
                    <a:pt x="1474" y="0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8839966" y="3023381"/>
              <a:ext cx="31592" cy="54630"/>
            </a:xfrm>
            <a:custGeom>
              <a:avLst/>
              <a:gdLst/>
              <a:ahLst/>
              <a:cxnLst/>
              <a:rect l="l" t="t" r="r" b="b"/>
              <a:pathLst>
                <a:path w="1001" h="1731" extrusionOk="0">
                  <a:moveTo>
                    <a:pt x="389" y="0"/>
                  </a:moveTo>
                  <a:cubicBezTo>
                    <a:pt x="379" y="0"/>
                    <a:pt x="369" y="1"/>
                    <a:pt x="358" y="4"/>
                  </a:cubicBezTo>
                  <a:cubicBezTo>
                    <a:pt x="346" y="75"/>
                    <a:pt x="310" y="158"/>
                    <a:pt x="287" y="242"/>
                  </a:cubicBezTo>
                  <a:cubicBezTo>
                    <a:pt x="179" y="444"/>
                    <a:pt x="334" y="742"/>
                    <a:pt x="72" y="873"/>
                  </a:cubicBezTo>
                  <a:lnTo>
                    <a:pt x="72" y="861"/>
                  </a:lnTo>
                  <a:cubicBezTo>
                    <a:pt x="37" y="1028"/>
                    <a:pt x="1" y="1194"/>
                    <a:pt x="37" y="1349"/>
                  </a:cubicBezTo>
                  <a:cubicBezTo>
                    <a:pt x="179" y="1409"/>
                    <a:pt x="60" y="1730"/>
                    <a:pt x="287" y="1730"/>
                  </a:cubicBezTo>
                  <a:cubicBezTo>
                    <a:pt x="465" y="1623"/>
                    <a:pt x="406" y="1313"/>
                    <a:pt x="632" y="1254"/>
                  </a:cubicBezTo>
                  <a:cubicBezTo>
                    <a:pt x="584" y="873"/>
                    <a:pt x="1001" y="492"/>
                    <a:pt x="632" y="99"/>
                  </a:cubicBezTo>
                  <a:cubicBezTo>
                    <a:pt x="546" y="88"/>
                    <a:pt x="480" y="0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8620535" y="4397212"/>
              <a:ext cx="31592" cy="35726"/>
            </a:xfrm>
            <a:custGeom>
              <a:avLst/>
              <a:gdLst/>
              <a:ahLst/>
              <a:cxnLst/>
              <a:rect l="l" t="t" r="r" b="b"/>
              <a:pathLst>
                <a:path w="1001" h="1132" extrusionOk="0">
                  <a:moveTo>
                    <a:pt x="334" y="1"/>
                  </a:moveTo>
                  <a:cubicBezTo>
                    <a:pt x="215" y="120"/>
                    <a:pt x="13" y="144"/>
                    <a:pt x="1" y="382"/>
                  </a:cubicBezTo>
                  <a:cubicBezTo>
                    <a:pt x="84" y="644"/>
                    <a:pt x="155" y="882"/>
                    <a:pt x="227" y="1132"/>
                  </a:cubicBezTo>
                  <a:cubicBezTo>
                    <a:pt x="560" y="906"/>
                    <a:pt x="775" y="584"/>
                    <a:pt x="1001" y="251"/>
                  </a:cubicBezTo>
                  <a:lnTo>
                    <a:pt x="1001" y="251"/>
                  </a:lnTo>
                  <a:cubicBezTo>
                    <a:pt x="926" y="262"/>
                    <a:pt x="852" y="271"/>
                    <a:pt x="779" y="271"/>
                  </a:cubicBezTo>
                  <a:cubicBezTo>
                    <a:pt x="609" y="271"/>
                    <a:pt x="451" y="218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8797897" y="4179012"/>
              <a:ext cx="40239" cy="34495"/>
            </a:xfrm>
            <a:custGeom>
              <a:avLst/>
              <a:gdLst/>
              <a:ahLst/>
              <a:cxnLst/>
              <a:rect l="l" t="t" r="r" b="b"/>
              <a:pathLst>
                <a:path w="1275" h="1093" extrusionOk="0">
                  <a:moveTo>
                    <a:pt x="203" y="1"/>
                  </a:moveTo>
                  <a:cubicBezTo>
                    <a:pt x="160" y="1"/>
                    <a:pt x="112" y="20"/>
                    <a:pt x="60" y="69"/>
                  </a:cubicBezTo>
                  <a:cubicBezTo>
                    <a:pt x="36" y="116"/>
                    <a:pt x="12" y="152"/>
                    <a:pt x="0" y="200"/>
                  </a:cubicBezTo>
                  <a:cubicBezTo>
                    <a:pt x="92" y="314"/>
                    <a:pt x="29" y="594"/>
                    <a:pt x="247" y="594"/>
                  </a:cubicBezTo>
                  <a:cubicBezTo>
                    <a:pt x="256" y="594"/>
                    <a:pt x="265" y="594"/>
                    <a:pt x="274" y="593"/>
                  </a:cubicBezTo>
                  <a:cubicBezTo>
                    <a:pt x="358" y="676"/>
                    <a:pt x="453" y="747"/>
                    <a:pt x="512" y="855"/>
                  </a:cubicBezTo>
                  <a:cubicBezTo>
                    <a:pt x="536" y="926"/>
                    <a:pt x="560" y="1009"/>
                    <a:pt x="608" y="1069"/>
                  </a:cubicBezTo>
                  <a:cubicBezTo>
                    <a:pt x="870" y="1033"/>
                    <a:pt x="1167" y="1093"/>
                    <a:pt x="1274" y="688"/>
                  </a:cubicBezTo>
                  <a:cubicBezTo>
                    <a:pt x="965" y="652"/>
                    <a:pt x="774" y="319"/>
                    <a:pt x="489" y="188"/>
                  </a:cubicBezTo>
                  <a:cubicBezTo>
                    <a:pt x="396" y="112"/>
                    <a:pt x="309" y="1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8753936" y="3201974"/>
              <a:ext cx="39103" cy="32759"/>
            </a:xfrm>
            <a:custGeom>
              <a:avLst/>
              <a:gdLst/>
              <a:ahLst/>
              <a:cxnLst/>
              <a:rect l="l" t="t" r="r" b="b"/>
              <a:pathLst>
                <a:path w="1239" h="1038" extrusionOk="0">
                  <a:moveTo>
                    <a:pt x="1239" y="0"/>
                  </a:moveTo>
                  <a:cubicBezTo>
                    <a:pt x="989" y="119"/>
                    <a:pt x="822" y="310"/>
                    <a:pt x="798" y="631"/>
                  </a:cubicBezTo>
                  <a:cubicBezTo>
                    <a:pt x="780" y="722"/>
                    <a:pt x="762" y="799"/>
                    <a:pt x="696" y="799"/>
                  </a:cubicBezTo>
                  <a:cubicBezTo>
                    <a:pt x="676" y="799"/>
                    <a:pt x="651" y="791"/>
                    <a:pt x="619" y="774"/>
                  </a:cubicBezTo>
                  <a:cubicBezTo>
                    <a:pt x="536" y="726"/>
                    <a:pt x="500" y="679"/>
                    <a:pt x="536" y="572"/>
                  </a:cubicBezTo>
                  <a:cubicBezTo>
                    <a:pt x="669" y="288"/>
                    <a:pt x="621" y="228"/>
                    <a:pt x="525" y="228"/>
                  </a:cubicBezTo>
                  <a:cubicBezTo>
                    <a:pt x="453" y="228"/>
                    <a:pt x="354" y="262"/>
                    <a:pt x="283" y="262"/>
                  </a:cubicBezTo>
                  <a:cubicBezTo>
                    <a:pt x="261" y="262"/>
                    <a:pt x="242" y="258"/>
                    <a:pt x="227" y="250"/>
                  </a:cubicBezTo>
                  <a:cubicBezTo>
                    <a:pt x="60" y="298"/>
                    <a:pt x="0" y="429"/>
                    <a:pt x="0" y="607"/>
                  </a:cubicBezTo>
                  <a:cubicBezTo>
                    <a:pt x="70" y="911"/>
                    <a:pt x="215" y="1038"/>
                    <a:pt x="423" y="1038"/>
                  </a:cubicBezTo>
                  <a:cubicBezTo>
                    <a:pt x="500" y="1038"/>
                    <a:pt x="586" y="1021"/>
                    <a:pt x="679" y="988"/>
                  </a:cubicBezTo>
                  <a:cubicBezTo>
                    <a:pt x="1000" y="774"/>
                    <a:pt x="1060" y="334"/>
                    <a:pt x="1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8561173" y="4449915"/>
              <a:ext cx="34590" cy="26069"/>
            </a:xfrm>
            <a:custGeom>
              <a:avLst/>
              <a:gdLst/>
              <a:ahLst/>
              <a:cxnLst/>
              <a:rect l="l" t="t" r="r" b="b"/>
              <a:pathLst>
                <a:path w="1096" h="826" extrusionOk="0">
                  <a:moveTo>
                    <a:pt x="789" y="1"/>
                  </a:moveTo>
                  <a:cubicBezTo>
                    <a:pt x="676" y="1"/>
                    <a:pt x="554" y="51"/>
                    <a:pt x="429" y="105"/>
                  </a:cubicBezTo>
                  <a:cubicBezTo>
                    <a:pt x="415" y="103"/>
                    <a:pt x="401" y="102"/>
                    <a:pt x="388" y="102"/>
                  </a:cubicBezTo>
                  <a:cubicBezTo>
                    <a:pt x="143" y="102"/>
                    <a:pt x="136" y="410"/>
                    <a:pt x="0" y="557"/>
                  </a:cubicBezTo>
                  <a:cubicBezTo>
                    <a:pt x="162" y="753"/>
                    <a:pt x="292" y="826"/>
                    <a:pt x="404" y="826"/>
                  </a:cubicBezTo>
                  <a:cubicBezTo>
                    <a:pt x="686" y="826"/>
                    <a:pt x="848" y="354"/>
                    <a:pt x="1096" y="200"/>
                  </a:cubicBezTo>
                  <a:cubicBezTo>
                    <a:pt x="1007" y="51"/>
                    <a:pt x="902" y="1"/>
                    <a:pt x="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8824565" y="2902478"/>
              <a:ext cx="28215" cy="40397"/>
            </a:xfrm>
            <a:custGeom>
              <a:avLst/>
              <a:gdLst/>
              <a:ahLst/>
              <a:cxnLst/>
              <a:rect l="l" t="t" r="r" b="b"/>
              <a:pathLst>
                <a:path w="894" h="128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394" y="322"/>
                    <a:pt x="1" y="334"/>
                    <a:pt x="13" y="596"/>
                  </a:cubicBezTo>
                  <a:cubicBezTo>
                    <a:pt x="120" y="715"/>
                    <a:pt x="227" y="822"/>
                    <a:pt x="215" y="1013"/>
                  </a:cubicBezTo>
                  <a:lnTo>
                    <a:pt x="215" y="1132"/>
                  </a:lnTo>
                  <a:cubicBezTo>
                    <a:pt x="383" y="1253"/>
                    <a:pt x="558" y="1279"/>
                    <a:pt x="740" y="1279"/>
                  </a:cubicBezTo>
                  <a:cubicBezTo>
                    <a:pt x="791" y="1279"/>
                    <a:pt x="842" y="1277"/>
                    <a:pt x="894" y="1275"/>
                  </a:cubicBezTo>
                  <a:cubicBezTo>
                    <a:pt x="834" y="763"/>
                    <a:pt x="584" y="394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8582223" y="3418028"/>
              <a:ext cx="28593" cy="34590"/>
            </a:xfrm>
            <a:custGeom>
              <a:avLst/>
              <a:gdLst/>
              <a:ahLst/>
              <a:cxnLst/>
              <a:rect l="l" t="t" r="r" b="b"/>
              <a:pathLst>
                <a:path w="906" h="1096" extrusionOk="0">
                  <a:moveTo>
                    <a:pt x="667" y="0"/>
                  </a:moveTo>
                  <a:cubicBezTo>
                    <a:pt x="381" y="60"/>
                    <a:pt x="238" y="334"/>
                    <a:pt x="24" y="512"/>
                  </a:cubicBezTo>
                  <a:cubicBezTo>
                    <a:pt x="0" y="869"/>
                    <a:pt x="0" y="869"/>
                    <a:pt x="596" y="1096"/>
                  </a:cubicBezTo>
                  <a:cubicBezTo>
                    <a:pt x="786" y="953"/>
                    <a:pt x="905" y="738"/>
                    <a:pt x="893" y="453"/>
                  </a:cubicBezTo>
                  <a:cubicBezTo>
                    <a:pt x="881" y="369"/>
                    <a:pt x="834" y="274"/>
                    <a:pt x="774" y="203"/>
                  </a:cubicBezTo>
                  <a:cubicBezTo>
                    <a:pt x="679" y="179"/>
                    <a:pt x="667" y="84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8791491" y="2837908"/>
              <a:ext cx="47024" cy="30424"/>
            </a:xfrm>
            <a:custGeom>
              <a:avLst/>
              <a:gdLst/>
              <a:ahLst/>
              <a:cxnLst/>
              <a:rect l="l" t="t" r="r" b="b"/>
              <a:pathLst>
                <a:path w="1490" h="964" extrusionOk="0">
                  <a:moveTo>
                    <a:pt x="1139" y="1"/>
                  </a:moveTo>
                  <a:cubicBezTo>
                    <a:pt x="1001" y="1"/>
                    <a:pt x="858" y="39"/>
                    <a:pt x="714" y="39"/>
                  </a:cubicBezTo>
                  <a:cubicBezTo>
                    <a:pt x="686" y="39"/>
                    <a:pt x="659" y="38"/>
                    <a:pt x="632" y="35"/>
                  </a:cubicBezTo>
                  <a:cubicBezTo>
                    <a:pt x="477" y="130"/>
                    <a:pt x="239" y="11"/>
                    <a:pt x="168" y="297"/>
                  </a:cubicBezTo>
                  <a:lnTo>
                    <a:pt x="168" y="273"/>
                  </a:lnTo>
                  <a:lnTo>
                    <a:pt x="168" y="273"/>
                  </a:lnTo>
                  <a:cubicBezTo>
                    <a:pt x="1" y="535"/>
                    <a:pt x="156" y="713"/>
                    <a:pt x="275" y="892"/>
                  </a:cubicBezTo>
                  <a:cubicBezTo>
                    <a:pt x="382" y="904"/>
                    <a:pt x="465" y="904"/>
                    <a:pt x="572" y="916"/>
                  </a:cubicBezTo>
                  <a:cubicBezTo>
                    <a:pt x="594" y="949"/>
                    <a:pt x="614" y="964"/>
                    <a:pt x="633" y="964"/>
                  </a:cubicBezTo>
                  <a:cubicBezTo>
                    <a:pt x="655" y="964"/>
                    <a:pt x="678" y="943"/>
                    <a:pt x="703" y="904"/>
                  </a:cubicBezTo>
                  <a:cubicBezTo>
                    <a:pt x="595" y="262"/>
                    <a:pt x="871" y="128"/>
                    <a:pt x="1247" y="128"/>
                  </a:cubicBezTo>
                  <a:cubicBezTo>
                    <a:pt x="1324" y="128"/>
                    <a:pt x="1406" y="134"/>
                    <a:pt x="1489" y="142"/>
                  </a:cubicBezTo>
                  <a:cubicBezTo>
                    <a:pt x="1378" y="31"/>
                    <a:pt x="1260" y="1"/>
                    <a:pt x="11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8736641" y="3228421"/>
              <a:ext cx="37998" cy="24869"/>
            </a:xfrm>
            <a:custGeom>
              <a:avLst/>
              <a:gdLst/>
              <a:ahLst/>
              <a:cxnLst/>
              <a:rect l="l" t="t" r="r" b="b"/>
              <a:pathLst>
                <a:path w="1204" h="788" extrusionOk="0">
                  <a:moveTo>
                    <a:pt x="503" y="0"/>
                  </a:moveTo>
                  <a:cubicBezTo>
                    <a:pt x="461" y="0"/>
                    <a:pt x="417" y="9"/>
                    <a:pt x="370" y="31"/>
                  </a:cubicBezTo>
                  <a:cubicBezTo>
                    <a:pt x="251" y="246"/>
                    <a:pt x="120" y="436"/>
                    <a:pt x="1" y="650"/>
                  </a:cubicBezTo>
                  <a:cubicBezTo>
                    <a:pt x="75" y="748"/>
                    <a:pt x="150" y="787"/>
                    <a:pt x="226" y="787"/>
                  </a:cubicBezTo>
                  <a:cubicBezTo>
                    <a:pt x="308" y="787"/>
                    <a:pt x="391" y="742"/>
                    <a:pt x="477" y="674"/>
                  </a:cubicBezTo>
                  <a:cubicBezTo>
                    <a:pt x="553" y="605"/>
                    <a:pt x="634" y="539"/>
                    <a:pt x="716" y="539"/>
                  </a:cubicBezTo>
                  <a:cubicBezTo>
                    <a:pt x="774" y="539"/>
                    <a:pt x="834" y="573"/>
                    <a:pt x="894" y="662"/>
                  </a:cubicBezTo>
                  <a:cubicBezTo>
                    <a:pt x="1025" y="567"/>
                    <a:pt x="1144" y="448"/>
                    <a:pt x="1203" y="269"/>
                  </a:cubicBezTo>
                  <a:lnTo>
                    <a:pt x="1203" y="269"/>
                  </a:lnTo>
                  <a:cubicBezTo>
                    <a:pt x="1178" y="276"/>
                    <a:pt x="1154" y="279"/>
                    <a:pt x="1130" y="279"/>
                  </a:cubicBezTo>
                  <a:cubicBezTo>
                    <a:pt x="903" y="279"/>
                    <a:pt x="735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8708459" y="3279104"/>
              <a:ext cx="21082" cy="38503"/>
            </a:xfrm>
            <a:custGeom>
              <a:avLst/>
              <a:gdLst/>
              <a:ahLst/>
              <a:cxnLst/>
              <a:rect l="l" t="t" r="r" b="b"/>
              <a:pathLst>
                <a:path w="668" h="1220" extrusionOk="0">
                  <a:moveTo>
                    <a:pt x="474" y="0"/>
                  </a:moveTo>
                  <a:cubicBezTo>
                    <a:pt x="435" y="0"/>
                    <a:pt x="392" y="18"/>
                    <a:pt x="346" y="56"/>
                  </a:cubicBezTo>
                  <a:cubicBezTo>
                    <a:pt x="155" y="152"/>
                    <a:pt x="48" y="330"/>
                    <a:pt x="1" y="557"/>
                  </a:cubicBezTo>
                  <a:lnTo>
                    <a:pt x="1" y="949"/>
                  </a:lnTo>
                  <a:cubicBezTo>
                    <a:pt x="60" y="1068"/>
                    <a:pt x="103" y="1220"/>
                    <a:pt x="239" y="1220"/>
                  </a:cubicBezTo>
                  <a:cubicBezTo>
                    <a:pt x="266" y="1220"/>
                    <a:pt x="298" y="1214"/>
                    <a:pt x="334" y="1199"/>
                  </a:cubicBezTo>
                  <a:cubicBezTo>
                    <a:pt x="406" y="1104"/>
                    <a:pt x="477" y="1033"/>
                    <a:pt x="548" y="961"/>
                  </a:cubicBezTo>
                  <a:cubicBezTo>
                    <a:pt x="60" y="604"/>
                    <a:pt x="667" y="449"/>
                    <a:pt x="656" y="187"/>
                  </a:cubicBezTo>
                  <a:cubicBezTo>
                    <a:pt x="615" y="75"/>
                    <a:pt x="554" y="0"/>
                    <a:pt x="4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8719000" y="3257202"/>
              <a:ext cx="28941" cy="27836"/>
            </a:xfrm>
            <a:custGeom>
              <a:avLst/>
              <a:gdLst/>
              <a:ahLst/>
              <a:cxnLst/>
              <a:rect l="l" t="t" r="r" b="b"/>
              <a:pathLst>
                <a:path w="917" h="882" extrusionOk="0">
                  <a:moveTo>
                    <a:pt x="429" y="0"/>
                  </a:moveTo>
                  <a:lnTo>
                    <a:pt x="429" y="0"/>
                  </a:lnTo>
                  <a:cubicBezTo>
                    <a:pt x="191" y="179"/>
                    <a:pt x="191" y="536"/>
                    <a:pt x="0" y="762"/>
                  </a:cubicBezTo>
                  <a:cubicBezTo>
                    <a:pt x="95" y="786"/>
                    <a:pt x="214" y="834"/>
                    <a:pt x="322" y="881"/>
                  </a:cubicBezTo>
                  <a:cubicBezTo>
                    <a:pt x="905" y="369"/>
                    <a:pt x="917" y="274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8642343" y="3669049"/>
              <a:ext cx="33832" cy="34937"/>
            </a:xfrm>
            <a:custGeom>
              <a:avLst/>
              <a:gdLst/>
              <a:ahLst/>
              <a:cxnLst/>
              <a:rect l="l" t="t" r="r" b="b"/>
              <a:pathLst>
                <a:path w="1072" h="1107" extrusionOk="0">
                  <a:moveTo>
                    <a:pt x="340" y="0"/>
                  </a:moveTo>
                  <a:cubicBezTo>
                    <a:pt x="309" y="0"/>
                    <a:pt x="278" y="11"/>
                    <a:pt x="250" y="35"/>
                  </a:cubicBezTo>
                  <a:cubicBezTo>
                    <a:pt x="131" y="119"/>
                    <a:pt x="72" y="285"/>
                    <a:pt x="0" y="416"/>
                  </a:cubicBezTo>
                  <a:cubicBezTo>
                    <a:pt x="0" y="571"/>
                    <a:pt x="119" y="643"/>
                    <a:pt x="226" y="726"/>
                  </a:cubicBezTo>
                  <a:cubicBezTo>
                    <a:pt x="381" y="952"/>
                    <a:pt x="584" y="1107"/>
                    <a:pt x="846" y="1107"/>
                  </a:cubicBezTo>
                  <a:cubicBezTo>
                    <a:pt x="1072" y="940"/>
                    <a:pt x="1000" y="666"/>
                    <a:pt x="822" y="654"/>
                  </a:cubicBezTo>
                  <a:cubicBezTo>
                    <a:pt x="476" y="643"/>
                    <a:pt x="203" y="714"/>
                    <a:pt x="476" y="166"/>
                  </a:cubicBezTo>
                  <a:cubicBezTo>
                    <a:pt x="512" y="87"/>
                    <a:pt x="429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8835831" y="4042519"/>
              <a:ext cx="24080" cy="47308"/>
            </a:xfrm>
            <a:custGeom>
              <a:avLst/>
              <a:gdLst/>
              <a:ahLst/>
              <a:cxnLst/>
              <a:rect l="l" t="t" r="r" b="b"/>
              <a:pathLst>
                <a:path w="763" h="1499" extrusionOk="0">
                  <a:moveTo>
                    <a:pt x="275" y="0"/>
                  </a:moveTo>
                  <a:cubicBezTo>
                    <a:pt x="180" y="48"/>
                    <a:pt x="180" y="143"/>
                    <a:pt x="144" y="250"/>
                  </a:cubicBezTo>
                  <a:cubicBezTo>
                    <a:pt x="1" y="584"/>
                    <a:pt x="60" y="893"/>
                    <a:pt x="203" y="1191"/>
                  </a:cubicBezTo>
                  <a:cubicBezTo>
                    <a:pt x="267" y="1307"/>
                    <a:pt x="311" y="1498"/>
                    <a:pt x="437" y="1498"/>
                  </a:cubicBezTo>
                  <a:cubicBezTo>
                    <a:pt x="453" y="1498"/>
                    <a:pt x="470" y="1495"/>
                    <a:pt x="489" y="1489"/>
                  </a:cubicBezTo>
                  <a:cubicBezTo>
                    <a:pt x="680" y="1417"/>
                    <a:pt x="763" y="1227"/>
                    <a:pt x="620" y="1000"/>
                  </a:cubicBezTo>
                  <a:cubicBezTo>
                    <a:pt x="620" y="953"/>
                    <a:pt x="644" y="905"/>
                    <a:pt x="656" y="881"/>
                  </a:cubicBezTo>
                  <a:cubicBezTo>
                    <a:pt x="668" y="715"/>
                    <a:pt x="608" y="548"/>
                    <a:pt x="656" y="393"/>
                  </a:cubicBezTo>
                  <a:cubicBezTo>
                    <a:pt x="656" y="334"/>
                    <a:pt x="656" y="286"/>
                    <a:pt x="632" y="227"/>
                  </a:cubicBezTo>
                  <a:cubicBezTo>
                    <a:pt x="549" y="96"/>
                    <a:pt x="418" y="48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8578846" y="3571279"/>
              <a:ext cx="39355" cy="25879"/>
            </a:xfrm>
            <a:custGeom>
              <a:avLst/>
              <a:gdLst/>
              <a:ahLst/>
              <a:cxnLst/>
              <a:rect l="l" t="t" r="r" b="b"/>
              <a:pathLst>
                <a:path w="1247" h="820" extrusionOk="0">
                  <a:moveTo>
                    <a:pt x="758" y="1"/>
                  </a:moveTo>
                  <a:cubicBezTo>
                    <a:pt x="698" y="1"/>
                    <a:pt x="625" y="9"/>
                    <a:pt x="536" y="26"/>
                  </a:cubicBezTo>
                  <a:cubicBezTo>
                    <a:pt x="527" y="25"/>
                    <a:pt x="518" y="24"/>
                    <a:pt x="509" y="24"/>
                  </a:cubicBezTo>
                  <a:cubicBezTo>
                    <a:pt x="303" y="24"/>
                    <a:pt x="219" y="288"/>
                    <a:pt x="36" y="300"/>
                  </a:cubicBezTo>
                  <a:cubicBezTo>
                    <a:pt x="12" y="335"/>
                    <a:pt x="0" y="359"/>
                    <a:pt x="12" y="395"/>
                  </a:cubicBezTo>
                  <a:cubicBezTo>
                    <a:pt x="89" y="515"/>
                    <a:pt x="160" y="660"/>
                    <a:pt x="283" y="660"/>
                  </a:cubicBezTo>
                  <a:cubicBezTo>
                    <a:pt x="331" y="660"/>
                    <a:pt x="386" y="638"/>
                    <a:pt x="452" y="585"/>
                  </a:cubicBezTo>
                  <a:cubicBezTo>
                    <a:pt x="474" y="578"/>
                    <a:pt x="493" y="575"/>
                    <a:pt x="510" y="575"/>
                  </a:cubicBezTo>
                  <a:cubicBezTo>
                    <a:pt x="635" y="575"/>
                    <a:pt x="656" y="749"/>
                    <a:pt x="750" y="812"/>
                  </a:cubicBezTo>
                  <a:cubicBezTo>
                    <a:pt x="765" y="817"/>
                    <a:pt x="782" y="819"/>
                    <a:pt x="800" y="819"/>
                  </a:cubicBezTo>
                  <a:cubicBezTo>
                    <a:pt x="825" y="819"/>
                    <a:pt x="853" y="814"/>
                    <a:pt x="881" y="800"/>
                  </a:cubicBezTo>
                  <a:cubicBezTo>
                    <a:pt x="871" y="514"/>
                    <a:pt x="1247" y="1"/>
                    <a:pt x="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644962" y="4369029"/>
              <a:ext cx="25216" cy="24648"/>
            </a:xfrm>
            <a:custGeom>
              <a:avLst/>
              <a:gdLst/>
              <a:ahLst/>
              <a:cxnLst/>
              <a:rect l="l" t="t" r="r" b="b"/>
              <a:pathLst>
                <a:path w="799" h="781" extrusionOk="0">
                  <a:moveTo>
                    <a:pt x="453" y="1"/>
                  </a:moveTo>
                  <a:cubicBezTo>
                    <a:pt x="239" y="84"/>
                    <a:pt x="155" y="322"/>
                    <a:pt x="1" y="477"/>
                  </a:cubicBezTo>
                  <a:cubicBezTo>
                    <a:pt x="147" y="672"/>
                    <a:pt x="245" y="781"/>
                    <a:pt x="335" y="781"/>
                  </a:cubicBezTo>
                  <a:cubicBezTo>
                    <a:pt x="466" y="781"/>
                    <a:pt x="580" y="553"/>
                    <a:pt x="798" y="25"/>
                  </a:cubicBezTo>
                  <a:cubicBezTo>
                    <a:pt x="791" y="23"/>
                    <a:pt x="785" y="23"/>
                    <a:pt x="778" y="23"/>
                  </a:cubicBezTo>
                  <a:cubicBezTo>
                    <a:pt x="706" y="23"/>
                    <a:pt x="635" y="92"/>
                    <a:pt x="566" y="92"/>
                  </a:cubicBezTo>
                  <a:cubicBezTo>
                    <a:pt x="527" y="92"/>
                    <a:pt x="489" y="70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8571303" y="3434186"/>
              <a:ext cx="29730" cy="27710"/>
            </a:xfrm>
            <a:custGeom>
              <a:avLst/>
              <a:gdLst/>
              <a:ahLst/>
              <a:cxnLst/>
              <a:rect l="l" t="t" r="r" b="b"/>
              <a:pathLst>
                <a:path w="942" h="878" extrusionOk="0">
                  <a:moveTo>
                    <a:pt x="358" y="0"/>
                  </a:moveTo>
                  <a:cubicBezTo>
                    <a:pt x="132" y="119"/>
                    <a:pt x="120" y="393"/>
                    <a:pt x="1" y="584"/>
                  </a:cubicBezTo>
                  <a:cubicBezTo>
                    <a:pt x="1" y="631"/>
                    <a:pt x="13" y="679"/>
                    <a:pt x="13" y="715"/>
                  </a:cubicBezTo>
                  <a:cubicBezTo>
                    <a:pt x="68" y="751"/>
                    <a:pt x="122" y="760"/>
                    <a:pt x="176" y="760"/>
                  </a:cubicBezTo>
                  <a:cubicBezTo>
                    <a:pt x="224" y="760"/>
                    <a:pt x="271" y="753"/>
                    <a:pt x="317" y="753"/>
                  </a:cubicBezTo>
                  <a:cubicBezTo>
                    <a:pt x="355" y="753"/>
                    <a:pt x="393" y="757"/>
                    <a:pt x="430" y="774"/>
                  </a:cubicBezTo>
                  <a:cubicBezTo>
                    <a:pt x="443" y="769"/>
                    <a:pt x="457" y="767"/>
                    <a:pt x="471" y="767"/>
                  </a:cubicBezTo>
                  <a:cubicBezTo>
                    <a:pt x="572" y="767"/>
                    <a:pt x="678" y="877"/>
                    <a:pt x="777" y="877"/>
                  </a:cubicBezTo>
                  <a:cubicBezTo>
                    <a:pt x="831" y="877"/>
                    <a:pt x="883" y="843"/>
                    <a:pt x="930" y="738"/>
                  </a:cubicBezTo>
                  <a:cubicBezTo>
                    <a:pt x="942" y="679"/>
                    <a:pt x="906" y="631"/>
                    <a:pt x="882" y="584"/>
                  </a:cubicBezTo>
                  <a:cubicBezTo>
                    <a:pt x="785" y="476"/>
                    <a:pt x="775" y="234"/>
                    <a:pt x="605" y="234"/>
                  </a:cubicBezTo>
                  <a:cubicBezTo>
                    <a:pt x="567" y="234"/>
                    <a:pt x="522" y="246"/>
                    <a:pt x="465" y="274"/>
                  </a:cubicBezTo>
                  <a:cubicBezTo>
                    <a:pt x="450" y="281"/>
                    <a:pt x="436" y="284"/>
                    <a:pt x="425" y="284"/>
                  </a:cubicBezTo>
                  <a:cubicBezTo>
                    <a:pt x="340" y="284"/>
                    <a:pt x="358" y="105"/>
                    <a:pt x="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8711836" y="4297264"/>
              <a:ext cx="31970" cy="28215"/>
            </a:xfrm>
            <a:custGeom>
              <a:avLst/>
              <a:gdLst/>
              <a:ahLst/>
              <a:cxnLst/>
              <a:rect l="l" t="t" r="r" b="b"/>
              <a:pathLst>
                <a:path w="1013" h="894" extrusionOk="0">
                  <a:moveTo>
                    <a:pt x="787" y="1"/>
                  </a:moveTo>
                  <a:cubicBezTo>
                    <a:pt x="560" y="334"/>
                    <a:pt x="60" y="358"/>
                    <a:pt x="1" y="894"/>
                  </a:cubicBezTo>
                  <a:lnTo>
                    <a:pt x="239" y="894"/>
                  </a:lnTo>
                  <a:cubicBezTo>
                    <a:pt x="418" y="739"/>
                    <a:pt x="703" y="787"/>
                    <a:pt x="799" y="501"/>
                  </a:cubicBezTo>
                  <a:lnTo>
                    <a:pt x="894" y="501"/>
                  </a:lnTo>
                  <a:cubicBezTo>
                    <a:pt x="894" y="417"/>
                    <a:pt x="1013" y="334"/>
                    <a:pt x="894" y="251"/>
                  </a:cubicBezTo>
                  <a:cubicBezTo>
                    <a:pt x="834" y="179"/>
                    <a:pt x="882" y="36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8841859" y="3260958"/>
              <a:ext cx="27836" cy="32349"/>
            </a:xfrm>
            <a:custGeom>
              <a:avLst/>
              <a:gdLst/>
              <a:ahLst/>
              <a:cxnLst/>
              <a:rect l="l" t="t" r="r" b="b"/>
              <a:pathLst>
                <a:path w="882" h="1025" extrusionOk="0">
                  <a:moveTo>
                    <a:pt x="881" y="0"/>
                  </a:moveTo>
                  <a:lnTo>
                    <a:pt x="881" y="0"/>
                  </a:lnTo>
                  <a:cubicBezTo>
                    <a:pt x="108" y="167"/>
                    <a:pt x="0" y="310"/>
                    <a:pt x="227" y="1024"/>
                  </a:cubicBezTo>
                  <a:cubicBezTo>
                    <a:pt x="429" y="691"/>
                    <a:pt x="655" y="346"/>
                    <a:pt x="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8588219" y="3601386"/>
              <a:ext cx="25974" cy="32002"/>
            </a:xfrm>
            <a:custGeom>
              <a:avLst/>
              <a:gdLst/>
              <a:ahLst/>
              <a:cxnLst/>
              <a:rect l="l" t="t" r="r" b="b"/>
              <a:pathLst>
                <a:path w="823" h="1014" extrusionOk="0">
                  <a:moveTo>
                    <a:pt x="239" y="0"/>
                  </a:moveTo>
                  <a:cubicBezTo>
                    <a:pt x="108" y="48"/>
                    <a:pt x="1" y="108"/>
                    <a:pt x="48" y="298"/>
                  </a:cubicBezTo>
                  <a:cubicBezTo>
                    <a:pt x="48" y="584"/>
                    <a:pt x="251" y="739"/>
                    <a:pt x="370" y="953"/>
                  </a:cubicBezTo>
                  <a:cubicBezTo>
                    <a:pt x="461" y="953"/>
                    <a:pt x="560" y="1014"/>
                    <a:pt x="646" y="1014"/>
                  </a:cubicBezTo>
                  <a:cubicBezTo>
                    <a:pt x="717" y="1014"/>
                    <a:pt x="779" y="973"/>
                    <a:pt x="822" y="822"/>
                  </a:cubicBezTo>
                  <a:cubicBezTo>
                    <a:pt x="703" y="643"/>
                    <a:pt x="286" y="703"/>
                    <a:pt x="465" y="274"/>
                  </a:cubicBezTo>
                  <a:cubicBezTo>
                    <a:pt x="477" y="179"/>
                    <a:pt x="453" y="108"/>
                    <a:pt x="394" y="48"/>
                  </a:cubicBezTo>
                  <a:cubicBezTo>
                    <a:pt x="346" y="24"/>
                    <a:pt x="286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8827942" y="4073384"/>
              <a:ext cx="19567" cy="39292"/>
            </a:xfrm>
            <a:custGeom>
              <a:avLst/>
              <a:gdLst/>
              <a:ahLst/>
              <a:cxnLst/>
              <a:rect l="l" t="t" r="r" b="b"/>
              <a:pathLst>
                <a:path w="620" h="1245" extrusionOk="0">
                  <a:moveTo>
                    <a:pt x="298" y="1"/>
                  </a:moveTo>
                  <a:cubicBezTo>
                    <a:pt x="273" y="1"/>
                    <a:pt x="245" y="8"/>
                    <a:pt x="215" y="22"/>
                  </a:cubicBezTo>
                  <a:cubicBezTo>
                    <a:pt x="144" y="320"/>
                    <a:pt x="72" y="606"/>
                    <a:pt x="1" y="904"/>
                  </a:cubicBezTo>
                  <a:cubicBezTo>
                    <a:pt x="37" y="975"/>
                    <a:pt x="72" y="1082"/>
                    <a:pt x="120" y="1142"/>
                  </a:cubicBezTo>
                  <a:cubicBezTo>
                    <a:pt x="213" y="1199"/>
                    <a:pt x="304" y="1244"/>
                    <a:pt x="382" y="1244"/>
                  </a:cubicBezTo>
                  <a:cubicBezTo>
                    <a:pt x="484" y="1244"/>
                    <a:pt x="563" y="1168"/>
                    <a:pt x="596" y="939"/>
                  </a:cubicBezTo>
                  <a:cubicBezTo>
                    <a:pt x="418" y="701"/>
                    <a:pt x="620" y="392"/>
                    <a:pt x="477" y="142"/>
                  </a:cubicBezTo>
                  <a:cubicBezTo>
                    <a:pt x="432" y="61"/>
                    <a:pt x="374" y="1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8575059" y="4436660"/>
              <a:ext cx="34432" cy="19599"/>
            </a:xfrm>
            <a:custGeom>
              <a:avLst/>
              <a:gdLst/>
              <a:ahLst/>
              <a:cxnLst/>
              <a:rect l="l" t="t" r="r" b="b"/>
              <a:pathLst>
                <a:path w="1091" h="621" extrusionOk="0">
                  <a:moveTo>
                    <a:pt x="549" y="1"/>
                  </a:moveTo>
                  <a:cubicBezTo>
                    <a:pt x="299" y="72"/>
                    <a:pt x="156" y="287"/>
                    <a:pt x="1" y="501"/>
                  </a:cubicBezTo>
                  <a:cubicBezTo>
                    <a:pt x="83" y="542"/>
                    <a:pt x="168" y="548"/>
                    <a:pt x="253" y="548"/>
                  </a:cubicBezTo>
                  <a:cubicBezTo>
                    <a:pt x="291" y="548"/>
                    <a:pt x="328" y="547"/>
                    <a:pt x="366" y="547"/>
                  </a:cubicBezTo>
                  <a:cubicBezTo>
                    <a:pt x="466" y="547"/>
                    <a:pt x="565" y="556"/>
                    <a:pt x="656" y="620"/>
                  </a:cubicBezTo>
                  <a:cubicBezTo>
                    <a:pt x="736" y="509"/>
                    <a:pt x="843" y="501"/>
                    <a:pt x="945" y="501"/>
                  </a:cubicBezTo>
                  <a:cubicBezTo>
                    <a:pt x="964" y="501"/>
                    <a:pt x="983" y="501"/>
                    <a:pt x="1001" y="501"/>
                  </a:cubicBezTo>
                  <a:cubicBezTo>
                    <a:pt x="1021" y="422"/>
                    <a:pt x="1090" y="293"/>
                    <a:pt x="983" y="293"/>
                  </a:cubicBezTo>
                  <a:cubicBezTo>
                    <a:pt x="961" y="293"/>
                    <a:pt x="932" y="299"/>
                    <a:pt x="894" y="311"/>
                  </a:cubicBezTo>
                  <a:cubicBezTo>
                    <a:pt x="845" y="329"/>
                    <a:pt x="802" y="338"/>
                    <a:pt x="766" y="338"/>
                  </a:cubicBezTo>
                  <a:cubicBezTo>
                    <a:pt x="614" y="338"/>
                    <a:pt x="558" y="192"/>
                    <a:pt x="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8579193" y="3583334"/>
              <a:ext cx="18841" cy="27489"/>
            </a:xfrm>
            <a:custGeom>
              <a:avLst/>
              <a:gdLst/>
              <a:ahLst/>
              <a:cxnLst/>
              <a:rect l="l" t="t" r="r" b="b"/>
              <a:pathLst>
                <a:path w="597" h="871" extrusionOk="0">
                  <a:moveTo>
                    <a:pt x="1" y="1"/>
                  </a:moveTo>
                  <a:cubicBezTo>
                    <a:pt x="60" y="322"/>
                    <a:pt x="108" y="632"/>
                    <a:pt x="334" y="870"/>
                  </a:cubicBezTo>
                  <a:cubicBezTo>
                    <a:pt x="406" y="799"/>
                    <a:pt x="477" y="715"/>
                    <a:pt x="561" y="632"/>
                  </a:cubicBezTo>
                  <a:cubicBezTo>
                    <a:pt x="596" y="513"/>
                    <a:pt x="584" y="382"/>
                    <a:pt x="584" y="239"/>
                  </a:cubicBezTo>
                  <a:cubicBezTo>
                    <a:pt x="572" y="120"/>
                    <a:pt x="525" y="25"/>
                    <a:pt x="418" y="1"/>
                  </a:cubicBezTo>
                  <a:cubicBezTo>
                    <a:pt x="374" y="104"/>
                    <a:pt x="329" y="139"/>
                    <a:pt x="283" y="139"/>
                  </a:cubicBezTo>
                  <a:cubicBezTo>
                    <a:pt x="191" y="139"/>
                    <a:pt x="96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8828320" y="3297787"/>
              <a:ext cx="17705" cy="27078"/>
            </a:xfrm>
            <a:custGeom>
              <a:avLst/>
              <a:gdLst/>
              <a:ahLst/>
              <a:cxnLst/>
              <a:rect l="l" t="t" r="r" b="b"/>
              <a:pathLst>
                <a:path w="561" h="858" extrusionOk="0">
                  <a:moveTo>
                    <a:pt x="548" y="0"/>
                  </a:moveTo>
                  <a:cubicBezTo>
                    <a:pt x="84" y="24"/>
                    <a:pt x="1" y="250"/>
                    <a:pt x="191" y="857"/>
                  </a:cubicBezTo>
                  <a:cubicBezTo>
                    <a:pt x="418" y="619"/>
                    <a:pt x="560" y="357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8904220" y="3128694"/>
              <a:ext cx="24459" cy="24838"/>
            </a:xfrm>
            <a:custGeom>
              <a:avLst/>
              <a:gdLst/>
              <a:ahLst/>
              <a:cxnLst/>
              <a:rect l="l" t="t" r="r" b="b"/>
              <a:pathLst>
                <a:path w="775" h="787" extrusionOk="0">
                  <a:moveTo>
                    <a:pt x="203" y="0"/>
                  </a:moveTo>
                  <a:cubicBezTo>
                    <a:pt x="203" y="298"/>
                    <a:pt x="1" y="500"/>
                    <a:pt x="239" y="667"/>
                  </a:cubicBezTo>
                  <a:cubicBezTo>
                    <a:pt x="346" y="715"/>
                    <a:pt x="453" y="739"/>
                    <a:pt x="560" y="786"/>
                  </a:cubicBezTo>
                  <a:cubicBezTo>
                    <a:pt x="632" y="572"/>
                    <a:pt x="715" y="370"/>
                    <a:pt x="775" y="143"/>
                  </a:cubicBezTo>
                  <a:lnTo>
                    <a:pt x="775" y="143"/>
                  </a:lnTo>
                  <a:cubicBezTo>
                    <a:pt x="696" y="254"/>
                    <a:pt x="619" y="302"/>
                    <a:pt x="545" y="302"/>
                  </a:cubicBezTo>
                  <a:cubicBezTo>
                    <a:pt x="426" y="302"/>
                    <a:pt x="313" y="183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8695677" y="3735512"/>
              <a:ext cx="21840" cy="23354"/>
            </a:xfrm>
            <a:custGeom>
              <a:avLst/>
              <a:gdLst/>
              <a:ahLst/>
              <a:cxnLst/>
              <a:rect l="l" t="t" r="r" b="b"/>
              <a:pathLst>
                <a:path w="692" h="740" extrusionOk="0">
                  <a:moveTo>
                    <a:pt x="60" y="1"/>
                  </a:moveTo>
                  <a:lnTo>
                    <a:pt x="60" y="1"/>
                  </a:lnTo>
                  <a:cubicBezTo>
                    <a:pt x="25" y="84"/>
                    <a:pt x="1" y="156"/>
                    <a:pt x="84" y="239"/>
                  </a:cubicBezTo>
                  <a:cubicBezTo>
                    <a:pt x="168" y="537"/>
                    <a:pt x="322" y="739"/>
                    <a:pt x="632" y="739"/>
                  </a:cubicBezTo>
                  <a:cubicBezTo>
                    <a:pt x="691" y="251"/>
                    <a:pt x="358" y="144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8651716" y="3353016"/>
              <a:ext cx="24459" cy="23702"/>
            </a:xfrm>
            <a:custGeom>
              <a:avLst/>
              <a:gdLst/>
              <a:ahLst/>
              <a:cxnLst/>
              <a:rect l="l" t="t" r="r" b="b"/>
              <a:pathLst>
                <a:path w="775" h="751" extrusionOk="0">
                  <a:moveTo>
                    <a:pt x="406" y="0"/>
                  </a:moveTo>
                  <a:cubicBezTo>
                    <a:pt x="346" y="274"/>
                    <a:pt x="1" y="405"/>
                    <a:pt x="144" y="751"/>
                  </a:cubicBezTo>
                  <a:cubicBezTo>
                    <a:pt x="251" y="703"/>
                    <a:pt x="370" y="691"/>
                    <a:pt x="441" y="596"/>
                  </a:cubicBezTo>
                  <a:cubicBezTo>
                    <a:pt x="608" y="405"/>
                    <a:pt x="775" y="167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8734779" y="3779790"/>
              <a:ext cx="27836" cy="33327"/>
            </a:xfrm>
            <a:custGeom>
              <a:avLst/>
              <a:gdLst/>
              <a:ahLst/>
              <a:cxnLst/>
              <a:rect l="l" t="t" r="r" b="b"/>
              <a:pathLst>
                <a:path w="882" h="1056" extrusionOk="0">
                  <a:moveTo>
                    <a:pt x="71" y="0"/>
                  </a:moveTo>
                  <a:cubicBezTo>
                    <a:pt x="60" y="0"/>
                    <a:pt x="48" y="1"/>
                    <a:pt x="36" y="3"/>
                  </a:cubicBezTo>
                  <a:cubicBezTo>
                    <a:pt x="0" y="158"/>
                    <a:pt x="107" y="241"/>
                    <a:pt x="167" y="360"/>
                  </a:cubicBezTo>
                  <a:cubicBezTo>
                    <a:pt x="179" y="396"/>
                    <a:pt x="191" y="443"/>
                    <a:pt x="191" y="467"/>
                  </a:cubicBezTo>
                  <a:cubicBezTo>
                    <a:pt x="381" y="515"/>
                    <a:pt x="429" y="717"/>
                    <a:pt x="488" y="884"/>
                  </a:cubicBezTo>
                  <a:cubicBezTo>
                    <a:pt x="512" y="920"/>
                    <a:pt x="512" y="955"/>
                    <a:pt x="524" y="991"/>
                  </a:cubicBezTo>
                  <a:cubicBezTo>
                    <a:pt x="577" y="1036"/>
                    <a:pt x="621" y="1055"/>
                    <a:pt x="659" y="1055"/>
                  </a:cubicBezTo>
                  <a:cubicBezTo>
                    <a:pt x="742" y="1055"/>
                    <a:pt x="797" y="966"/>
                    <a:pt x="845" y="860"/>
                  </a:cubicBezTo>
                  <a:cubicBezTo>
                    <a:pt x="845" y="824"/>
                    <a:pt x="834" y="777"/>
                    <a:pt x="834" y="753"/>
                  </a:cubicBezTo>
                  <a:cubicBezTo>
                    <a:pt x="750" y="598"/>
                    <a:pt x="881" y="384"/>
                    <a:pt x="703" y="265"/>
                  </a:cubicBezTo>
                  <a:cubicBezTo>
                    <a:pt x="681" y="269"/>
                    <a:pt x="661" y="272"/>
                    <a:pt x="641" y="272"/>
                  </a:cubicBezTo>
                  <a:cubicBezTo>
                    <a:pt x="418" y="272"/>
                    <a:pt x="281" y="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8758448" y="3817724"/>
              <a:ext cx="22565" cy="29445"/>
            </a:xfrm>
            <a:custGeom>
              <a:avLst/>
              <a:gdLst/>
              <a:ahLst/>
              <a:cxnLst/>
              <a:rect l="l" t="t" r="r" b="b"/>
              <a:pathLst>
                <a:path w="715" h="933" extrusionOk="0">
                  <a:moveTo>
                    <a:pt x="97" y="0"/>
                  </a:moveTo>
                  <a:cubicBezTo>
                    <a:pt x="68" y="0"/>
                    <a:pt x="36" y="5"/>
                    <a:pt x="0" y="15"/>
                  </a:cubicBezTo>
                  <a:cubicBezTo>
                    <a:pt x="60" y="396"/>
                    <a:pt x="262" y="682"/>
                    <a:pt x="512" y="932"/>
                  </a:cubicBezTo>
                  <a:cubicBezTo>
                    <a:pt x="560" y="801"/>
                    <a:pt x="715" y="670"/>
                    <a:pt x="512" y="527"/>
                  </a:cubicBezTo>
                  <a:cubicBezTo>
                    <a:pt x="330" y="409"/>
                    <a:pt x="360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8846751" y="2993810"/>
              <a:ext cx="15054" cy="34085"/>
            </a:xfrm>
            <a:custGeom>
              <a:avLst/>
              <a:gdLst/>
              <a:ahLst/>
              <a:cxnLst/>
              <a:rect l="l" t="t" r="r" b="b"/>
              <a:pathLst>
                <a:path w="477" h="1080" extrusionOk="0">
                  <a:moveTo>
                    <a:pt x="381" y="0"/>
                  </a:moveTo>
                  <a:lnTo>
                    <a:pt x="381" y="0"/>
                  </a:lnTo>
                  <a:cubicBezTo>
                    <a:pt x="119" y="167"/>
                    <a:pt x="131" y="500"/>
                    <a:pt x="0" y="762"/>
                  </a:cubicBezTo>
                  <a:cubicBezTo>
                    <a:pt x="0" y="857"/>
                    <a:pt x="72" y="869"/>
                    <a:pt x="131" y="905"/>
                  </a:cubicBezTo>
                  <a:cubicBezTo>
                    <a:pt x="183" y="948"/>
                    <a:pt x="222" y="1079"/>
                    <a:pt x="295" y="1079"/>
                  </a:cubicBezTo>
                  <a:cubicBezTo>
                    <a:pt x="322" y="1079"/>
                    <a:pt x="354" y="1061"/>
                    <a:pt x="393" y="1012"/>
                  </a:cubicBezTo>
                  <a:cubicBezTo>
                    <a:pt x="215" y="679"/>
                    <a:pt x="476" y="345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8814813" y="4128170"/>
              <a:ext cx="27078" cy="25280"/>
            </a:xfrm>
            <a:custGeom>
              <a:avLst/>
              <a:gdLst/>
              <a:ahLst/>
              <a:cxnLst/>
              <a:rect l="l" t="t" r="r" b="b"/>
              <a:pathLst>
                <a:path w="858" h="801" extrusionOk="0">
                  <a:moveTo>
                    <a:pt x="191" y="1"/>
                  </a:moveTo>
                  <a:cubicBezTo>
                    <a:pt x="84" y="132"/>
                    <a:pt x="12" y="275"/>
                    <a:pt x="0" y="453"/>
                  </a:cubicBezTo>
                  <a:cubicBezTo>
                    <a:pt x="38" y="439"/>
                    <a:pt x="73" y="432"/>
                    <a:pt x="106" y="432"/>
                  </a:cubicBezTo>
                  <a:cubicBezTo>
                    <a:pt x="351" y="432"/>
                    <a:pt x="466" y="800"/>
                    <a:pt x="709" y="800"/>
                  </a:cubicBezTo>
                  <a:cubicBezTo>
                    <a:pt x="718" y="800"/>
                    <a:pt x="728" y="800"/>
                    <a:pt x="738" y="799"/>
                  </a:cubicBezTo>
                  <a:lnTo>
                    <a:pt x="857" y="680"/>
                  </a:lnTo>
                  <a:cubicBezTo>
                    <a:pt x="810" y="275"/>
                    <a:pt x="476" y="239"/>
                    <a:pt x="262" y="25"/>
                  </a:cubicBezTo>
                  <a:cubicBezTo>
                    <a:pt x="238" y="13"/>
                    <a:pt x="214" y="13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8748286" y="3221130"/>
              <a:ext cx="27078" cy="19409"/>
            </a:xfrm>
            <a:custGeom>
              <a:avLst/>
              <a:gdLst/>
              <a:ahLst/>
              <a:cxnLst/>
              <a:rect l="l" t="t" r="r" b="b"/>
              <a:pathLst>
                <a:path w="858" h="615" extrusionOk="0">
                  <a:moveTo>
                    <a:pt x="179" y="0"/>
                  </a:moveTo>
                  <a:cubicBezTo>
                    <a:pt x="96" y="72"/>
                    <a:pt x="1" y="119"/>
                    <a:pt x="1" y="262"/>
                  </a:cubicBezTo>
                  <a:cubicBezTo>
                    <a:pt x="230" y="262"/>
                    <a:pt x="381" y="615"/>
                    <a:pt x="607" y="615"/>
                  </a:cubicBezTo>
                  <a:cubicBezTo>
                    <a:pt x="675" y="615"/>
                    <a:pt x="749" y="583"/>
                    <a:pt x="834" y="500"/>
                  </a:cubicBezTo>
                  <a:cubicBezTo>
                    <a:pt x="834" y="477"/>
                    <a:pt x="834" y="429"/>
                    <a:pt x="858" y="381"/>
                  </a:cubicBezTo>
                  <a:cubicBezTo>
                    <a:pt x="596" y="322"/>
                    <a:pt x="358" y="227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8842238" y="4029233"/>
              <a:ext cx="19567" cy="21208"/>
            </a:xfrm>
            <a:custGeom>
              <a:avLst/>
              <a:gdLst/>
              <a:ahLst/>
              <a:cxnLst/>
              <a:rect l="l" t="t" r="r" b="b"/>
              <a:pathLst>
                <a:path w="620" h="672" extrusionOk="0">
                  <a:moveTo>
                    <a:pt x="350" y="0"/>
                  </a:moveTo>
                  <a:cubicBezTo>
                    <a:pt x="312" y="0"/>
                    <a:pt x="267" y="9"/>
                    <a:pt x="215" y="28"/>
                  </a:cubicBezTo>
                  <a:cubicBezTo>
                    <a:pt x="167" y="64"/>
                    <a:pt x="143" y="112"/>
                    <a:pt x="96" y="136"/>
                  </a:cubicBezTo>
                  <a:cubicBezTo>
                    <a:pt x="0" y="243"/>
                    <a:pt x="143" y="326"/>
                    <a:pt x="107" y="421"/>
                  </a:cubicBezTo>
                  <a:cubicBezTo>
                    <a:pt x="107" y="671"/>
                    <a:pt x="358" y="529"/>
                    <a:pt x="417" y="671"/>
                  </a:cubicBezTo>
                  <a:cubicBezTo>
                    <a:pt x="500" y="659"/>
                    <a:pt x="560" y="600"/>
                    <a:pt x="596" y="529"/>
                  </a:cubicBezTo>
                  <a:cubicBezTo>
                    <a:pt x="619" y="469"/>
                    <a:pt x="619" y="421"/>
                    <a:pt x="619" y="362"/>
                  </a:cubicBezTo>
                  <a:cubicBezTo>
                    <a:pt x="571" y="177"/>
                    <a:pt x="522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599485" y="3627296"/>
              <a:ext cx="21082" cy="16190"/>
            </a:xfrm>
            <a:custGeom>
              <a:avLst/>
              <a:gdLst/>
              <a:ahLst/>
              <a:cxnLst/>
              <a:rect l="l" t="t" r="r" b="b"/>
              <a:pathLst>
                <a:path w="668" h="513" extrusionOk="0">
                  <a:moveTo>
                    <a:pt x="453" y="1"/>
                  </a:moveTo>
                  <a:cubicBezTo>
                    <a:pt x="398" y="47"/>
                    <a:pt x="335" y="54"/>
                    <a:pt x="272" y="54"/>
                  </a:cubicBezTo>
                  <a:cubicBezTo>
                    <a:pt x="246" y="54"/>
                    <a:pt x="221" y="53"/>
                    <a:pt x="195" y="53"/>
                  </a:cubicBezTo>
                  <a:cubicBezTo>
                    <a:pt x="123" y="53"/>
                    <a:pt x="55" y="62"/>
                    <a:pt x="1" y="132"/>
                  </a:cubicBezTo>
                  <a:cubicBezTo>
                    <a:pt x="96" y="251"/>
                    <a:pt x="72" y="453"/>
                    <a:pt x="227" y="513"/>
                  </a:cubicBezTo>
                  <a:cubicBezTo>
                    <a:pt x="267" y="483"/>
                    <a:pt x="232" y="353"/>
                    <a:pt x="289" y="353"/>
                  </a:cubicBezTo>
                  <a:cubicBezTo>
                    <a:pt x="300" y="353"/>
                    <a:pt x="315" y="358"/>
                    <a:pt x="334" y="370"/>
                  </a:cubicBezTo>
                  <a:cubicBezTo>
                    <a:pt x="398" y="402"/>
                    <a:pt x="461" y="443"/>
                    <a:pt x="515" y="443"/>
                  </a:cubicBezTo>
                  <a:cubicBezTo>
                    <a:pt x="563" y="443"/>
                    <a:pt x="604" y="411"/>
                    <a:pt x="632" y="311"/>
                  </a:cubicBezTo>
                  <a:cubicBezTo>
                    <a:pt x="668" y="156"/>
                    <a:pt x="596" y="49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867769" y="3225265"/>
              <a:ext cx="15464" cy="24838"/>
            </a:xfrm>
            <a:custGeom>
              <a:avLst/>
              <a:gdLst/>
              <a:ahLst/>
              <a:cxnLst/>
              <a:rect l="l" t="t" r="r" b="b"/>
              <a:pathLst>
                <a:path w="490" h="787" extrusionOk="0">
                  <a:moveTo>
                    <a:pt x="382" y="0"/>
                  </a:moveTo>
                  <a:cubicBezTo>
                    <a:pt x="180" y="131"/>
                    <a:pt x="84" y="358"/>
                    <a:pt x="60" y="631"/>
                  </a:cubicBezTo>
                  <a:cubicBezTo>
                    <a:pt x="1" y="691"/>
                    <a:pt x="13" y="750"/>
                    <a:pt x="72" y="786"/>
                  </a:cubicBezTo>
                  <a:cubicBezTo>
                    <a:pt x="311" y="715"/>
                    <a:pt x="299" y="369"/>
                    <a:pt x="489" y="238"/>
                  </a:cubicBezTo>
                  <a:cubicBezTo>
                    <a:pt x="465" y="167"/>
                    <a:pt x="418" y="72"/>
                    <a:pt x="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913624" y="3875319"/>
              <a:ext cx="19567" cy="27457"/>
            </a:xfrm>
            <a:custGeom>
              <a:avLst/>
              <a:gdLst/>
              <a:ahLst/>
              <a:cxnLst/>
              <a:rect l="l" t="t" r="r" b="b"/>
              <a:pathLst>
                <a:path w="620" h="870" extrusionOk="0">
                  <a:moveTo>
                    <a:pt x="36" y="0"/>
                  </a:moveTo>
                  <a:lnTo>
                    <a:pt x="36" y="0"/>
                  </a:lnTo>
                  <a:cubicBezTo>
                    <a:pt x="1" y="476"/>
                    <a:pt x="334" y="655"/>
                    <a:pt x="620" y="869"/>
                  </a:cubicBezTo>
                  <a:cubicBezTo>
                    <a:pt x="477" y="524"/>
                    <a:pt x="298" y="226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8823460" y="2920751"/>
              <a:ext cx="14675" cy="13697"/>
            </a:xfrm>
            <a:custGeom>
              <a:avLst/>
              <a:gdLst/>
              <a:ahLst/>
              <a:cxnLst/>
              <a:rect l="l" t="t" r="r" b="b"/>
              <a:pathLst>
                <a:path w="465" h="434" extrusionOk="0">
                  <a:moveTo>
                    <a:pt x="171" y="0"/>
                  </a:moveTo>
                  <a:cubicBezTo>
                    <a:pt x="131" y="0"/>
                    <a:pt x="86" y="13"/>
                    <a:pt x="36" y="41"/>
                  </a:cubicBezTo>
                  <a:cubicBezTo>
                    <a:pt x="24" y="231"/>
                    <a:pt x="0" y="422"/>
                    <a:pt x="238" y="434"/>
                  </a:cubicBezTo>
                  <a:cubicBezTo>
                    <a:pt x="333" y="422"/>
                    <a:pt x="464" y="398"/>
                    <a:pt x="405" y="231"/>
                  </a:cubicBezTo>
                  <a:cubicBezTo>
                    <a:pt x="361" y="100"/>
                    <a:pt x="285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8817054" y="3093758"/>
              <a:ext cx="17326" cy="21082"/>
            </a:xfrm>
            <a:custGeom>
              <a:avLst/>
              <a:gdLst/>
              <a:ahLst/>
              <a:cxnLst/>
              <a:rect l="l" t="t" r="r" b="b"/>
              <a:pathLst>
                <a:path w="549" h="668" extrusionOk="0">
                  <a:moveTo>
                    <a:pt x="227" y="0"/>
                  </a:moveTo>
                  <a:cubicBezTo>
                    <a:pt x="72" y="131"/>
                    <a:pt x="24" y="310"/>
                    <a:pt x="1" y="512"/>
                  </a:cubicBezTo>
                  <a:lnTo>
                    <a:pt x="1" y="572"/>
                  </a:lnTo>
                  <a:cubicBezTo>
                    <a:pt x="78" y="598"/>
                    <a:pt x="144" y="667"/>
                    <a:pt x="223" y="667"/>
                  </a:cubicBezTo>
                  <a:cubicBezTo>
                    <a:pt x="254" y="667"/>
                    <a:pt x="286" y="657"/>
                    <a:pt x="322" y="631"/>
                  </a:cubicBezTo>
                  <a:cubicBezTo>
                    <a:pt x="548" y="357"/>
                    <a:pt x="84" y="25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8738156" y="3551207"/>
              <a:ext cx="20325" cy="12245"/>
            </a:xfrm>
            <a:custGeom>
              <a:avLst/>
              <a:gdLst/>
              <a:ahLst/>
              <a:cxnLst/>
              <a:rect l="l" t="t" r="r" b="b"/>
              <a:pathLst>
                <a:path w="644" h="388" extrusionOk="0">
                  <a:moveTo>
                    <a:pt x="282" y="0"/>
                  </a:moveTo>
                  <a:cubicBezTo>
                    <a:pt x="168" y="0"/>
                    <a:pt x="66" y="55"/>
                    <a:pt x="0" y="305"/>
                  </a:cubicBezTo>
                  <a:cubicBezTo>
                    <a:pt x="82" y="249"/>
                    <a:pt x="154" y="228"/>
                    <a:pt x="222" y="228"/>
                  </a:cubicBezTo>
                  <a:cubicBezTo>
                    <a:pt x="371" y="228"/>
                    <a:pt x="496" y="331"/>
                    <a:pt x="643" y="388"/>
                  </a:cubicBezTo>
                  <a:lnTo>
                    <a:pt x="500" y="31"/>
                  </a:lnTo>
                  <a:cubicBezTo>
                    <a:pt x="427" y="22"/>
                    <a:pt x="352" y="0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8687062" y="3726518"/>
              <a:ext cx="10541" cy="16664"/>
            </a:xfrm>
            <a:custGeom>
              <a:avLst/>
              <a:gdLst/>
              <a:ahLst/>
              <a:cxnLst/>
              <a:rect l="l" t="t" r="r" b="b"/>
              <a:pathLst>
                <a:path w="334" h="528" extrusionOk="0">
                  <a:moveTo>
                    <a:pt x="24" y="0"/>
                  </a:moveTo>
                  <a:cubicBezTo>
                    <a:pt x="12" y="84"/>
                    <a:pt x="12" y="191"/>
                    <a:pt x="0" y="286"/>
                  </a:cubicBezTo>
                  <a:cubicBezTo>
                    <a:pt x="65" y="416"/>
                    <a:pt x="141" y="527"/>
                    <a:pt x="289" y="527"/>
                  </a:cubicBezTo>
                  <a:cubicBezTo>
                    <a:pt x="303" y="527"/>
                    <a:pt x="318" y="526"/>
                    <a:pt x="333" y="524"/>
                  </a:cubicBezTo>
                  <a:lnTo>
                    <a:pt x="333" y="286"/>
                  </a:lnTo>
                  <a:cubicBezTo>
                    <a:pt x="262" y="143"/>
                    <a:pt x="191" y="12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8740397" y="3790930"/>
              <a:ext cx="15054" cy="16411"/>
            </a:xfrm>
            <a:custGeom>
              <a:avLst/>
              <a:gdLst/>
              <a:ahLst/>
              <a:cxnLst/>
              <a:rect l="l" t="t" r="r" b="b"/>
              <a:pathLst>
                <a:path w="477" h="520" extrusionOk="0">
                  <a:moveTo>
                    <a:pt x="250" y="0"/>
                  </a:moveTo>
                  <a:cubicBezTo>
                    <a:pt x="167" y="0"/>
                    <a:pt x="84" y="77"/>
                    <a:pt x="1" y="102"/>
                  </a:cubicBezTo>
                  <a:cubicBezTo>
                    <a:pt x="36" y="329"/>
                    <a:pt x="179" y="412"/>
                    <a:pt x="310" y="519"/>
                  </a:cubicBezTo>
                  <a:cubicBezTo>
                    <a:pt x="286" y="352"/>
                    <a:pt x="477" y="209"/>
                    <a:pt x="358" y="55"/>
                  </a:cubicBezTo>
                  <a:cubicBezTo>
                    <a:pt x="322" y="15"/>
                    <a:pt x="286" y="0"/>
                    <a:pt x="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8802789" y="3129830"/>
              <a:ext cx="15054" cy="11014"/>
            </a:xfrm>
            <a:custGeom>
              <a:avLst/>
              <a:gdLst/>
              <a:ahLst/>
              <a:cxnLst/>
              <a:rect l="l" t="t" r="r" b="b"/>
              <a:pathLst>
                <a:path w="477" h="349" extrusionOk="0">
                  <a:moveTo>
                    <a:pt x="119" y="36"/>
                  </a:moveTo>
                  <a:cubicBezTo>
                    <a:pt x="24" y="60"/>
                    <a:pt x="48" y="179"/>
                    <a:pt x="0" y="262"/>
                  </a:cubicBezTo>
                  <a:cubicBezTo>
                    <a:pt x="64" y="325"/>
                    <a:pt x="118" y="348"/>
                    <a:pt x="166" y="348"/>
                  </a:cubicBezTo>
                  <a:cubicBezTo>
                    <a:pt x="282" y="348"/>
                    <a:pt x="367" y="219"/>
                    <a:pt x="476" y="203"/>
                  </a:cubicBezTo>
                  <a:cubicBezTo>
                    <a:pt x="381" y="0"/>
                    <a:pt x="226" y="107"/>
                    <a:pt x="119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673144" y="3333481"/>
              <a:ext cx="14297" cy="15433"/>
            </a:xfrm>
            <a:custGeom>
              <a:avLst/>
              <a:gdLst/>
              <a:ahLst/>
              <a:cxnLst/>
              <a:rect l="l" t="t" r="r" b="b"/>
              <a:pathLst>
                <a:path w="453" h="489" extrusionOk="0">
                  <a:moveTo>
                    <a:pt x="143" y="0"/>
                  </a:moveTo>
                  <a:lnTo>
                    <a:pt x="1" y="215"/>
                  </a:lnTo>
                  <a:cubicBezTo>
                    <a:pt x="60" y="417"/>
                    <a:pt x="203" y="488"/>
                    <a:pt x="358" y="488"/>
                  </a:cubicBezTo>
                  <a:lnTo>
                    <a:pt x="453" y="48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736262" y="4285240"/>
              <a:ext cx="13950" cy="19946"/>
            </a:xfrm>
            <a:custGeom>
              <a:avLst/>
              <a:gdLst/>
              <a:ahLst/>
              <a:cxnLst/>
              <a:rect l="l" t="t" r="r" b="b"/>
              <a:pathLst>
                <a:path w="442" h="632" extrusionOk="0">
                  <a:moveTo>
                    <a:pt x="120" y="1"/>
                  </a:moveTo>
                  <a:cubicBezTo>
                    <a:pt x="1" y="96"/>
                    <a:pt x="13" y="227"/>
                    <a:pt x="1" y="358"/>
                  </a:cubicBezTo>
                  <a:cubicBezTo>
                    <a:pt x="1" y="465"/>
                    <a:pt x="13" y="584"/>
                    <a:pt x="120" y="632"/>
                  </a:cubicBezTo>
                  <a:cubicBezTo>
                    <a:pt x="441" y="417"/>
                    <a:pt x="144" y="215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900464" y="3855026"/>
              <a:ext cx="14328" cy="20482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lnTo>
                    <a:pt x="144" y="500"/>
                  </a:lnTo>
                  <a:cubicBezTo>
                    <a:pt x="228" y="532"/>
                    <a:pt x="304" y="649"/>
                    <a:pt x="412" y="649"/>
                  </a:cubicBezTo>
                  <a:cubicBezTo>
                    <a:pt x="425" y="649"/>
                    <a:pt x="439" y="647"/>
                    <a:pt x="453" y="643"/>
                  </a:cubicBezTo>
                  <a:cubicBezTo>
                    <a:pt x="334" y="405"/>
                    <a:pt x="215" y="1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8770472" y="3408623"/>
              <a:ext cx="14675" cy="16190"/>
            </a:xfrm>
            <a:custGeom>
              <a:avLst/>
              <a:gdLst/>
              <a:ahLst/>
              <a:cxnLst/>
              <a:rect l="l" t="t" r="r" b="b"/>
              <a:pathLst>
                <a:path w="465" h="513" extrusionOk="0">
                  <a:moveTo>
                    <a:pt x="465" y="1"/>
                  </a:moveTo>
                  <a:cubicBezTo>
                    <a:pt x="393" y="36"/>
                    <a:pt x="334" y="84"/>
                    <a:pt x="250" y="132"/>
                  </a:cubicBezTo>
                  <a:cubicBezTo>
                    <a:pt x="250" y="262"/>
                    <a:pt x="0" y="322"/>
                    <a:pt x="167" y="513"/>
                  </a:cubicBezTo>
                  <a:cubicBezTo>
                    <a:pt x="429" y="453"/>
                    <a:pt x="417" y="203"/>
                    <a:pt x="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8861015" y="3245178"/>
              <a:ext cx="13192" cy="15812"/>
            </a:xfrm>
            <a:custGeom>
              <a:avLst/>
              <a:gdLst/>
              <a:ahLst/>
              <a:cxnLst/>
              <a:rect l="l" t="t" r="r" b="b"/>
              <a:pathLst>
                <a:path w="418" h="501" extrusionOk="0">
                  <a:moveTo>
                    <a:pt x="274" y="0"/>
                  </a:moveTo>
                  <a:cubicBezTo>
                    <a:pt x="1" y="155"/>
                    <a:pt x="84" y="322"/>
                    <a:pt x="251" y="500"/>
                  </a:cubicBezTo>
                  <a:cubicBezTo>
                    <a:pt x="417" y="393"/>
                    <a:pt x="346" y="274"/>
                    <a:pt x="286" y="155"/>
                  </a:cubicBezTo>
                  <a:cubicBezTo>
                    <a:pt x="286" y="96"/>
                    <a:pt x="274" y="6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8751316" y="3806173"/>
              <a:ext cx="15812" cy="9058"/>
            </a:xfrm>
            <a:custGeom>
              <a:avLst/>
              <a:gdLst/>
              <a:ahLst/>
              <a:cxnLst/>
              <a:rect l="l" t="t" r="r" b="b"/>
              <a:pathLst>
                <a:path w="501" h="287" extrusionOk="0">
                  <a:moveTo>
                    <a:pt x="321" y="0"/>
                  </a:moveTo>
                  <a:cubicBezTo>
                    <a:pt x="226" y="48"/>
                    <a:pt x="107" y="96"/>
                    <a:pt x="0" y="143"/>
                  </a:cubicBezTo>
                  <a:cubicBezTo>
                    <a:pt x="24" y="274"/>
                    <a:pt x="119" y="274"/>
                    <a:pt x="202" y="286"/>
                  </a:cubicBezTo>
                  <a:cubicBezTo>
                    <a:pt x="369" y="262"/>
                    <a:pt x="500" y="215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757312" y="4347948"/>
              <a:ext cx="86443" cy="80983"/>
            </a:xfrm>
            <a:custGeom>
              <a:avLst/>
              <a:gdLst/>
              <a:ahLst/>
              <a:cxnLst/>
              <a:rect l="l" t="t" r="r" b="b"/>
              <a:pathLst>
                <a:path w="2739" h="2566" extrusionOk="0">
                  <a:moveTo>
                    <a:pt x="1989" y="1"/>
                  </a:moveTo>
                  <a:cubicBezTo>
                    <a:pt x="1957" y="1"/>
                    <a:pt x="1926" y="5"/>
                    <a:pt x="1894" y="14"/>
                  </a:cubicBezTo>
                  <a:cubicBezTo>
                    <a:pt x="1733" y="198"/>
                    <a:pt x="1849" y="635"/>
                    <a:pt x="1485" y="635"/>
                  </a:cubicBezTo>
                  <a:cubicBezTo>
                    <a:pt x="1471" y="635"/>
                    <a:pt x="1456" y="634"/>
                    <a:pt x="1441" y="633"/>
                  </a:cubicBezTo>
                  <a:lnTo>
                    <a:pt x="1441" y="633"/>
                  </a:lnTo>
                  <a:cubicBezTo>
                    <a:pt x="1334" y="788"/>
                    <a:pt x="1453" y="1074"/>
                    <a:pt x="1215" y="1145"/>
                  </a:cubicBezTo>
                  <a:cubicBezTo>
                    <a:pt x="1206" y="1148"/>
                    <a:pt x="1197" y="1149"/>
                    <a:pt x="1187" y="1149"/>
                  </a:cubicBezTo>
                  <a:cubicBezTo>
                    <a:pt x="1079" y="1149"/>
                    <a:pt x="950" y="981"/>
                    <a:pt x="855" y="981"/>
                  </a:cubicBezTo>
                  <a:cubicBezTo>
                    <a:pt x="817" y="981"/>
                    <a:pt x="785" y="1008"/>
                    <a:pt x="763" y="1086"/>
                  </a:cubicBezTo>
                  <a:cubicBezTo>
                    <a:pt x="655" y="1395"/>
                    <a:pt x="1024" y="1205"/>
                    <a:pt x="1132" y="1348"/>
                  </a:cubicBezTo>
                  <a:cubicBezTo>
                    <a:pt x="1203" y="1443"/>
                    <a:pt x="1358" y="1467"/>
                    <a:pt x="1263" y="1633"/>
                  </a:cubicBezTo>
                  <a:cubicBezTo>
                    <a:pt x="1231" y="1706"/>
                    <a:pt x="1185" y="1733"/>
                    <a:pt x="1139" y="1733"/>
                  </a:cubicBezTo>
                  <a:cubicBezTo>
                    <a:pt x="1079" y="1733"/>
                    <a:pt x="1021" y="1687"/>
                    <a:pt x="1001" y="1633"/>
                  </a:cubicBezTo>
                  <a:cubicBezTo>
                    <a:pt x="906" y="1449"/>
                    <a:pt x="816" y="1384"/>
                    <a:pt x="732" y="1384"/>
                  </a:cubicBezTo>
                  <a:cubicBezTo>
                    <a:pt x="570" y="1384"/>
                    <a:pt x="427" y="1619"/>
                    <a:pt x="310" y="1705"/>
                  </a:cubicBezTo>
                  <a:cubicBezTo>
                    <a:pt x="1" y="1967"/>
                    <a:pt x="393" y="2098"/>
                    <a:pt x="453" y="2288"/>
                  </a:cubicBezTo>
                  <a:cubicBezTo>
                    <a:pt x="477" y="2371"/>
                    <a:pt x="524" y="2467"/>
                    <a:pt x="572" y="2562"/>
                  </a:cubicBezTo>
                  <a:cubicBezTo>
                    <a:pt x="586" y="2564"/>
                    <a:pt x="599" y="2565"/>
                    <a:pt x="611" y="2565"/>
                  </a:cubicBezTo>
                  <a:cubicBezTo>
                    <a:pt x="785" y="2565"/>
                    <a:pt x="779" y="2340"/>
                    <a:pt x="846" y="2229"/>
                  </a:cubicBezTo>
                  <a:cubicBezTo>
                    <a:pt x="882" y="2169"/>
                    <a:pt x="893" y="2098"/>
                    <a:pt x="905" y="2038"/>
                  </a:cubicBezTo>
                  <a:cubicBezTo>
                    <a:pt x="905" y="2145"/>
                    <a:pt x="917" y="2229"/>
                    <a:pt x="1001" y="2300"/>
                  </a:cubicBezTo>
                  <a:cubicBezTo>
                    <a:pt x="1191" y="2240"/>
                    <a:pt x="1358" y="2110"/>
                    <a:pt x="1489" y="1931"/>
                  </a:cubicBezTo>
                  <a:cubicBezTo>
                    <a:pt x="1870" y="1431"/>
                    <a:pt x="2275" y="931"/>
                    <a:pt x="2679" y="431"/>
                  </a:cubicBezTo>
                  <a:cubicBezTo>
                    <a:pt x="2727" y="335"/>
                    <a:pt x="2739" y="252"/>
                    <a:pt x="2703" y="157"/>
                  </a:cubicBezTo>
                  <a:cubicBezTo>
                    <a:pt x="2644" y="85"/>
                    <a:pt x="2572" y="62"/>
                    <a:pt x="2501" y="38"/>
                  </a:cubicBezTo>
                  <a:cubicBezTo>
                    <a:pt x="2456" y="55"/>
                    <a:pt x="2413" y="62"/>
                    <a:pt x="2370" y="62"/>
                  </a:cubicBezTo>
                  <a:cubicBezTo>
                    <a:pt x="2239" y="62"/>
                    <a:pt x="2115" y="1"/>
                    <a:pt x="19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909112" y="4121417"/>
              <a:ext cx="44752" cy="92471"/>
            </a:xfrm>
            <a:custGeom>
              <a:avLst/>
              <a:gdLst/>
              <a:ahLst/>
              <a:cxnLst/>
              <a:rect l="l" t="t" r="r" b="b"/>
              <a:pathLst>
                <a:path w="1418" h="2930" extrusionOk="0">
                  <a:moveTo>
                    <a:pt x="430" y="1047"/>
                  </a:moveTo>
                  <a:cubicBezTo>
                    <a:pt x="465" y="1092"/>
                    <a:pt x="510" y="1132"/>
                    <a:pt x="548" y="1179"/>
                  </a:cubicBezTo>
                  <a:cubicBezTo>
                    <a:pt x="493" y="1142"/>
                    <a:pt x="459" y="1091"/>
                    <a:pt x="430" y="1047"/>
                  </a:cubicBezTo>
                  <a:close/>
                  <a:moveTo>
                    <a:pt x="727" y="1"/>
                  </a:moveTo>
                  <a:cubicBezTo>
                    <a:pt x="644" y="120"/>
                    <a:pt x="560" y="251"/>
                    <a:pt x="501" y="382"/>
                  </a:cubicBezTo>
                  <a:cubicBezTo>
                    <a:pt x="370" y="572"/>
                    <a:pt x="322" y="775"/>
                    <a:pt x="405" y="1013"/>
                  </a:cubicBezTo>
                  <a:cubicBezTo>
                    <a:pt x="322" y="1191"/>
                    <a:pt x="1" y="1251"/>
                    <a:pt x="72" y="1418"/>
                  </a:cubicBezTo>
                  <a:cubicBezTo>
                    <a:pt x="322" y="1941"/>
                    <a:pt x="13" y="2430"/>
                    <a:pt x="84" y="2930"/>
                  </a:cubicBezTo>
                  <a:cubicBezTo>
                    <a:pt x="703" y="2120"/>
                    <a:pt x="1120" y="1167"/>
                    <a:pt x="1417" y="132"/>
                  </a:cubicBezTo>
                  <a:cubicBezTo>
                    <a:pt x="1407" y="129"/>
                    <a:pt x="1396" y="127"/>
                    <a:pt x="1384" y="127"/>
                  </a:cubicBezTo>
                  <a:cubicBezTo>
                    <a:pt x="1246" y="127"/>
                    <a:pt x="1076" y="325"/>
                    <a:pt x="936" y="325"/>
                  </a:cubicBezTo>
                  <a:cubicBezTo>
                    <a:pt x="850" y="325"/>
                    <a:pt x="775" y="248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8693437" y="4444929"/>
              <a:ext cx="68422" cy="51885"/>
            </a:xfrm>
            <a:custGeom>
              <a:avLst/>
              <a:gdLst/>
              <a:ahLst/>
              <a:cxnLst/>
              <a:rect l="l" t="t" r="r" b="b"/>
              <a:pathLst>
                <a:path w="2168" h="1644" extrusionOk="0">
                  <a:moveTo>
                    <a:pt x="1679" y="1"/>
                  </a:moveTo>
                  <a:cubicBezTo>
                    <a:pt x="1536" y="108"/>
                    <a:pt x="1322" y="168"/>
                    <a:pt x="1370" y="453"/>
                  </a:cubicBezTo>
                  <a:cubicBezTo>
                    <a:pt x="1417" y="691"/>
                    <a:pt x="1251" y="715"/>
                    <a:pt x="1120" y="775"/>
                  </a:cubicBezTo>
                  <a:cubicBezTo>
                    <a:pt x="703" y="930"/>
                    <a:pt x="393" y="1251"/>
                    <a:pt x="36" y="1513"/>
                  </a:cubicBezTo>
                  <a:cubicBezTo>
                    <a:pt x="12" y="1537"/>
                    <a:pt x="12" y="1573"/>
                    <a:pt x="0" y="1584"/>
                  </a:cubicBezTo>
                  <a:cubicBezTo>
                    <a:pt x="12" y="1596"/>
                    <a:pt x="24" y="1632"/>
                    <a:pt x="48" y="1644"/>
                  </a:cubicBezTo>
                  <a:cubicBezTo>
                    <a:pt x="739" y="1537"/>
                    <a:pt x="1215" y="882"/>
                    <a:pt x="1894" y="656"/>
                  </a:cubicBezTo>
                  <a:cubicBezTo>
                    <a:pt x="2108" y="584"/>
                    <a:pt x="2167" y="358"/>
                    <a:pt x="2025" y="108"/>
                  </a:cubicBezTo>
                  <a:cubicBezTo>
                    <a:pt x="2013" y="63"/>
                    <a:pt x="1994" y="47"/>
                    <a:pt x="1970" y="47"/>
                  </a:cubicBezTo>
                  <a:cubicBezTo>
                    <a:pt x="1912" y="47"/>
                    <a:pt x="1827" y="149"/>
                    <a:pt x="1762" y="149"/>
                  </a:cubicBezTo>
                  <a:cubicBezTo>
                    <a:pt x="1724" y="149"/>
                    <a:pt x="1693" y="114"/>
                    <a:pt x="1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8740397" y="4411887"/>
              <a:ext cx="48508" cy="50748"/>
            </a:xfrm>
            <a:custGeom>
              <a:avLst/>
              <a:gdLst/>
              <a:ahLst/>
              <a:cxnLst/>
              <a:rect l="l" t="t" r="r" b="b"/>
              <a:pathLst>
                <a:path w="1537" h="1608" extrusionOk="0">
                  <a:moveTo>
                    <a:pt x="1477" y="0"/>
                  </a:moveTo>
                  <a:cubicBezTo>
                    <a:pt x="1418" y="24"/>
                    <a:pt x="1322" y="60"/>
                    <a:pt x="1299" y="119"/>
                  </a:cubicBezTo>
                  <a:cubicBezTo>
                    <a:pt x="1227" y="250"/>
                    <a:pt x="1168" y="393"/>
                    <a:pt x="1084" y="536"/>
                  </a:cubicBezTo>
                  <a:cubicBezTo>
                    <a:pt x="1059" y="586"/>
                    <a:pt x="1036" y="602"/>
                    <a:pt x="1014" y="602"/>
                  </a:cubicBezTo>
                  <a:cubicBezTo>
                    <a:pt x="971" y="602"/>
                    <a:pt x="933" y="544"/>
                    <a:pt x="894" y="536"/>
                  </a:cubicBezTo>
                  <a:cubicBezTo>
                    <a:pt x="787" y="536"/>
                    <a:pt x="715" y="441"/>
                    <a:pt x="632" y="393"/>
                  </a:cubicBezTo>
                  <a:cubicBezTo>
                    <a:pt x="557" y="350"/>
                    <a:pt x="494" y="327"/>
                    <a:pt x="445" y="327"/>
                  </a:cubicBezTo>
                  <a:cubicBezTo>
                    <a:pt x="345" y="327"/>
                    <a:pt x="302" y="420"/>
                    <a:pt x="334" y="619"/>
                  </a:cubicBezTo>
                  <a:cubicBezTo>
                    <a:pt x="358" y="810"/>
                    <a:pt x="406" y="965"/>
                    <a:pt x="191" y="1048"/>
                  </a:cubicBezTo>
                  <a:cubicBezTo>
                    <a:pt x="286" y="1250"/>
                    <a:pt x="1" y="1405"/>
                    <a:pt x="167" y="1608"/>
                  </a:cubicBezTo>
                  <a:cubicBezTo>
                    <a:pt x="357" y="1530"/>
                    <a:pt x="254" y="1149"/>
                    <a:pt x="484" y="1149"/>
                  </a:cubicBezTo>
                  <a:cubicBezTo>
                    <a:pt x="500" y="1149"/>
                    <a:pt x="517" y="1151"/>
                    <a:pt x="537" y="1155"/>
                  </a:cubicBezTo>
                  <a:cubicBezTo>
                    <a:pt x="542" y="1155"/>
                    <a:pt x="548" y="1155"/>
                    <a:pt x="554" y="1155"/>
                  </a:cubicBezTo>
                  <a:cubicBezTo>
                    <a:pt x="1088" y="1155"/>
                    <a:pt x="1242" y="616"/>
                    <a:pt x="1537" y="298"/>
                  </a:cubicBezTo>
                  <a:cubicBezTo>
                    <a:pt x="1525" y="191"/>
                    <a:pt x="1489" y="95"/>
                    <a:pt x="1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8582223" y="4501988"/>
              <a:ext cx="49612" cy="47245"/>
            </a:xfrm>
            <a:custGeom>
              <a:avLst/>
              <a:gdLst/>
              <a:ahLst/>
              <a:cxnLst/>
              <a:rect l="l" t="t" r="r" b="b"/>
              <a:pathLst>
                <a:path w="1572" h="1497" extrusionOk="0">
                  <a:moveTo>
                    <a:pt x="1084" y="0"/>
                  </a:moveTo>
                  <a:cubicBezTo>
                    <a:pt x="1055" y="0"/>
                    <a:pt x="1034" y="38"/>
                    <a:pt x="1024" y="146"/>
                  </a:cubicBezTo>
                  <a:cubicBezTo>
                    <a:pt x="1000" y="574"/>
                    <a:pt x="846" y="610"/>
                    <a:pt x="560" y="681"/>
                  </a:cubicBezTo>
                  <a:cubicBezTo>
                    <a:pt x="298" y="753"/>
                    <a:pt x="72" y="1015"/>
                    <a:pt x="0" y="1348"/>
                  </a:cubicBezTo>
                  <a:cubicBezTo>
                    <a:pt x="59" y="1407"/>
                    <a:pt x="106" y="1496"/>
                    <a:pt x="184" y="1496"/>
                  </a:cubicBezTo>
                  <a:cubicBezTo>
                    <a:pt x="216" y="1496"/>
                    <a:pt x="253" y="1481"/>
                    <a:pt x="298" y="1443"/>
                  </a:cubicBezTo>
                  <a:cubicBezTo>
                    <a:pt x="667" y="1146"/>
                    <a:pt x="977" y="717"/>
                    <a:pt x="1488" y="693"/>
                  </a:cubicBezTo>
                  <a:cubicBezTo>
                    <a:pt x="1512" y="693"/>
                    <a:pt x="1536" y="622"/>
                    <a:pt x="1548" y="598"/>
                  </a:cubicBezTo>
                  <a:cubicBezTo>
                    <a:pt x="1572" y="431"/>
                    <a:pt x="1429" y="336"/>
                    <a:pt x="1417" y="193"/>
                  </a:cubicBezTo>
                  <a:cubicBezTo>
                    <a:pt x="1401" y="207"/>
                    <a:pt x="1384" y="213"/>
                    <a:pt x="1367" y="213"/>
                  </a:cubicBezTo>
                  <a:cubicBezTo>
                    <a:pt x="1265" y="213"/>
                    <a:pt x="1153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829078" y="4315253"/>
              <a:ext cx="30834" cy="37651"/>
            </a:xfrm>
            <a:custGeom>
              <a:avLst/>
              <a:gdLst/>
              <a:ahLst/>
              <a:cxnLst/>
              <a:rect l="l" t="t" r="r" b="b"/>
              <a:pathLst>
                <a:path w="977" h="1193" extrusionOk="0">
                  <a:moveTo>
                    <a:pt x="538" y="1"/>
                  </a:moveTo>
                  <a:cubicBezTo>
                    <a:pt x="441" y="1"/>
                    <a:pt x="349" y="149"/>
                    <a:pt x="167" y="443"/>
                  </a:cubicBezTo>
                  <a:cubicBezTo>
                    <a:pt x="155" y="455"/>
                    <a:pt x="120" y="467"/>
                    <a:pt x="108" y="479"/>
                  </a:cubicBezTo>
                  <a:cubicBezTo>
                    <a:pt x="36" y="621"/>
                    <a:pt x="24" y="776"/>
                    <a:pt x="1" y="943"/>
                  </a:cubicBezTo>
                  <a:cubicBezTo>
                    <a:pt x="24" y="1074"/>
                    <a:pt x="84" y="1157"/>
                    <a:pt x="167" y="1193"/>
                  </a:cubicBezTo>
                  <a:lnTo>
                    <a:pt x="382" y="1193"/>
                  </a:lnTo>
                  <a:cubicBezTo>
                    <a:pt x="739" y="1169"/>
                    <a:pt x="751" y="764"/>
                    <a:pt x="941" y="574"/>
                  </a:cubicBezTo>
                  <a:cubicBezTo>
                    <a:pt x="953" y="538"/>
                    <a:pt x="977" y="514"/>
                    <a:pt x="953" y="479"/>
                  </a:cubicBezTo>
                  <a:cubicBezTo>
                    <a:pt x="742" y="158"/>
                    <a:pt x="638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8637451" y="4492773"/>
              <a:ext cx="57534" cy="32128"/>
            </a:xfrm>
            <a:custGeom>
              <a:avLst/>
              <a:gdLst/>
              <a:ahLst/>
              <a:cxnLst/>
              <a:rect l="l" t="t" r="r" b="b"/>
              <a:pathLst>
                <a:path w="1823" h="1018" extrusionOk="0">
                  <a:moveTo>
                    <a:pt x="1342" y="0"/>
                  </a:moveTo>
                  <a:cubicBezTo>
                    <a:pt x="1073" y="0"/>
                    <a:pt x="818" y="112"/>
                    <a:pt x="584" y="330"/>
                  </a:cubicBezTo>
                  <a:cubicBezTo>
                    <a:pt x="274" y="378"/>
                    <a:pt x="227" y="735"/>
                    <a:pt x="0" y="902"/>
                  </a:cubicBezTo>
                  <a:cubicBezTo>
                    <a:pt x="84" y="985"/>
                    <a:pt x="168" y="1017"/>
                    <a:pt x="248" y="1017"/>
                  </a:cubicBezTo>
                  <a:cubicBezTo>
                    <a:pt x="386" y="1017"/>
                    <a:pt x="514" y="925"/>
                    <a:pt x="620" y="842"/>
                  </a:cubicBezTo>
                  <a:cubicBezTo>
                    <a:pt x="989" y="545"/>
                    <a:pt x="1429" y="414"/>
                    <a:pt x="1822" y="140"/>
                  </a:cubicBezTo>
                  <a:lnTo>
                    <a:pt x="1774" y="92"/>
                  </a:lnTo>
                  <a:cubicBezTo>
                    <a:pt x="1627" y="31"/>
                    <a:pt x="1483" y="0"/>
                    <a:pt x="1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8546151" y="4523890"/>
              <a:ext cx="26321" cy="38756"/>
            </a:xfrm>
            <a:custGeom>
              <a:avLst/>
              <a:gdLst/>
              <a:ahLst/>
              <a:cxnLst/>
              <a:rect l="l" t="t" r="r" b="b"/>
              <a:pathLst>
                <a:path w="834" h="1228" extrusionOk="0">
                  <a:moveTo>
                    <a:pt x="216" y="0"/>
                  </a:moveTo>
                  <a:cubicBezTo>
                    <a:pt x="116" y="0"/>
                    <a:pt x="97" y="264"/>
                    <a:pt x="0" y="273"/>
                  </a:cubicBezTo>
                  <a:cubicBezTo>
                    <a:pt x="12" y="440"/>
                    <a:pt x="12" y="595"/>
                    <a:pt x="24" y="761"/>
                  </a:cubicBezTo>
                  <a:cubicBezTo>
                    <a:pt x="156" y="912"/>
                    <a:pt x="198" y="1228"/>
                    <a:pt x="406" y="1228"/>
                  </a:cubicBezTo>
                  <a:cubicBezTo>
                    <a:pt x="460" y="1228"/>
                    <a:pt x="526" y="1206"/>
                    <a:pt x="607" y="1154"/>
                  </a:cubicBezTo>
                  <a:cubicBezTo>
                    <a:pt x="596" y="1059"/>
                    <a:pt x="548" y="1011"/>
                    <a:pt x="476" y="999"/>
                  </a:cubicBezTo>
                  <a:cubicBezTo>
                    <a:pt x="215" y="976"/>
                    <a:pt x="238" y="714"/>
                    <a:pt x="357" y="678"/>
                  </a:cubicBezTo>
                  <a:cubicBezTo>
                    <a:pt x="834" y="464"/>
                    <a:pt x="429" y="297"/>
                    <a:pt x="357" y="118"/>
                  </a:cubicBezTo>
                  <a:cubicBezTo>
                    <a:pt x="296" y="32"/>
                    <a:pt x="251" y="0"/>
                    <a:pt x="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8943322" y="4074078"/>
              <a:ext cx="25185" cy="52263"/>
            </a:xfrm>
            <a:custGeom>
              <a:avLst/>
              <a:gdLst/>
              <a:ahLst/>
              <a:cxnLst/>
              <a:rect l="l" t="t" r="r" b="b"/>
              <a:pathLst>
                <a:path w="798" h="1656" extrusionOk="0">
                  <a:moveTo>
                    <a:pt x="798" y="0"/>
                  </a:moveTo>
                  <a:lnTo>
                    <a:pt x="798" y="0"/>
                  </a:lnTo>
                  <a:cubicBezTo>
                    <a:pt x="750" y="36"/>
                    <a:pt x="643" y="96"/>
                    <a:pt x="643" y="131"/>
                  </a:cubicBezTo>
                  <a:cubicBezTo>
                    <a:pt x="703" y="691"/>
                    <a:pt x="405" y="846"/>
                    <a:pt x="0" y="882"/>
                  </a:cubicBezTo>
                  <a:cubicBezTo>
                    <a:pt x="119" y="1132"/>
                    <a:pt x="393" y="1310"/>
                    <a:pt x="345" y="1655"/>
                  </a:cubicBezTo>
                  <a:cubicBezTo>
                    <a:pt x="595" y="1143"/>
                    <a:pt x="774" y="608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8617537" y="4502461"/>
              <a:ext cx="38724" cy="18431"/>
            </a:xfrm>
            <a:custGeom>
              <a:avLst/>
              <a:gdLst/>
              <a:ahLst/>
              <a:cxnLst/>
              <a:rect l="l" t="t" r="r" b="b"/>
              <a:pathLst>
                <a:path w="1227" h="584" extrusionOk="0">
                  <a:moveTo>
                    <a:pt x="575" y="1"/>
                  </a:moveTo>
                  <a:cubicBezTo>
                    <a:pt x="478" y="1"/>
                    <a:pt x="387" y="34"/>
                    <a:pt x="310" y="154"/>
                  </a:cubicBezTo>
                  <a:cubicBezTo>
                    <a:pt x="0" y="452"/>
                    <a:pt x="310" y="476"/>
                    <a:pt x="441" y="559"/>
                  </a:cubicBezTo>
                  <a:cubicBezTo>
                    <a:pt x="512" y="583"/>
                    <a:pt x="572" y="583"/>
                    <a:pt x="655" y="583"/>
                  </a:cubicBezTo>
                  <a:cubicBezTo>
                    <a:pt x="662" y="584"/>
                    <a:pt x="669" y="584"/>
                    <a:pt x="676" y="584"/>
                  </a:cubicBezTo>
                  <a:cubicBezTo>
                    <a:pt x="975" y="584"/>
                    <a:pt x="936" y="83"/>
                    <a:pt x="1227" y="71"/>
                  </a:cubicBezTo>
                  <a:cubicBezTo>
                    <a:pt x="1210" y="30"/>
                    <a:pt x="1183" y="12"/>
                    <a:pt x="1148" y="12"/>
                  </a:cubicBezTo>
                  <a:cubicBezTo>
                    <a:pt x="1132" y="12"/>
                    <a:pt x="1115" y="16"/>
                    <a:pt x="1096" y="23"/>
                  </a:cubicBezTo>
                  <a:cubicBezTo>
                    <a:pt x="1051" y="47"/>
                    <a:pt x="1003" y="56"/>
                    <a:pt x="954" y="56"/>
                  </a:cubicBezTo>
                  <a:cubicBezTo>
                    <a:pt x="830" y="56"/>
                    <a:pt x="698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8872661" y="4260340"/>
              <a:ext cx="18463" cy="33201"/>
            </a:xfrm>
            <a:custGeom>
              <a:avLst/>
              <a:gdLst/>
              <a:ahLst/>
              <a:cxnLst/>
              <a:rect l="l" t="t" r="r" b="b"/>
              <a:pathLst>
                <a:path w="585" h="1052" extrusionOk="0">
                  <a:moveTo>
                    <a:pt x="77" y="1"/>
                  </a:moveTo>
                  <a:cubicBezTo>
                    <a:pt x="53" y="1"/>
                    <a:pt x="27" y="19"/>
                    <a:pt x="1" y="52"/>
                  </a:cubicBezTo>
                  <a:cubicBezTo>
                    <a:pt x="215" y="349"/>
                    <a:pt x="144" y="718"/>
                    <a:pt x="227" y="1052"/>
                  </a:cubicBezTo>
                  <a:cubicBezTo>
                    <a:pt x="441" y="849"/>
                    <a:pt x="548" y="599"/>
                    <a:pt x="584" y="302"/>
                  </a:cubicBezTo>
                  <a:cubicBezTo>
                    <a:pt x="525" y="194"/>
                    <a:pt x="406" y="254"/>
                    <a:pt x="346" y="171"/>
                  </a:cubicBezTo>
                  <a:lnTo>
                    <a:pt x="132" y="40"/>
                  </a:lnTo>
                  <a:cubicBezTo>
                    <a:pt x="116" y="13"/>
                    <a:pt x="97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8858396" y="4292751"/>
              <a:ext cx="21429" cy="36483"/>
            </a:xfrm>
            <a:custGeom>
              <a:avLst/>
              <a:gdLst/>
              <a:ahLst/>
              <a:cxnLst/>
              <a:rect l="l" t="t" r="r" b="b"/>
              <a:pathLst>
                <a:path w="679" h="1156" extrusionOk="0">
                  <a:moveTo>
                    <a:pt x="369" y="1"/>
                  </a:moveTo>
                  <a:cubicBezTo>
                    <a:pt x="262" y="1"/>
                    <a:pt x="191" y="49"/>
                    <a:pt x="131" y="144"/>
                  </a:cubicBezTo>
                  <a:cubicBezTo>
                    <a:pt x="477" y="477"/>
                    <a:pt x="0" y="811"/>
                    <a:pt x="131" y="1156"/>
                  </a:cubicBezTo>
                  <a:cubicBezTo>
                    <a:pt x="369" y="799"/>
                    <a:pt x="536" y="406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8561173" y="4544151"/>
              <a:ext cx="22565" cy="16569"/>
            </a:xfrm>
            <a:custGeom>
              <a:avLst/>
              <a:gdLst/>
              <a:ahLst/>
              <a:cxnLst/>
              <a:rect l="l" t="t" r="r" b="b"/>
              <a:pathLst>
                <a:path w="715" h="525" extrusionOk="0">
                  <a:moveTo>
                    <a:pt x="667" y="0"/>
                  </a:moveTo>
                  <a:cubicBezTo>
                    <a:pt x="477" y="179"/>
                    <a:pt x="131" y="36"/>
                    <a:pt x="0" y="369"/>
                  </a:cubicBezTo>
                  <a:cubicBezTo>
                    <a:pt x="36" y="417"/>
                    <a:pt x="84" y="476"/>
                    <a:pt x="131" y="524"/>
                  </a:cubicBezTo>
                  <a:cubicBezTo>
                    <a:pt x="298" y="310"/>
                    <a:pt x="715" y="476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8883580" y="4237523"/>
              <a:ext cx="18431" cy="31970"/>
            </a:xfrm>
            <a:custGeom>
              <a:avLst/>
              <a:gdLst/>
              <a:ahLst/>
              <a:cxnLst/>
              <a:rect l="l" t="t" r="r" b="b"/>
              <a:pathLst>
                <a:path w="584" h="1013" extrusionOk="0">
                  <a:moveTo>
                    <a:pt x="583" y="1"/>
                  </a:moveTo>
                  <a:lnTo>
                    <a:pt x="583" y="1"/>
                  </a:lnTo>
                  <a:cubicBezTo>
                    <a:pt x="274" y="191"/>
                    <a:pt x="345" y="715"/>
                    <a:pt x="0" y="882"/>
                  </a:cubicBezTo>
                  <a:cubicBezTo>
                    <a:pt x="60" y="977"/>
                    <a:pt x="155" y="1013"/>
                    <a:pt x="238" y="1013"/>
                  </a:cubicBezTo>
                  <a:cubicBezTo>
                    <a:pt x="417" y="703"/>
                    <a:pt x="583" y="382"/>
                    <a:pt x="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8841102" y="4333336"/>
              <a:ext cx="17705" cy="28593"/>
            </a:xfrm>
            <a:custGeom>
              <a:avLst/>
              <a:gdLst/>
              <a:ahLst/>
              <a:cxnLst/>
              <a:rect l="l" t="t" r="r" b="b"/>
              <a:pathLst>
                <a:path w="561" h="906" extrusionOk="0">
                  <a:moveTo>
                    <a:pt x="560" y="1"/>
                  </a:moveTo>
                  <a:lnTo>
                    <a:pt x="560" y="1"/>
                  </a:lnTo>
                  <a:cubicBezTo>
                    <a:pt x="310" y="120"/>
                    <a:pt x="239" y="465"/>
                    <a:pt x="1" y="620"/>
                  </a:cubicBezTo>
                  <a:cubicBezTo>
                    <a:pt x="13" y="715"/>
                    <a:pt x="24" y="798"/>
                    <a:pt x="24" y="906"/>
                  </a:cubicBezTo>
                  <a:cubicBezTo>
                    <a:pt x="263" y="656"/>
                    <a:pt x="477" y="370"/>
                    <a:pt x="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8793384" y="3818449"/>
              <a:ext cx="63530" cy="96605"/>
            </a:xfrm>
            <a:custGeom>
              <a:avLst/>
              <a:gdLst/>
              <a:ahLst/>
              <a:cxnLst/>
              <a:rect l="l" t="t" r="r" b="b"/>
              <a:pathLst>
                <a:path w="2013" h="3061" extrusionOk="0">
                  <a:moveTo>
                    <a:pt x="438" y="0"/>
                  </a:moveTo>
                  <a:cubicBezTo>
                    <a:pt x="314" y="0"/>
                    <a:pt x="171" y="44"/>
                    <a:pt x="1" y="147"/>
                  </a:cubicBezTo>
                  <a:cubicBezTo>
                    <a:pt x="227" y="361"/>
                    <a:pt x="584" y="576"/>
                    <a:pt x="96" y="873"/>
                  </a:cubicBezTo>
                  <a:cubicBezTo>
                    <a:pt x="215" y="933"/>
                    <a:pt x="227" y="1088"/>
                    <a:pt x="191" y="1195"/>
                  </a:cubicBezTo>
                  <a:cubicBezTo>
                    <a:pt x="117" y="1471"/>
                    <a:pt x="101" y="1527"/>
                    <a:pt x="245" y="1527"/>
                  </a:cubicBezTo>
                  <a:cubicBezTo>
                    <a:pt x="288" y="1527"/>
                    <a:pt x="344" y="1522"/>
                    <a:pt x="417" y="1516"/>
                  </a:cubicBezTo>
                  <a:cubicBezTo>
                    <a:pt x="512" y="1588"/>
                    <a:pt x="620" y="1635"/>
                    <a:pt x="703" y="1683"/>
                  </a:cubicBezTo>
                  <a:cubicBezTo>
                    <a:pt x="774" y="1731"/>
                    <a:pt x="858" y="1754"/>
                    <a:pt x="834" y="1850"/>
                  </a:cubicBezTo>
                  <a:cubicBezTo>
                    <a:pt x="821" y="1919"/>
                    <a:pt x="782" y="1932"/>
                    <a:pt x="737" y="1932"/>
                  </a:cubicBezTo>
                  <a:cubicBezTo>
                    <a:pt x="712" y="1932"/>
                    <a:pt x="685" y="1928"/>
                    <a:pt x="660" y="1928"/>
                  </a:cubicBezTo>
                  <a:cubicBezTo>
                    <a:pt x="645" y="1928"/>
                    <a:pt x="632" y="1929"/>
                    <a:pt x="620" y="1933"/>
                  </a:cubicBezTo>
                  <a:cubicBezTo>
                    <a:pt x="489" y="1957"/>
                    <a:pt x="405" y="1981"/>
                    <a:pt x="405" y="2147"/>
                  </a:cubicBezTo>
                  <a:cubicBezTo>
                    <a:pt x="453" y="2231"/>
                    <a:pt x="501" y="2314"/>
                    <a:pt x="536" y="2397"/>
                  </a:cubicBezTo>
                  <a:cubicBezTo>
                    <a:pt x="572" y="2528"/>
                    <a:pt x="679" y="2588"/>
                    <a:pt x="763" y="2647"/>
                  </a:cubicBezTo>
                  <a:cubicBezTo>
                    <a:pt x="774" y="2683"/>
                    <a:pt x="774" y="2707"/>
                    <a:pt x="763" y="2743"/>
                  </a:cubicBezTo>
                  <a:cubicBezTo>
                    <a:pt x="769" y="2742"/>
                    <a:pt x="775" y="2742"/>
                    <a:pt x="780" y="2742"/>
                  </a:cubicBezTo>
                  <a:cubicBezTo>
                    <a:pt x="959" y="2742"/>
                    <a:pt x="961" y="3061"/>
                    <a:pt x="1138" y="3061"/>
                  </a:cubicBezTo>
                  <a:cubicBezTo>
                    <a:pt x="1154" y="3061"/>
                    <a:pt x="1172" y="3058"/>
                    <a:pt x="1191" y="3052"/>
                  </a:cubicBezTo>
                  <a:cubicBezTo>
                    <a:pt x="1405" y="2576"/>
                    <a:pt x="1179" y="1826"/>
                    <a:pt x="2013" y="1695"/>
                  </a:cubicBezTo>
                  <a:cubicBezTo>
                    <a:pt x="1718" y="1593"/>
                    <a:pt x="1704" y="1276"/>
                    <a:pt x="1467" y="1276"/>
                  </a:cubicBezTo>
                  <a:cubicBezTo>
                    <a:pt x="1455" y="1276"/>
                    <a:pt x="1443" y="1276"/>
                    <a:pt x="1429" y="1278"/>
                  </a:cubicBezTo>
                  <a:cubicBezTo>
                    <a:pt x="1382" y="1286"/>
                    <a:pt x="1335" y="1403"/>
                    <a:pt x="1285" y="1403"/>
                  </a:cubicBezTo>
                  <a:cubicBezTo>
                    <a:pt x="1258" y="1403"/>
                    <a:pt x="1231" y="1372"/>
                    <a:pt x="1203" y="1278"/>
                  </a:cubicBezTo>
                  <a:cubicBezTo>
                    <a:pt x="1179" y="1159"/>
                    <a:pt x="1120" y="1040"/>
                    <a:pt x="1298" y="992"/>
                  </a:cubicBezTo>
                  <a:cubicBezTo>
                    <a:pt x="1358" y="981"/>
                    <a:pt x="1441" y="921"/>
                    <a:pt x="1358" y="838"/>
                  </a:cubicBezTo>
                  <a:cubicBezTo>
                    <a:pt x="1071" y="523"/>
                    <a:pt x="871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8820809" y="4088564"/>
              <a:ext cx="54536" cy="60690"/>
            </a:xfrm>
            <a:custGeom>
              <a:avLst/>
              <a:gdLst/>
              <a:ahLst/>
              <a:cxnLst/>
              <a:rect l="l" t="t" r="r" b="b"/>
              <a:pathLst>
                <a:path w="1728" h="1923" extrusionOk="0">
                  <a:moveTo>
                    <a:pt x="1367" y="0"/>
                  </a:moveTo>
                  <a:cubicBezTo>
                    <a:pt x="1120" y="0"/>
                    <a:pt x="941" y="176"/>
                    <a:pt x="786" y="399"/>
                  </a:cubicBezTo>
                  <a:cubicBezTo>
                    <a:pt x="759" y="602"/>
                    <a:pt x="696" y="663"/>
                    <a:pt x="619" y="663"/>
                  </a:cubicBezTo>
                  <a:cubicBezTo>
                    <a:pt x="528" y="663"/>
                    <a:pt x="418" y="580"/>
                    <a:pt x="322" y="542"/>
                  </a:cubicBezTo>
                  <a:lnTo>
                    <a:pt x="322" y="542"/>
                  </a:lnTo>
                  <a:cubicBezTo>
                    <a:pt x="358" y="875"/>
                    <a:pt x="72" y="1042"/>
                    <a:pt x="1" y="1327"/>
                  </a:cubicBezTo>
                  <a:cubicBezTo>
                    <a:pt x="227" y="1530"/>
                    <a:pt x="441" y="1744"/>
                    <a:pt x="656" y="1923"/>
                  </a:cubicBezTo>
                  <a:lnTo>
                    <a:pt x="1096" y="1923"/>
                  </a:lnTo>
                  <a:cubicBezTo>
                    <a:pt x="1227" y="1649"/>
                    <a:pt x="1179" y="1220"/>
                    <a:pt x="1596" y="1196"/>
                  </a:cubicBezTo>
                  <a:cubicBezTo>
                    <a:pt x="1608" y="1196"/>
                    <a:pt x="1596" y="1089"/>
                    <a:pt x="1548" y="1042"/>
                  </a:cubicBezTo>
                  <a:cubicBezTo>
                    <a:pt x="1501" y="994"/>
                    <a:pt x="1489" y="923"/>
                    <a:pt x="1441" y="899"/>
                  </a:cubicBezTo>
                  <a:cubicBezTo>
                    <a:pt x="1410" y="870"/>
                    <a:pt x="1369" y="864"/>
                    <a:pt x="1326" y="864"/>
                  </a:cubicBezTo>
                  <a:cubicBezTo>
                    <a:pt x="1288" y="864"/>
                    <a:pt x="1248" y="869"/>
                    <a:pt x="1211" y="869"/>
                  </a:cubicBezTo>
                  <a:cubicBezTo>
                    <a:pt x="1132" y="869"/>
                    <a:pt x="1066" y="845"/>
                    <a:pt x="1060" y="696"/>
                  </a:cubicBezTo>
                  <a:cubicBezTo>
                    <a:pt x="1037" y="482"/>
                    <a:pt x="1251" y="434"/>
                    <a:pt x="1394" y="363"/>
                  </a:cubicBezTo>
                  <a:cubicBezTo>
                    <a:pt x="1513" y="303"/>
                    <a:pt x="1727" y="268"/>
                    <a:pt x="1548" y="30"/>
                  </a:cubicBezTo>
                  <a:cubicBezTo>
                    <a:pt x="1484" y="10"/>
                    <a:pt x="1424" y="0"/>
                    <a:pt x="1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8659227" y="3549345"/>
              <a:ext cx="48886" cy="67097"/>
            </a:xfrm>
            <a:custGeom>
              <a:avLst/>
              <a:gdLst/>
              <a:ahLst/>
              <a:cxnLst/>
              <a:rect l="l" t="t" r="r" b="b"/>
              <a:pathLst>
                <a:path w="1549" h="2126" extrusionOk="0">
                  <a:moveTo>
                    <a:pt x="774" y="0"/>
                  </a:moveTo>
                  <a:cubicBezTo>
                    <a:pt x="713" y="0"/>
                    <a:pt x="642" y="23"/>
                    <a:pt x="561" y="78"/>
                  </a:cubicBezTo>
                  <a:cubicBezTo>
                    <a:pt x="561" y="256"/>
                    <a:pt x="465" y="328"/>
                    <a:pt x="311" y="328"/>
                  </a:cubicBezTo>
                  <a:cubicBezTo>
                    <a:pt x="144" y="328"/>
                    <a:pt x="1" y="364"/>
                    <a:pt x="13" y="602"/>
                  </a:cubicBezTo>
                  <a:cubicBezTo>
                    <a:pt x="49" y="560"/>
                    <a:pt x="78" y="544"/>
                    <a:pt x="103" y="544"/>
                  </a:cubicBezTo>
                  <a:cubicBezTo>
                    <a:pt x="186" y="544"/>
                    <a:pt x="212" y="732"/>
                    <a:pt x="288" y="732"/>
                  </a:cubicBezTo>
                  <a:cubicBezTo>
                    <a:pt x="299" y="732"/>
                    <a:pt x="310" y="729"/>
                    <a:pt x="322" y="721"/>
                  </a:cubicBezTo>
                  <a:cubicBezTo>
                    <a:pt x="501" y="721"/>
                    <a:pt x="608" y="816"/>
                    <a:pt x="680" y="995"/>
                  </a:cubicBezTo>
                  <a:cubicBezTo>
                    <a:pt x="846" y="1149"/>
                    <a:pt x="834" y="1316"/>
                    <a:pt x="703" y="1459"/>
                  </a:cubicBezTo>
                  <a:cubicBezTo>
                    <a:pt x="584" y="1471"/>
                    <a:pt x="430" y="1435"/>
                    <a:pt x="346" y="1590"/>
                  </a:cubicBezTo>
                  <a:cubicBezTo>
                    <a:pt x="680" y="1816"/>
                    <a:pt x="1037" y="2042"/>
                    <a:pt x="1442" y="2126"/>
                  </a:cubicBezTo>
                  <a:cubicBezTo>
                    <a:pt x="1549" y="1947"/>
                    <a:pt x="1537" y="1769"/>
                    <a:pt x="1454" y="1578"/>
                  </a:cubicBezTo>
                  <a:cubicBezTo>
                    <a:pt x="1358" y="1161"/>
                    <a:pt x="1120" y="816"/>
                    <a:pt x="1073" y="375"/>
                  </a:cubicBezTo>
                  <a:cubicBezTo>
                    <a:pt x="1046" y="198"/>
                    <a:pt x="953" y="0"/>
                    <a:pt x="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8661499" y="3600250"/>
              <a:ext cx="64288" cy="41691"/>
            </a:xfrm>
            <a:custGeom>
              <a:avLst/>
              <a:gdLst/>
              <a:ahLst/>
              <a:cxnLst/>
              <a:rect l="l" t="t" r="r" b="b"/>
              <a:pathLst>
                <a:path w="2037" h="1321" extrusionOk="0">
                  <a:moveTo>
                    <a:pt x="274" y="1"/>
                  </a:moveTo>
                  <a:lnTo>
                    <a:pt x="274" y="1"/>
                  </a:lnTo>
                  <a:cubicBezTo>
                    <a:pt x="0" y="537"/>
                    <a:pt x="727" y="275"/>
                    <a:pt x="679" y="644"/>
                  </a:cubicBezTo>
                  <a:cubicBezTo>
                    <a:pt x="724" y="636"/>
                    <a:pt x="768" y="632"/>
                    <a:pt x="810" y="632"/>
                  </a:cubicBezTo>
                  <a:cubicBezTo>
                    <a:pt x="1154" y="632"/>
                    <a:pt x="1390" y="882"/>
                    <a:pt x="1560" y="1179"/>
                  </a:cubicBezTo>
                  <a:cubicBezTo>
                    <a:pt x="1622" y="1284"/>
                    <a:pt x="1670" y="1320"/>
                    <a:pt x="1710" y="1320"/>
                  </a:cubicBezTo>
                  <a:cubicBezTo>
                    <a:pt x="1795" y="1320"/>
                    <a:pt x="1849" y="1160"/>
                    <a:pt x="1929" y="1120"/>
                  </a:cubicBezTo>
                  <a:cubicBezTo>
                    <a:pt x="2024" y="1025"/>
                    <a:pt x="1953" y="858"/>
                    <a:pt x="2036" y="751"/>
                  </a:cubicBezTo>
                  <a:cubicBezTo>
                    <a:pt x="2013" y="441"/>
                    <a:pt x="1882" y="275"/>
                    <a:pt x="1596" y="251"/>
                  </a:cubicBezTo>
                  <a:cubicBezTo>
                    <a:pt x="1513" y="322"/>
                    <a:pt x="1441" y="382"/>
                    <a:pt x="1393" y="489"/>
                  </a:cubicBezTo>
                  <a:cubicBezTo>
                    <a:pt x="1048" y="275"/>
                    <a:pt x="691" y="36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8797140" y="4271733"/>
              <a:ext cx="38345" cy="71042"/>
            </a:xfrm>
            <a:custGeom>
              <a:avLst/>
              <a:gdLst/>
              <a:ahLst/>
              <a:cxnLst/>
              <a:rect l="l" t="t" r="r" b="b"/>
              <a:pathLst>
                <a:path w="1215" h="2251" extrusionOk="0">
                  <a:moveTo>
                    <a:pt x="263" y="0"/>
                  </a:moveTo>
                  <a:lnTo>
                    <a:pt x="263" y="0"/>
                  </a:lnTo>
                  <a:cubicBezTo>
                    <a:pt x="798" y="762"/>
                    <a:pt x="774" y="917"/>
                    <a:pt x="120" y="1536"/>
                  </a:cubicBezTo>
                  <a:cubicBezTo>
                    <a:pt x="108" y="1536"/>
                    <a:pt x="96" y="1548"/>
                    <a:pt x="84" y="1560"/>
                  </a:cubicBezTo>
                  <a:cubicBezTo>
                    <a:pt x="1" y="1643"/>
                    <a:pt x="1" y="1715"/>
                    <a:pt x="48" y="1822"/>
                  </a:cubicBezTo>
                  <a:cubicBezTo>
                    <a:pt x="67" y="1819"/>
                    <a:pt x="84" y="1818"/>
                    <a:pt x="101" y="1818"/>
                  </a:cubicBezTo>
                  <a:cubicBezTo>
                    <a:pt x="393" y="1818"/>
                    <a:pt x="492" y="2183"/>
                    <a:pt x="751" y="2250"/>
                  </a:cubicBezTo>
                  <a:cubicBezTo>
                    <a:pt x="917" y="2143"/>
                    <a:pt x="1096" y="2024"/>
                    <a:pt x="1191" y="1834"/>
                  </a:cubicBezTo>
                  <a:lnTo>
                    <a:pt x="1215" y="1822"/>
                  </a:lnTo>
                  <a:cubicBezTo>
                    <a:pt x="1132" y="1715"/>
                    <a:pt x="1132" y="1536"/>
                    <a:pt x="977" y="1500"/>
                  </a:cubicBezTo>
                  <a:cubicBezTo>
                    <a:pt x="970" y="1499"/>
                    <a:pt x="964" y="1498"/>
                    <a:pt x="959" y="1498"/>
                  </a:cubicBezTo>
                  <a:cubicBezTo>
                    <a:pt x="852" y="1498"/>
                    <a:pt x="946" y="1756"/>
                    <a:pt x="868" y="1756"/>
                  </a:cubicBezTo>
                  <a:cubicBezTo>
                    <a:pt x="849" y="1756"/>
                    <a:pt x="819" y="1741"/>
                    <a:pt x="774" y="1703"/>
                  </a:cubicBezTo>
                  <a:cubicBezTo>
                    <a:pt x="632" y="1584"/>
                    <a:pt x="798" y="1441"/>
                    <a:pt x="858" y="1298"/>
                  </a:cubicBezTo>
                  <a:cubicBezTo>
                    <a:pt x="1155" y="631"/>
                    <a:pt x="882" y="95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8850664" y="4121417"/>
              <a:ext cx="32917" cy="28404"/>
            </a:xfrm>
            <a:custGeom>
              <a:avLst/>
              <a:gdLst/>
              <a:ahLst/>
              <a:cxnLst/>
              <a:rect l="l" t="t" r="r" b="b"/>
              <a:pathLst>
                <a:path w="1043" h="900" extrusionOk="0">
                  <a:moveTo>
                    <a:pt x="591" y="1"/>
                  </a:moveTo>
                  <a:cubicBezTo>
                    <a:pt x="591" y="94"/>
                    <a:pt x="591" y="160"/>
                    <a:pt x="489" y="160"/>
                  </a:cubicBezTo>
                  <a:cubicBezTo>
                    <a:pt x="474" y="160"/>
                    <a:pt x="456" y="159"/>
                    <a:pt x="436" y="155"/>
                  </a:cubicBezTo>
                  <a:cubicBezTo>
                    <a:pt x="366" y="146"/>
                    <a:pt x="307" y="140"/>
                    <a:pt x="257" y="140"/>
                  </a:cubicBezTo>
                  <a:cubicBezTo>
                    <a:pt x="1" y="140"/>
                    <a:pt x="1" y="296"/>
                    <a:pt x="150" y="894"/>
                  </a:cubicBezTo>
                  <a:cubicBezTo>
                    <a:pt x="227" y="894"/>
                    <a:pt x="302" y="897"/>
                    <a:pt x="372" y="897"/>
                  </a:cubicBezTo>
                  <a:cubicBezTo>
                    <a:pt x="442" y="897"/>
                    <a:pt x="507" y="894"/>
                    <a:pt x="567" y="882"/>
                  </a:cubicBezTo>
                  <a:cubicBezTo>
                    <a:pt x="639" y="882"/>
                    <a:pt x="727" y="900"/>
                    <a:pt x="801" y="900"/>
                  </a:cubicBezTo>
                  <a:cubicBezTo>
                    <a:pt x="886" y="900"/>
                    <a:pt x="953" y="876"/>
                    <a:pt x="960" y="775"/>
                  </a:cubicBezTo>
                  <a:cubicBezTo>
                    <a:pt x="972" y="596"/>
                    <a:pt x="1043" y="310"/>
                    <a:pt x="805" y="179"/>
                  </a:cubicBezTo>
                  <a:cubicBezTo>
                    <a:pt x="733" y="132"/>
                    <a:pt x="662" y="60"/>
                    <a:pt x="5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8922114" y="4057320"/>
              <a:ext cx="29509" cy="39324"/>
            </a:xfrm>
            <a:custGeom>
              <a:avLst/>
              <a:gdLst/>
              <a:ahLst/>
              <a:cxnLst/>
              <a:rect l="l" t="t" r="r" b="b"/>
              <a:pathLst>
                <a:path w="935" h="1246" extrusionOk="0">
                  <a:moveTo>
                    <a:pt x="737" y="0"/>
                  </a:moveTo>
                  <a:cubicBezTo>
                    <a:pt x="423" y="0"/>
                    <a:pt x="409" y="590"/>
                    <a:pt x="94" y="590"/>
                  </a:cubicBezTo>
                  <a:cubicBezTo>
                    <a:pt x="70" y="590"/>
                    <a:pt x="45" y="586"/>
                    <a:pt x="17" y="579"/>
                  </a:cubicBezTo>
                  <a:cubicBezTo>
                    <a:pt x="17" y="578"/>
                    <a:pt x="16" y="578"/>
                    <a:pt x="16" y="578"/>
                  </a:cubicBezTo>
                  <a:lnTo>
                    <a:pt x="16" y="578"/>
                  </a:lnTo>
                  <a:cubicBezTo>
                    <a:pt x="1" y="578"/>
                    <a:pt x="133" y="1014"/>
                    <a:pt x="5" y="1246"/>
                  </a:cubicBezTo>
                  <a:cubicBezTo>
                    <a:pt x="196" y="1024"/>
                    <a:pt x="284" y="920"/>
                    <a:pt x="357" y="920"/>
                  </a:cubicBezTo>
                  <a:cubicBezTo>
                    <a:pt x="420" y="920"/>
                    <a:pt x="470" y="1000"/>
                    <a:pt x="565" y="1151"/>
                  </a:cubicBezTo>
                  <a:cubicBezTo>
                    <a:pt x="583" y="1174"/>
                    <a:pt x="604" y="1186"/>
                    <a:pt x="623" y="1186"/>
                  </a:cubicBezTo>
                  <a:cubicBezTo>
                    <a:pt x="642" y="1186"/>
                    <a:pt x="660" y="1174"/>
                    <a:pt x="672" y="1151"/>
                  </a:cubicBezTo>
                  <a:cubicBezTo>
                    <a:pt x="744" y="1127"/>
                    <a:pt x="803" y="1079"/>
                    <a:pt x="863" y="1032"/>
                  </a:cubicBezTo>
                  <a:cubicBezTo>
                    <a:pt x="922" y="996"/>
                    <a:pt x="934" y="948"/>
                    <a:pt x="863" y="901"/>
                  </a:cubicBezTo>
                  <a:cubicBezTo>
                    <a:pt x="434" y="603"/>
                    <a:pt x="684" y="317"/>
                    <a:pt x="922" y="55"/>
                  </a:cubicBezTo>
                  <a:cubicBezTo>
                    <a:pt x="850" y="17"/>
                    <a:pt x="789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8843374" y="3982399"/>
              <a:ext cx="31970" cy="63215"/>
            </a:xfrm>
            <a:custGeom>
              <a:avLst/>
              <a:gdLst/>
              <a:ahLst/>
              <a:cxnLst/>
              <a:rect l="l" t="t" r="r" b="b"/>
              <a:pathLst>
                <a:path w="1013" h="2003" extrusionOk="0">
                  <a:moveTo>
                    <a:pt x="179" y="0"/>
                  </a:moveTo>
                  <a:cubicBezTo>
                    <a:pt x="0" y="131"/>
                    <a:pt x="83" y="322"/>
                    <a:pt x="60" y="512"/>
                  </a:cubicBezTo>
                  <a:cubicBezTo>
                    <a:pt x="0" y="893"/>
                    <a:pt x="131" y="1262"/>
                    <a:pt x="143" y="1643"/>
                  </a:cubicBezTo>
                  <a:cubicBezTo>
                    <a:pt x="204" y="1617"/>
                    <a:pt x="252" y="1606"/>
                    <a:pt x="291" y="1606"/>
                  </a:cubicBezTo>
                  <a:cubicBezTo>
                    <a:pt x="466" y="1606"/>
                    <a:pt x="451" y="1835"/>
                    <a:pt x="500" y="2001"/>
                  </a:cubicBezTo>
                  <a:cubicBezTo>
                    <a:pt x="512" y="2002"/>
                    <a:pt x="523" y="2002"/>
                    <a:pt x="533" y="2002"/>
                  </a:cubicBezTo>
                  <a:cubicBezTo>
                    <a:pt x="724" y="2002"/>
                    <a:pt x="704" y="1803"/>
                    <a:pt x="726" y="1667"/>
                  </a:cubicBezTo>
                  <a:cubicBezTo>
                    <a:pt x="476" y="1405"/>
                    <a:pt x="1012" y="1274"/>
                    <a:pt x="822" y="1012"/>
                  </a:cubicBezTo>
                  <a:cubicBezTo>
                    <a:pt x="786" y="965"/>
                    <a:pt x="738" y="917"/>
                    <a:pt x="714" y="881"/>
                  </a:cubicBezTo>
                  <a:cubicBezTo>
                    <a:pt x="476" y="822"/>
                    <a:pt x="250" y="750"/>
                    <a:pt x="322" y="358"/>
                  </a:cubicBezTo>
                  <a:cubicBezTo>
                    <a:pt x="357" y="227"/>
                    <a:pt x="322" y="6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8869663" y="4163359"/>
              <a:ext cx="26321" cy="40839"/>
            </a:xfrm>
            <a:custGeom>
              <a:avLst/>
              <a:gdLst/>
              <a:ahLst/>
              <a:cxnLst/>
              <a:rect l="l" t="t" r="r" b="b"/>
              <a:pathLst>
                <a:path w="834" h="1294" extrusionOk="0">
                  <a:moveTo>
                    <a:pt x="303" y="1"/>
                  </a:moveTo>
                  <a:cubicBezTo>
                    <a:pt x="274" y="1"/>
                    <a:pt x="237" y="13"/>
                    <a:pt x="191" y="41"/>
                  </a:cubicBezTo>
                  <a:cubicBezTo>
                    <a:pt x="0" y="160"/>
                    <a:pt x="84" y="291"/>
                    <a:pt x="108" y="458"/>
                  </a:cubicBezTo>
                  <a:cubicBezTo>
                    <a:pt x="120" y="696"/>
                    <a:pt x="120" y="946"/>
                    <a:pt x="120" y="1208"/>
                  </a:cubicBezTo>
                  <a:cubicBezTo>
                    <a:pt x="132" y="1204"/>
                    <a:pt x="144" y="1202"/>
                    <a:pt x="157" y="1202"/>
                  </a:cubicBezTo>
                  <a:cubicBezTo>
                    <a:pt x="246" y="1202"/>
                    <a:pt x="339" y="1293"/>
                    <a:pt x="430" y="1293"/>
                  </a:cubicBezTo>
                  <a:cubicBezTo>
                    <a:pt x="474" y="1293"/>
                    <a:pt x="517" y="1272"/>
                    <a:pt x="560" y="1208"/>
                  </a:cubicBezTo>
                  <a:cubicBezTo>
                    <a:pt x="227" y="743"/>
                    <a:pt x="239" y="696"/>
                    <a:pt x="834" y="577"/>
                  </a:cubicBezTo>
                  <a:cubicBezTo>
                    <a:pt x="786" y="386"/>
                    <a:pt x="620" y="327"/>
                    <a:pt x="501" y="219"/>
                  </a:cubicBezTo>
                  <a:cubicBezTo>
                    <a:pt x="426" y="154"/>
                    <a:pt x="41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8707701" y="3668638"/>
              <a:ext cx="38188" cy="55262"/>
            </a:xfrm>
            <a:custGeom>
              <a:avLst/>
              <a:gdLst/>
              <a:ahLst/>
              <a:cxnLst/>
              <a:rect l="l" t="t" r="r" b="b"/>
              <a:pathLst>
                <a:path w="1210" h="1751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" y="179"/>
                    <a:pt x="84" y="346"/>
                    <a:pt x="191" y="501"/>
                  </a:cubicBezTo>
                  <a:cubicBezTo>
                    <a:pt x="275" y="656"/>
                    <a:pt x="394" y="786"/>
                    <a:pt x="322" y="1001"/>
                  </a:cubicBezTo>
                  <a:cubicBezTo>
                    <a:pt x="310" y="1060"/>
                    <a:pt x="310" y="1096"/>
                    <a:pt x="310" y="1156"/>
                  </a:cubicBezTo>
                  <a:cubicBezTo>
                    <a:pt x="328" y="1218"/>
                    <a:pt x="360" y="1268"/>
                    <a:pt x="415" y="1268"/>
                  </a:cubicBezTo>
                  <a:cubicBezTo>
                    <a:pt x="433" y="1268"/>
                    <a:pt x="454" y="1263"/>
                    <a:pt x="477" y="1251"/>
                  </a:cubicBezTo>
                  <a:cubicBezTo>
                    <a:pt x="490" y="1249"/>
                    <a:pt x="502" y="1249"/>
                    <a:pt x="514" y="1249"/>
                  </a:cubicBezTo>
                  <a:cubicBezTo>
                    <a:pt x="786" y="1249"/>
                    <a:pt x="781" y="1637"/>
                    <a:pt x="930" y="1751"/>
                  </a:cubicBezTo>
                  <a:cubicBezTo>
                    <a:pt x="1122" y="1644"/>
                    <a:pt x="727" y="1247"/>
                    <a:pt x="1054" y="1247"/>
                  </a:cubicBezTo>
                  <a:cubicBezTo>
                    <a:pt x="1090" y="1247"/>
                    <a:pt x="1136" y="1252"/>
                    <a:pt x="1192" y="1263"/>
                  </a:cubicBezTo>
                  <a:cubicBezTo>
                    <a:pt x="1209" y="1019"/>
                    <a:pt x="1123" y="980"/>
                    <a:pt x="1016" y="980"/>
                  </a:cubicBezTo>
                  <a:cubicBezTo>
                    <a:pt x="966" y="980"/>
                    <a:pt x="912" y="988"/>
                    <a:pt x="862" y="988"/>
                  </a:cubicBezTo>
                  <a:cubicBezTo>
                    <a:pt x="803" y="988"/>
                    <a:pt x="750" y="977"/>
                    <a:pt x="715" y="929"/>
                  </a:cubicBezTo>
                  <a:cubicBezTo>
                    <a:pt x="715" y="906"/>
                    <a:pt x="727" y="882"/>
                    <a:pt x="727" y="870"/>
                  </a:cubicBezTo>
                  <a:cubicBezTo>
                    <a:pt x="680" y="429"/>
                    <a:pt x="418" y="215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8792248" y="4233041"/>
              <a:ext cx="35000" cy="32317"/>
            </a:xfrm>
            <a:custGeom>
              <a:avLst/>
              <a:gdLst/>
              <a:ahLst/>
              <a:cxnLst/>
              <a:rect l="l" t="t" r="r" b="b"/>
              <a:pathLst>
                <a:path w="1109" h="1024" extrusionOk="0">
                  <a:moveTo>
                    <a:pt x="682" y="1"/>
                  </a:moveTo>
                  <a:cubicBezTo>
                    <a:pt x="264" y="1"/>
                    <a:pt x="199" y="477"/>
                    <a:pt x="13" y="762"/>
                  </a:cubicBezTo>
                  <a:cubicBezTo>
                    <a:pt x="1" y="809"/>
                    <a:pt x="1" y="845"/>
                    <a:pt x="1" y="881"/>
                  </a:cubicBezTo>
                  <a:cubicBezTo>
                    <a:pt x="13" y="905"/>
                    <a:pt x="322" y="1024"/>
                    <a:pt x="346" y="1024"/>
                  </a:cubicBezTo>
                  <a:cubicBezTo>
                    <a:pt x="787" y="845"/>
                    <a:pt x="1108" y="619"/>
                    <a:pt x="799" y="12"/>
                  </a:cubicBezTo>
                  <a:cubicBezTo>
                    <a:pt x="757" y="4"/>
                    <a:pt x="718" y="1"/>
                    <a:pt x="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8834348" y="4074457"/>
              <a:ext cx="35347" cy="27615"/>
            </a:xfrm>
            <a:custGeom>
              <a:avLst/>
              <a:gdLst/>
              <a:ahLst/>
              <a:cxnLst/>
              <a:rect l="l" t="t" r="r" b="b"/>
              <a:pathLst>
                <a:path w="1120" h="875" extrusionOk="0">
                  <a:moveTo>
                    <a:pt x="667" y="0"/>
                  </a:moveTo>
                  <a:cubicBezTo>
                    <a:pt x="619" y="119"/>
                    <a:pt x="584" y="250"/>
                    <a:pt x="536" y="393"/>
                  </a:cubicBezTo>
                  <a:cubicBezTo>
                    <a:pt x="465" y="298"/>
                    <a:pt x="405" y="191"/>
                    <a:pt x="322" y="108"/>
                  </a:cubicBezTo>
                  <a:cubicBezTo>
                    <a:pt x="298" y="119"/>
                    <a:pt x="274" y="131"/>
                    <a:pt x="238" y="131"/>
                  </a:cubicBezTo>
                  <a:cubicBezTo>
                    <a:pt x="238" y="298"/>
                    <a:pt x="238" y="453"/>
                    <a:pt x="155" y="596"/>
                  </a:cubicBezTo>
                  <a:cubicBezTo>
                    <a:pt x="1" y="834"/>
                    <a:pt x="53" y="874"/>
                    <a:pt x="149" y="874"/>
                  </a:cubicBezTo>
                  <a:cubicBezTo>
                    <a:pt x="197" y="874"/>
                    <a:pt x="257" y="864"/>
                    <a:pt x="307" y="864"/>
                  </a:cubicBezTo>
                  <a:cubicBezTo>
                    <a:pt x="325" y="864"/>
                    <a:pt x="343" y="866"/>
                    <a:pt x="357" y="870"/>
                  </a:cubicBezTo>
                  <a:cubicBezTo>
                    <a:pt x="608" y="727"/>
                    <a:pt x="869" y="608"/>
                    <a:pt x="1119" y="489"/>
                  </a:cubicBezTo>
                  <a:cubicBezTo>
                    <a:pt x="965" y="310"/>
                    <a:pt x="822" y="155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8901979" y="3992151"/>
              <a:ext cx="31592" cy="37998"/>
            </a:xfrm>
            <a:custGeom>
              <a:avLst/>
              <a:gdLst/>
              <a:ahLst/>
              <a:cxnLst/>
              <a:rect l="l" t="t" r="r" b="b"/>
              <a:pathLst>
                <a:path w="1001" h="1204" extrusionOk="0">
                  <a:moveTo>
                    <a:pt x="358" y="1"/>
                  </a:moveTo>
                  <a:cubicBezTo>
                    <a:pt x="0" y="108"/>
                    <a:pt x="250" y="287"/>
                    <a:pt x="298" y="453"/>
                  </a:cubicBezTo>
                  <a:cubicBezTo>
                    <a:pt x="334" y="525"/>
                    <a:pt x="417" y="620"/>
                    <a:pt x="298" y="691"/>
                  </a:cubicBezTo>
                  <a:cubicBezTo>
                    <a:pt x="239" y="930"/>
                    <a:pt x="334" y="1108"/>
                    <a:pt x="512" y="1180"/>
                  </a:cubicBezTo>
                  <a:cubicBezTo>
                    <a:pt x="544" y="1196"/>
                    <a:pt x="570" y="1203"/>
                    <a:pt x="592" y="1203"/>
                  </a:cubicBezTo>
                  <a:cubicBezTo>
                    <a:pt x="697" y="1203"/>
                    <a:pt x="713" y="1042"/>
                    <a:pt x="762" y="953"/>
                  </a:cubicBezTo>
                  <a:cubicBezTo>
                    <a:pt x="810" y="953"/>
                    <a:pt x="834" y="942"/>
                    <a:pt x="870" y="942"/>
                  </a:cubicBezTo>
                  <a:cubicBezTo>
                    <a:pt x="953" y="822"/>
                    <a:pt x="953" y="691"/>
                    <a:pt x="881" y="561"/>
                  </a:cubicBezTo>
                  <a:cubicBezTo>
                    <a:pt x="905" y="477"/>
                    <a:pt x="953" y="394"/>
                    <a:pt x="989" y="322"/>
                  </a:cubicBezTo>
                  <a:cubicBezTo>
                    <a:pt x="1001" y="60"/>
                    <a:pt x="834" y="49"/>
                    <a:pt x="691" y="25"/>
                  </a:cubicBezTo>
                  <a:cubicBezTo>
                    <a:pt x="641" y="64"/>
                    <a:pt x="588" y="85"/>
                    <a:pt x="535" y="85"/>
                  </a:cubicBezTo>
                  <a:cubicBezTo>
                    <a:pt x="475" y="85"/>
                    <a:pt x="415" y="58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8848991" y="3980947"/>
              <a:ext cx="17705" cy="34905"/>
            </a:xfrm>
            <a:custGeom>
              <a:avLst/>
              <a:gdLst/>
              <a:ahLst/>
              <a:cxnLst/>
              <a:rect l="l" t="t" r="r" b="b"/>
              <a:pathLst>
                <a:path w="561" h="1106" extrusionOk="0">
                  <a:moveTo>
                    <a:pt x="106" y="0"/>
                  </a:moveTo>
                  <a:cubicBezTo>
                    <a:pt x="69" y="0"/>
                    <a:pt x="35" y="18"/>
                    <a:pt x="1" y="58"/>
                  </a:cubicBezTo>
                  <a:cubicBezTo>
                    <a:pt x="24" y="404"/>
                    <a:pt x="48" y="749"/>
                    <a:pt x="60" y="1106"/>
                  </a:cubicBezTo>
                  <a:cubicBezTo>
                    <a:pt x="203" y="1058"/>
                    <a:pt x="382" y="999"/>
                    <a:pt x="548" y="939"/>
                  </a:cubicBezTo>
                  <a:cubicBezTo>
                    <a:pt x="560" y="582"/>
                    <a:pt x="501" y="273"/>
                    <a:pt x="239" y="58"/>
                  </a:cubicBezTo>
                  <a:cubicBezTo>
                    <a:pt x="189" y="21"/>
                    <a:pt x="146" y="0"/>
                    <a:pt x="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8847855" y="4034250"/>
              <a:ext cx="29351" cy="35726"/>
            </a:xfrm>
            <a:custGeom>
              <a:avLst/>
              <a:gdLst/>
              <a:ahLst/>
              <a:cxnLst/>
              <a:rect l="l" t="t" r="r" b="b"/>
              <a:pathLst>
                <a:path w="930" h="1132" extrusionOk="0">
                  <a:moveTo>
                    <a:pt x="799" y="0"/>
                  </a:moveTo>
                  <a:cubicBezTo>
                    <a:pt x="754" y="65"/>
                    <a:pt x="707" y="88"/>
                    <a:pt x="661" y="88"/>
                  </a:cubicBezTo>
                  <a:cubicBezTo>
                    <a:pt x="595" y="88"/>
                    <a:pt x="528" y="42"/>
                    <a:pt x="465" y="0"/>
                  </a:cubicBezTo>
                  <a:lnTo>
                    <a:pt x="465" y="0"/>
                  </a:lnTo>
                  <a:cubicBezTo>
                    <a:pt x="465" y="131"/>
                    <a:pt x="501" y="274"/>
                    <a:pt x="358" y="370"/>
                  </a:cubicBezTo>
                  <a:cubicBezTo>
                    <a:pt x="322" y="453"/>
                    <a:pt x="382" y="608"/>
                    <a:pt x="227" y="608"/>
                  </a:cubicBezTo>
                  <a:cubicBezTo>
                    <a:pt x="1" y="798"/>
                    <a:pt x="108" y="965"/>
                    <a:pt x="263" y="1132"/>
                  </a:cubicBezTo>
                  <a:cubicBezTo>
                    <a:pt x="268" y="1132"/>
                    <a:pt x="272" y="1132"/>
                    <a:pt x="277" y="1132"/>
                  </a:cubicBezTo>
                  <a:cubicBezTo>
                    <a:pt x="446" y="1132"/>
                    <a:pt x="529" y="928"/>
                    <a:pt x="680" y="870"/>
                  </a:cubicBezTo>
                  <a:cubicBezTo>
                    <a:pt x="702" y="881"/>
                    <a:pt x="722" y="886"/>
                    <a:pt x="738" y="886"/>
                  </a:cubicBezTo>
                  <a:cubicBezTo>
                    <a:pt x="793" y="886"/>
                    <a:pt x="817" y="830"/>
                    <a:pt x="799" y="739"/>
                  </a:cubicBezTo>
                  <a:cubicBezTo>
                    <a:pt x="834" y="500"/>
                    <a:pt x="930" y="250"/>
                    <a:pt x="7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8900464" y="3977444"/>
              <a:ext cx="37241" cy="29035"/>
            </a:xfrm>
            <a:custGeom>
              <a:avLst/>
              <a:gdLst/>
              <a:ahLst/>
              <a:cxnLst/>
              <a:rect l="l" t="t" r="r" b="b"/>
              <a:pathLst>
                <a:path w="1180" h="920" extrusionOk="0">
                  <a:moveTo>
                    <a:pt x="277" y="0"/>
                  </a:moveTo>
                  <a:cubicBezTo>
                    <a:pt x="226" y="0"/>
                    <a:pt x="174" y="11"/>
                    <a:pt x="120" y="38"/>
                  </a:cubicBezTo>
                  <a:cubicBezTo>
                    <a:pt x="167" y="336"/>
                    <a:pt x="1" y="705"/>
                    <a:pt x="346" y="919"/>
                  </a:cubicBezTo>
                  <a:cubicBezTo>
                    <a:pt x="416" y="815"/>
                    <a:pt x="156" y="562"/>
                    <a:pt x="456" y="562"/>
                  </a:cubicBezTo>
                  <a:cubicBezTo>
                    <a:pt x="463" y="562"/>
                    <a:pt x="470" y="562"/>
                    <a:pt x="477" y="562"/>
                  </a:cubicBezTo>
                  <a:cubicBezTo>
                    <a:pt x="508" y="587"/>
                    <a:pt x="546" y="602"/>
                    <a:pt x="581" y="602"/>
                  </a:cubicBezTo>
                  <a:cubicBezTo>
                    <a:pt x="611" y="602"/>
                    <a:pt x="639" y="590"/>
                    <a:pt x="656" y="562"/>
                  </a:cubicBezTo>
                  <a:cubicBezTo>
                    <a:pt x="799" y="574"/>
                    <a:pt x="929" y="669"/>
                    <a:pt x="1013" y="788"/>
                  </a:cubicBezTo>
                  <a:cubicBezTo>
                    <a:pt x="1180" y="526"/>
                    <a:pt x="1001" y="348"/>
                    <a:pt x="894" y="157"/>
                  </a:cubicBezTo>
                  <a:cubicBezTo>
                    <a:pt x="875" y="161"/>
                    <a:pt x="856" y="162"/>
                    <a:pt x="837" y="162"/>
                  </a:cubicBezTo>
                  <a:cubicBezTo>
                    <a:pt x="648" y="162"/>
                    <a:pt x="474" y="0"/>
                    <a:pt x="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8901600" y="3949009"/>
              <a:ext cx="27836" cy="36199"/>
            </a:xfrm>
            <a:custGeom>
              <a:avLst/>
              <a:gdLst/>
              <a:ahLst/>
              <a:cxnLst/>
              <a:rect l="l" t="t" r="r" b="b"/>
              <a:pathLst>
                <a:path w="882" h="1147" extrusionOk="0">
                  <a:moveTo>
                    <a:pt x="186" y="0"/>
                  </a:moveTo>
                  <a:cubicBezTo>
                    <a:pt x="62" y="0"/>
                    <a:pt x="58" y="192"/>
                    <a:pt x="12" y="320"/>
                  </a:cubicBezTo>
                  <a:cubicBezTo>
                    <a:pt x="1" y="356"/>
                    <a:pt x="1" y="392"/>
                    <a:pt x="1" y="439"/>
                  </a:cubicBezTo>
                  <a:cubicBezTo>
                    <a:pt x="143" y="570"/>
                    <a:pt x="12" y="796"/>
                    <a:pt x="108" y="939"/>
                  </a:cubicBezTo>
                  <a:cubicBezTo>
                    <a:pt x="287" y="991"/>
                    <a:pt x="454" y="1146"/>
                    <a:pt x="645" y="1146"/>
                  </a:cubicBezTo>
                  <a:cubicBezTo>
                    <a:pt x="719" y="1146"/>
                    <a:pt x="798" y="1122"/>
                    <a:pt x="882" y="1058"/>
                  </a:cubicBezTo>
                  <a:cubicBezTo>
                    <a:pt x="524" y="856"/>
                    <a:pt x="489" y="392"/>
                    <a:pt x="334" y="58"/>
                  </a:cubicBezTo>
                  <a:cubicBezTo>
                    <a:pt x="271" y="17"/>
                    <a:pt x="223" y="0"/>
                    <a:pt x="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8779120" y="4224552"/>
              <a:ext cx="38345" cy="32538"/>
            </a:xfrm>
            <a:custGeom>
              <a:avLst/>
              <a:gdLst/>
              <a:ahLst/>
              <a:cxnLst/>
              <a:rect l="l" t="t" r="r" b="b"/>
              <a:pathLst>
                <a:path w="1215" h="1031" extrusionOk="0">
                  <a:moveTo>
                    <a:pt x="1015" y="0"/>
                  </a:moveTo>
                  <a:cubicBezTo>
                    <a:pt x="920" y="0"/>
                    <a:pt x="840" y="77"/>
                    <a:pt x="774" y="162"/>
                  </a:cubicBezTo>
                  <a:cubicBezTo>
                    <a:pt x="679" y="662"/>
                    <a:pt x="214" y="436"/>
                    <a:pt x="0" y="662"/>
                  </a:cubicBezTo>
                  <a:cubicBezTo>
                    <a:pt x="143" y="781"/>
                    <a:pt x="274" y="912"/>
                    <a:pt x="429" y="1031"/>
                  </a:cubicBezTo>
                  <a:cubicBezTo>
                    <a:pt x="750" y="876"/>
                    <a:pt x="834" y="364"/>
                    <a:pt x="1215" y="281"/>
                  </a:cubicBezTo>
                  <a:cubicBezTo>
                    <a:pt x="1167" y="197"/>
                    <a:pt x="1131" y="114"/>
                    <a:pt x="1095" y="19"/>
                  </a:cubicBezTo>
                  <a:cubicBezTo>
                    <a:pt x="1068" y="6"/>
                    <a:pt x="1041" y="0"/>
                    <a:pt x="1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835831" y="4279402"/>
              <a:ext cx="34243" cy="28530"/>
            </a:xfrm>
            <a:custGeom>
              <a:avLst/>
              <a:gdLst/>
              <a:ahLst/>
              <a:cxnLst/>
              <a:rect l="l" t="t" r="r" b="b"/>
              <a:pathLst>
                <a:path w="1085" h="904" extrusionOk="0">
                  <a:moveTo>
                    <a:pt x="870" y="1"/>
                  </a:moveTo>
                  <a:cubicBezTo>
                    <a:pt x="851" y="1"/>
                    <a:pt x="834" y="17"/>
                    <a:pt x="822" y="55"/>
                  </a:cubicBezTo>
                  <a:cubicBezTo>
                    <a:pt x="680" y="543"/>
                    <a:pt x="227" y="531"/>
                    <a:pt x="1" y="864"/>
                  </a:cubicBezTo>
                  <a:cubicBezTo>
                    <a:pt x="73" y="892"/>
                    <a:pt x="140" y="903"/>
                    <a:pt x="202" y="903"/>
                  </a:cubicBezTo>
                  <a:cubicBezTo>
                    <a:pt x="465" y="903"/>
                    <a:pt x="644" y="692"/>
                    <a:pt x="846" y="567"/>
                  </a:cubicBezTo>
                  <a:cubicBezTo>
                    <a:pt x="953" y="567"/>
                    <a:pt x="1037" y="531"/>
                    <a:pt x="1084" y="424"/>
                  </a:cubicBezTo>
                  <a:cubicBezTo>
                    <a:pt x="1065" y="262"/>
                    <a:pt x="947" y="1"/>
                    <a:pt x="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8621293" y="3541266"/>
              <a:ext cx="28972" cy="21997"/>
            </a:xfrm>
            <a:custGeom>
              <a:avLst/>
              <a:gdLst/>
              <a:ahLst/>
              <a:cxnLst/>
              <a:rect l="l" t="t" r="r" b="b"/>
              <a:pathLst>
                <a:path w="918" h="697" extrusionOk="0">
                  <a:moveTo>
                    <a:pt x="905" y="0"/>
                  </a:moveTo>
                  <a:cubicBezTo>
                    <a:pt x="715" y="36"/>
                    <a:pt x="548" y="203"/>
                    <a:pt x="358" y="203"/>
                  </a:cubicBezTo>
                  <a:cubicBezTo>
                    <a:pt x="250" y="215"/>
                    <a:pt x="12" y="274"/>
                    <a:pt x="0" y="524"/>
                  </a:cubicBezTo>
                  <a:cubicBezTo>
                    <a:pt x="0" y="572"/>
                    <a:pt x="72" y="655"/>
                    <a:pt x="84" y="655"/>
                  </a:cubicBezTo>
                  <a:cubicBezTo>
                    <a:pt x="111" y="643"/>
                    <a:pt x="139" y="639"/>
                    <a:pt x="167" y="639"/>
                  </a:cubicBezTo>
                  <a:cubicBezTo>
                    <a:pt x="267" y="639"/>
                    <a:pt x="373" y="697"/>
                    <a:pt x="469" y="697"/>
                  </a:cubicBezTo>
                  <a:cubicBezTo>
                    <a:pt x="537" y="697"/>
                    <a:pt x="601" y="669"/>
                    <a:pt x="655" y="572"/>
                  </a:cubicBezTo>
                  <a:cubicBezTo>
                    <a:pt x="739" y="405"/>
                    <a:pt x="917" y="274"/>
                    <a:pt x="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8902358" y="4042140"/>
              <a:ext cx="37588" cy="23070"/>
            </a:xfrm>
            <a:custGeom>
              <a:avLst/>
              <a:gdLst/>
              <a:ahLst/>
              <a:cxnLst/>
              <a:rect l="l" t="t" r="r" b="b"/>
              <a:pathLst>
                <a:path w="1191" h="731" extrusionOk="0">
                  <a:moveTo>
                    <a:pt x="858" y="0"/>
                  </a:moveTo>
                  <a:cubicBezTo>
                    <a:pt x="730" y="9"/>
                    <a:pt x="651" y="321"/>
                    <a:pt x="508" y="321"/>
                  </a:cubicBezTo>
                  <a:cubicBezTo>
                    <a:pt x="451" y="321"/>
                    <a:pt x="383" y="271"/>
                    <a:pt x="298" y="131"/>
                  </a:cubicBezTo>
                  <a:lnTo>
                    <a:pt x="298" y="131"/>
                  </a:lnTo>
                  <a:cubicBezTo>
                    <a:pt x="0" y="310"/>
                    <a:pt x="143" y="465"/>
                    <a:pt x="322" y="620"/>
                  </a:cubicBezTo>
                  <a:cubicBezTo>
                    <a:pt x="409" y="699"/>
                    <a:pt x="487" y="731"/>
                    <a:pt x="559" y="731"/>
                  </a:cubicBezTo>
                  <a:cubicBezTo>
                    <a:pt x="701" y="731"/>
                    <a:pt x="818" y="604"/>
                    <a:pt x="929" y="477"/>
                  </a:cubicBezTo>
                  <a:cubicBezTo>
                    <a:pt x="1072" y="298"/>
                    <a:pt x="1191" y="84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8901979" y="4011591"/>
              <a:ext cx="27457" cy="26889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85" y="0"/>
                  </a:moveTo>
                  <a:cubicBezTo>
                    <a:pt x="36" y="0"/>
                    <a:pt x="0" y="32"/>
                    <a:pt x="0" y="135"/>
                  </a:cubicBezTo>
                  <a:cubicBezTo>
                    <a:pt x="12" y="421"/>
                    <a:pt x="96" y="754"/>
                    <a:pt x="417" y="849"/>
                  </a:cubicBezTo>
                  <a:cubicBezTo>
                    <a:pt x="441" y="851"/>
                    <a:pt x="465" y="852"/>
                    <a:pt x="489" y="852"/>
                  </a:cubicBezTo>
                  <a:cubicBezTo>
                    <a:pt x="651" y="852"/>
                    <a:pt x="797" y="807"/>
                    <a:pt x="870" y="599"/>
                  </a:cubicBezTo>
                  <a:cubicBezTo>
                    <a:pt x="822" y="504"/>
                    <a:pt x="786" y="433"/>
                    <a:pt x="762" y="361"/>
                  </a:cubicBezTo>
                  <a:cubicBezTo>
                    <a:pt x="669" y="448"/>
                    <a:pt x="601" y="483"/>
                    <a:pt x="549" y="483"/>
                  </a:cubicBezTo>
                  <a:cubicBezTo>
                    <a:pt x="403" y="483"/>
                    <a:pt x="386" y="207"/>
                    <a:pt x="298" y="75"/>
                  </a:cubicBezTo>
                  <a:cubicBezTo>
                    <a:pt x="237" y="55"/>
                    <a:pt x="149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8689681" y="3676149"/>
              <a:ext cx="29698" cy="28309"/>
            </a:xfrm>
            <a:custGeom>
              <a:avLst/>
              <a:gdLst/>
              <a:ahLst/>
              <a:cxnLst/>
              <a:rect l="l" t="t" r="r" b="b"/>
              <a:pathLst>
                <a:path w="941" h="897" extrusionOk="0">
                  <a:moveTo>
                    <a:pt x="227" y="1"/>
                  </a:moveTo>
                  <a:cubicBezTo>
                    <a:pt x="119" y="37"/>
                    <a:pt x="0" y="60"/>
                    <a:pt x="48" y="239"/>
                  </a:cubicBezTo>
                  <a:cubicBezTo>
                    <a:pt x="110" y="487"/>
                    <a:pt x="159" y="768"/>
                    <a:pt x="366" y="768"/>
                  </a:cubicBezTo>
                  <a:cubicBezTo>
                    <a:pt x="438" y="768"/>
                    <a:pt x="528" y="735"/>
                    <a:pt x="643" y="656"/>
                  </a:cubicBezTo>
                  <a:cubicBezTo>
                    <a:pt x="644" y="655"/>
                    <a:pt x="644" y="655"/>
                    <a:pt x="645" y="655"/>
                  </a:cubicBezTo>
                  <a:cubicBezTo>
                    <a:pt x="664" y="655"/>
                    <a:pt x="765" y="790"/>
                    <a:pt x="822" y="870"/>
                  </a:cubicBezTo>
                  <a:cubicBezTo>
                    <a:pt x="834" y="888"/>
                    <a:pt x="852" y="897"/>
                    <a:pt x="871" y="897"/>
                  </a:cubicBezTo>
                  <a:cubicBezTo>
                    <a:pt x="890" y="897"/>
                    <a:pt x="911" y="888"/>
                    <a:pt x="929" y="870"/>
                  </a:cubicBezTo>
                  <a:cubicBezTo>
                    <a:pt x="929" y="822"/>
                    <a:pt x="941" y="775"/>
                    <a:pt x="941" y="727"/>
                  </a:cubicBezTo>
                  <a:cubicBezTo>
                    <a:pt x="905" y="346"/>
                    <a:pt x="643" y="179"/>
                    <a:pt x="393" y="13"/>
                  </a:cubicBezTo>
                  <a:cubicBezTo>
                    <a:pt x="334" y="1"/>
                    <a:pt x="286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8697571" y="3664125"/>
              <a:ext cx="27710" cy="37115"/>
            </a:xfrm>
            <a:custGeom>
              <a:avLst/>
              <a:gdLst/>
              <a:ahLst/>
              <a:cxnLst/>
              <a:rect l="l" t="t" r="r" b="b"/>
              <a:pathLst>
                <a:path w="878" h="1176" extrusionOk="0">
                  <a:moveTo>
                    <a:pt x="119" y="1"/>
                  </a:moveTo>
                  <a:cubicBezTo>
                    <a:pt x="84" y="37"/>
                    <a:pt x="48" y="84"/>
                    <a:pt x="36" y="144"/>
                  </a:cubicBezTo>
                  <a:cubicBezTo>
                    <a:pt x="0" y="275"/>
                    <a:pt x="36" y="394"/>
                    <a:pt x="119" y="489"/>
                  </a:cubicBezTo>
                  <a:cubicBezTo>
                    <a:pt x="322" y="691"/>
                    <a:pt x="500" y="906"/>
                    <a:pt x="691" y="1108"/>
                  </a:cubicBezTo>
                  <a:cubicBezTo>
                    <a:pt x="731" y="1121"/>
                    <a:pt x="796" y="1175"/>
                    <a:pt x="834" y="1175"/>
                  </a:cubicBezTo>
                  <a:cubicBezTo>
                    <a:pt x="865" y="1175"/>
                    <a:pt x="877" y="1141"/>
                    <a:pt x="846" y="1025"/>
                  </a:cubicBezTo>
                  <a:cubicBezTo>
                    <a:pt x="798" y="691"/>
                    <a:pt x="453" y="513"/>
                    <a:pt x="441" y="144"/>
                  </a:cubicBezTo>
                  <a:cubicBezTo>
                    <a:pt x="334" y="84"/>
                    <a:pt x="227" y="37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8696435" y="3309054"/>
              <a:ext cx="23323" cy="31749"/>
            </a:xfrm>
            <a:custGeom>
              <a:avLst/>
              <a:gdLst/>
              <a:ahLst/>
              <a:cxnLst/>
              <a:rect l="l" t="t" r="r" b="b"/>
              <a:pathLst>
                <a:path w="739" h="1006" extrusionOk="0">
                  <a:moveTo>
                    <a:pt x="382" y="0"/>
                  </a:moveTo>
                  <a:cubicBezTo>
                    <a:pt x="1" y="274"/>
                    <a:pt x="96" y="631"/>
                    <a:pt x="263" y="989"/>
                  </a:cubicBezTo>
                  <a:cubicBezTo>
                    <a:pt x="275" y="986"/>
                    <a:pt x="288" y="985"/>
                    <a:pt x="302" y="985"/>
                  </a:cubicBezTo>
                  <a:cubicBezTo>
                    <a:pt x="359" y="985"/>
                    <a:pt x="417" y="1005"/>
                    <a:pt x="472" y="1005"/>
                  </a:cubicBezTo>
                  <a:cubicBezTo>
                    <a:pt x="522" y="1005"/>
                    <a:pt x="568" y="989"/>
                    <a:pt x="608" y="929"/>
                  </a:cubicBezTo>
                  <a:cubicBezTo>
                    <a:pt x="608" y="917"/>
                    <a:pt x="536" y="810"/>
                    <a:pt x="489" y="750"/>
                  </a:cubicBezTo>
                  <a:cubicBezTo>
                    <a:pt x="441" y="727"/>
                    <a:pt x="417" y="679"/>
                    <a:pt x="453" y="620"/>
                  </a:cubicBezTo>
                  <a:cubicBezTo>
                    <a:pt x="477" y="596"/>
                    <a:pt x="501" y="584"/>
                    <a:pt x="525" y="584"/>
                  </a:cubicBezTo>
                  <a:cubicBezTo>
                    <a:pt x="548" y="584"/>
                    <a:pt x="572" y="596"/>
                    <a:pt x="596" y="620"/>
                  </a:cubicBezTo>
                  <a:cubicBezTo>
                    <a:pt x="739" y="548"/>
                    <a:pt x="715" y="381"/>
                    <a:pt x="715" y="250"/>
                  </a:cubicBezTo>
                  <a:cubicBezTo>
                    <a:pt x="608" y="155"/>
                    <a:pt x="489" y="84"/>
                    <a:pt x="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8585599" y="3490898"/>
              <a:ext cx="20703" cy="37241"/>
            </a:xfrm>
            <a:custGeom>
              <a:avLst/>
              <a:gdLst/>
              <a:ahLst/>
              <a:cxnLst/>
              <a:rect l="l" t="t" r="r" b="b"/>
              <a:pathLst>
                <a:path w="656" h="1180" extrusionOk="0">
                  <a:moveTo>
                    <a:pt x="187" y="1"/>
                  </a:moveTo>
                  <a:cubicBezTo>
                    <a:pt x="126" y="1"/>
                    <a:pt x="62" y="18"/>
                    <a:pt x="0" y="37"/>
                  </a:cubicBezTo>
                  <a:cubicBezTo>
                    <a:pt x="0" y="442"/>
                    <a:pt x="36" y="823"/>
                    <a:pt x="215" y="1180"/>
                  </a:cubicBezTo>
                  <a:cubicBezTo>
                    <a:pt x="238" y="1049"/>
                    <a:pt x="203" y="882"/>
                    <a:pt x="322" y="799"/>
                  </a:cubicBezTo>
                  <a:cubicBezTo>
                    <a:pt x="310" y="584"/>
                    <a:pt x="655" y="442"/>
                    <a:pt x="429" y="168"/>
                  </a:cubicBezTo>
                  <a:cubicBezTo>
                    <a:pt x="365" y="39"/>
                    <a:pt x="279" y="1"/>
                    <a:pt x="1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8854262" y="4222469"/>
              <a:ext cx="28593" cy="21903"/>
            </a:xfrm>
            <a:custGeom>
              <a:avLst/>
              <a:gdLst/>
              <a:ahLst/>
              <a:cxnLst/>
              <a:rect l="l" t="t" r="r" b="b"/>
              <a:pathLst>
                <a:path w="906" h="694" extrusionOk="0">
                  <a:moveTo>
                    <a:pt x="668" y="0"/>
                  </a:moveTo>
                  <a:cubicBezTo>
                    <a:pt x="498" y="0"/>
                    <a:pt x="335" y="87"/>
                    <a:pt x="163" y="87"/>
                  </a:cubicBezTo>
                  <a:cubicBezTo>
                    <a:pt x="114" y="87"/>
                    <a:pt x="63" y="79"/>
                    <a:pt x="12" y="61"/>
                  </a:cubicBezTo>
                  <a:lnTo>
                    <a:pt x="12" y="61"/>
                  </a:lnTo>
                  <a:cubicBezTo>
                    <a:pt x="0" y="359"/>
                    <a:pt x="262" y="371"/>
                    <a:pt x="310" y="609"/>
                  </a:cubicBezTo>
                  <a:cubicBezTo>
                    <a:pt x="319" y="671"/>
                    <a:pt x="356" y="693"/>
                    <a:pt x="397" y="693"/>
                  </a:cubicBezTo>
                  <a:cubicBezTo>
                    <a:pt x="468" y="693"/>
                    <a:pt x="551" y="630"/>
                    <a:pt x="536" y="585"/>
                  </a:cubicBezTo>
                  <a:cubicBezTo>
                    <a:pt x="250" y="25"/>
                    <a:pt x="905" y="371"/>
                    <a:pt x="869" y="49"/>
                  </a:cubicBezTo>
                  <a:cubicBezTo>
                    <a:pt x="801" y="13"/>
                    <a:pt x="734" y="0"/>
                    <a:pt x="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8851611" y="4190531"/>
              <a:ext cx="21840" cy="22187"/>
            </a:xfrm>
            <a:custGeom>
              <a:avLst/>
              <a:gdLst/>
              <a:ahLst/>
              <a:cxnLst/>
              <a:rect l="l" t="t" r="r" b="b"/>
              <a:pathLst>
                <a:path w="692" h="703" extrusionOk="0">
                  <a:moveTo>
                    <a:pt x="202" y="0"/>
                  </a:moveTo>
                  <a:cubicBezTo>
                    <a:pt x="96" y="0"/>
                    <a:pt x="1" y="70"/>
                    <a:pt x="1" y="168"/>
                  </a:cubicBezTo>
                  <a:cubicBezTo>
                    <a:pt x="1" y="442"/>
                    <a:pt x="275" y="585"/>
                    <a:pt x="453" y="668"/>
                  </a:cubicBezTo>
                  <a:cubicBezTo>
                    <a:pt x="497" y="692"/>
                    <a:pt x="532" y="702"/>
                    <a:pt x="560" y="702"/>
                  </a:cubicBezTo>
                  <a:cubicBezTo>
                    <a:pt x="688" y="702"/>
                    <a:pt x="682" y="493"/>
                    <a:pt x="692" y="347"/>
                  </a:cubicBezTo>
                  <a:cubicBezTo>
                    <a:pt x="572" y="251"/>
                    <a:pt x="465" y="132"/>
                    <a:pt x="346" y="49"/>
                  </a:cubicBezTo>
                  <a:cubicBezTo>
                    <a:pt x="301" y="15"/>
                    <a:pt x="250" y="0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8743773" y="3260958"/>
              <a:ext cx="26731" cy="24080"/>
            </a:xfrm>
            <a:custGeom>
              <a:avLst/>
              <a:gdLst/>
              <a:ahLst/>
              <a:cxnLst/>
              <a:rect l="l" t="t" r="r" b="b"/>
              <a:pathLst>
                <a:path w="847" h="763" extrusionOk="0">
                  <a:moveTo>
                    <a:pt x="537" y="0"/>
                  </a:moveTo>
                  <a:lnTo>
                    <a:pt x="537" y="0"/>
                  </a:lnTo>
                  <a:cubicBezTo>
                    <a:pt x="346" y="227"/>
                    <a:pt x="1" y="334"/>
                    <a:pt x="108" y="762"/>
                  </a:cubicBezTo>
                  <a:cubicBezTo>
                    <a:pt x="822" y="584"/>
                    <a:pt x="846" y="536"/>
                    <a:pt x="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8771104" y="4307237"/>
              <a:ext cx="28688" cy="23481"/>
            </a:xfrm>
            <a:custGeom>
              <a:avLst/>
              <a:gdLst/>
              <a:ahLst/>
              <a:cxnLst/>
              <a:rect l="l" t="t" r="r" b="b"/>
              <a:pathLst>
                <a:path w="909" h="744" extrusionOk="0">
                  <a:moveTo>
                    <a:pt x="290" y="0"/>
                  </a:moveTo>
                  <a:cubicBezTo>
                    <a:pt x="117" y="0"/>
                    <a:pt x="0" y="108"/>
                    <a:pt x="16" y="435"/>
                  </a:cubicBezTo>
                  <a:cubicBezTo>
                    <a:pt x="33" y="432"/>
                    <a:pt x="51" y="430"/>
                    <a:pt x="67" y="430"/>
                  </a:cubicBezTo>
                  <a:cubicBezTo>
                    <a:pt x="310" y="430"/>
                    <a:pt x="496" y="744"/>
                    <a:pt x="744" y="744"/>
                  </a:cubicBezTo>
                  <a:cubicBezTo>
                    <a:pt x="796" y="744"/>
                    <a:pt x="851" y="730"/>
                    <a:pt x="909" y="697"/>
                  </a:cubicBezTo>
                  <a:lnTo>
                    <a:pt x="909" y="435"/>
                  </a:lnTo>
                  <a:cubicBezTo>
                    <a:pt x="754" y="352"/>
                    <a:pt x="576" y="304"/>
                    <a:pt x="576" y="66"/>
                  </a:cubicBezTo>
                  <a:cubicBezTo>
                    <a:pt x="473" y="26"/>
                    <a:pt x="375" y="0"/>
                    <a:pt x="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8676521" y="3653837"/>
              <a:ext cx="24838" cy="25721"/>
            </a:xfrm>
            <a:custGeom>
              <a:avLst/>
              <a:gdLst/>
              <a:ahLst/>
              <a:cxnLst/>
              <a:rect l="l" t="t" r="r" b="b"/>
              <a:pathLst>
                <a:path w="787" h="815" extrusionOk="0">
                  <a:moveTo>
                    <a:pt x="131" y="1"/>
                  </a:moveTo>
                  <a:cubicBezTo>
                    <a:pt x="90" y="1"/>
                    <a:pt x="47" y="19"/>
                    <a:pt x="1" y="65"/>
                  </a:cubicBezTo>
                  <a:cubicBezTo>
                    <a:pt x="60" y="279"/>
                    <a:pt x="48" y="482"/>
                    <a:pt x="1" y="696"/>
                  </a:cubicBezTo>
                  <a:cubicBezTo>
                    <a:pt x="80" y="762"/>
                    <a:pt x="164" y="778"/>
                    <a:pt x="249" y="778"/>
                  </a:cubicBezTo>
                  <a:cubicBezTo>
                    <a:pt x="324" y="778"/>
                    <a:pt x="400" y="765"/>
                    <a:pt x="474" y="765"/>
                  </a:cubicBezTo>
                  <a:cubicBezTo>
                    <a:pt x="541" y="765"/>
                    <a:pt x="606" y="776"/>
                    <a:pt x="667" y="815"/>
                  </a:cubicBezTo>
                  <a:lnTo>
                    <a:pt x="786" y="815"/>
                  </a:lnTo>
                  <a:lnTo>
                    <a:pt x="786" y="422"/>
                  </a:lnTo>
                  <a:cubicBezTo>
                    <a:pt x="632" y="351"/>
                    <a:pt x="453" y="303"/>
                    <a:pt x="346" y="124"/>
                  </a:cubicBezTo>
                  <a:cubicBezTo>
                    <a:pt x="276" y="63"/>
                    <a:pt x="207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8912867" y="4030495"/>
              <a:ext cx="19188" cy="24238"/>
            </a:xfrm>
            <a:custGeom>
              <a:avLst/>
              <a:gdLst/>
              <a:ahLst/>
              <a:cxnLst/>
              <a:rect l="l" t="t" r="r" b="b"/>
              <a:pathLst>
                <a:path w="608" h="768" extrusionOk="0">
                  <a:moveTo>
                    <a:pt x="536" y="0"/>
                  </a:moveTo>
                  <a:cubicBezTo>
                    <a:pt x="382" y="84"/>
                    <a:pt x="239" y="155"/>
                    <a:pt x="84" y="250"/>
                  </a:cubicBezTo>
                  <a:cubicBezTo>
                    <a:pt x="84" y="358"/>
                    <a:pt x="72" y="441"/>
                    <a:pt x="1" y="512"/>
                  </a:cubicBezTo>
                  <a:cubicBezTo>
                    <a:pt x="115" y="694"/>
                    <a:pt x="207" y="768"/>
                    <a:pt x="283" y="768"/>
                  </a:cubicBezTo>
                  <a:cubicBezTo>
                    <a:pt x="397" y="768"/>
                    <a:pt x="477" y="602"/>
                    <a:pt x="548" y="381"/>
                  </a:cubicBezTo>
                  <a:lnTo>
                    <a:pt x="548" y="262"/>
                  </a:lnTo>
                  <a:cubicBezTo>
                    <a:pt x="608" y="179"/>
                    <a:pt x="608" y="84"/>
                    <a:pt x="536" y="12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8771577" y="3762527"/>
              <a:ext cx="27489" cy="27110"/>
            </a:xfrm>
            <a:custGeom>
              <a:avLst/>
              <a:gdLst/>
              <a:ahLst/>
              <a:cxnLst/>
              <a:rect l="l" t="t" r="r" b="b"/>
              <a:pathLst>
                <a:path w="871" h="859" extrusionOk="0">
                  <a:moveTo>
                    <a:pt x="382" y="1"/>
                  </a:moveTo>
                  <a:cubicBezTo>
                    <a:pt x="325" y="1"/>
                    <a:pt x="313" y="43"/>
                    <a:pt x="322" y="133"/>
                  </a:cubicBezTo>
                  <a:cubicBezTo>
                    <a:pt x="433" y="266"/>
                    <a:pt x="349" y="337"/>
                    <a:pt x="269" y="337"/>
                  </a:cubicBezTo>
                  <a:cubicBezTo>
                    <a:pt x="263" y="337"/>
                    <a:pt x="257" y="336"/>
                    <a:pt x="251" y="336"/>
                  </a:cubicBezTo>
                  <a:cubicBezTo>
                    <a:pt x="235" y="334"/>
                    <a:pt x="221" y="333"/>
                    <a:pt x="207" y="333"/>
                  </a:cubicBezTo>
                  <a:cubicBezTo>
                    <a:pt x="23" y="333"/>
                    <a:pt x="12" y="479"/>
                    <a:pt x="1" y="645"/>
                  </a:cubicBezTo>
                  <a:cubicBezTo>
                    <a:pt x="82" y="678"/>
                    <a:pt x="163" y="859"/>
                    <a:pt x="236" y="859"/>
                  </a:cubicBezTo>
                  <a:cubicBezTo>
                    <a:pt x="271" y="859"/>
                    <a:pt x="304" y="819"/>
                    <a:pt x="334" y="705"/>
                  </a:cubicBezTo>
                  <a:cubicBezTo>
                    <a:pt x="418" y="490"/>
                    <a:pt x="870" y="336"/>
                    <a:pt x="453" y="14"/>
                  </a:cubicBezTo>
                  <a:cubicBezTo>
                    <a:pt x="424" y="5"/>
                    <a:pt x="401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8787388" y="3155393"/>
              <a:ext cx="29698" cy="18431"/>
            </a:xfrm>
            <a:custGeom>
              <a:avLst/>
              <a:gdLst/>
              <a:ahLst/>
              <a:cxnLst/>
              <a:rect l="l" t="t" r="r" b="b"/>
              <a:pathLst>
                <a:path w="941" h="584" extrusionOk="0">
                  <a:moveTo>
                    <a:pt x="619" y="1"/>
                  </a:moveTo>
                  <a:cubicBezTo>
                    <a:pt x="550" y="1"/>
                    <a:pt x="477" y="21"/>
                    <a:pt x="405" y="59"/>
                  </a:cubicBezTo>
                  <a:cubicBezTo>
                    <a:pt x="0" y="500"/>
                    <a:pt x="393" y="500"/>
                    <a:pt x="631" y="583"/>
                  </a:cubicBezTo>
                  <a:cubicBezTo>
                    <a:pt x="762" y="500"/>
                    <a:pt x="881" y="381"/>
                    <a:pt x="941" y="202"/>
                  </a:cubicBezTo>
                  <a:cubicBezTo>
                    <a:pt x="857" y="65"/>
                    <a:pt x="743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8826080" y="3957972"/>
              <a:ext cx="30834" cy="24459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596" y="0"/>
                  </a:moveTo>
                  <a:cubicBezTo>
                    <a:pt x="417" y="191"/>
                    <a:pt x="0" y="370"/>
                    <a:pt x="596" y="584"/>
                  </a:cubicBezTo>
                  <a:cubicBezTo>
                    <a:pt x="655" y="596"/>
                    <a:pt x="679" y="715"/>
                    <a:pt x="727" y="774"/>
                  </a:cubicBezTo>
                  <a:lnTo>
                    <a:pt x="965" y="774"/>
                  </a:lnTo>
                  <a:cubicBezTo>
                    <a:pt x="977" y="429"/>
                    <a:pt x="679" y="298"/>
                    <a:pt x="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8663014" y="3625182"/>
              <a:ext cx="17674" cy="24680"/>
            </a:xfrm>
            <a:custGeom>
              <a:avLst/>
              <a:gdLst/>
              <a:ahLst/>
              <a:cxnLst/>
              <a:rect l="l" t="t" r="r" b="b"/>
              <a:pathLst>
                <a:path w="560" h="782" extrusionOk="0">
                  <a:moveTo>
                    <a:pt x="321" y="1"/>
                  </a:moveTo>
                  <a:cubicBezTo>
                    <a:pt x="248" y="1"/>
                    <a:pt x="146" y="57"/>
                    <a:pt x="0" y="199"/>
                  </a:cubicBezTo>
                  <a:cubicBezTo>
                    <a:pt x="12" y="342"/>
                    <a:pt x="322" y="425"/>
                    <a:pt x="71" y="604"/>
                  </a:cubicBezTo>
                  <a:cubicBezTo>
                    <a:pt x="60" y="639"/>
                    <a:pt x="107" y="723"/>
                    <a:pt x="143" y="759"/>
                  </a:cubicBezTo>
                  <a:cubicBezTo>
                    <a:pt x="182" y="774"/>
                    <a:pt x="219" y="781"/>
                    <a:pt x="254" y="781"/>
                  </a:cubicBezTo>
                  <a:cubicBezTo>
                    <a:pt x="378" y="781"/>
                    <a:pt x="476" y="692"/>
                    <a:pt x="560" y="580"/>
                  </a:cubicBezTo>
                  <a:cubicBezTo>
                    <a:pt x="509" y="335"/>
                    <a:pt x="500" y="1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8712214" y="3703574"/>
              <a:ext cx="20703" cy="28215"/>
            </a:xfrm>
            <a:custGeom>
              <a:avLst/>
              <a:gdLst/>
              <a:ahLst/>
              <a:cxnLst/>
              <a:rect l="l" t="t" r="r" b="b"/>
              <a:pathLst>
                <a:path w="656" h="894" extrusionOk="0">
                  <a:moveTo>
                    <a:pt x="108" y="1"/>
                  </a:moveTo>
                  <a:cubicBezTo>
                    <a:pt x="1" y="382"/>
                    <a:pt x="239" y="596"/>
                    <a:pt x="406" y="894"/>
                  </a:cubicBezTo>
                  <a:cubicBezTo>
                    <a:pt x="656" y="561"/>
                    <a:pt x="298" y="382"/>
                    <a:pt x="334" y="132"/>
                  </a:cubicBezTo>
                  <a:cubicBezTo>
                    <a:pt x="287" y="84"/>
                    <a:pt x="251" y="37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664876" y="3643833"/>
              <a:ext cx="26700" cy="17074"/>
            </a:xfrm>
            <a:custGeom>
              <a:avLst/>
              <a:gdLst/>
              <a:ahLst/>
              <a:cxnLst/>
              <a:rect l="l" t="t" r="r" b="b"/>
              <a:pathLst>
                <a:path w="846" h="541" extrusionOk="0">
                  <a:moveTo>
                    <a:pt x="489" y="1"/>
                  </a:moveTo>
                  <a:lnTo>
                    <a:pt x="48" y="132"/>
                  </a:lnTo>
                  <a:cubicBezTo>
                    <a:pt x="1" y="168"/>
                    <a:pt x="1" y="227"/>
                    <a:pt x="12" y="287"/>
                  </a:cubicBezTo>
                  <a:cubicBezTo>
                    <a:pt x="81" y="370"/>
                    <a:pt x="159" y="381"/>
                    <a:pt x="237" y="381"/>
                  </a:cubicBezTo>
                  <a:cubicBezTo>
                    <a:pt x="265" y="381"/>
                    <a:pt x="293" y="380"/>
                    <a:pt x="320" y="380"/>
                  </a:cubicBezTo>
                  <a:cubicBezTo>
                    <a:pt x="337" y="380"/>
                    <a:pt x="353" y="380"/>
                    <a:pt x="370" y="382"/>
                  </a:cubicBezTo>
                  <a:cubicBezTo>
                    <a:pt x="489" y="418"/>
                    <a:pt x="596" y="465"/>
                    <a:pt x="715" y="501"/>
                  </a:cubicBezTo>
                  <a:cubicBezTo>
                    <a:pt x="742" y="528"/>
                    <a:pt x="761" y="540"/>
                    <a:pt x="779" y="540"/>
                  </a:cubicBezTo>
                  <a:cubicBezTo>
                    <a:pt x="801" y="540"/>
                    <a:pt x="820" y="522"/>
                    <a:pt x="846" y="489"/>
                  </a:cubicBezTo>
                  <a:cubicBezTo>
                    <a:pt x="834" y="227"/>
                    <a:pt x="548" y="227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8848991" y="3062199"/>
              <a:ext cx="19188" cy="27836"/>
            </a:xfrm>
            <a:custGeom>
              <a:avLst/>
              <a:gdLst/>
              <a:ahLst/>
              <a:cxnLst/>
              <a:rect l="l" t="t" r="r" b="b"/>
              <a:pathLst>
                <a:path w="608" h="882" extrusionOk="0">
                  <a:moveTo>
                    <a:pt x="346" y="0"/>
                  </a:moveTo>
                  <a:lnTo>
                    <a:pt x="346" y="0"/>
                  </a:lnTo>
                  <a:cubicBezTo>
                    <a:pt x="72" y="36"/>
                    <a:pt x="48" y="274"/>
                    <a:pt x="1" y="500"/>
                  </a:cubicBezTo>
                  <a:cubicBezTo>
                    <a:pt x="167" y="619"/>
                    <a:pt x="24" y="750"/>
                    <a:pt x="13" y="881"/>
                  </a:cubicBezTo>
                  <a:cubicBezTo>
                    <a:pt x="608" y="822"/>
                    <a:pt x="191" y="286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8781360" y="3177894"/>
              <a:ext cx="28215" cy="15464"/>
            </a:xfrm>
            <a:custGeom>
              <a:avLst/>
              <a:gdLst/>
              <a:ahLst/>
              <a:cxnLst/>
              <a:rect l="l" t="t" r="r" b="b"/>
              <a:pathLst>
                <a:path w="894" h="490" extrusionOk="0">
                  <a:moveTo>
                    <a:pt x="33" y="0"/>
                  </a:moveTo>
                  <a:cubicBezTo>
                    <a:pt x="26" y="0"/>
                    <a:pt x="19" y="1"/>
                    <a:pt x="12" y="1"/>
                  </a:cubicBezTo>
                  <a:cubicBezTo>
                    <a:pt x="1" y="358"/>
                    <a:pt x="203" y="442"/>
                    <a:pt x="465" y="489"/>
                  </a:cubicBezTo>
                  <a:cubicBezTo>
                    <a:pt x="501" y="442"/>
                    <a:pt x="536" y="406"/>
                    <a:pt x="584" y="370"/>
                  </a:cubicBezTo>
                  <a:cubicBezTo>
                    <a:pt x="893" y="108"/>
                    <a:pt x="560" y="108"/>
                    <a:pt x="465" y="1"/>
                  </a:cubicBezTo>
                  <a:cubicBezTo>
                    <a:pt x="416" y="39"/>
                    <a:pt x="368" y="52"/>
                    <a:pt x="320" y="52"/>
                  </a:cubicBezTo>
                  <a:cubicBezTo>
                    <a:pt x="225" y="52"/>
                    <a:pt x="131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8618295" y="3484144"/>
              <a:ext cx="22565" cy="20672"/>
            </a:xfrm>
            <a:custGeom>
              <a:avLst/>
              <a:gdLst/>
              <a:ahLst/>
              <a:cxnLst/>
              <a:rect l="l" t="t" r="r" b="b"/>
              <a:pathLst>
                <a:path w="715" h="655" extrusionOk="0">
                  <a:moveTo>
                    <a:pt x="524" y="1"/>
                  </a:moveTo>
                  <a:cubicBezTo>
                    <a:pt x="0" y="1"/>
                    <a:pt x="286" y="382"/>
                    <a:pt x="286" y="644"/>
                  </a:cubicBezTo>
                  <a:cubicBezTo>
                    <a:pt x="294" y="651"/>
                    <a:pt x="301" y="655"/>
                    <a:pt x="308" y="655"/>
                  </a:cubicBezTo>
                  <a:cubicBezTo>
                    <a:pt x="359" y="655"/>
                    <a:pt x="402" y="494"/>
                    <a:pt x="453" y="494"/>
                  </a:cubicBezTo>
                  <a:cubicBezTo>
                    <a:pt x="475" y="494"/>
                    <a:pt x="498" y="524"/>
                    <a:pt x="524" y="608"/>
                  </a:cubicBezTo>
                  <a:cubicBezTo>
                    <a:pt x="596" y="620"/>
                    <a:pt x="655" y="620"/>
                    <a:pt x="715" y="644"/>
                  </a:cubicBezTo>
                  <a:cubicBezTo>
                    <a:pt x="679" y="548"/>
                    <a:pt x="667" y="465"/>
                    <a:pt x="643" y="370"/>
                  </a:cubicBezTo>
                  <a:cubicBezTo>
                    <a:pt x="596" y="251"/>
                    <a:pt x="572" y="120"/>
                    <a:pt x="5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8651337" y="3632188"/>
              <a:ext cx="22976" cy="20703"/>
            </a:xfrm>
            <a:custGeom>
              <a:avLst/>
              <a:gdLst/>
              <a:ahLst/>
              <a:cxnLst/>
              <a:rect l="l" t="t" r="r" b="b"/>
              <a:pathLst>
                <a:path w="728" h="656" extrusionOk="0">
                  <a:moveTo>
                    <a:pt x="370" y="1"/>
                  </a:moveTo>
                  <a:lnTo>
                    <a:pt x="370" y="1"/>
                  </a:lnTo>
                  <a:cubicBezTo>
                    <a:pt x="1" y="298"/>
                    <a:pt x="263" y="453"/>
                    <a:pt x="453" y="656"/>
                  </a:cubicBezTo>
                  <a:cubicBezTo>
                    <a:pt x="453" y="596"/>
                    <a:pt x="477" y="548"/>
                    <a:pt x="477" y="501"/>
                  </a:cubicBezTo>
                  <a:cubicBezTo>
                    <a:pt x="441" y="298"/>
                    <a:pt x="632" y="275"/>
                    <a:pt x="727" y="179"/>
                  </a:cubicBezTo>
                  <a:cubicBezTo>
                    <a:pt x="596" y="120"/>
                    <a:pt x="489" y="60"/>
                    <a:pt x="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8659605" y="3566482"/>
              <a:ext cx="16948" cy="20703"/>
            </a:xfrm>
            <a:custGeom>
              <a:avLst/>
              <a:gdLst/>
              <a:ahLst/>
              <a:cxnLst/>
              <a:rect l="l" t="t" r="r" b="b"/>
              <a:pathLst>
                <a:path w="537" h="656" extrusionOk="0">
                  <a:moveTo>
                    <a:pt x="112" y="0"/>
                  </a:moveTo>
                  <a:cubicBezTo>
                    <a:pt x="82" y="0"/>
                    <a:pt x="45" y="20"/>
                    <a:pt x="1" y="71"/>
                  </a:cubicBezTo>
                  <a:cubicBezTo>
                    <a:pt x="12" y="313"/>
                    <a:pt x="2" y="655"/>
                    <a:pt x="282" y="655"/>
                  </a:cubicBezTo>
                  <a:cubicBezTo>
                    <a:pt x="291" y="655"/>
                    <a:pt x="301" y="655"/>
                    <a:pt x="310" y="654"/>
                  </a:cubicBezTo>
                  <a:cubicBezTo>
                    <a:pt x="537" y="606"/>
                    <a:pt x="287" y="356"/>
                    <a:pt x="310" y="190"/>
                  </a:cubicBezTo>
                  <a:cubicBezTo>
                    <a:pt x="241" y="146"/>
                    <a:pt x="196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8620157" y="3520216"/>
              <a:ext cx="21082" cy="14423"/>
            </a:xfrm>
            <a:custGeom>
              <a:avLst/>
              <a:gdLst/>
              <a:ahLst/>
              <a:cxnLst/>
              <a:rect l="l" t="t" r="r" b="b"/>
              <a:pathLst>
                <a:path w="668" h="457" extrusionOk="0">
                  <a:moveTo>
                    <a:pt x="644" y="0"/>
                  </a:moveTo>
                  <a:cubicBezTo>
                    <a:pt x="405" y="0"/>
                    <a:pt x="220" y="170"/>
                    <a:pt x="1" y="251"/>
                  </a:cubicBezTo>
                  <a:cubicBezTo>
                    <a:pt x="115" y="384"/>
                    <a:pt x="197" y="456"/>
                    <a:pt x="277" y="456"/>
                  </a:cubicBezTo>
                  <a:cubicBezTo>
                    <a:pt x="389" y="456"/>
                    <a:pt x="493" y="314"/>
                    <a:pt x="667" y="1"/>
                  </a:cubicBezTo>
                  <a:cubicBezTo>
                    <a:pt x="659" y="0"/>
                    <a:pt x="652" y="0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8928268" y="4093613"/>
              <a:ext cx="18084" cy="22218"/>
            </a:xfrm>
            <a:custGeom>
              <a:avLst/>
              <a:gdLst/>
              <a:ahLst/>
              <a:cxnLst/>
              <a:rect l="l" t="t" r="r" b="b"/>
              <a:pathLst>
                <a:path w="573" h="704" extrusionOk="0">
                  <a:moveTo>
                    <a:pt x="370" y="1"/>
                  </a:moveTo>
                  <a:cubicBezTo>
                    <a:pt x="1" y="632"/>
                    <a:pt x="1" y="632"/>
                    <a:pt x="525" y="703"/>
                  </a:cubicBezTo>
                  <a:cubicBezTo>
                    <a:pt x="572" y="560"/>
                    <a:pt x="120" y="441"/>
                    <a:pt x="489" y="263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8856503" y="4014337"/>
              <a:ext cx="19188" cy="24175"/>
            </a:xfrm>
            <a:custGeom>
              <a:avLst/>
              <a:gdLst/>
              <a:ahLst/>
              <a:cxnLst/>
              <a:rect l="l" t="t" r="r" b="b"/>
              <a:pathLst>
                <a:path w="608" h="766" extrusionOk="0">
                  <a:moveTo>
                    <a:pt x="417" y="0"/>
                  </a:moveTo>
                  <a:cubicBezTo>
                    <a:pt x="441" y="250"/>
                    <a:pt x="1" y="298"/>
                    <a:pt x="203" y="631"/>
                  </a:cubicBezTo>
                  <a:cubicBezTo>
                    <a:pt x="257" y="721"/>
                    <a:pt x="310" y="765"/>
                    <a:pt x="365" y="765"/>
                  </a:cubicBezTo>
                  <a:cubicBezTo>
                    <a:pt x="420" y="765"/>
                    <a:pt x="477" y="721"/>
                    <a:pt x="537" y="631"/>
                  </a:cubicBezTo>
                  <a:cubicBezTo>
                    <a:pt x="465" y="489"/>
                    <a:pt x="477" y="358"/>
                    <a:pt x="537" y="227"/>
                  </a:cubicBezTo>
                  <a:cubicBezTo>
                    <a:pt x="608" y="72"/>
                    <a:pt x="560" y="0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8894089" y="3962106"/>
              <a:ext cx="17326" cy="16948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27" y="0"/>
                  </a:moveTo>
                  <a:cubicBezTo>
                    <a:pt x="72" y="24"/>
                    <a:pt x="0" y="108"/>
                    <a:pt x="12" y="274"/>
                  </a:cubicBezTo>
                  <a:cubicBezTo>
                    <a:pt x="12" y="536"/>
                    <a:pt x="250" y="393"/>
                    <a:pt x="322" y="512"/>
                  </a:cubicBezTo>
                  <a:cubicBezTo>
                    <a:pt x="524" y="286"/>
                    <a:pt x="548" y="96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8846751" y="3880936"/>
              <a:ext cx="15433" cy="18810"/>
            </a:xfrm>
            <a:custGeom>
              <a:avLst/>
              <a:gdLst/>
              <a:ahLst/>
              <a:cxnLst/>
              <a:rect l="l" t="t" r="r" b="b"/>
              <a:pathLst>
                <a:path w="489" h="596" extrusionOk="0">
                  <a:moveTo>
                    <a:pt x="357" y="1"/>
                  </a:moveTo>
                  <a:lnTo>
                    <a:pt x="357" y="1"/>
                  </a:lnTo>
                  <a:cubicBezTo>
                    <a:pt x="0" y="513"/>
                    <a:pt x="0" y="513"/>
                    <a:pt x="488" y="596"/>
                  </a:cubicBezTo>
                  <a:cubicBezTo>
                    <a:pt x="441" y="405"/>
                    <a:pt x="393" y="215"/>
                    <a:pt x="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8817432" y="3111084"/>
              <a:ext cx="24080" cy="18399"/>
            </a:xfrm>
            <a:custGeom>
              <a:avLst/>
              <a:gdLst/>
              <a:ahLst/>
              <a:cxnLst/>
              <a:rect l="l" t="t" r="r" b="b"/>
              <a:pathLst>
                <a:path w="763" h="583" extrusionOk="0">
                  <a:moveTo>
                    <a:pt x="95" y="0"/>
                  </a:moveTo>
                  <a:cubicBezTo>
                    <a:pt x="64" y="0"/>
                    <a:pt x="33" y="7"/>
                    <a:pt x="1" y="23"/>
                  </a:cubicBezTo>
                  <a:cubicBezTo>
                    <a:pt x="36" y="404"/>
                    <a:pt x="405" y="344"/>
                    <a:pt x="572" y="582"/>
                  </a:cubicBezTo>
                  <a:cubicBezTo>
                    <a:pt x="667" y="535"/>
                    <a:pt x="751" y="451"/>
                    <a:pt x="763" y="320"/>
                  </a:cubicBezTo>
                  <a:cubicBezTo>
                    <a:pt x="584" y="296"/>
                    <a:pt x="453" y="213"/>
                    <a:pt x="334" y="82"/>
                  </a:cubicBezTo>
                  <a:cubicBezTo>
                    <a:pt x="256" y="47"/>
                    <a:pt x="178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8887336" y="4191699"/>
              <a:ext cx="18810" cy="11835"/>
            </a:xfrm>
            <a:custGeom>
              <a:avLst/>
              <a:gdLst/>
              <a:ahLst/>
              <a:cxnLst/>
              <a:rect l="l" t="t" r="r" b="b"/>
              <a:pathLst>
                <a:path w="596" h="375" extrusionOk="0">
                  <a:moveTo>
                    <a:pt x="308" y="0"/>
                  </a:moveTo>
                  <a:cubicBezTo>
                    <a:pt x="164" y="0"/>
                    <a:pt x="36" y="47"/>
                    <a:pt x="0" y="310"/>
                  </a:cubicBezTo>
                  <a:cubicBezTo>
                    <a:pt x="73" y="355"/>
                    <a:pt x="135" y="374"/>
                    <a:pt x="189" y="374"/>
                  </a:cubicBezTo>
                  <a:cubicBezTo>
                    <a:pt x="377" y="374"/>
                    <a:pt x="476" y="150"/>
                    <a:pt x="595" y="12"/>
                  </a:cubicBezTo>
                  <a:lnTo>
                    <a:pt x="595" y="12"/>
                  </a:lnTo>
                  <a:cubicBezTo>
                    <a:pt x="580" y="14"/>
                    <a:pt x="563" y="15"/>
                    <a:pt x="546" y="15"/>
                  </a:cubicBezTo>
                  <a:cubicBezTo>
                    <a:pt x="471" y="15"/>
                    <a:pt x="387" y="0"/>
                    <a:pt x="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8811057" y="3904984"/>
              <a:ext cx="20672" cy="17958"/>
            </a:xfrm>
            <a:custGeom>
              <a:avLst/>
              <a:gdLst/>
              <a:ahLst/>
              <a:cxnLst/>
              <a:rect l="l" t="t" r="r" b="b"/>
              <a:pathLst>
                <a:path w="655" h="569" extrusionOk="0">
                  <a:moveTo>
                    <a:pt x="303" y="0"/>
                  </a:moveTo>
                  <a:cubicBezTo>
                    <a:pt x="274" y="0"/>
                    <a:pt x="241" y="8"/>
                    <a:pt x="203" y="24"/>
                  </a:cubicBezTo>
                  <a:cubicBezTo>
                    <a:pt x="203" y="132"/>
                    <a:pt x="0" y="322"/>
                    <a:pt x="203" y="346"/>
                  </a:cubicBezTo>
                  <a:cubicBezTo>
                    <a:pt x="321" y="346"/>
                    <a:pt x="398" y="569"/>
                    <a:pt x="505" y="569"/>
                  </a:cubicBezTo>
                  <a:cubicBezTo>
                    <a:pt x="548" y="569"/>
                    <a:pt x="597" y="532"/>
                    <a:pt x="655" y="429"/>
                  </a:cubicBezTo>
                  <a:cubicBezTo>
                    <a:pt x="655" y="405"/>
                    <a:pt x="631" y="370"/>
                    <a:pt x="631" y="346"/>
                  </a:cubicBezTo>
                  <a:cubicBezTo>
                    <a:pt x="498" y="274"/>
                    <a:pt x="479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8794520" y="3789257"/>
              <a:ext cx="9784" cy="25374"/>
            </a:xfrm>
            <a:custGeom>
              <a:avLst/>
              <a:gdLst/>
              <a:ahLst/>
              <a:cxnLst/>
              <a:rect l="l" t="t" r="r" b="b"/>
              <a:pathLst>
                <a:path w="310" h="804" extrusionOk="0">
                  <a:moveTo>
                    <a:pt x="310" y="1"/>
                  </a:moveTo>
                  <a:cubicBezTo>
                    <a:pt x="84" y="298"/>
                    <a:pt x="0" y="477"/>
                    <a:pt x="84" y="739"/>
                  </a:cubicBezTo>
                  <a:cubicBezTo>
                    <a:pt x="105" y="782"/>
                    <a:pt x="165" y="803"/>
                    <a:pt x="210" y="803"/>
                  </a:cubicBezTo>
                  <a:cubicBezTo>
                    <a:pt x="239" y="803"/>
                    <a:pt x="262" y="794"/>
                    <a:pt x="262" y="774"/>
                  </a:cubicBezTo>
                  <a:cubicBezTo>
                    <a:pt x="298" y="572"/>
                    <a:pt x="298" y="358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8755798" y="3783072"/>
              <a:ext cx="16190" cy="20135"/>
            </a:xfrm>
            <a:custGeom>
              <a:avLst/>
              <a:gdLst/>
              <a:ahLst/>
              <a:cxnLst/>
              <a:rect l="l" t="t" r="r" b="b"/>
              <a:pathLst>
                <a:path w="513" h="638" extrusionOk="0">
                  <a:moveTo>
                    <a:pt x="415" y="1"/>
                  </a:moveTo>
                  <a:cubicBezTo>
                    <a:pt x="277" y="1"/>
                    <a:pt x="148" y="56"/>
                    <a:pt x="37" y="137"/>
                  </a:cubicBezTo>
                  <a:cubicBezTo>
                    <a:pt x="84" y="304"/>
                    <a:pt x="1" y="518"/>
                    <a:pt x="168" y="637"/>
                  </a:cubicBezTo>
                  <a:cubicBezTo>
                    <a:pt x="239" y="411"/>
                    <a:pt x="513" y="292"/>
                    <a:pt x="489" y="6"/>
                  </a:cubicBezTo>
                  <a:cubicBezTo>
                    <a:pt x="464" y="3"/>
                    <a:pt x="440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8734400" y="3442770"/>
              <a:ext cx="14675" cy="16979"/>
            </a:xfrm>
            <a:custGeom>
              <a:avLst/>
              <a:gdLst/>
              <a:ahLst/>
              <a:cxnLst/>
              <a:rect l="l" t="t" r="r" b="b"/>
              <a:pathLst>
                <a:path w="465" h="538" extrusionOk="0">
                  <a:moveTo>
                    <a:pt x="326" y="1"/>
                  </a:moveTo>
                  <a:cubicBezTo>
                    <a:pt x="320" y="1"/>
                    <a:pt x="315" y="1"/>
                    <a:pt x="310" y="2"/>
                  </a:cubicBezTo>
                  <a:cubicBezTo>
                    <a:pt x="0" y="50"/>
                    <a:pt x="226" y="407"/>
                    <a:pt x="60" y="538"/>
                  </a:cubicBezTo>
                  <a:cubicBezTo>
                    <a:pt x="286" y="502"/>
                    <a:pt x="465" y="419"/>
                    <a:pt x="465" y="145"/>
                  </a:cubicBezTo>
                  <a:cubicBezTo>
                    <a:pt x="465" y="68"/>
                    <a:pt x="393" y="1"/>
                    <a:pt x="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8707701" y="3514598"/>
              <a:ext cx="13950" cy="16222"/>
            </a:xfrm>
            <a:custGeom>
              <a:avLst/>
              <a:gdLst/>
              <a:ahLst/>
              <a:cxnLst/>
              <a:rect l="l" t="t" r="r" b="b"/>
              <a:pathLst>
                <a:path w="442" h="514" extrusionOk="0">
                  <a:moveTo>
                    <a:pt x="1" y="0"/>
                  </a:moveTo>
                  <a:cubicBezTo>
                    <a:pt x="1" y="286"/>
                    <a:pt x="144" y="417"/>
                    <a:pt x="334" y="512"/>
                  </a:cubicBezTo>
                  <a:cubicBezTo>
                    <a:pt x="336" y="513"/>
                    <a:pt x="338" y="513"/>
                    <a:pt x="341" y="513"/>
                  </a:cubicBezTo>
                  <a:cubicBezTo>
                    <a:pt x="370" y="513"/>
                    <a:pt x="441" y="450"/>
                    <a:pt x="441" y="417"/>
                  </a:cubicBezTo>
                  <a:cubicBezTo>
                    <a:pt x="441" y="72"/>
                    <a:pt x="120" y="19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8708459" y="3462368"/>
              <a:ext cx="15433" cy="20325"/>
            </a:xfrm>
            <a:custGeom>
              <a:avLst/>
              <a:gdLst/>
              <a:ahLst/>
              <a:cxnLst/>
              <a:rect l="l" t="t" r="r" b="b"/>
              <a:pathLst>
                <a:path w="489" h="644" extrusionOk="0">
                  <a:moveTo>
                    <a:pt x="453" y="0"/>
                  </a:moveTo>
                  <a:cubicBezTo>
                    <a:pt x="406" y="274"/>
                    <a:pt x="1" y="238"/>
                    <a:pt x="13" y="643"/>
                  </a:cubicBezTo>
                  <a:cubicBezTo>
                    <a:pt x="286" y="500"/>
                    <a:pt x="489" y="381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8785116" y="4260813"/>
              <a:ext cx="17705" cy="19567"/>
            </a:xfrm>
            <a:custGeom>
              <a:avLst/>
              <a:gdLst/>
              <a:ahLst/>
              <a:cxnLst/>
              <a:rect l="l" t="t" r="r" b="b"/>
              <a:pathLst>
                <a:path w="561" h="620" extrusionOk="0">
                  <a:moveTo>
                    <a:pt x="227" y="1"/>
                  </a:moveTo>
                  <a:cubicBezTo>
                    <a:pt x="1" y="144"/>
                    <a:pt x="370" y="275"/>
                    <a:pt x="227" y="406"/>
                  </a:cubicBezTo>
                  <a:lnTo>
                    <a:pt x="227" y="620"/>
                  </a:lnTo>
                  <a:cubicBezTo>
                    <a:pt x="286" y="596"/>
                    <a:pt x="370" y="596"/>
                    <a:pt x="405" y="560"/>
                  </a:cubicBezTo>
                  <a:cubicBezTo>
                    <a:pt x="489" y="441"/>
                    <a:pt x="417" y="227"/>
                    <a:pt x="560" y="144"/>
                  </a:cubicBezTo>
                  <a:cubicBezTo>
                    <a:pt x="539" y="63"/>
                    <a:pt x="499" y="43"/>
                    <a:pt x="454" y="43"/>
                  </a:cubicBezTo>
                  <a:cubicBezTo>
                    <a:pt x="410" y="43"/>
                    <a:pt x="359" y="63"/>
                    <a:pt x="315" y="63"/>
                  </a:cubicBezTo>
                  <a:cubicBezTo>
                    <a:pt x="279" y="63"/>
                    <a:pt x="248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8624291" y="3570963"/>
              <a:ext cx="17705" cy="15086"/>
            </a:xfrm>
            <a:custGeom>
              <a:avLst/>
              <a:gdLst/>
              <a:ahLst/>
              <a:cxnLst/>
              <a:rect l="l" t="t" r="r" b="b"/>
              <a:pathLst>
                <a:path w="561" h="478" extrusionOk="0">
                  <a:moveTo>
                    <a:pt x="167" y="0"/>
                  </a:moveTo>
                  <a:lnTo>
                    <a:pt x="167" y="0"/>
                  </a:lnTo>
                  <a:cubicBezTo>
                    <a:pt x="239" y="167"/>
                    <a:pt x="1" y="405"/>
                    <a:pt x="239" y="476"/>
                  </a:cubicBezTo>
                  <a:cubicBezTo>
                    <a:pt x="243" y="477"/>
                    <a:pt x="248" y="478"/>
                    <a:pt x="254" y="478"/>
                  </a:cubicBezTo>
                  <a:cubicBezTo>
                    <a:pt x="321" y="478"/>
                    <a:pt x="454" y="411"/>
                    <a:pt x="465" y="345"/>
                  </a:cubicBezTo>
                  <a:cubicBezTo>
                    <a:pt x="560" y="95"/>
                    <a:pt x="286" y="119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8822703" y="4258573"/>
              <a:ext cx="15812" cy="13729"/>
            </a:xfrm>
            <a:custGeom>
              <a:avLst/>
              <a:gdLst/>
              <a:ahLst/>
              <a:cxnLst/>
              <a:rect l="l" t="t" r="r" b="b"/>
              <a:pathLst>
                <a:path w="501" h="435" extrusionOk="0">
                  <a:moveTo>
                    <a:pt x="500" y="0"/>
                  </a:moveTo>
                  <a:lnTo>
                    <a:pt x="500" y="0"/>
                  </a:lnTo>
                  <a:cubicBezTo>
                    <a:pt x="262" y="96"/>
                    <a:pt x="107" y="131"/>
                    <a:pt x="0" y="334"/>
                  </a:cubicBezTo>
                  <a:cubicBezTo>
                    <a:pt x="87" y="403"/>
                    <a:pt x="156" y="434"/>
                    <a:pt x="213" y="434"/>
                  </a:cubicBezTo>
                  <a:cubicBezTo>
                    <a:pt x="350" y="434"/>
                    <a:pt x="416" y="253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8897087" y="3940299"/>
              <a:ext cx="14675" cy="18084"/>
            </a:xfrm>
            <a:custGeom>
              <a:avLst/>
              <a:gdLst/>
              <a:ahLst/>
              <a:cxnLst/>
              <a:rect l="l" t="t" r="r" b="b"/>
              <a:pathLst>
                <a:path w="465" h="573" extrusionOk="0">
                  <a:moveTo>
                    <a:pt x="264" y="1"/>
                  </a:moveTo>
                  <a:cubicBezTo>
                    <a:pt x="249" y="1"/>
                    <a:pt x="233" y="4"/>
                    <a:pt x="215" y="13"/>
                  </a:cubicBezTo>
                  <a:cubicBezTo>
                    <a:pt x="1" y="120"/>
                    <a:pt x="1" y="370"/>
                    <a:pt x="144" y="572"/>
                  </a:cubicBezTo>
                  <a:cubicBezTo>
                    <a:pt x="256" y="494"/>
                    <a:pt x="283" y="320"/>
                    <a:pt x="435" y="320"/>
                  </a:cubicBezTo>
                  <a:cubicBezTo>
                    <a:pt x="445" y="320"/>
                    <a:pt x="455" y="321"/>
                    <a:pt x="465" y="322"/>
                  </a:cubicBezTo>
                  <a:cubicBezTo>
                    <a:pt x="402" y="217"/>
                    <a:pt x="376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8824186" y="3934682"/>
              <a:ext cx="17705" cy="19946"/>
            </a:xfrm>
            <a:custGeom>
              <a:avLst/>
              <a:gdLst/>
              <a:ahLst/>
              <a:cxnLst/>
              <a:rect l="l" t="t" r="r" b="b"/>
              <a:pathLst>
                <a:path w="561" h="632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" y="238"/>
                    <a:pt x="489" y="417"/>
                    <a:pt x="358" y="631"/>
                  </a:cubicBezTo>
                  <a:cubicBezTo>
                    <a:pt x="429" y="548"/>
                    <a:pt x="489" y="477"/>
                    <a:pt x="549" y="381"/>
                  </a:cubicBezTo>
                  <a:cubicBezTo>
                    <a:pt x="560" y="191"/>
                    <a:pt x="477" y="72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8725753" y="3485659"/>
              <a:ext cx="18052" cy="13571"/>
            </a:xfrm>
            <a:custGeom>
              <a:avLst/>
              <a:gdLst/>
              <a:ahLst/>
              <a:cxnLst/>
              <a:rect l="l" t="t" r="r" b="b"/>
              <a:pathLst>
                <a:path w="572" h="430" extrusionOk="0">
                  <a:moveTo>
                    <a:pt x="0" y="0"/>
                  </a:moveTo>
                  <a:cubicBezTo>
                    <a:pt x="82" y="263"/>
                    <a:pt x="159" y="430"/>
                    <a:pt x="312" y="430"/>
                  </a:cubicBezTo>
                  <a:cubicBezTo>
                    <a:pt x="380" y="430"/>
                    <a:pt x="465" y="396"/>
                    <a:pt x="572" y="322"/>
                  </a:cubicBezTo>
                  <a:cubicBezTo>
                    <a:pt x="381" y="203"/>
                    <a:pt x="227" y="13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8794520" y="4201829"/>
              <a:ext cx="20703" cy="20609"/>
            </a:xfrm>
            <a:custGeom>
              <a:avLst/>
              <a:gdLst/>
              <a:ahLst/>
              <a:cxnLst/>
              <a:rect l="l" t="t" r="r" b="b"/>
              <a:pathLst>
                <a:path w="656" h="653" extrusionOk="0">
                  <a:moveTo>
                    <a:pt x="381" y="1"/>
                  </a:moveTo>
                  <a:cubicBezTo>
                    <a:pt x="0" y="120"/>
                    <a:pt x="262" y="382"/>
                    <a:pt x="286" y="596"/>
                  </a:cubicBezTo>
                  <a:cubicBezTo>
                    <a:pt x="293" y="635"/>
                    <a:pt x="303" y="653"/>
                    <a:pt x="320" y="653"/>
                  </a:cubicBezTo>
                  <a:cubicBezTo>
                    <a:pt x="335" y="653"/>
                    <a:pt x="354" y="641"/>
                    <a:pt x="381" y="620"/>
                  </a:cubicBezTo>
                  <a:cubicBezTo>
                    <a:pt x="465" y="536"/>
                    <a:pt x="524" y="441"/>
                    <a:pt x="596" y="358"/>
                  </a:cubicBezTo>
                  <a:cubicBezTo>
                    <a:pt x="655" y="143"/>
                    <a:pt x="500" y="84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8800138" y="3152205"/>
              <a:ext cx="24080" cy="9594"/>
            </a:xfrm>
            <a:custGeom>
              <a:avLst/>
              <a:gdLst/>
              <a:ahLst/>
              <a:cxnLst/>
              <a:rect l="l" t="t" r="r" b="b"/>
              <a:pathLst>
                <a:path w="763" h="304" extrusionOk="0">
                  <a:moveTo>
                    <a:pt x="378" y="1"/>
                  </a:moveTo>
                  <a:cubicBezTo>
                    <a:pt x="245" y="1"/>
                    <a:pt x="117" y="32"/>
                    <a:pt x="1" y="160"/>
                  </a:cubicBezTo>
                  <a:cubicBezTo>
                    <a:pt x="179" y="220"/>
                    <a:pt x="358" y="267"/>
                    <a:pt x="537" y="303"/>
                  </a:cubicBezTo>
                  <a:cubicBezTo>
                    <a:pt x="608" y="220"/>
                    <a:pt x="679" y="113"/>
                    <a:pt x="763" y="29"/>
                  </a:cubicBezTo>
                  <a:cubicBezTo>
                    <a:pt x="635" y="29"/>
                    <a:pt x="504" y="1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8680655" y="3580557"/>
              <a:ext cx="10541" cy="14833"/>
            </a:xfrm>
            <a:custGeom>
              <a:avLst/>
              <a:gdLst/>
              <a:ahLst/>
              <a:cxnLst/>
              <a:rect l="l" t="t" r="r" b="b"/>
              <a:pathLst>
                <a:path w="334" h="470" extrusionOk="0">
                  <a:moveTo>
                    <a:pt x="65" y="1"/>
                  </a:moveTo>
                  <a:cubicBezTo>
                    <a:pt x="44" y="1"/>
                    <a:pt x="23" y="2"/>
                    <a:pt x="1" y="6"/>
                  </a:cubicBezTo>
                  <a:cubicBezTo>
                    <a:pt x="1" y="160"/>
                    <a:pt x="24" y="327"/>
                    <a:pt x="24" y="470"/>
                  </a:cubicBezTo>
                  <a:cubicBezTo>
                    <a:pt x="155" y="446"/>
                    <a:pt x="334" y="399"/>
                    <a:pt x="298" y="184"/>
                  </a:cubicBezTo>
                  <a:cubicBezTo>
                    <a:pt x="278" y="62"/>
                    <a:pt x="187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8597623" y="3593970"/>
              <a:ext cx="15054" cy="22124"/>
            </a:xfrm>
            <a:custGeom>
              <a:avLst/>
              <a:gdLst/>
              <a:ahLst/>
              <a:cxnLst/>
              <a:rect l="l" t="t" r="r" b="b"/>
              <a:pathLst>
                <a:path w="477" h="701" extrusionOk="0">
                  <a:moveTo>
                    <a:pt x="127" y="0"/>
                  </a:moveTo>
                  <a:cubicBezTo>
                    <a:pt x="109" y="0"/>
                    <a:pt x="91" y="7"/>
                    <a:pt x="72" y="21"/>
                  </a:cubicBezTo>
                  <a:cubicBezTo>
                    <a:pt x="0" y="104"/>
                    <a:pt x="72" y="212"/>
                    <a:pt x="72" y="319"/>
                  </a:cubicBezTo>
                  <a:cubicBezTo>
                    <a:pt x="108" y="390"/>
                    <a:pt x="131" y="450"/>
                    <a:pt x="167" y="509"/>
                  </a:cubicBezTo>
                  <a:cubicBezTo>
                    <a:pt x="224" y="578"/>
                    <a:pt x="292" y="701"/>
                    <a:pt x="329" y="701"/>
                  </a:cubicBezTo>
                  <a:cubicBezTo>
                    <a:pt x="331" y="701"/>
                    <a:pt x="332" y="700"/>
                    <a:pt x="334" y="700"/>
                  </a:cubicBezTo>
                  <a:cubicBezTo>
                    <a:pt x="477" y="640"/>
                    <a:pt x="381" y="509"/>
                    <a:pt x="369" y="402"/>
                  </a:cubicBezTo>
                  <a:cubicBezTo>
                    <a:pt x="358" y="283"/>
                    <a:pt x="310" y="176"/>
                    <a:pt x="286" y="57"/>
                  </a:cubicBezTo>
                  <a:cubicBezTo>
                    <a:pt x="250" y="57"/>
                    <a:pt x="227" y="45"/>
                    <a:pt x="191" y="45"/>
                  </a:cubicBezTo>
                  <a:cubicBezTo>
                    <a:pt x="176" y="16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8676521" y="3674224"/>
              <a:ext cx="21082" cy="9468"/>
            </a:xfrm>
            <a:custGeom>
              <a:avLst/>
              <a:gdLst/>
              <a:ahLst/>
              <a:cxnLst/>
              <a:rect l="l" t="t" r="r" b="b"/>
              <a:pathLst>
                <a:path w="668" h="300" extrusionOk="0">
                  <a:moveTo>
                    <a:pt x="306" y="1"/>
                  </a:moveTo>
                  <a:cubicBezTo>
                    <a:pt x="207" y="1"/>
                    <a:pt x="104" y="24"/>
                    <a:pt x="1" y="50"/>
                  </a:cubicBezTo>
                  <a:cubicBezTo>
                    <a:pt x="96" y="288"/>
                    <a:pt x="275" y="300"/>
                    <a:pt x="453" y="300"/>
                  </a:cubicBezTo>
                  <a:cubicBezTo>
                    <a:pt x="489" y="193"/>
                    <a:pt x="584" y="181"/>
                    <a:pt x="667" y="169"/>
                  </a:cubicBezTo>
                  <a:cubicBezTo>
                    <a:pt x="559" y="41"/>
                    <a:pt x="436" y="1"/>
                    <a:pt x="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8782118" y="3835018"/>
              <a:ext cx="14297" cy="13760"/>
            </a:xfrm>
            <a:custGeom>
              <a:avLst/>
              <a:gdLst/>
              <a:ahLst/>
              <a:cxnLst/>
              <a:rect l="l" t="t" r="r" b="b"/>
              <a:pathLst>
                <a:path w="453" h="436" extrusionOk="0">
                  <a:moveTo>
                    <a:pt x="42" y="0"/>
                  </a:moveTo>
                  <a:cubicBezTo>
                    <a:pt x="29" y="0"/>
                    <a:pt x="15" y="1"/>
                    <a:pt x="0" y="3"/>
                  </a:cubicBezTo>
                  <a:cubicBezTo>
                    <a:pt x="67" y="193"/>
                    <a:pt x="88" y="436"/>
                    <a:pt x="275" y="436"/>
                  </a:cubicBezTo>
                  <a:cubicBezTo>
                    <a:pt x="322" y="436"/>
                    <a:pt x="380" y="420"/>
                    <a:pt x="453" y="384"/>
                  </a:cubicBezTo>
                  <a:cubicBezTo>
                    <a:pt x="295" y="272"/>
                    <a:pt x="265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8687409" y="3658887"/>
              <a:ext cx="13950" cy="11235"/>
            </a:xfrm>
            <a:custGeom>
              <a:avLst/>
              <a:gdLst/>
              <a:ahLst/>
              <a:cxnLst/>
              <a:rect l="l" t="t" r="r" b="b"/>
              <a:pathLst>
                <a:path w="442" h="356" extrusionOk="0">
                  <a:moveTo>
                    <a:pt x="132" y="12"/>
                  </a:moveTo>
                  <a:cubicBezTo>
                    <a:pt x="84" y="12"/>
                    <a:pt x="49" y="24"/>
                    <a:pt x="1" y="24"/>
                  </a:cubicBezTo>
                  <a:cubicBezTo>
                    <a:pt x="52" y="193"/>
                    <a:pt x="120" y="355"/>
                    <a:pt x="249" y="355"/>
                  </a:cubicBezTo>
                  <a:cubicBezTo>
                    <a:pt x="302" y="355"/>
                    <a:pt x="365" y="328"/>
                    <a:pt x="441" y="262"/>
                  </a:cubicBezTo>
                  <a:lnTo>
                    <a:pt x="441" y="167"/>
                  </a:lnTo>
                  <a:cubicBezTo>
                    <a:pt x="382" y="0"/>
                    <a:pt x="251" y="24"/>
                    <a:pt x="132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8826458" y="4226635"/>
              <a:ext cx="10920" cy="16190"/>
            </a:xfrm>
            <a:custGeom>
              <a:avLst/>
              <a:gdLst/>
              <a:ahLst/>
              <a:cxnLst/>
              <a:rect l="l" t="t" r="r" b="b"/>
              <a:pathLst>
                <a:path w="346" h="513" extrusionOk="0">
                  <a:moveTo>
                    <a:pt x="238" y="0"/>
                  </a:moveTo>
                  <a:cubicBezTo>
                    <a:pt x="143" y="179"/>
                    <a:pt x="72" y="346"/>
                    <a:pt x="0" y="512"/>
                  </a:cubicBezTo>
                  <a:cubicBezTo>
                    <a:pt x="238" y="429"/>
                    <a:pt x="346" y="274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8929404" y="4010202"/>
              <a:ext cx="9184" cy="12056"/>
            </a:xfrm>
            <a:custGeom>
              <a:avLst/>
              <a:gdLst/>
              <a:ahLst/>
              <a:cxnLst/>
              <a:rect l="l" t="t" r="r" b="b"/>
              <a:pathLst>
                <a:path w="291" h="382" extrusionOk="0">
                  <a:moveTo>
                    <a:pt x="12" y="0"/>
                  </a:moveTo>
                  <a:cubicBezTo>
                    <a:pt x="12" y="131"/>
                    <a:pt x="1" y="250"/>
                    <a:pt x="1" y="381"/>
                  </a:cubicBezTo>
                  <a:cubicBezTo>
                    <a:pt x="14" y="380"/>
                    <a:pt x="28" y="380"/>
                    <a:pt x="42" y="380"/>
                  </a:cubicBezTo>
                  <a:cubicBezTo>
                    <a:pt x="71" y="380"/>
                    <a:pt x="101" y="381"/>
                    <a:pt x="130" y="381"/>
                  </a:cubicBezTo>
                  <a:cubicBezTo>
                    <a:pt x="216" y="381"/>
                    <a:pt x="290" y="366"/>
                    <a:pt x="274" y="239"/>
                  </a:cubicBezTo>
                  <a:cubicBezTo>
                    <a:pt x="274" y="72"/>
                    <a:pt x="143" y="24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8796004" y="3177926"/>
              <a:ext cx="15149" cy="11709"/>
            </a:xfrm>
            <a:custGeom>
              <a:avLst/>
              <a:gdLst/>
              <a:ahLst/>
              <a:cxnLst/>
              <a:rect l="l" t="t" r="r" b="b"/>
              <a:pathLst>
                <a:path w="480" h="371" extrusionOk="0">
                  <a:moveTo>
                    <a:pt x="1" y="0"/>
                  </a:moveTo>
                  <a:cubicBezTo>
                    <a:pt x="72" y="119"/>
                    <a:pt x="251" y="179"/>
                    <a:pt x="120" y="369"/>
                  </a:cubicBezTo>
                  <a:cubicBezTo>
                    <a:pt x="135" y="370"/>
                    <a:pt x="149" y="370"/>
                    <a:pt x="163" y="370"/>
                  </a:cubicBezTo>
                  <a:cubicBezTo>
                    <a:pt x="403" y="370"/>
                    <a:pt x="480" y="27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8761068" y="3761832"/>
              <a:ext cx="6785" cy="11298"/>
            </a:xfrm>
            <a:custGeom>
              <a:avLst/>
              <a:gdLst/>
              <a:ahLst/>
              <a:cxnLst/>
              <a:rect l="l" t="t" r="r" b="b"/>
              <a:pathLst>
                <a:path w="215" h="358" extrusionOk="0">
                  <a:moveTo>
                    <a:pt x="108" y="0"/>
                  </a:moveTo>
                  <a:cubicBezTo>
                    <a:pt x="1" y="0"/>
                    <a:pt x="1" y="96"/>
                    <a:pt x="1" y="179"/>
                  </a:cubicBezTo>
                  <a:cubicBezTo>
                    <a:pt x="1" y="250"/>
                    <a:pt x="12" y="334"/>
                    <a:pt x="108" y="358"/>
                  </a:cubicBezTo>
                  <a:cubicBezTo>
                    <a:pt x="215" y="358"/>
                    <a:pt x="215" y="262"/>
                    <a:pt x="215" y="179"/>
                  </a:cubicBezTo>
                  <a:cubicBezTo>
                    <a:pt x="215" y="96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8715970" y="3623919"/>
              <a:ext cx="18084" cy="12056"/>
            </a:xfrm>
            <a:custGeom>
              <a:avLst/>
              <a:gdLst/>
              <a:ahLst/>
              <a:cxnLst/>
              <a:rect l="l" t="t" r="r" b="b"/>
              <a:pathLst>
                <a:path w="573" h="382" extrusionOk="0">
                  <a:moveTo>
                    <a:pt x="298" y="1"/>
                  </a:moveTo>
                  <a:lnTo>
                    <a:pt x="298" y="1"/>
                  </a:lnTo>
                  <a:cubicBezTo>
                    <a:pt x="1" y="25"/>
                    <a:pt x="156" y="227"/>
                    <a:pt x="191" y="382"/>
                  </a:cubicBezTo>
                  <a:cubicBezTo>
                    <a:pt x="572" y="382"/>
                    <a:pt x="370" y="168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8862909" y="4254186"/>
              <a:ext cx="13918" cy="10225"/>
            </a:xfrm>
            <a:custGeom>
              <a:avLst/>
              <a:gdLst/>
              <a:ahLst/>
              <a:cxnLst/>
              <a:rect l="l" t="t" r="r" b="b"/>
              <a:pathLst>
                <a:path w="441" h="324" extrusionOk="0">
                  <a:moveTo>
                    <a:pt x="164" y="0"/>
                  </a:moveTo>
                  <a:cubicBezTo>
                    <a:pt x="146" y="0"/>
                    <a:pt x="127" y="3"/>
                    <a:pt x="107" y="8"/>
                  </a:cubicBezTo>
                  <a:cubicBezTo>
                    <a:pt x="60" y="8"/>
                    <a:pt x="0" y="199"/>
                    <a:pt x="36" y="258"/>
                  </a:cubicBezTo>
                  <a:cubicBezTo>
                    <a:pt x="62" y="307"/>
                    <a:pt x="91" y="324"/>
                    <a:pt x="120" y="324"/>
                  </a:cubicBezTo>
                  <a:cubicBezTo>
                    <a:pt x="185" y="324"/>
                    <a:pt x="256" y="243"/>
                    <a:pt x="322" y="235"/>
                  </a:cubicBezTo>
                  <a:lnTo>
                    <a:pt x="441" y="235"/>
                  </a:lnTo>
                  <a:cubicBezTo>
                    <a:pt x="357" y="140"/>
                    <a:pt x="292" y="0"/>
                    <a:pt x="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8832455" y="4277729"/>
              <a:ext cx="12435" cy="10225"/>
            </a:xfrm>
            <a:custGeom>
              <a:avLst/>
              <a:gdLst/>
              <a:ahLst/>
              <a:cxnLst/>
              <a:rect l="l" t="t" r="r" b="b"/>
              <a:pathLst>
                <a:path w="394" h="324" extrusionOk="0">
                  <a:moveTo>
                    <a:pt x="394" y="1"/>
                  </a:moveTo>
                  <a:lnTo>
                    <a:pt x="394" y="1"/>
                  </a:lnTo>
                  <a:cubicBezTo>
                    <a:pt x="179" y="60"/>
                    <a:pt x="1" y="36"/>
                    <a:pt x="36" y="322"/>
                  </a:cubicBezTo>
                  <a:cubicBezTo>
                    <a:pt x="48" y="323"/>
                    <a:pt x="60" y="324"/>
                    <a:pt x="72" y="324"/>
                  </a:cubicBezTo>
                  <a:cubicBezTo>
                    <a:pt x="208" y="324"/>
                    <a:pt x="306" y="253"/>
                    <a:pt x="3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8701327" y="3599492"/>
              <a:ext cx="10920" cy="16190"/>
            </a:xfrm>
            <a:custGeom>
              <a:avLst/>
              <a:gdLst/>
              <a:ahLst/>
              <a:cxnLst/>
              <a:rect l="l" t="t" r="r" b="b"/>
              <a:pathLst>
                <a:path w="346" h="513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43" y="168"/>
                    <a:pt x="0" y="346"/>
                    <a:pt x="143" y="513"/>
                  </a:cubicBezTo>
                  <a:cubicBezTo>
                    <a:pt x="262" y="501"/>
                    <a:pt x="346" y="441"/>
                    <a:pt x="334" y="275"/>
                  </a:cubicBezTo>
                  <a:cubicBezTo>
                    <a:pt x="262" y="180"/>
                    <a:pt x="179" y="96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8703946" y="3323824"/>
              <a:ext cx="10573" cy="10005"/>
            </a:xfrm>
            <a:custGeom>
              <a:avLst/>
              <a:gdLst/>
              <a:ahLst/>
              <a:cxnLst/>
              <a:rect l="l" t="t" r="r" b="b"/>
              <a:pathLst>
                <a:path w="335" h="317" extrusionOk="0">
                  <a:moveTo>
                    <a:pt x="249" y="0"/>
                  </a:moveTo>
                  <a:cubicBezTo>
                    <a:pt x="217" y="0"/>
                    <a:pt x="177" y="17"/>
                    <a:pt x="132" y="44"/>
                  </a:cubicBezTo>
                  <a:cubicBezTo>
                    <a:pt x="37" y="104"/>
                    <a:pt x="1" y="199"/>
                    <a:pt x="60" y="306"/>
                  </a:cubicBezTo>
                  <a:cubicBezTo>
                    <a:pt x="68" y="314"/>
                    <a:pt x="85" y="317"/>
                    <a:pt x="107" y="317"/>
                  </a:cubicBezTo>
                  <a:cubicBezTo>
                    <a:pt x="150" y="317"/>
                    <a:pt x="211" y="306"/>
                    <a:pt x="251" y="306"/>
                  </a:cubicBezTo>
                  <a:cubicBezTo>
                    <a:pt x="298" y="259"/>
                    <a:pt x="322" y="199"/>
                    <a:pt x="334" y="163"/>
                  </a:cubicBezTo>
                  <a:cubicBezTo>
                    <a:pt x="334" y="45"/>
                    <a:pt x="302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8663740" y="3538268"/>
              <a:ext cx="13192" cy="13918"/>
            </a:xfrm>
            <a:custGeom>
              <a:avLst/>
              <a:gdLst/>
              <a:ahLst/>
              <a:cxnLst/>
              <a:rect l="l" t="t" r="r" b="b"/>
              <a:pathLst>
                <a:path w="418" h="441" extrusionOk="0">
                  <a:moveTo>
                    <a:pt x="418" y="0"/>
                  </a:moveTo>
                  <a:cubicBezTo>
                    <a:pt x="346" y="143"/>
                    <a:pt x="1" y="310"/>
                    <a:pt x="418" y="441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8869663" y="4057920"/>
              <a:ext cx="10162" cy="11614"/>
            </a:xfrm>
            <a:custGeom>
              <a:avLst/>
              <a:gdLst/>
              <a:ahLst/>
              <a:cxnLst/>
              <a:rect l="l" t="t" r="r" b="b"/>
              <a:pathLst>
                <a:path w="322" h="368" extrusionOk="0">
                  <a:moveTo>
                    <a:pt x="120" y="1"/>
                  </a:moveTo>
                  <a:cubicBezTo>
                    <a:pt x="72" y="48"/>
                    <a:pt x="48" y="96"/>
                    <a:pt x="0" y="143"/>
                  </a:cubicBezTo>
                  <a:cubicBezTo>
                    <a:pt x="12" y="215"/>
                    <a:pt x="0" y="358"/>
                    <a:pt x="24" y="358"/>
                  </a:cubicBezTo>
                  <a:cubicBezTo>
                    <a:pt x="43" y="365"/>
                    <a:pt x="61" y="368"/>
                    <a:pt x="78" y="368"/>
                  </a:cubicBezTo>
                  <a:cubicBezTo>
                    <a:pt x="175" y="368"/>
                    <a:pt x="232" y="260"/>
                    <a:pt x="262" y="179"/>
                  </a:cubicBezTo>
                  <a:cubicBezTo>
                    <a:pt x="322" y="48"/>
                    <a:pt x="203" y="36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8923755" y="3935944"/>
              <a:ext cx="9436" cy="9310"/>
            </a:xfrm>
            <a:custGeom>
              <a:avLst/>
              <a:gdLst/>
              <a:ahLst/>
              <a:cxnLst/>
              <a:rect l="l" t="t" r="r" b="b"/>
              <a:pathLst>
                <a:path w="299" h="295" extrusionOk="0">
                  <a:moveTo>
                    <a:pt x="106" y="0"/>
                  </a:moveTo>
                  <a:cubicBezTo>
                    <a:pt x="73" y="0"/>
                    <a:pt x="42" y="20"/>
                    <a:pt x="13" y="79"/>
                  </a:cubicBezTo>
                  <a:cubicBezTo>
                    <a:pt x="1" y="103"/>
                    <a:pt x="61" y="234"/>
                    <a:pt x="96" y="270"/>
                  </a:cubicBezTo>
                  <a:cubicBezTo>
                    <a:pt x="128" y="287"/>
                    <a:pt x="155" y="295"/>
                    <a:pt x="177" y="295"/>
                  </a:cubicBezTo>
                  <a:cubicBezTo>
                    <a:pt x="261" y="295"/>
                    <a:pt x="280" y="186"/>
                    <a:pt x="299" y="91"/>
                  </a:cubicBezTo>
                  <a:cubicBezTo>
                    <a:pt x="229" y="6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8776469" y="3756562"/>
              <a:ext cx="9436" cy="10194"/>
            </a:xfrm>
            <a:custGeom>
              <a:avLst/>
              <a:gdLst/>
              <a:ahLst/>
              <a:cxnLst/>
              <a:rect l="l" t="t" r="r" b="b"/>
              <a:pathLst>
                <a:path w="299" h="323" extrusionOk="0">
                  <a:moveTo>
                    <a:pt x="172" y="1"/>
                  </a:moveTo>
                  <a:cubicBezTo>
                    <a:pt x="111" y="1"/>
                    <a:pt x="90" y="84"/>
                    <a:pt x="60" y="144"/>
                  </a:cubicBezTo>
                  <a:cubicBezTo>
                    <a:pt x="1" y="298"/>
                    <a:pt x="84" y="310"/>
                    <a:pt x="179" y="322"/>
                  </a:cubicBezTo>
                  <a:cubicBezTo>
                    <a:pt x="215" y="286"/>
                    <a:pt x="263" y="251"/>
                    <a:pt x="298" y="203"/>
                  </a:cubicBezTo>
                  <a:cubicBezTo>
                    <a:pt x="263" y="144"/>
                    <a:pt x="239" y="48"/>
                    <a:pt x="215" y="13"/>
                  </a:cubicBezTo>
                  <a:cubicBezTo>
                    <a:pt x="199" y="4"/>
                    <a:pt x="184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8641995" y="3657719"/>
              <a:ext cx="8647" cy="7511"/>
            </a:xfrm>
            <a:custGeom>
              <a:avLst/>
              <a:gdLst/>
              <a:ahLst/>
              <a:cxnLst/>
              <a:rect l="l" t="t" r="r" b="b"/>
              <a:pathLst>
                <a:path w="274" h="238" extrusionOk="0">
                  <a:moveTo>
                    <a:pt x="99" y="0"/>
                  </a:moveTo>
                  <a:cubicBezTo>
                    <a:pt x="20" y="0"/>
                    <a:pt x="0" y="68"/>
                    <a:pt x="11" y="156"/>
                  </a:cubicBezTo>
                  <a:cubicBezTo>
                    <a:pt x="19" y="205"/>
                    <a:pt x="44" y="237"/>
                    <a:pt x="94" y="237"/>
                  </a:cubicBezTo>
                  <a:cubicBezTo>
                    <a:pt x="116" y="237"/>
                    <a:pt x="144" y="231"/>
                    <a:pt x="178" y="216"/>
                  </a:cubicBezTo>
                  <a:cubicBezTo>
                    <a:pt x="190" y="180"/>
                    <a:pt x="273" y="144"/>
                    <a:pt x="273" y="85"/>
                  </a:cubicBezTo>
                  <a:cubicBezTo>
                    <a:pt x="273" y="16"/>
                    <a:pt x="241" y="7"/>
                    <a:pt x="203" y="7"/>
                  </a:cubicBezTo>
                  <a:cubicBezTo>
                    <a:pt x="189" y="7"/>
                    <a:pt x="175" y="8"/>
                    <a:pt x="161" y="8"/>
                  </a:cubicBezTo>
                  <a:cubicBezTo>
                    <a:pt x="146" y="8"/>
                    <a:pt x="131" y="7"/>
                    <a:pt x="118" y="1"/>
                  </a:cubicBezTo>
                  <a:cubicBezTo>
                    <a:pt x="111" y="1"/>
                    <a:pt x="105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8929404" y="4030179"/>
              <a:ext cx="9436" cy="9720"/>
            </a:xfrm>
            <a:custGeom>
              <a:avLst/>
              <a:gdLst/>
              <a:ahLst/>
              <a:cxnLst/>
              <a:rect l="l" t="t" r="r" b="b"/>
              <a:pathLst>
                <a:path w="299" h="308" extrusionOk="0">
                  <a:moveTo>
                    <a:pt x="150" y="1"/>
                  </a:moveTo>
                  <a:cubicBezTo>
                    <a:pt x="99" y="1"/>
                    <a:pt x="43" y="10"/>
                    <a:pt x="1" y="10"/>
                  </a:cubicBezTo>
                  <a:cubicBezTo>
                    <a:pt x="12" y="94"/>
                    <a:pt x="12" y="165"/>
                    <a:pt x="12" y="260"/>
                  </a:cubicBezTo>
                  <a:cubicBezTo>
                    <a:pt x="120" y="225"/>
                    <a:pt x="298" y="308"/>
                    <a:pt x="274" y="82"/>
                  </a:cubicBezTo>
                  <a:cubicBezTo>
                    <a:pt x="268" y="16"/>
                    <a:pt x="21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8922650" y="4121795"/>
              <a:ext cx="10541" cy="12435"/>
            </a:xfrm>
            <a:custGeom>
              <a:avLst/>
              <a:gdLst/>
              <a:ahLst/>
              <a:cxnLst/>
              <a:rect l="l" t="t" r="r" b="b"/>
              <a:pathLst>
                <a:path w="334" h="394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31" y="36"/>
                    <a:pt x="0" y="120"/>
                    <a:pt x="107" y="393"/>
                  </a:cubicBezTo>
                  <a:cubicBezTo>
                    <a:pt x="250" y="322"/>
                    <a:pt x="334" y="179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8806166" y="4199904"/>
              <a:ext cx="10920" cy="13602"/>
            </a:xfrm>
            <a:custGeom>
              <a:avLst/>
              <a:gdLst/>
              <a:ahLst/>
              <a:cxnLst/>
              <a:rect l="l" t="t" r="r" b="b"/>
              <a:pathLst>
                <a:path w="346" h="431" extrusionOk="0">
                  <a:moveTo>
                    <a:pt x="154" y="0"/>
                  </a:moveTo>
                  <a:cubicBezTo>
                    <a:pt x="113" y="0"/>
                    <a:pt x="67" y="19"/>
                    <a:pt x="12" y="62"/>
                  </a:cubicBezTo>
                  <a:cubicBezTo>
                    <a:pt x="0" y="240"/>
                    <a:pt x="167" y="300"/>
                    <a:pt x="227" y="419"/>
                  </a:cubicBezTo>
                  <a:cubicBezTo>
                    <a:pt x="250" y="419"/>
                    <a:pt x="298" y="419"/>
                    <a:pt x="334" y="431"/>
                  </a:cubicBezTo>
                  <a:cubicBezTo>
                    <a:pt x="346" y="359"/>
                    <a:pt x="346" y="264"/>
                    <a:pt x="346" y="193"/>
                  </a:cubicBezTo>
                  <a:cubicBezTo>
                    <a:pt x="297" y="80"/>
                    <a:pt x="238" y="0"/>
                    <a:pt x="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8845236" y="4230390"/>
              <a:ext cx="7922" cy="16190"/>
            </a:xfrm>
            <a:custGeom>
              <a:avLst/>
              <a:gdLst/>
              <a:ahLst/>
              <a:cxnLst/>
              <a:rect l="l" t="t" r="r" b="b"/>
              <a:pathLst>
                <a:path w="251" h="51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74"/>
                    <a:pt x="48" y="405"/>
                    <a:pt x="191" y="512"/>
                  </a:cubicBezTo>
                  <a:cubicBezTo>
                    <a:pt x="251" y="298"/>
                    <a:pt x="167" y="19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8805408" y="2866406"/>
              <a:ext cx="15054" cy="13571"/>
            </a:xfrm>
            <a:custGeom>
              <a:avLst/>
              <a:gdLst/>
              <a:ahLst/>
              <a:cxnLst/>
              <a:rect l="l" t="t" r="r" b="b"/>
              <a:pathLst>
                <a:path w="477" h="430" extrusionOk="0">
                  <a:moveTo>
                    <a:pt x="262" y="1"/>
                  </a:moveTo>
                  <a:cubicBezTo>
                    <a:pt x="215" y="13"/>
                    <a:pt x="179" y="13"/>
                    <a:pt x="131" y="13"/>
                  </a:cubicBezTo>
                  <a:cubicBezTo>
                    <a:pt x="1" y="429"/>
                    <a:pt x="262" y="382"/>
                    <a:pt x="477" y="406"/>
                  </a:cubicBezTo>
                  <a:cubicBezTo>
                    <a:pt x="441" y="239"/>
                    <a:pt x="251" y="191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8776090" y="3817439"/>
              <a:ext cx="7543" cy="8679"/>
            </a:xfrm>
            <a:custGeom>
              <a:avLst/>
              <a:gdLst/>
              <a:ahLst/>
              <a:cxnLst/>
              <a:rect l="l" t="t" r="r" b="b"/>
              <a:pathLst>
                <a:path w="239" h="275" extrusionOk="0">
                  <a:moveTo>
                    <a:pt x="156" y="1"/>
                  </a:moveTo>
                  <a:cubicBezTo>
                    <a:pt x="108" y="1"/>
                    <a:pt x="48" y="36"/>
                    <a:pt x="13" y="84"/>
                  </a:cubicBezTo>
                  <a:cubicBezTo>
                    <a:pt x="1" y="108"/>
                    <a:pt x="13" y="167"/>
                    <a:pt x="13" y="274"/>
                  </a:cubicBezTo>
                  <a:cubicBezTo>
                    <a:pt x="120" y="215"/>
                    <a:pt x="179" y="167"/>
                    <a:pt x="239" y="120"/>
                  </a:cubicBezTo>
                  <a:cubicBezTo>
                    <a:pt x="215" y="84"/>
                    <a:pt x="179" y="1"/>
                    <a:pt x="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8803515" y="4220607"/>
              <a:ext cx="10194" cy="9058"/>
            </a:xfrm>
            <a:custGeom>
              <a:avLst/>
              <a:gdLst/>
              <a:ahLst/>
              <a:cxnLst/>
              <a:rect l="l" t="t" r="r" b="b"/>
              <a:pathLst>
                <a:path w="323" h="287" extrusionOk="0">
                  <a:moveTo>
                    <a:pt x="1" y="1"/>
                  </a:moveTo>
                  <a:lnTo>
                    <a:pt x="1" y="287"/>
                  </a:lnTo>
                  <a:cubicBezTo>
                    <a:pt x="96" y="239"/>
                    <a:pt x="215" y="191"/>
                    <a:pt x="322" y="144"/>
                  </a:cubicBezTo>
                  <a:cubicBezTo>
                    <a:pt x="275" y="49"/>
                    <a:pt x="191" y="25"/>
                    <a:pt x="96" y="25"/>
                  </a:cubicBezTo>
                  <a:cubicBezTo>
                    <a:pt x="61" y="25"/>
                    <a:pt x="25" y="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933538" y="3950840"/>
              <a:ext cx="8300" cy="6785"/>
            </a:xfrm>
            <a:custGeom>
              <a:avLst/>
              <a:gdLst/>
              <a:ahLst/>
              <a:cxnLst/>
              <a:rect l="l" t="t" r="r" b="b"/>
              <a:pathLst>
                <a:path w="263" h="215" extrusionOk="0">
                  <a:moveTo>
                    <a:pt x="132" y="0"/>
                  </a:moveTo>
                  <a:cubicBezTo>
                    <a:pt x="108" y="24"/>
                    <a:pt x="48" y="48"/>
                    <a:pt x="24" y="95"/>
                  </a:cubicBezTo>
                  <a:cubicBezTo>
                    <a:pt x="1" y="167"/>
                    <a:pt x="36" y="215"/>
                    <a:pt x="108" y="215"/>
                  </a:cubicBezTo>
                  <a:cubicBezTo>
                    <a:pt x="143" y="203"/>
                    <a:pt x="191" y="167"/>
                    <a:pt x="215" y="119"/>
                  </a:cubicBezTo>
                  <a:cubicBezTo>
                    <a:pt x="262" y="36"/>
                    <a:pt x="203" y="24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922997" y="3061126"/>
              <a:ext cx="8332" cy="7858"/>
            </a:xfrm>
            <a:custGeom>
              <a:avLst/>
              <a:gdLst/>
              <a:ahLst/>
              <a:cxnLst/>
              <a:rect l="l" t="t" r="r" b="b"/>
              <a:pathLst>
                <a:path w="264" h="249" extrusionOk="0">
                  <a:moveTo>
                    <a:pt x="55" y="0"/>
                  </a:moveTo>
                  <a:cubicBezTo>
                    <a:pt x="21" y="0"/>
                    <a:pt x="0" y="33"/>
                    <a:pt x="25" y="82"/>
                  </a:cubicBezTo>
                  <a:cubicBezTo>
                    <a:pt x="37" y="141"/>
                    <a:pt x="96" y="201"/>
                    <a:pt x="156" y="248"/>
                  </a:cubicBezTo>
                  <a:cubicBezTo>
                    <a:pt x="168" y="248"/>
                    <a:pt x="215" y="213"/>
                    <a:pt x="263" y="189"/>
                  </a:cubicBezTo>
                  <a:cubicBezTo>
                    <a:pt x="215" y="129"/>
                    <a:pt x="168" y="58"/>
                    <a:pt x="108" y="22"/>
                  </a:cubicBezTo>
                  <a:cubicBezTo>
                    <a:pt x="90" y="7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586736" y="3536753"/>
              <a:ext cx="14675" cy="10920"/>
            </a:xfrm>
            <a:custGeom>
              <a:avLst/>
              <a:gdLst/>
              <a:ahLst/>
              <a:cxnLst/>
              <a:rect l="l" t="t" r="r" b="b"/>
              <a:pathLst>
                <a:path w="465" h="346" extrusionOk="0">
                  <a:moveTo>
                    <a:pt x="155" y="1"/>
                  </a:moveTo>
                  <a:cubicBezTo>
                    <a:pt x="155" y="120"/>
                    <a:pt x="0" y="251"/>
                    <a:pt x="202" y="346"/>
                  </a:cubicBezTo>
                  <a:cubicBezTo>
                    <a:pt x="298" y="203"/>
                    <a:pt x="464" y="60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626563" y="4458468"/>
              <a:ext cx="68422" cy="46235"/>
            </a:xfrm>
            <a:custGeom>
              <a:avLst/>
              <a:gdLst/>
              <a:ahLst/>
              <a:cxnLst/>
              <a:rect l="l" t="t" r="r" b="b"/>
              <a:pathLst>
                <a:path w="2168" h="1465" extrusionOk="0">
                  <a:moveTo>
                    <a:pt x="1250" y="1"/>
                  </a:moveTo>
                  <a:cubicBezTo>
                    <a:pt x="1004" y="218"/>
                    <a:pt x="796" y="443"/>
                    <a:pt x="524" y="443"/>
                  </a:cubicBezTo>
                  <a:cubicBezTo>
                    <a:pt x="454" y="443"/>
                    <a:pt x="379" y="428"/>
                    <a:pt x="298" y="393"/>
                  </a:cubicBezTo>
                  <a:cubicBezTo>
                    <a:pt x="259" y="370"/>
                    <a:pt x="210" y="271"/>
                    <a:pt x="161" y="271"/>
                  </a:cubicBezTo>
                  <a:cubicBezTo>
                    <a:pt x="135" y="271"/>
                    <a:pt x="108" y="299"/>
                    <a:pt x="83" y="382"/>
                  </a:cubicBezTo>
                  <a:cubicBezTo>
                    <a:pt x="48" y="477"/>
                    <a:pt x="0" y="632"/>
                    <a:pt x="36" y="703"/>
                  </a:cubicBezTo>
                  <a:cubicBezTo>
                    <a:pt x="61" y="759"/>
                    <a:pt x="97" y="778"/>
                    <a:pt x="138" y="778"/>
                  </a:cubicBezTo>
                  <a:cubicBezTo>
                    <a:pt x="194" y="778"/>
                    <a:pt x="260" y="742"/>
                    <a:pt x="322" y="715"/>
                  </a:cubicBezTo>
                  <a:cubicBezTo>
                    <a:pt x="401" y="679"/>
                    <a:pt x="490" y="590"/>
                    <a:pt x="579" y="590"/>
                  </a:cubicBezTo>
                  <a:cubicBezTo>
                    <a:pt x="636" y="590"/>
                    <a:pt x="694" y="627"/>
                    <a:pt x="750" y="739"/>
                  </a:cubicBezTo>
                  <a:cubicBezTo>
                    <a:pt x="619" y="858"/>
                    <a:pt x="500" y="953"/>
                    <a:pt x="369" y="1060"/>
                  </a:cubicBezTo>
                  <a:cubicBezTo>
                    <a:pt x="405" y="1179"/>
                    <a:pt x="524" y="1120"/>
                    <a:pt x="584" y="1203"/>
                  </a:cubicBezTo>
                  <a:cubicBezTo>
                    <a:pt x="593" y="1204"/>
                    <a:pt x="602" y="1204"/>
                    <a:pt x="611" y="1204"/>
                  </a:cubicBezTo>
                  <a:cubicBezTo>
                    <a:pt x="876" y="1204"/>
                    <a:pt x="986" y="866"/>
                    <a:pt x="1286" y="739"/>
                  </a:cubicBezTo>
                  <a:lnTo>
                    <a:pt x="1286" y="739"/>
                  </a:lnTo>
                  <a:cubicBezTo>
                    <a:pt x="1143" y="1060"/>
                    <a:pt x="1000" y="1275"/>
                    <a:pt x="822" y="1441"/>
                  </a:cubicBezTo>
                  <a:cubicBezTo>
                    <a:pt x="857" y="1441"/>
                    <a:pt x="905" y="1453"/>
                    <a:pt x="941" y="1465"/>
                  </a:cubicBezTo>
                  <a:cubicBezTo>
                    <a:pt x="1286" y="1144"/>
                    <a:pt x="1738" y="1275"/>
                    <a:pt x="2131" y="1179"/>
                  </a:cubicBezTo>
                  <a:cubicBezTo>
                    <a:pt x="2143" y="1132"/>
                    <a:pt x="2167" y="1108"/>
                    <a:pt x="2167" y="1072"/>
                  </a:cubicBezTo>
                  <a:cubicBezTo>
                    <a:pt x="1988" y="572"/>
                    <a:pt x="1215" y="751"/>
                    <a:pt x="1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767822" y="4315852"/>
              <a:ext cx="66560" cy="39513"/>
            </a:xfrm>
            <a:custGeom>
              <a:avLst/>
              <a:gdLst/>
              <a:ahLst/>
              <a:cxnLst/>
              <a:rect l="l" t="t" r="r" b="b"/>
              <a:pathLst>
                <a:path w="2109" h="1252" extrusionOk="0">
                  <a:moveTo>
                    <a:pt x="401" y="1"/>
                  </a:moveTo>
                  <a:cubicBezTo>
                    <a:pt x="305" y="1"/>
                    <a:pt x="213" y="105"/>
                    <a:pt x="120" y="162"/>
                  </a:cubicBezTo>
                  <a:cubicBezTo>
                    <a:pt x="84" y="329"/>
                    <a:pt x="37" y="507"/>
                    <a:pt x="1" y="662"/>
                  </a:cubicBezTo>
                  <a:cubicBezTo>
                    <a:pt x="84" y="745"/>
                    <a:pt x="203" y="721"/>
                    <a:pt x="299" y="805"/>
                  </a:cubicBezTo>
                  <a:cubicBezTo>
                    <a:pt x="235" y="797"/>
                    <a:pt x="165" y="740"/>
                    <a:pt x="98" y="740"/>
                  </a:cubicBezTo>
                  <a:cubicBezTo>
                    <a:pt x="65" y="740"/>
                    <a:pt x="32" y="754"/>
                    <a:pt x="1" y="793"/>
                  </a:cubicBezTo>
                  <a:cubicBezTo>
                    <a:pt x="115" y="1031"/>
                    <a:pt x="520" y="1239"/>
                    <a:pt x="786" y="1239"/>
                  </a:cubicBezTo>
                  <a:cubicBezTo>
                    <a:pt x="853" y="1239"/>
                    <a:pt x="911" y="1226"/>
                    <a:pt x="953" y="1198"/>
                  </a:cubicBezTo>
                  <a:cubicBezTo>
                    <a:pt x="989" y="1162"/>
                    <a:pt x="1037" y="1138"/>
                    <a:pt x="977" y="1055"/>
                  </a:cubicBezTo>
                  <a:cubicBezTo>
                    <a:pt x="783" y="844"/>
                    <a:pt x="869" y="799"/>
                    <a:pt x="974" y="799"/>
                  </a:cubicBezTo>
                  <a:cubicBezTo>
                    <a:pt x="1024" y="799"/>
                    <a:pt x="1078" y="809"/>
                    <a:pt x="1108" y="817"/>
                  </a:cubicBezTo>
                  <a:cubicBezTo>
                    <a:pt x="1275" y="864"/>
                    <a:pt x="1453" y="876"/>
                    <a:pt x="1561" y="1043"/>
                  </a:cubicBezTo>
                  <a:cubicBezTo>
                    <a:pt x="1677" y="1118"/>
                    <a:pt x="1788" y="1251"/>
                    <a:pt x="1921" y="1251"/>
                  </a:cubicBezTo>
                  <a:cubicBezTo>
                    <a:pt x="1979" y="1251"/>
                    <a:pt x="2040" y="1226"/>
                    <a:pt x="2108" y="1162"/>
                  </a:cubicBezTo>
                  <a:cubicBezTo>
                    <a:pt x="2084" y="1091"/>
                    <a:pt x="2037" y="995"/>
                    <a:pt x="2001" y="924"/>
                  </a:cubicBezTo>
                  <a:cubicBezTo>
                    <a:pt x="1962" y="805"/>
                    <a:pt x="1907" y="729"/>
                    <a:pt x="1825" y="729"/>
                  </a:cubicBezTo>
                  <a:cubicBezTo>
                    <a:pt x="1784" y="729"/>
                    <a:pt x="1736" y="749"/>
                    <a:pt x="1680" y="793"/>
                  </a:cubicBezTo>
                  <a:cubicBezTo>
                    <a:pt x="1486" y="738"/>
                    <a:pt x="1464" y="284"/>
                    <a:pt x="1255" y="284"/>
                  </a:cubicBezTo>
                  <a:cubicBezTo>
                    <a:pt x="1193" y="284"/>
                    <a:pt x="1116" y="324"/>
                    <a:pt x="1013" y="424"/>
                  </a:cubicBezTo>
                  <a:cubicBezTo>
                    <a:pt x="846" y="400"/>
                    <a:pt x="668" y="340"/>
                    <a:pt x="596" y="186"/>
                  </a:cubicBezTo>
                  <a:cubicBezTo>
                    <a:pt x="529" y="47"/>
                    <a:pt x="46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8674659" y="4376540"/>
              <a:ext cx="27457" cy="27836"/>
            </a:xfrm>
            <a:custGeom>
              <a:avLst/>
              <a:gdLst/>
              <a:ahLst/>
              <a:cxnLst/>
              <a:rect l="l" t="t" r="r" b="b"/>
              <a:pathLst>
                <a:path w="870" h="882" extrusionOk="0">
                  <a:moveTo>
                    <a:pt x="726" y="1"/>
                  </a:moveTo>
                  <a:cubicBezTo>
                    <a:pt x="584" y="370"/>
                    <a:pt x="226" y="501"/>
                    <a:pt x="0" y="799"/>
                  </a:cubicBezTo>
                  <a:cubicBezTo>
                    <a:pt x="9" y="798"/>
                    <a:pt x="18" y="798"/>
                    <a:pt x="28" y="798"/>
                  </a:cubicBezTo>
                  <a:cubicBezTo>
                    <a:pt x="168" y="798"/>
                    <a:pt x="332" y="882"/>
                    <a:pt x="466" y="882"/>
                  </a:cubicBezTo>
                  <a:cubicBezTo>
                    <a:pt x="592" y="882"/>
                    <a:pt x="693" y="808"/>
                    <a:pt x="726" y="525"/>
                  </a:cubicBezTo>
                  <a:cubicBezTo>
                    <a:pt x="631" y="358"/>
                    <a:pt x="869" y="227"/>
                    <a:pt x="774" y="61"/>
                  </a:cubicBezTo>
                  <a:cubicBezTo>
                    <a:pt x="762" y="49"/>
                    <a:pt x="750" y="13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8746424" y="4380327"/>
              <a:ext cx="14297" cy="25942"/>
            </a:xfrm>
            <a:custGeom>
              <a:avLst/>
              <a:gdLst/>
              <a:ahLst/>
              <a:cxnLst/>
              <a:rect l="l" t="t" r="r" b="b"/>
              <a:pathLst>
                <a:path w="453" h="822" extrusionOk="0">
                  <a:moveTo>
                    <a:pt x="453" y="0"/>
                  </a:moveTo>
                  <a:cubicBezTo>
                    <a:pt x="24" y="310"/>
                    <a:pt x="24" y="310"/>
                    <a:pt x="0" y="822"/>
                  </a:cubicBezTo>
                  <a:cubicBezTo>
                    <a:pt x="155" y="524"/>
                    <a:pt x="381" y="381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8579950" y="4502430"/>
              <a:ext cx="17705" cy="12372"/>
            </a:xfrm>
            <a:custGeom>
              <a:avLst/>
              <a:gdLst/>
              <a:ahLst/>
              <a:cxnLst/>
              <a:rect l="l" t="t" r="r" b="b"/>
              <a:pathLst>
                <a:path w="561" h="392" extrusionOk="0">
                  <a:moveTo>
                    <a:pt x="560" y="1"/>
                  </a:moveTo>
                  <a:lnTo>
                    <a:pt x="560" y="1"/>
                  </a:lnTo>
                  <a:cubicBezTo>
                    <a:pt x="501" y="87"/>
                    <a:pt x="419" y="98"/>
                    <a:pt x="329" y="98"/>
                  </a:cubicBezTo>
                  <a:cubicBezTo>
                    <a:pt x="302" y="98"/>
                    <a:pt x="274" y="97"/>
                    <a:pt x="245" y="97"/>
                  </a:cubicBezTo>
                  <a:cubicBezTo>
                    <a:pt x="163" y="97"/>
                    <a:pt x="78" y="105"/>
                    <a:pt x="1" y="167"/>
                  </a:cubicBezTo>
                  <a:cubicBezTo>
                    <a:pt x="133" y="287"/>
                    <a:pt x="256" y="392"/>
                    <a:pt x="354" y="392"/>
                  </a:cubicBezTo>
                  <a:cubicBezTo>
                    <a:pt x="451" y="392"/>
                    <a:pt x="525" y="290"/>
                    <a:pt x="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768200" y="4337060"/>
              <a:ext cx="19567" cy="11740"/>
            </a:xfrm>
            <a:custGeom>
              <a:avLst/>
              <a:gdLst/>
              <a:ahLst/>
              <a:cxnLst/>
              <a:rect l="l" t="t" r="r" b="b"/>
              <a:pathLst>
                <a:path w="620" h="372" extrusionOk="0">
                  <a:moveTo>
                    <a:pt x="43" y="1"/>
                  </a:moveTo>
                  <a:cubicBezTo>
                    <a:pt x="29" y="1"/>
                    <a:pt x="15" y="1"/>
                    <a:pt x="1" y="2"/>
                  </a:cubicBezTo>
                  <a:lnTo>
                    <a:pt x="1" y="133"/>
                  </a:lnTo>
                  <a:cubicBezTo>
                    <a:pt x="6" y="132"/>
                    <a:pt x="10" y="132"/>
                    <a:pt x="15" y="132"/>
                  </a:cubicBezTo>
                  <a:cubicBezTo>
                    <a:pt x="155" y="132"/>
                    <a:pt x="273" y="372"/>
                    <a:pt x="423" y="372"/>
                  </a:cubicBezTo>
                  <a:cubicBezTo>
                    <a:pt x="483" y="372"/>
                    <a:pt x="547" y="334"/>
                    <a:pt x="620" y="228"/>
                  </a:cubicBezTo>
                  <a:cubicBezTo>
                    <a:pt x="430" y="83"/>
                    <a:pt x="251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8746361" y="4344981"/>
              <a:ext cx="14739" cy="12750"/>
            </a:xfrm>
            <a:custGeom>
              <a:avLst/>
              <a:gdLst/>
              <a:ahLst/>
              <a:cxnLst/>
              <a:rect l="l" t="t" r="r" b="b"/>
              <a:pathLst>
                <a:path w="467" h="404" extrusionOk="0">
                  <a:moveTo>
                    <a:pt x="145" y="1"/>
                  </a:moveTo>
                  <a:cubicBezTo>
                    <a:pt x="62" y="13"/>
                    <a:pt x="38" y="60"/>
                    <a:pt x="38" y="120"/>
                  </a:cubicBezTo>
                  <a:cubicBezTo>
                    <a:pt x="1" y="349"/>
                    <a:pt x="65" y="404"/>
                    <a:pt x="162" y="404"/>
                  </a:cubicBezTo>
                  <a:cubicBezTo>
                    <a:pt x="221" y="404"/>
                    <a:pt x="292" y="383"/>
                    <a:pt x="359" y="370"/>
                  </a:cubicBezTo>
                  <a:cubicBezTo>
                    <a:pt x="395" y="287"/>
                    <a:pt x="443" y="215"/>
                    <a:pt x="467" y="120"/>
                  </a:cubicBezTo>
                  <a:cubicBezTo>
                    <a:pt x="359" y="96"/>
                    <a:pt x="240" y="48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8796004" y="4369029"/>
              <a:ext cx="17169" cy="16948"/>
            </a:xfrm>
            <a:custGeom>
              <a:avLst/>
              <a:gdLst/>
              <a:ahLst/>
              <a:cxnLst/>
              <a:rect l="l" t="t" r="r" b="b"/>
              <a:pathLst>
                <a:path w="544" h="537" extrusionOk="0">
                  <a:moveTo>
                    <a:pt x="215" y="1"/>
                  </a:moveTo>
                  <a:cubicBezTo>
                    <a:pt x="72" y="120"/>
                    <a:pt x="13" y="299"/>
                    <a:pt x="1" y="501"/>
                  </a:cubicBezTo>
                  <a:cubicBezTo>
                    <a:pt x="99" y="526"/>
                    <a:pt x="173" y="536"/>
                    <a:pt x="228" y="536"/>
                  </a:cubicBezTo>
                  <a:cubicBezTo>
                    <a:pt x="544" y="536"/>
                    <a:pt x="215" y="173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659227" y="4417725"/>
              <a:ext cx="15086" cy="11835"/>
            </a:xfrm>
            <a:custGeom>
              <a:avLst/>
              <a:gdLst/>
              <a:ahLst/>
              <a:cxnLst/>
              <a:rect l="l" t="t" r="r" b="b"/>
              <a:pathLst>
                <a:path w="478" h="375" extrusionOk="0">
                  <a:moveTo>
                    <a:pt x="329" y="1"/>
                  </a:moveTo>
                  <a:cubicBezTo>
                    <a:pt x="206" y="1"/>
                    <a:pt x="141" y="154"/>
                    <a:pt x="1" y="375"/>
                  </a:cubicBezTo>
                  <a:cubicBezTo>
                    <a:pt x="239" y="268"/>
                    <a:pt x="358" y="208"/>
                    <a:pt x="477" y="149"/>
                  </a:cubicBezTo>
                  <a:cubicBezTo>
                    <a:pt x="465" y="113"/>
                    <a:pt x="430" y="29"/>
                    <a:pt x="406" y="18"/>
                  </a:cubicBezTo>
                  <a:cubicBezTo>
                    <a:pt x="378" y="6"/>
                    <a:pt x="353" y="1"/>
                    <a:pt x="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685926" y="4464843"/>
              <a:ext cx="10541" cy="7574"/>
            </a:xfrm>
            <a:custGeom>
              <a:avLst/>
              <a:gdLst/>
              <a:ahLst/>
              <a:cxnLst/>
              <a:rect l="l" t="t" r="r" b="b"/>
              <a:pathLst>
                <a:path w="334" h="240" extrusionOk="0">
                  <a:moveTo>
                    <a:pt x="167" y="1"/>
                  </a:moveTo>
                  <a:cubicBezTo>
                    <a:pt x="96" y="1"/>
                    <a:pt x="0" y="1"/>
                    <a:pt x="0" y="120"/>
                  </a:cubicBezTo>
                  <a:cubicBezTo>
                    <a:pt x="0" y="239"/>
                    <a:pt x="96" y="239"/>
                    <a:pt x="167" y="239"/>
                  </a:cubicBezTo>
                  <a:cubicBezTo>
                    <a:pt x="238" y="239"/>
                    <a:pt x="310" y="227"/>
                    <a:pt x="334" y="120"/>
                  </a:cubicBezTo>
                  <a:cubicBezTo>
                    <a:pt x="310" y="1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8698328" y="4372785"/>
              <a:ext cx="12435" cy="12056"/>
            </a:xfrm>
            <a:custGeom>
              <a:avLst/>
              <a:gdLst/>
              <a:ahLst/>
              <a:cxnLst/>
              <a:rect l="l" t="t" r="r" b="b"/>
              <a:pathLst>
                <a:path w="394" h="382" extrusionOk="0">
                  <a:moveTo>
                    <a:pt x="203" y="1"/>
                  </a:moveTo>
                  <a:cubicBezTo>
                    <a:pt x="119" y="1"/>
                    <a:pt x="36" y="25"/>
                    <a:pt x="0" y="120"/>
                  </a:cubicBezTo>
                  <a:lnTo>
                    <a:pt x="0" y="132"/>
                  </a:lnTo>
                  <a:cubicBezTo>
                    <a:pt x="72" y="191"/>
                    <a:pt x="24" y="322"/>
                    <a:pt x="95" y="382"/>
                  </a:cubicBezTo>
                  <a:cubicBezTo>
                    <a:pt x="393" y="358"/>
                    <a:pt x="155" y="120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8691196" y="4376919"/>
              <a:ext cx="9784" cy="16190"/>
            </a:xfrm>
            <a:custGeom>
              <a:avLst/>
              <a:gdLst/>
              <a:ahLst/>
              <a:cxnLst/>
              <a:rect l="l" t="t" r="r" b="b"/>
              <a:pathLst>
                <a:path w="310" h="513" extrusionOk="0">
                  <a:moveTo>
                    <a:pt x="202" y="1"/>
                  </a:moveTo>
                  <a:cubicBezTo>
                    <a:pt x="250" y="168"/>
                    <a:pt x="0" y="334"/>
                    <a:pt x="202" y="513"/>
                  </a:cubicBezTo>
                  <a:cubicBezTo>
                    <a:pt x="238" y="418"/>
                    <a:pt x="286" y="346"/>
                    <a:pt x="310" y="251"/>
                  </a:cubicBezTo>
                  <a:cubicBezTo>
                    <a:pt x="310" y="156"/>
                    <a:pt x="298" y="49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8760310" y="4422648"/>
              <a:ext cx="8300" cy="9436"/>
            </a:xfrm>
            <a:custGeom>
              <a:avLst/>
              <a:gdLst/>
              <a:ahLst/>
              <a:cxnLst/>
              <a:rect l="l" t="t" r="r" b="b"/>
              <a:pathLst>
                <a:path w="263" h="299" extrusionOk="0">
                  <a:moveTo>
                    <a:pt x="101" y="1"/>
                  </a:moveTo>
                  <a:cubicBezTo>
                    <a:pt x="73" y="1"/>
                    <a:pt x="40" y="15"/>
                    <a:pt x="1" y="52"/>
                  </a:cubicBezTo>
                  <a:cubicBezTo>
                    <a:pt x="16" y="185"/>
                    <a:pt x="42" y="298"/>
                    <a:pt x="113" y="298"/>
                  </a:cubicBezTo>
                  <a:cubicBezTo>
                    <a:pt x="149" y="298"/>
                    <a:pt x="198" y="268"/>
                    <a:pt x="263" y="195"/>
                  </a:cubicBezTo>
                  <a:cubicBezTo>
                    <a:pt x="218" y="124"/>
                    <a:pt x="181" y="1"/>
                    <a:pt x="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8634453" y="4491920"/>
              <a:ext cx="10541" cy="8111"/>
            </a:xfrm>
            <a:custGeom>
              <a:avLst/>
              <a:gdLst/>
              <a:ahLst/>
              <a:cxnLst/>
              <a:rect l="l" t="t" r="r" b="b"/>
              <a:pathLst>
                <a:path w="334" h="257" extrusionOk="0">
                  <a:moveTo>
                    <a:pt x="119" y="0"/>
                  </a:moveTo>
                  <a:cubicBezTo>
                    <a:pt x="72" y="60"/>
                    <a:pt x="0" y="143"/>
                    <a:pt x="72" y="215"/>
                  </a:cubicBezTo>
                  <a:cubicBezTo>
                    <a:pt x="99" y="245"/>
                    <a:pt x="125" y="257"/>
                    <a:pt x="148" y="257"/>
                  </a:cubicBezTo>
                  <a:cubicBezTo>
                    <a:pt x="216" y="257"/>
                    <a:pt x="272" y="161"/>
                    <a:pt x="334" y="143"/>
                  </a:cubicBezTo>
                  <a:cubicBezTo>
                    <a:pt x="298" y="24"/>
                    <a:pt x="203" y="24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557417" y="4521176"/>
              <a:ext cx="8300" cy="7227"/>
            </a:xfrm>
            <a:custGeom>
              <a:avLst/>
              <a:gdLst/>
              <a:ahLst/>
              <a:cxnLst/>
              <a:rect l="l" t="t" r="r" b="b"/>
              <a:pathLst>
                <a:path w="263" h="229" extrusionOk="0">
                  <a:moveTo>
                    <a:pt x="166" y="1"/>
                  </a:moveTo>
                  <a:cubicBezTo>
                    <a:pt x="33" y="1"/>
                    <a:pt x="12" y="93"/>
                    <a:pt x="0" y="228"/>
                  </a:cubicBezTo>
                  <a:cubicBezTo>
                    <a:pt x="119" y="204"/>
                    <a:pt x="239" y="204"/>
                    <a:pt x="250" y="73"/>
                  </a:cubicBezTo>
                  <a:cubicBezTo>
                    <a:pt x="262" y="50"/>
                    <a:pt x="215" y="2"/>
                    <a:pt x="191" y="2"/>
                  </a:cubicBezTo>
                  <a:cubicBezTo>
                    <a:pt x="182" y="1"/>
                    <a:pt x="174" y="1"/>
                    <a:pt x="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8582601" y="3454668"/>
              <a:ext cx="25942" cy="41533"/>
            </a:xfrm>
            <a:custGeom>
              <a:avLst/>
              <a:gdLst/>
              <a:ahLst/>
              <a:cxnLst/>
              <a:rect l="l" t="t" r="r" b="b"/>
              <a:pathLst>
                <a:path w="822" h="1316" extrusionOk="0">
                  <a:moveTo>
                    <a:pt x="194" y="0"/>
                  </a:moveTo>
                  <a:cubicBezTo>
                    <a:pt x="165" y="0"/>
                    <a:pt x="136" y="18"/>
                    <a:pt x="107" y="66"/>
                  </a:cubicBezTo>
                  <a:cubicBezTo>
                    <a:pt x="72" y="113"/>
                    <a:pt x="60" y="173"/>
                    <a:pt x="72" y="232"/>
                  </a:cubicBezTo>
                  <a:cubicBezTo>
                    <a:pt x="345" y="542"/>
                    <a:pt x="0" y="875"/>
                    <a:pt x="95" y="1197"/>
                  </a:cubicBezTo>
                  <a:lnTo>
                    <a:pt x="107" y="1185"/>
                  </a:lnTo>
                  <a:cubicBezTo>
                    <a:pt x="238" y="1232"/>
                    <a:pt x="393" y="1280"/>
                    <a:pt x="536" y="1316"/>
                  </a:cubicBezTo>
                  <a:cubicBezTo>
                    <a:pt x="607" y="1161"/>
                    <a:pt x="714" y="994"/>
                    <a:pt x="595" y="816"/>
                  </a:cubicBezTo>
                  <a:cubicBezTo>
                    <a:pt x="345" y="482"/>
                    <a:pt x="595" y="423"/>
                    <a:pt x="774" y="304"/>
                  </a:cubicBezTo>
                  <a:cubicBezTo>
                    <a:pt x="822" y="268"/>
                    <a:pt x="822" y="220"/>
                    <a:pt x="810" y="161"/>
                  </a:cubicBezTo>
                  <a:cubicBezTo>
                    <a:pt x="748" y="90"/>
                    <a:pt x="699" y="32"/>
                    <a:pt x="628" y="32"/>
                  </a:cubicBezTo>
                  <a:cubicBezTo>
                    <a:pt x="604" y="32"/>
                    <a:pt x="578" y="39"/>
                    <a:pt x="548" y="54"/>
                  </a:cubicBezTo>
                  <a:cubicBezTo>
                    <a:pt x="515" y="120"/>
                    <a:pt x="481" y="143"/>
                    <a:pt x="447" y="143"/>
                  </a:cubicBezTo>
                  <a:cubicBezTo>
                    <a:pt x="364" y="143"/>
                    <a:pt x="278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8606649" y="3419132"/>
              <a:ext cx="34590" cy="27110"/>
            </a:xfrm>
            <a:custGeom>
              <a:avLst/>
              <a:gdLst/>
              <a:ahLst/>
              <a:cxnLst/>
              <a:rect l="l" t="t" r="r" b="b"/>
              <a:pathLst>
                <a:path w="1096" h="859" extrusionOk="0">
                  <a:moveTo>
                    <a:pt x="857" y="1"/>
                  </a:moveTo>
                  <a:cubicBezTo>
                    <a:pt x="679" y="1"/>
                    <a:pt x="500" y="37"/>
                    <a:pt x="322" y="49"/>
                  </a:cubicBezTo>
                  <a:cubicBezTo>
                    <a:pt x="191" y="156"/>
                    <a:pt x="60" y="263"/>
                    <a:pt x="60" y="465"/>
                  </a:cubicBezTo>
                  <a:cubicBezTo>
                    <a:pt x="72" y="632"/>
                    <a:pt x="0" y="858"/>
                    <a:pt x="262" y="858"/>
                  </a:cubicBezTo>
                  <a:cubicBezTo>
                    <a:pt x="298" y="834"/>
                    <a:pt x="310" y="822"/>
                    <a:pt x="345" y="811"/>
                  </a:cubicBezTo>
                  <a:cubicBezTo>
                    <a:pt x="362" y="595"/>
                    <a:pt x="367" y="361"/>
                    <a:pt x="506" y="361"/>
                  </a:cubicBezTo>
                  <a:cubicBezTo>
                    <a:pt x="566" y="361"/>
                    <a:pt x="652" y="405"/>
                    <a:pt x="774" y="513"/>
                  </a:cubicBezTo>
                  <a:cubicBezTo>
                    <a:pt x="812" y="548"/>
                    <a:pt x="841" y="563"/>
                    <a:pt x="864" y="563"/>
                  </a:cubicBezTo>
                  <a:cubicBezTo>
                    <a:pt x="951" y="563"/>
                    <a:pt x="953" y="362"/>
                    <a:pt x="1000" y="287"/>
                  </a:cubicBezTo>
                  <a:cubicBezTo>
                    <a:pt x="1095" y="120"/>
                    <a:pt x="1024" y="1"/>
                    <a:pt x="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8606649" y="3444663"/>
              <a:ext cx="23323" cy="19599"/>
            </a:xfrm>
            <a:custGeom>
              <a:avLst/>
              <a:gdLst/>
              <a:ahLst/>
              <a:cxnLst/>
              <a:rect l="l" t="t" r="r" b="b"/>
              <a:pathLst>
                <a:path w="739" h="621" extrusionOk="0">
                  <a:moveTo>
                    <a:pt x="506" y="0"/>
                  </a:moveTo>
                  <a:cubicBezTo>
                    <a:pt x="464" y="0"/>
                    <a:pt x="421" y="6"/>
                    <a:pt x="378" y="6"/>
                  </a:cubicBezTo>
                  <a:cubicBezTo>
                    <a:pt x="359" y="6"/>
                    <a:pt x="340" y="5"/>
                    <a:pt x="322" y="2"/>
                  </a:cubicBezTo>
                  <a:cubicBezTo>
                    <a:pt x="203" y="144"/>
                    <a:pt x="24" y="263"/>
                    <a:pt x="0" y="502"/>
                  </a:cubicBezTo>
                  <a:lnTo>
                    <a:pt x="0" y="621"/>
                  </a:lnTo>
                  <a:cubicBezTo>
                    <a:pt x="298" y="549"/>
                    <a:pt x="500" y="323"/>
                    <a:pt x="738" y="144"/>
                  </a:cubicBezTo>
                  <a:cubicBezTo>
                    <a:pt x="670" y="21"/>
                    <a:pt x="589" y="0"/>
                    <a:pt x="5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8622429" y="3498945"/>
              <a:ext cx="12056" cy="15149"/>
            </a:xfrm>
            <a:custGeom>
              <a:avLst/>
              <a:gdLst/>
              <a:ahLst/>
              <a:cxnLst/>
              <a:rect l="l" t="t" r="r" b="b"/>
              <a:pathLst>
                <a:path w="382" h="480" extrusionOk="0">
                  <a:moveTo>
                    <a:pt x="294" y="1"/>
                  </a:moveTo>
                  <a:cubicBezTo>
                    <a:pt x="220" y="1"/>
                    <a:pt x="196" y="92"/>
                    <a:pt x="155" y="175"/>
                  </a:cubicBezTo>
                  <a:cubicBezTo>
                    <a:pt x="155" y="270"/>
                    <a:pt x="0" y="437"/>
                    <a:pt x="143" y="472"/>
                  </a:cubicBezTo>
                  <a:cubicBezTo>
                    <a:pt x="159" y="477"/>
                    <a:pt x="172" y="479"/>
                    <a:pt x="184" y="479"/>
                  </a:cubicBezTo>
                  <a:cubicBezTo>
                    <a:pt x="318" y="479"/>
                    <a:pt x="239" y="195"/>
                    <a:pt x="381" y="151"/>
                  </a:cubicBezTo>
                  <a:cubicBezTo>
                    <a:pt x="357" y="115"/>
                    <a:pt x="357" y="8"/>
                    <a:pt x="334" y="8"/>
                  </a:cubicBezTo>
                  <a:cubicBezTo>
                    <a:pt x="319" y="3"/>
                    <a:pt x="306" y="1"/>
                    <a:pt x="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8610784" y="3474045"/>
              <a:ext cx="9026" cy="7890"/>
            </a:xfrm>
            <a:custGeom>
              <a:avLst/>
              <a:gdLst/>
              <a:ahLst/>
              <a:cxnLst/>
              <a:rect l="l" t="t" r="r" b="b"/>
              <a:pathLst>
                <a:path w="286" h="250" extrusionOk="0">
                  <a:moveTo>
                    <a:pt x="102" y="1"/>
                  </a:moveTo>
                  <a:cubicBezTo>
                    <a:pt x="38" y="1"/>
                    <a:pt x="0" y="54"/>
                    <a:pt x="0" y="130"/>
                  </a:cubicBezTo>
                  <a:cubicBezTo>
                    <a:pt x="0" y="166"/>
                    <a:pt x="60" y="249"/>
                    <a:pt x="72" y="249"/>
                  </a:cubicBezTo>
                  <a:cubicBezTo>
                    <a:pt x="131" y="225"/>
                    <a:pt x="191" y="190"/>
                    <a:pt x="286" y="142"/>
                  </a:cubicBezTo>
                  <a:cubicBezTo>
                    <a:pt x="214" y="71"/>
                    <a:pt x="179" y="23"/>
                    <a:pt x="155" y="11"/>
                  </a:cubicBezTo>
                  <a:cubicBezTo>
                    <a:pt x="136" y="4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8607028" y="3420647"/>
              <a:ext cx="9784" cy="13287"/>
            </a:xfrm>
            <a:custGeom>
              <a:avLst/>
              <a:gdLst/>
              <a:ahLst/>
              <a:cxnLst/>
              <a:rect l="l" t="t" r="r" b="b"/>
              <a:pathLst>
                <a:path w="310" h="421" extrusionOk="0">
                  <a:moveTo>
                    <a:pt x="310" y="1"/>
                  </a:moveTo>
                  <a:cubicBezTo>
                    <a:pt x="214" y="48"/>
                    <a:pt x="95" y="96"/>
                    <a:pt x="0" y="120"/>
                  </a:cubicBezTo>
                  <a:lnTo>
                    <a:pt x="0" y="393"/>
                  </a:lnTo>
                  <a:cubicBezTo>
                    <a:pt x="18" y="411"/>
                    <a:pt x="33" y="420"/>
                    <a:pt x="49" y="420"/>
                  </a:cubicBezTo>
                  <a:cubicBezTo>
                    <a:pt x="66" y="420"/>
                    <a:pt x="83" y="411"/>
                    <a:pt x="107" y="393"/>
                  </a:cubicBezTo>
                  <a:cubicBezTo>
                    <a:pt x="167" y="251"/>
                    <a:pt x="238" y="132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8727268" y="4335608"/>
              <a:ext cx="23702" cy="13539"/>
            </a:xfrm>
            <a:custGeom>
              <a:avLst/>
              <a:gdLst/>
              <a:ahLst/>
              <a:cxnLst/>
              <a:rect l="l" t="t" r="r" b="b"/>
              <a:pathLst>
                <a:path w="751" h="429" extrusionOk="0">
                  <a:moveTo>
                    <a:pt x="313" y="1"/>
                  </a:moveTo>
                  <a:cubicBezTo>
                    <a:pt x="216" y="1"/>
                    <a:pt x="112" y="41"/>
                    <a:pt x="0" y="131"/>
                  </a:cubicBezTo>
                  <a:cubicBezTo>
                    <a:pt x="9" y="130"/>
                    <a:pt x="18" y="130"/>
                    <a:pt x="26" y="130"/>
                  </a:cubicBezTo>
                  <a:cubicBezTo>
                    <a:pt x="260" y="130"/>
                    <a:pt x="401" y="429"/>
                    <a:pt x="631" y="429"/>
                  </a:cubicBezTo>
                  <a:cubicBezTo>
                    <a:pt x="667" y="393"/>
                    <a:pt x="702" y="345"/>
                    <a:pt x="750" y="298"/>
                  </a:cubicBezTo>
                  <a:cubicBezTo>
                    <a:pt x="617" y="112"/>
                    <a:pt x="474" y="1"/>
                    <a:pt x="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8700948" y="4337092"/>
              <a:ext cx="22218" cy="13381"/>
            </a:xfrm>
            <a:custGeom>
              <a:avLst/>
              <a:gdLst/>
              <a:ahLst/>
              <a:cxnLst/>
              <a:rect l="l" t="t" r="r" b="b"/>
              <a:pathLst>
                <a:path w="704" h="424" extrusionOk="0">
                  <a:moveTo>
                    <a:pt x="239" y="1"/>
                  </a:moveTo>
                  <a:cubicBezTo>
                    <a:pt x="132" y="84"/>
                    <a:pt x="1" y="239"/>
                    <a:pt x="60" y="358"/>
                  </a:cubicBezTo>
                  <a:cubicBezTo>
                    <a:pt x="88" y="407"/>
                    <a:pt x="124" y="423"/>
                    <a:pt x="163" y="423"/>
                  </a:cubicBezTo>
                  <a:cubicBezTo>
                    <a:pt x="236" y="423"/>
                    <a:pt x="324" y="367"/>
                    <a:pt x="402" y="367"/>
                  </a:cubicBezTo>
                  <a:cubicBezTo>
                    <a:pt x="424" y="367"/>
                    <a:pt x="445" y="371"/>
                    <a:pt x="465" y="382"/>
                  </a:cubicBezTo>
                  <a:cubicBezTo>
                    <a:pt x="703" y="13"/>
                    <a:pt x="298" y="144"/>
                    <a:pt x="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8747182" y="4310172"/>
              <a:ext cx="13918" cy="10699"/>
            </a:xfrm>
            <a:custGeom>
              <a:avLst/>
              <a:gdLst/>
              <a:ahLst/>
              <a:cxnLst/>
              <a:rect l="l" t="t" r="r" b="b"/>
              <a:pathLst>
                <a:path w="441" h="339" extrusionOk="0">
                  <a:moveTo>
                    <a:pt x="311" y="1"/>
                  </a:moveTo>
                  <a:cubicBezTo>
                    <a:pt x="226" y="1"/>
                    <a:pt x="120" y="99"/>
                    <a:pt x="35" y="99"/>
                  </a:cubicBezTo>
                  <a:cubicBezTo>
                    <a:pt x="23" y="99"/>
                    <a:pt x="11" y="96"/>
                    <a:pt x="0" y="92"/>
                  </a:cubicBezTo>
                  <a:lnTo>
                    <a:pt x="0" y="92"/>
                  </a:lnTo>
                  <a:cubicBezTo>
                    <a:pt x="13" y="281"/>
                    <a:pt x="57" y="338"/>
                    <a:pt x="114" y="338"/>
                  </a:cubicBezTo>
                  <a:cubicBezTo>
                    <a:pt x="202" y="338"/>
                    <a:pt x="321" y="201"/>
                    <a:pt x="406" y="201"/>
                  </a:cubicBezTo>
                  <a:cubicBezTo>
                    <a:pt x="418" y="201"/>
                    <a:pt x="430" y="204"/>
                    <a:pt x="441" y="211"/>
                  </a:cubicBezTo>
                  <a:cubicBezTo>
                    <a:pt x="418" y="48"/>
                    <a:pt x="370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8719000" y="4312665"/>
              <a:ext cx="17674" cy="12403"/>
            </a:xfrm>
            <a:custGeom>
              <a:avLst/>
              <a:gdLst/>
              <a:ahLst/>
              <a:cxnLst/>
              <a:rect l="l" t="t" r="r" b="b"/>
              <a:pathLst>
                <a:path w="560" h="393" extrusionOk="0">
                  <a:moveTo>
                    <a:pt x="560" y="1"/>
                  </a:moveTo>
                  <a:lnTo>
                    <a:pt x="560" y="1"/>
                  </a:lnTo>
                  <a:cubicBezTo>
                    <a:pt x="429" y="227"/>
                    <a:pt x="83" y="72"/>
                    <a:pt x="0" y="382"/>
                  </a:cubicBezTo>
                  <a:cubicBezTo>
                    <a:pt x="57" y="387"/>
                    <a:pt x="117" y="393"/>
                    <a:pt x="174" y="393"/>
                  </a:cubicBezTo>
                  <a:cubicBezTo>
                    <a:pt x="367" y="393"/>
                    <a:pt x="541" y="331"/>
                    <a:pt x="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8806545" y="3865409"/>
              <a:ext cx="22439" cy="21114"/>
            </a:xfrm>
            <a:custGeom>
              <a:avLst/>
              <a:gdLst/>
              <a:ahLst/>
              <a:cxnLst/>
              <a:rect l="l" t="t" r="r" b="b"/>
              <a:pathLst>
                <a:path w="711" h="669" extrusionOk="0">
                  <a:moveTo>
                    <a:pt x="105" y="1"/>
                  </a:moveTo>
                  <a:cubicBezTo>
                    <a:pt x="73" y="1"/>
                    <a:pt x="38" y="14"/>
                    <a:pt x="0" y="52"/>
                  </a:cubicBezTo>
                  <a:cubicBezTo>
                    <a:pt x="0" y="124"/>
                    <a:pt x="0" y="207"/>
                    <a:pt x="24" y="290"/>
                  </a:cubicBezTo>
                  <a:cubicBezTo>
                    <a:pt x="24" y="445"/>
                    <a:pt x="155" y="469"/>
                    <a:pt x="226" y="552"/>
                  </a:cubicBezTo>
                  <a:cubicBezTo>
                    <a:pt x="309" y="575"/>
                    <a:pt x="397" y="669"/>
                    <a:pt x="483" y="669"/>
                  </a:cubicBezTo>
                  <a:cubicBezTo>
                    <a:pt x="533" y="669"/>
                    <a:pt x="583" y="637"/>
                    <a:pt x="631" y="540"/>
                  </a:cubicBezTo>
                  <a:cubicBezTo>
                    <a:pt x="469" y="475"/>
                    <a:pt x="710" y="75"/>
                    <a:pt x="442" y="75"/>
                  </a:cubicBezTo>
                  <a:cubicBezTo>
                    <a:pt x="415" y="75"/>
                    <a:pt x="383" y="79"/>
                    <a:pt x="346" y="88"/>
                  </a:cubicBezTo>
                  <a:cubicBezTo>
                    <a:pt x="339" y="89"/>
                    <a:pt x="333" y="90"/>
                    <a:pt x="327" y="90"/>
                  </a:cubicBezTo>
                  <a:cubicBezTo>
                    <a:pt x="255" y="90"/>
                    <a:pt x="188" y="1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800138" y="3874561"/>
              <a:ext cx="13571" cy="12056"/>
            </a:xfrm>
            <a:custGeom>
              <a:avLst/>
              <a:gdLst/>
              <a:ahLst/>
              <a:cxnLst/>
              <a:rect l="l" t="t" r="r" b="b"/>
              <a:pathLst>
                <a:path w="430" h="382" extrusionOk="0">
                  <a:moveTo>
                    <a:pt x="227" y="0"/>
                  </a:moveTo>
                  <a:cubicBezTo>
                    <a:pt x="132" y="36"/>
                    <a:pt x="25" y="96"/>
                    <a:pt x="13" y="226"/>
                  </a:cubicBezTo>
                  <a:cubicBezTo>
                    <a:pt x="1" y="381"/>
                    <a:pt x="120" y="369"/>
                    <a:pt x="191" y="381"/>
                  </a:cubicBezTo>
                  <a:cubicBezTo>
                    <a:pt x="287" y="334"/>
                    <a:pt x="358" y="310"/>
                    <a:pt x="429" y="262"/>
                  </a:cubicBezTo>
                  <a:cubicBezTo>
                    <a:pt x="358" y="179"/>
                    <a:pt x="298" y="84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8806545" y="3894097"/>
              <a:ext cx="10920" cy="10225"/>
            </a:xfrm>
            <a:custGeom>
              <a:avLst/>
              <a:gdLst/>
              <a:ahLst/>
              <a:cxnLst/>
              <a:rect l="l" t="t" r="r" b="b"/>
              <a:pathLst>
                <a:path w="346" h="324" extrusionOk="0">
                  <a:moveTo>
                    <a:pt x="119" y="0"/>
                  </a:moveTo>
                  <a:cubicBezTo>
                    <a:pt x="36" y="60"/>
                    <a:pt x="0" y="131"/>
                    <a:pt x="48" y="239"/>
                  </a:cubicBezTo>
                  <a:cubicBezTo>
                    <a:pt x="91" y="303"/>
                    <a:pt x="132" y="324"/>
                    <a:pt x="173" y="324"/>
                  </a:cubicBezTo>
                  <a:cubicBezTo>
                    <a:pt x="224" y="324"/>
                    <a:pt x="275" y="294"/>
                    <a:pt x="334" y="274"/>
                  </a:cubicBezTo>
                  <a:cubicBezTo>
                    <a:pt x="346" y="96"/>
                    <a:pt x="274" y="12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8577331" y="3458676"/>
              <a:ext cx="21461" cy="33769"/>
            </a:xfrm>
            <a:custGeom>
              <a:avLst/>
              <a:gdLst/>
              <a:ahLst/>
              <a:cxnLst/>
              <a:rect l="l" t="t" r="r" b="b"/>
              <a:pathLst>
                <a:path w="680" h="1070" extrusionOk="0">
                  <a:moveTo>
                    <a:pt x="152" y="1"/>
                  </a:moveTo>
                  <a:cubicBezTo>
                    <a:pt x="109" y="1"/>
                    <a:pt x="74" y="24"/>
                    <a:pt x="48" y="81"/>
                  </a:cubicBezTo>
                  <a:cubicBezTo>
                    <a:pt x="0" y="177"/>
                    <a:pt x="84" y="260"/>
                    <a:pt x="155" y="320"/>
                  </a:cubicBezTo>
                  <a:cubicBezTo>
                    <a:pt x="298" y="415"/>
                    <a:pt x="322" y="558"/>
                    <a:pt x="167" y="689"/>
                  </a:cubicBezTo>
                  <a:cubicBezTo>
                    <a:pt x="60" y="808"/>
                    <a:pt x="60" y="927"/>
                    <a:pt x="155" y="1058"/>
                  </a:cubicBezTo>
                  <a:cubicBezTo>
                    <a:pt x="179" y="1058"/>
                    <a:pt x="227" y="1070"/>
                    <a:pt x="262" y="1070"/>
                  </a:cubicBezTo>
                  <a:cubicBezTo>
                    <a:pt x="322" y="736"/>
                    <a:pt x="679" y="391"/>
                    <a:pt x="274" y="46"/>
                  </a:cubicBezTo>
                  <a:cubicBezTo>
                    <a:pt x="230" y="18"/>
                    <a:pt x="188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571303" y="3480294"/>
              <a:ext cx="10951" cy="21808"/>
            </a:xfrm>
            <a:custGeom>
              <a:avLst/>
              <a:gdLst/>
              <a:ahLst/>
              <a:cxnLst/>
              <a:rect l="l" t="t" r="r" b="b"/>
              <a:pathLst>
                <a:path w="347" h="691" extrusionOk="0">
                  <a:moveTo>
                    <a:pt x="290" y="0"/>
                  </a:moveTo>
                  <a:cubicBezTo>
                    <a:pt x="44" y="0"/>
                    <a:pt x="12" y="224"/>
                    <a:pt x="1" y="468"/>
                  </a:cubicBezTo>
                  <a:cubicBezTo>
                    <a:pt x="1" y="542"/>
                    <a:pt x="1" y="690"/>
                    <a:pt x="75" y="690"/>
                  </a:cubicBezTo>
                  <a:cubicBezTo>
                    <a:pt x="85" y="690"/>
                    <a:pt x="96" y="688"/>
                    <a:pt x="108" y="682"/>
                  </a:cubicBezTo>
                  <a:cubicBezTo>
                    <a:pt x="215" y="658"/>
                    <a:pt x="251" y="480"/>
                    <a:pt x="334" y="373"/>
                  </a:cubicBezTo>
                  <a:cubicBezTo>
                    <a:pt x="334" y="254"/>
                    <a:pt x="346" y="123"/>
                    <a:pt x="346" y="4"/>
                  </a:cubicBezTo>
                  <a:cubicBezTo>
                    <a:pt x="326" y="1"/>
                    <a:pt x="307" y="0"/>
                    <a:pt x="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8571303" y="3454573"/>
              <a:ext cx="14707" cy="13445"/>
            </a:xfrm>
            <a:custGeom>
              <a:avLst/>
              <a:gdLst/>
              <a:ahLst/>
              <a:cxnLst/>
              <a:rect l="l" t="t" r="r" b="b"/>
              <a:pathLst>
                <a:path w="466" h="426" extrusionOk="0">
                  <a:moveTo>
                    <a:pt x="321" y="1"/>
                  </a:moveTo>
                  <a:cubicBezTo>
                    <a:pt x="229" y="1"/>
                    <a:pt x="134" y="61"/>
                    <a:pt x="49" y="92"/>
                  </a:cubicBezTo>
                  <a:cubicBezTo>
                    <a:pt x="1" y="342"/>
                    <a:pt x="156" y="414"/>
                    <a:pt x="346" y="426"/>
                  </a:cubicBezTo>
                  <a:cubicBezTo>
                    <a:pt x="287" y="295"/>
                    <a:pt x="287" y="176"/>
                    <a:pt x="465" y="176"/>
                  </a:cubicBezTo>
                  <a:cubicBezTo>
                    <a:pt x="453" y="152"/>
                    <a:pt x="453" y="104"/>
                    <a:pt x="465" y="69"/>
                  </a:cubicBezTo>
                  <a:cubicBezTo>
                    <a:pt x="419" y="18"/>
                    <a:pt x="370" y="1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576573" y="3544264"/>
              <a:ext cx="7858" cy="7227"/>
            </a:xfrm>
            <a:custGeom>
              <a:avLst/>
              <a:gdLst/>
              <a:ahLst/>
              <a:cxnLst/>
              <a:rect l="l" t="t" r="r" b="b"/>
              <a:pathLst>
                <a:path w="249" h="229" extrusionOk="0">
                  <a:moveTo>
                    <a:pt x="72" y="1"/>
                  </a:moveTo>
                  <a:cubicBezTo>
                    <a:pt x="48" y="48"/>
                    <a:pt x="1" y="108"/>
                    <a:pt x="1" y="132"/>
                  </a:cubicBezTo>
                  <a:cubicBezTo>
                    <a:pt x="13" y="179"/>
                    <a:pt x="72" y="227"/>
                    <a:pt x="120" y="227"/>
                  </a:cubicBezTo>
                  <a:cubicBezTo>
                    <a:pt x="127" y="228"/>
                    <a:pt x="134" y="229"/>
                    <a:pt x="141" y="229"/>
                  </a:cubicBezTo>
                  <a:cubicBezTo>
                    <a:pt x="202" y="229"/>
                    <a:pt x="248" y="180"/>
                    <a:pt x="227" y="84"/>
                  </a:cubicBezTo>
                  <a:cubicBezTo>
                    <a:pt x="203" y="48"/>
                    <a:pt x="132" y="25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819326" y="4162444"/>
              <a:ext cx="11677" cy="13571"/>
            </a:xfrm>
            <a:custGeom>
              <a:avLst/>
              <a:gdLst/>
              <a:ahLst/>
              <a:cxnLst/>
              <a:rect l="l" t="t" r="r" b="b"/>
              <a:pathLst>
                <a:path w="370" h="430" extrusionOk="0">
                  <a:moveTo>
                    <a:pt x="233" y="0"/>
                  </a:moveTo>
                  <a:cubicBezTo>
                    <a:pt x="201" y="0"/>
                    <a:pt x="164" y="14"/>
                    <a:pt x="119" y="46"/>
                  </a:cubicBezTo>
                  <a:cubicBezTo>
                    <a:pt x="12" y="106"/>
                    <a:pt x="0" y="284"/>
                    <a:pt x="71" y="368"/>
                  </a:cubicBezTo>
                  <a:cubicBezTo>
                    <a:pt x="111" y="412"/>
                    <a:pt x="142" y="429"/>
                    <a:pt x="170" y="429"/>
                  </a:cubicBezTo>
                  <a:cubicBezTo>
                    <a:pt x="258" y="429"/>
                    <a:pt x="296" y="246"/>
                    <a:pt x="369" y="237"/>
                  </a:cubicBezTo>
                  <a:cubicBezTo>
                    <a:pt x="360" y="106"/>
                    <a:pt x="320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653641" y="3387826"/>
              <a:ext cx="13161" cy="8805"/>
            </a:xfrm>
            <a:custGeom>
              <a:avLst/>
              <a:gdLst/>
              <a:ahLst/>
              <a:cxnLst/>
              <a:rect l="l" t="t" r="r" b="b"/>
              <a:pathLst>
                <a:path w="417" h="279" extrusionOk="0">
                  <a:moveTo>
                    <a:pt x="233" y="1"/>
                  </a:moveTo>
                  <a:cubicBezTo>
                    <a:pt x="149" y="1"/>
                    <a:pt x="1" y="79"/>
                    <a:pt x="11" y="195"/>
                  </a:cubicBezTo>
                  <a:cubicBezTo>
                    <a:pt x="18" y="265"/>
                    <a:pt x="67" y="277"/>
                    <a:pt x="129" y="277"/>
                  </a:cubicBezTo>
                  <a:cubicBezTo>
                    <a:pt x="164" y="277"/>
                    <a:pt x="202" y="273"/>
                    <a:pt x="238" y="273"/>
                  </a:cubicBezTo>
                  <a:cubicBezTo>
                    <a:pt x="259" y="273"/>
                    <a:pt x="279" y="275"/>
                    <a:pt x="297" y="279"/>
                  </a:cubicBezTo>
                  <a:cubicBezTo>
                    <a:pt x="309" y="183"/>
                    <a:pt x="416" y="29"/>
                    <a:pt x="261" y="5"/>
                  </a:cubicBezTo>
                  <a:cubicBezTo>
                    <a:pt x="253" y="2"/>
                    <a:pt x="243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806545" y="4196969"/>
              <a:ext cx="12308" cy="8647"/>
            </a:xfrm>
            <a:custGeom>
              <a:avLst/>
              <a:gdLst/>
              <a:ahLst/>
              <a:cxnLst/>
              <a:rect l="l" t="t" r="r" b="b"/>
              <a:pathLst>
                <a:path w="390" h="274" extrusionOk="0">
                  <a:moveTo>
                    <a:pt x="269" y="1"/>
                  </a:moveTo>
                  <a:cubicBezTo>
                    <a:pt x="204" y="1"/>
                    <a:pt x="117" y="39"/>
                    <a:pt x="54" y="39"/>
                  </a:cubicBezTo>
                  <a:cubicBezTo>
                    <a:pt x="33" y="39"/>
                    <a:pt x="14" y="35"/>
                    <a:pt x="0" y="24"/>
                  </a:cubicBezTo>
                  <a:lnTo>
                    <a:pt x="0" y="143"/>
                  </a:lnTo>
                  <a:cubicBezTo>
                    <a:pt x="107" y="178"/>
                    <a:pt x="226" y="226"/>
                    <a:pt x="334" y="274"/>
                  </a:cubicBezTo>
                  <a:cubicBezTo>
                    <a:pt x="389" y="52"/>
                    <a:pt x="344" y="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8754030" y="4290384"/>
              <a:ext cx="8584" cy="8995"/>
            </a:xfrm>
            <a:custGeom>
              <a:avLst/>
              <a:gdLst/>
              <a:ahLst/>
              <a:cxnLst/>
              <a:rect l="l" t="t" r="r" b="b"/>
              <a:pathLst>
                <a:path w="272" h="285" extrusionOk="0">
                  <a:moveTo>
                    <a:pt x="109" y="0"/>
                  </a:moveTo>
                  <a:cubicBezTo>
                    <a:pt x="35" y="0"/>
                    <a:pt x="0" y="75"/>
                    <a:pt x="21" y="159"/>
                  </a:cubicBezTo>
                  <a:cubicBezTo>
                    <a:pt x="21" y="195"/>
                    <a:pt x="57" y="254"/>
                    <a:pt x="105" y="278"/>
                  </a:cubicBezTo>
                  <a:cubicBezTo>
                    <a:pt x="116" y="282"/>
                    <a:pt x="128" y="284"/>
                    <a:pt x="139" y="284"/>
                  </a:cubicBezTo>
                  <a:cubicBezTo>
                    <a:pt x="195" y="284"/>
                    <a:pt x="241" y="233"/>
                    <a:pt x="271" y="124"/>
                  </a:cubicBezTo>
                  <a:cubicBezTo>
                    <a:pt x="224" y="100"/>
                    <a:pt x="176" y="16"/>
                    <a:pt x="140" y="4"/>
                  </a:cubicBezTo>
                  <a:cubicBezTo>
                    <a:pt x="129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8599107" y="3433050"/>
              <a:ext cx="17705" cy="27457"/>
            </a:xfrm>
            <a:custGeom>
              <a:avLst/>
              <a:gdLst/>
              <a:ahLst/>
              <a:cxnLst/>
              <a:rect l="l" t="t" r="r" b="b"/>
              <a:pathLst>
                <a:path w="561" h="870" extrusionOk="0">
                  <a:moveTo>
                    <a:pt x="239" y="0"/>
                  </a:moveTo>
                  <a:cubicBezTo>
                    <a:pt x="311" y="274"/>
                    <a:pt x="13" y="381"/>
                    <a:pt x="1" y="620"/>
                  </a:cubicBezTo>
                  <a:cubicBezTo>
                    <a:pt x="13" y="667"/>
                    <a:pt x="13" y="691"/>
                    <a:pt x="13" y="739"/>
                  </a:cubicBezTo>
                  <a:lnTo>
                    <a:pt x="239" y="870"/>
                  </a:lnTo>
                  <a:cubicBezTo>
                    <a:pt x="406" y="751"/>
                    <a:pt x="549" y="620"/>
                    <a:pt x="561" y="370"/>
                  </a:cubicBezTo>
                  <a:cubicBezTo>
                    <a:pt x="346" y="358"/>
                    <a:pt x="346" y="191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8855019" y="4046274"/>
              <a:ext cx="12782" cy="11362"/>
            </a:xfrm>
            <a:custGeom>
              <a:avLst/>
              <a:gdLst/>
              <a:ahLst/>
              <a:cxnLst/>
              <a:rect l="l" t="t" r="r" b="b"/>
              <a:pathLst>
                <a:path w="405" h="360" extrusionOk="0">
                  <a:moveTo>
                    <a:pt x="131" y="0"/>
                  </a:moveTo>
                  <a:cubicBezTo>
                    <a:pt x="95" y="48"/>
                    <a:pt x="48" y="96"/>
                    <a:pt x="0" y="119"/>
                  </a:cubicBezTo>
                  <a:lnTo>
                    <a:pt x="0" y="227"/>
                  </a:lnTo>
                  <a:cubicBezTo>
                    <a:pt x="48" y="299"/>
                    <a:pt x="112" y="360"/>
                    <a:pt x="178" y="360"/>
                  </a:cubicBezTo>
                  <a:cubicBezTo>
                    <a:pt x="210" y="360"/>
                    <a:pt x="243" y="345"/>
                    <a:pt x="274" y="310"/>
                  </a:cubicBezTo>
                  <a:cubicBezTo>
                    <a:pt x="405" y="131"/>
                    <a:pt x="155" y="119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8592353" y="3582450"/>
              <a:ext cx="11298" cy="13729"/>
            </a:xfrm>
            <a:custGeom>
              <a:avLst/>
              <a:gdLst/>
              <a:ahLst/>
              <a:cxnLst/>
              <a:rect l="l" t="t" r="r" b="b"/>
              <a:pathLst>
                <a:path w="358" h="435" extrusionOk="0">
                  <a:moveTo>
                    <a:pt x="146" y="0"/>
                  </a:moveTo>
                  <a:cubicBezTo>
                    <a:pt x="109" y="0"/>
                    <a:pt x="61" y="13"/>
                    <a:pt x="1" y="41"/>
                  </a:cubicBezTo>
                  <a:cubicBezTo>
                    <a:pt x="48" y="112"/>
                    <a:pt x="84" y="208"/>
                    <a:pt x="120" y="291"/>
                  </a:cubicBezTo>
                  <a:cubicBezTo>
                    <a:pt x="93" y="390"/>
                    <a:pt x="107" y="435"/>
                    <a:pt x="162" y="435"/>
                  </a:cubicBezTo>
                  <a:cubicBezTo>
                    <a:pt x="180" y="435"/>
                    <a:pt x="201" y="430"/>
                    <a:pt x="227" y="422"/>
                  </a:cubicBezTo>
                  <a:lnTo>
                    <a:pt x="358" y="422"/>
                  </a:lnTo>
                  <a:cubicBezTo>
                    <a:pt x="279" y="293"/>
                    <a:pt x="331" y="0"/>
                    <a:pt x="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8590491" y="3591603"/>
              <a:ext cx="12782" cy="12435"/>
            </a:xfrm>
            <a:custGeom>
              <a:avLst/>
              <a:gdLst/>
              <a:ahLst/>
              <a:cxnLst/>
              <a:rect l="l" t="t" r="r" b="b"/>
              <a:pathLst>
                <a:path w="405" h="394" extrusionOk="0">
                  <a:moveTo>
                    <a:pt x="179" y="1"/>
                  </a:moveTo>
                  <a:lnTo>
                    <a:pt x="179" y="1"/>
                  </a:lnTo>
                  <a:cubicBezTo>
                    <a:pt x="0" y="132"/>
                    <a:pt x="143" y="251"/>
                    <a:pt x="203" y="370"/>
                  </a:cubicBezTo>
                  <a:cubicBezTo>
                    <a:pt x="226" y="370"/>
                    <a:pt x="262" y="370"/>
                    <a:pt x="286" y="394"/>
                  </a:cubicBezTo>
                  <a:cubicBezTo>
                    <a:pt x="405" y="310"/>
                    <a:pt x="286" y="227"/>
                    <a:pt x="286" y="132"/>
                  </a:cubicBezTo>
                  <a:cubicBezTo>
                    <a:pt x="262" y="96"/>
                    <a:pt x="214" y="4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8919999" y="4153733"/>
              <a:ext cx="15212" cy="15401"/>
            </a:xfrm>
            <a:custGeom>
              <a:avLst/>
              <a:gdLst/>
              <a:ahLst/>
              <a:cxnLst/>
              <a:rect l="l" t="t" r="r" b="b"/>
              <a:pathLst>
                <a:path w="482" h="488" extrusionOk="0">
                  <a:moveTo>
                    <a:pt x="72" y="1"/>
                  </a:moveTo>
                  <a:cubicBezTo>
                    <a:pt x="96" y="167"/>
                    <a:pt x="1" y="394"/>
                    <a:pt x="215" y="477"/>
                  </a:cubicBezTo>
                  <a:cubicBezTo>
                    <a:pt x="234" y="484"/>
                    <a:pt x="252" y="488"/>
                    <a:pt x="269" y="488"/>
                  </a:cubicBezTo>
                  <a:cubicBezTo>
                    <a:pt x="362" y="488"/>
                    <a:pt x="431" y="387"/>
                    <a:pt x="441" y="286"/>
                  </a:cubicBezTo>
                  <a:cubicBezTo>
                    <a:pt x="482" y="43"/>
                    <a:pt x="404" y="3"/>
                    <a:pt x="302" y="3"/>
                  </a:cubicBezTo>
                  <a:cubicBezTo>
                    <a:pt x="252" y="3"/>
                    <a:pt x="197" y="13"/>
                    <a:pt x="148" y="13"/>
                  </a:cubicBezTo>
                  <a:cubicBezTo>
                    <a:pt x="120" y="13"/>
                    <a:pt x="94" y="10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8820809" y="4329580"/>
              <a:ext cx="15812" cy="15812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10" y="132"/>
                    <a:pt x="1" y="25"/>
                    <a:pt x="1" y="370"/>
                  </a:cubicBezTo>
                  <a:cubicBezTo>
                    <a:pt x="108" y="417"/>
                    <a:pt x="227" y="465"/>
                    <a:pt x="322" y="501"/>
                  </a:cubicBezTo>
                  <a:cubicBezTo>
                    <a:pt x="501" y="370"/>
                    <a:pt x="429" y="167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8915518" y="3995180"/>
              <a:ext cx="6785" cy="8300"/>
            </a:xfrm>
            <a:custGeom>
              <a:avLst/>
              <a:gdLst/>
              <a:ahLst/>
              <a:cxnLst/>
              <a:rect l="l" t="t" r="r" b="b"/>
              <a:pathLst>
                <a:path w="215" h="263" extrusionOk="0">
                  <a:moveTo>
                    <a:pt x="0" y="0"/>
                  </a:moveTo>
                  <a:cubicBezTo>
                    <a:pt x="24" y="84"/>
                    <a:pt x="48" y="250"/>
                    <a:pt x="60" y="262"/>
                  </a:cubicBezTo>
                  <a:cubicBezTo>
                    <a:pt x="202" y="262"/>
                    <a:pt x="214" y="143"/>
                    <a:pt x="202" y="12"/>
                  </a:cubicBezTo>
                  <a:cubicBezTo>
                    <a:pt x="143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"/>
          <p:cNvGrpSpPr/>
          <p:nvPr/>
        </p:nvGrpSpPr>
        <p:grpSpPr>
          <a:xfrm flipH="1">
            <a:off x="7842522" y="43788"/>
            <a:ext cx="1141821" cy="550498"/>
            <a:chOff x="184194" y="-1480409"/>
            <a:chExt cx="1112995" cy="536600"/>
          </a:xfrm>
        </p:grpSpPr>
        <p:sp>
          <p:nvSpPr>
            <p:cNvPr id="557" name="Google Shape;557;p4"/>
            <p:cNvSpPr/>
            <p:nvPr/>
          </p:nvSpPr>
          <p:spPr>
            <a:xfrm>
              <a:off x="218372" y="-1450333"/>
              <a:ext cx="1068716" cy="486245"/>
            </a:xfrm>
            <a:custGeom>
              <a:avLst/>
              <a:gdLst/>
              <a:ahLst/>
              <a:cxnLst/>
              <a:rect l="l" t="t" r="r" b="b"/>
              <a:pathLst>
                <a:path w="33863" h="15407" extrusionOk="0">
                  <a:moveTo>
                    <a:pt x="20318" y="5888"/>
                  </a:moveTo>
                  <a:cubicBezTo>
                    <a:pt x="20382" y="5888"/>
                    <a:pt x="20433" y="5943"/>
                    <a:pt x="20480" y="6013"/>
                  </a:cubicBezTo>
                  <a:cubicBezTo>
                    <a:pt x="20544" y="6045"/>
                    <a:pt x="20606" y="6085"/>
                    <a:pt x="20669" y="6127"/>
                  </a:cubicBezTo>
                  <a:lnTo>
                    <a:pt x="20669" y="6127"/>
                  </a:lnTo>
                  <a:cubicBezTo>
                    <a:pt x="20589" y="6092"/>
                    <a:pt x="20487" y="6069"/>
                    <a:pt x="20444" y="5989"/>
                  </a:cubicBezTo>
                  <a:cubicBezTo>
                    <a:pt x="20419" y="5968"/>
                    <a:pt x="20393" y="5963"/>
                    <a:pt x="20365" y="5963"/>
                  </a:cubicBezTo>
                  <a:cubicBezTo>
                    <a:pt x="20342" y="5963"/>
                    <a:pt x="20317" y="5967"/>
                    <a:pt x="20293" y="5967"/>
                  </a:cubicBezTo>
                  <a:cubicBezTo>
                    <a:pt x="20264" y="5967"/>
                    <a:pt x="20235" y="5962"/>
                    <a:pt x="20206" y="5941"/>
                  </a:cubicBezTo>
                  <a:cubicBezTo>
                    <a:pt x="20247" y="5904"/>
                    <a:pt x="20285" y="5888"/>
                    <a:pt x="20318" y="5888"/>
                  </a:cubicBezTo>
                  <a:close/>
                  <a:moveTo>
                    <a:pt x="8701" y="6823"/>
                  </a:moveTo>
                  <a:cubicBezTo>
                    <a:pt x="8770" y="6823"/>
                    <a:pt x="8845" y="6866"/>
                    <a:pt x="8931" y="6977"/>
                  </a:cubicBezTo>
                  <a:cubicBezTo>
                    <a:pt x="8936" y="6985"/>
                    <a:pt x="8942" y="6992"/>
                    <a:pt x="8948" y="6998"/>
                  </a:cubicBezTo>
                  <a:lnTo>
                    <a:pt x="8948" y="6998"/>
                  </a:lnTo>
                  <a:cubicBezTo>
                    <a:pt x="8853" y="6917"/>
                    <a:pt x="8774" y="6882"/>
                    <a:pt x="8703" y="6882"/>
                  </a:cubicBezTo>
                  <a:cubicBezTo>
                    <a:pt x="8579" y="6882"/>
                    <a:pt x="8476" y="6984"/>
                    <a:pt x="8347" y="7120"/>
                  </a:cubicBezTo>
                  <a:cubicBezTo>
                    <a:pt x="8464" y="6979"/>
                    <a:pt x="8571" y="6823"/>
                    <a:pt x="8701" y="6823"/>
                  </a:cubicBezTo>
                  <a:close/>
                  <a:moveTo>
                    <a:pt x="5359" y="13347"/>
                  </a:moveTo>
                  <a:lnTo>
                    <a:pt x="5359" y="13347"/>
                  </a:lnTo>
                  <a:cubicBezTo>
                    <a:pt x="5386" y="13374"/>
                    <a:pt x="5410" y="13398"/>
                    <a:pt x="5434" y="13417"/>
                  </a:cubicBezTo>
                  <a:lnTo>
                    <a:pt x="5434" y="13417"/>
                  </a:lnTo>
                  <a:cubicBezTo>
                    <a:pt x="5399" y="13401"/>
                    <a:pt x="5367" y="13389"/>
                    <a:pt x="5359" y="13347"/>
                  </a:cubicBezTo>
                  <a:close/>
                  <a:moveTo>
                    <a:pt x="28600" y="0"/>
                  </a:moveTo>
                  <a:cubicBezTo>
                    <a:pt x="28445" y="0"/>
                    <a:pt x="28290" y="48"/>
                    <a:pt x="28183" y="214"/>
                  </a:cubicBezTo>
                  <a:cubicBezTo>
                    <a:pt x="28147" y="512"/>
                    <a:pt x="28421" y="488"/>
                    <a:pt x="28564" y="643"/>
                  </a:cubicBezTo>
                  <a:cubicBezTo>
                    <a:pt x="28395" y="741"/>
                    <a:pt x="28298" y="796"/>
                    <a:pt x="28230" y="796"/>
                  </a:cubicBezTo>
                  <a:cubicBezTo>
                    <a:pt x="28140" y="796"/>
                    <a:pt x="28099" y="700"/>
                    <a:pt x="28004" y="476"/>
                  </a:cubicBezTo>
                  <a:cubicBezTo>
                    <a:pt x="27976" y="373"/>
                    <a:pt x="27881" y="276"/>
                    <a:pt x="27807" y="276"/>
                  </a:cubicBezTo>
                  <a:cubicBezTo>
                    <a:pt x="27787" y="276"/>
                    <a:pt x="27769" y="283"/>
                    <a:pt x="27754" y="298"/>
                  </a:cubicBezTo>
                  <a:cubicBezTo>
                    <a:pt x="27705" y="337"/>
                    <a:pt x="27661" y="352"/>
                    <a:pt x="27622" y="352"/>
                  </a:cubicBezTo>
                  <a:cubicBezTo>
                    <a:pt x="27492" y="352"/>
                    <a:pt x="27406" y="188"/>
                    <a:pt x="27282" y="188"/>
                  </a:cubicBezTo>
                  <a:cubicBezTo>
                    <a:pt x="27273" y="188"/>
                    <a:pt x="27264" y="189"/>
                    <a:pt x="27254" y="191"/>
                  </a:cubicBezTo>
                  <a:cubicBezTo>
                    <a:pt x="26861" y="214"/>
                    <a:pt x="26480" y="310"/>
                    <a:pt x="26088" y="464"/>
                  </a:cubicBezTo>
                  <a:cubicBezTo>
                    <a:pt x="25946" y="539"/>
                    <a:pt x="25800" y="553"/>
                    <a:pt x="25658" y="553"/>
                  </a:cubicBezTo>
                  <a:cubicBezTo>
                    <a:pt x="25573" y="553"/>
                    <a:pt x="25489" y="548"/>
                    <a:pt x="25409" y="548"/>
                  </a:cubicBezTo>
                  <a:cubicBezTo>
                    <a:pt x="24611" y="655"/>
                    <a:pt x="23873" y="881"/>
                    <a:pt x="23111" y="1107"/>
                  </a:cubicBezTo>
                  <a:cubicBezTo>
                    <a:pt x="22730" y="1238"/>
                    <a:pt x="22325" y="1250"/>
                    <a:pt x="21932" y="1369"/>
                  </a:cubicBezTo>
                  <a:cubicBezTo>
                    <a:pt x="21742" y="1429"/>
                    <a:pt x="21575" y="1560"/>
                    <a:pt x="21385" y="1560"/>
                  </a:cubicBezTo>
                  <a:cubicBezTo>
                    <a:pt x="21254" y="1584"/>
                    <a:pt x="21123" y="1595"/>
                    <a:pt x="20980" y="1619"/>
                  </a:cubicBezTo>
                  <a:cubicBezTo>
                    <a:pt x="20408" y="1786"/>
                    <a:pt x="19777" y="1738"/>
                    <a:pt x="19241" y="2119"/>
                  </a:cubicBezTo>
                  <a:cubicBezTo>
                    <a:pt x="19211" y="2122"/>
                    <a:pt x="19179" y="2123"/>
                    <a:pt x="19148" y="2123"/>
                  </a:cubicBezTo>
                  <a:cubicBezTo>
                    <a:pt x="18950" y="2123"/>
                    <a:pt x="18747" y="2073"/>
                    <a:pt x="18547" y="2073"/>
                  </a:cubicBezTo>
                  <a:cubicBezTo>
                    <a:pt x="18390" y="2073"/>
                    <a:pt x="18236" y="2104"/>
                    <a:pt x="18087" y="2215"/>
                  </a:cubicBezTo>
                  <a:cubicBezTo>
                    <a:pt x="18039" y="2298"/>
                    <a:pt x="18039" y="2381"/>
                    <a:pt x="18063" y="2477"/>
                  </a:cubicBezTo>
                  <a:cubicBezTo>
                    <a:pt x="18182" y="2691"/>
                    <a:pt x="18218" y="2774"/>
                    <a:pt x="18158" y="2786"/>
                  </a:cubicBezTo>
                  <a:cubicBezTo>
                    <a:pt x="17801" y="2858"/>
                    <a:pt x="17789" y="3096"/>
                    <a:pt x="17908" y="3429"/>
                  </a:cubicBezTo>
                  <a:cubicBezTo>
                    <a:pt x="17944" y="3560"/>
                    <a:pt x="17848" y="3667"/>
                    <a:pt x="17765" y="3750"/>
                  </a:cubicBezTo>
                  <a:cubicBezTo>
                    <a:pt x="17734" y="3819"/>
                    <a:pt x="17693" y="3836"/>
                    <a:pt x="17650" y="3836"/>
                  </a:cubicBezTo>
                  <a:cubicBezTo>
                    <a:pt x="17606" y="3836"/>
                    <a:pt x="17560" y="3818"/>
                    <a:pt x="17520" y="3818"/>
                  </a:cubicBezTo>
                  <a:cubicBezTo>
                    <a:pt x="17510" y="3818"/>
                    <a:pt x="17500" y="3819"/>
                    <a:pt x="17491" y="3822"/>
                  </a:cubicBezTo>
                  <a:cubicBezTo>
                    <a:pt x="17253" y="3965"/>
                    <a:pt x="17086" y="4203"/>
                    <a:pt x="16860" y="4358"/>
                  </a:cubicBezTo>
                  <a:cubicBezTo>
                    <a:pt x="16777" y="4560"/>
                    <a:pt x="17015" y="4703"/>
                    <a:pt x="16932" y="4893"/>
                  </a:cubicBezTo>
                  <a:cubicBezTo>
                    <a:pt x="16777" y="5167"/>
                    <a:pt x="16860" y="5417"/>
                    <a:pt x="17015" y="5608"/>
                  </a:cubicBezTo>
                  <a:cubicBezTo>
                    <a:pt x="17005" y="5609"/>
                    <a:pt x="16996" y="5609"/>
                    <a:pt x="16987" y="5609"/>
                  </a:cubicBezTo>
                  <a:cubicBezTo>
                    <a:pt x="16661" y="5609"/>
                    <a:pt x="16506" y="5214"/>
                    <a:pt x="16193" y="5191"/>
                  </a:cubicBezTo>
                  <a:cubicBezTo>
                    <a:pt x="16016" y="5132"/>
                    <a:pt x="15839" y="4950"/>
                    <a:pt x="15671" y="4950"/>
                  </a:cubicBezTo>
                  <a:cubicBezTo>
                    <a:pt x="15567" y="4950"/>
                    <a:pt x="15467" y="5018"/>
                    <a:pt x="15372" y="5227"/>
                  </a:cubicBezTo>
                  <a:cubicBezTo>
                    <a:pt x="15339" y="5239"/>
                    <a:pt x="15308" y="5244"/>
                    <a:pt x="15278" y="5244"/>
                  </a:cubicBezTo>
                  <a:cubicBezTo>
                    <a:pt x="15059" y="5244"/>
                    <a:pt x="14892" y="4975"/>
                    <a:pt x="14671" y="4975"/>
                  </a:cubicBezTo>
                  <a:cubicBezTo>
                    <a:pt x="14644" y="4975"/>
                    <a:pt x="14616" y="4979"/>
                    <a:pt x="14586" y="4989"/>
                  </a:cubicBezTo>
                  <a:cubicBezTo>
                    <a:pt x="14419" y="5096"/>
                    <a:pt x="14431" y="5286"/>
                    <a:pt x="14408" y="5513"/>
                  </a:cubicBezTo>
                  <a:cubicBezTo>
                    <a:pt x="13753" y="4501"/>
                    <a:pt x="13753" y="4501"/>
                    <a:pt x="13384" y="4441"/>
                  </a:cubicBezTo>
                  <a:cubicBezTo>
                    <a:pt x="13229" y="4512"/>
                    <a:pt x="13122" y="4679"/>
                    <a:pt x="12991" y="4774"/>
                  </a:cubicBezTo>
                  <a:cubicBezTo>
                    <a:pt x="12919" y="4834"/>
                    <a:pt x="12824" y="4893"/>
                    <a:pt x="12764" y="4977"/>
                  </a:cubicBezTo>
                  <a:cubicBezTo>
                    <a:pt x="12741" y="5013"/>
                    <a:pt x="12741" y="5060"/>
                    <a:pt x="12741" y="5120"/>
                  </a:cubicBezTo>
                  <a:cubicBezTo>
                    <a:pt x="12753" y="5167"/>
                    <a:pt x="12788" y="5215"/>
                    <a:pt x="12824" y="5239"/>
                  </a:cubicBezTo>
                  <a:cubicBezTo>
                    <a:pt x="12943" y="5310"/>
                    <a:pt x="13050" y="5429"/>
                    <a:pt x="13181" y="5477"/>
                  </a:cubicBezTo>
                  <a:lnTo>
                    <a:pt x="13276" y="5477"/>
                  </a:lnTo>
                  <a:cubicBezTo>
                    <a:pt x="13229" y="5536"/>
                    <a:pt x="13169" y="5513"/>
                    <a:pt x="13122" y="5525"/>
                  </a:cubicBezTo>
                  <a:cubicBezTo>
                    <a:pt x="12884" y="5691"/>
                    <a:pt x="12550" y="5786"/>
                    <a:pt x="12848" y="6239"/>
                  </a:cubicBezTo>
                  <a:cubicBezTo>
                    <a:pt x="12856" y="6239"/>
                    <a:pt x="12835" y="6274"/>
                    <a:pt x="12818" y="6274"/>
                  </a:cubicBezTo>
                  <a:cubicBezTo>
                    <a:pt x="12810" y="6274"/>
                    <a:pt x="12804" y="6268"/>
                    <a:pt x="12800" y="6251"/>
                  </a:cubicBezTo>
                  <a:cubicBezTo>
                    <a:pt x="12645" y="6060"/>
                    <a:pt x="12681" y="5751"/>
                    <a:pt x="12491" y="5596"/>
                  </a:cubicBezTo>
                  <a:cubicBezTo>
                    <a:pt x="12396" y="5530"/>
                    <a:pt x="12310" y="5382"/>
                    <a:pt x="12201" y="5382"/>
                  </a:cubicBezTo>
                  <a:cubicBezTo>
                    <a:pt x="12172" y="5382"/>
                    <a:pt x="12142" y="5392"/>
                    <a:pt x="12110" y="5417"/>
                  </a:cubicBezTo>
                  <a:cubicBezTo>
                    <a:pt x="11931" y="5572"/>
                    <a:pt x="12050" y="5763"/>
                    <a:pt x="12157" y="5906"/>
                  </a:cubicBezTo>
                  <a:cubicBezTo>
                    <a:pt x="12217" y="5989"/>
                    <a:pt x="12264" y="6048"/>
                    <a:pt x="12312" y="6132"/>
                  </a:cubicBezTo>
                  <a:cubicBezTo>
                    <a:pt x="12287" y="6182"/>
                    <a:pt x="12266" y="6200"/>
                    <a:pt x="12247" y="6200"/>
                  </a:cubicBezTo>
                  <a:cubicBezTo>
                    <a:pt x="12205" y="6200"/>
                    <a:pt x="12175" y="6108"/>
                    <a:pt x="12133" y="6108"/>
                  </a:cubicBezTo>
                  <a:cubicBezTo>
                    <a:pt x="12086" y="6084"/>
                    <a:pt x="12038" y="6072"/>
                    <a:pt x="11991" y="6072"/>
                  </a:cubicBezTo>
                  <a:cubicBezTo>
                    <a:pt x="11848" y="6108"/>
                    <a:pt x="11752" y="6239"/>
                    <a:pt x="11621" y="6287"/>
                  </a:cubicBezTo>
                  <a:lnTo>
                    <a:pt x="11360" y="6370"/>
                  </a:lnTo>
                  <a:cubicBezTo>
                    <a:pt x="11193" y="6417"/>
                    <a:pt x="11026" y="6477"/>
                    <a:pt x="10883" y="6560"/>
                  </a:cubicBezTo>
                  <a:cubicBezTo>
                    <a:pt x="10740" y="6644"/>
                    <a:pt x="10633" y="6727"/>
                    <a:pt x="10490" y="6798"/>
                  </a:cubicBezTo>
                  <a:cubicBezTo>
                    <a:pt x="10300" y="6906"/>
                    <a:pt x="10062" y="6941"/>
                    <a:pt x="9871" y="7072"/>
                  </a:cubicBezTo>
                  <a:cubicBezTo>
                    <a:pt x="9727" y="7153"/>
                    <a:pt x="9569" y="7197"/>
                    <a:pt x="9419" y="7197"/>
                  </a:cubicBezTo>
                  <a:cubicBezTo>
                    <a:pt x="9270" y="7197"/>
                    <a:pt x="9129" y="7154"/>
                    <a:pt x="9016" y="7059"/>
                  </a:cubicBezTo>
                  <a:lnTo>
                    <a:pt x="9016" y="7059"/>
                  </a:lnTo>
                  <a:cubicBezTo>
                    <a:pt x="9057" y="7087"/>
                    <a:pt x="9098" y="7099"/>
                    <a:pt x="9140" y="7099"/>
                  </a:cubicBezTo>
                  <a:cubicBezTo>
                    <a:pt x="9247" y="7099"/>
                    <a:pt x="9355" y="7020"/>
                    <a:pt x="9455" y="6906"/>
                  </a:cubicBezTo>
                  <a:cubicBezTo>
                    <a:pt x="9490" y="6477"/>
                    <a:pt x="8990" y="6406"/>
                    <a:pt x="9002" y="6001"/>
                  </a:cubicBezTo>
                  <a:cubicBezTo>
                    <a:pt x="8978" y="5894"/>
                    <a:pt x="8943" y="5775"/>
                    <a:pt x="8931" y="5667"/>
                  </a:cubicBezTo>
                  <a:cubicBezTo>
                    <a:pt x="8907" y="5548"/>
                    <a:pt x="8883" y="5429"/>
                    <a:pt x="8847" y="5334"/>
                  </a:cubicBezTo>
                  <a:cubicBezTo>
                    <a:pt x="8775" y="5230"/>
                    <a:pt x="8738" y="5099"/>
                    <a:pt x="8611" y="5099"/>
                  </a:cubicBezTo>
                  <a:cubicBezTo>
                    <a:pt x="8593" y="5099"/>
                    <a:pt x="8572" y="5102"/>
                    <a:pt x="8550" y="5108"/>
                  </a:cubicBezTo>
                  <a:cubicBezTo>
                    <a:pt x="8502" y="5155"/>
                    <a:pt x="8466" y="5191"/>
                    <a:pt x="8454" y="5251"/>
                  </a:cubicBezTo>
                  <a:cubicBezTo>
                    <a:pt x="8347" y="5810"/>
                    <a:pt x="7966" y="6167"/>
                    <a:pt x="7681" y="6596"/>
                  </a:cubicBezTo>
                  <a:cubicBezTo>
                    <a:pt x="7609" y="6707"/>
                    <a:pt x="7523" y="6753"/>
                    <a:pt x="7423" y="6753"/>
                  </a:cubicBezTo>
                  <a:cubicBezTo>
                    <a:pt x="7340" y="6753"/>
                    <a:pt x="7247" y="6721"/>
                    <a:pt x="7145" y="6668"/>
                  </a:cubicBezTo>
                  <a:cubicBezTo>
                    <a:pt x="7007" y="6593"/>
                    <a:pt x="6909" y="6556"/>
                    <a:pt x="6831" y="6556"/>
                  </a:cubicBezTo>
                  <a:cubicBezTo>
                    <a:pt x="6673" y="6556"/>
                    <a:pt x="6602" y="6709"/>
                    <a:pt x="6466" y="7013"/>
                  </a:cubicBezTo>
                  <a:cubicBezTo>
                    <a:pt x="6379" y="7196"/>
                    <a:pt x="6284" y="7568"/>
                    <a:pt x="6023" y="7568"/>
                  </a:cubicBezTo>
                  <a:cubicBezTo>
                    <a:pt x="5962" y="7568"/>
                    <a:pt x="5892" y="7548"/>
                    <a:pt x="5811" y="7501"/>
                  </a:cubicBezTo>
                  <a:cubicBezTo>
                    <a:pt x="5702" y="7441"/>
                    <a:pt x="5602" y="7415"/>
                    <a:pt x="5511" y="7415"/>
                  </a:cubicBezTo>
                  <a:cubicBezTo>
                    <a:pt x="5225" y="7415"/>
                    <a:pt x="5021" y="7668"/>
                    <a:pt x="4859" y="7894"/>
                  </a:cubicBezTo>
                  <a:cubicBezTo>
                    <a:pt x="4561" y="8275"/>
                    <a:pt x="4204" y="8501"/>
                    <a:pt x="3763" y="8584"/>
                  </a:cubicBezTo>
                  <a:cubicBezTo>
                    <a:pt x="3382" y="8811"/>
                    <a:pt x="3120" y="9275"/>
                    <a:pt x="2668" y="9358"/>
                  </a:cubicBezTo>
                  <a:cubicBezTo>
                    <a:pt x="2382" y="9715"/>
                    <a:pt x="2025" y="9989"/>
                    <a:pt x="1739" y="10347"/>
                  </a:cubicBezTo>
                  <a:cubicBezTo>
                    <a:pt x="1501" y="10608"/>
                    <a:pt x="1180" y="10751"/>
                    <a:pt x="989" y="11025"/>
                  </a:cubicBezTo>
                  <a:cubicBezTo>
                    <a:pt x="933" y="11105"/>
                    <a:pt x="882" y="11130"/>
                    <a:pt x="835" y="11130"/>
                  </a:cubicBezTo>
                  <a:cubicBezTo>
                    <a:pt x="758" y="11130"/>
                    <a:pt x="691" y="11063"/>
                    <a:pt x="625" y="11063"/>
                  </a:cubicBezTo>
                  <a:cubicBezTo>
                    <a:pt x="611" y="11063"/>
                    <a:pt x="598" y="11066"/>
                    <a:pt x="584" y="11073"/>
                  </a:cubicBezTo>
                  <a:cubicBezTo>
                    <a:pt x="406" y="11287"/>
                    <a:pt x="203" y="11490"/>
                    <a:pt x="13" y="11704"/>
                  </a:cubicBezTo>
                  <a:cubicBezTo>
                    <a:pt x="1" y="12001"/>
                    <a:pt x="239" y="12001"/>
                    <a:pt x="406" y="12073"/>
                  </a:cubicBezTo>
                  <a:cubicBezTo>
                    <a:pt x="537" y="12085"/>
                    <a:pt x="608" y="12204"/>
                    <a:pt x="680" y="12323"/>
                  </a:cubicBezTo>
                  <a:cubicBezTo>
                    <a:pt x="1025" y="12835"/>
                    <a:pt x="1025" y="12894"/>
                    <a:pt x="525" y="13168"/>
                  </a:cubicBezTo>
                  <a:cubicBezTo>
                    <a:pt x="430" y="13216"/>
                    <a:pt x="346" y="13264"/>
                    <a:pt x="346" y="13383"/>
                  </a:cubicBezTo>
                  <a:cubicBezTo>
                    <a:pt x="357" y="13545"/>
                    <a:pt x="476" y="13648"/>
                    <a:pt x="578" y="13648"/>
                  </a:cubicBezTo>
                  <a:cubicBezTo>
                    <a:pt x="588" y="13648"/>
                    <a:pt x="598" y="13647"/>
                    <a:pt x="608" y="13645"/>
                  </a:cubicBezTo>
                  <a:cubicBezTo>
                    <a:pt x="647" y="13638"/>
                    <a:pt x="682" y="13635"/>
                    <a:pt x="715" y="13635"/>
                  </a:cubicBezTo>
                  <a:cubicBezTo>
                    <a:pt x="986" y="13635"/>
                    <a:pt x="1068" y="13847"/>
                    <a:pt x="1132" y="14145"/>
                  </a:cubicBezTo>
                  <a:cubicBezTo>
                    <a:pt x="1156" y="14228"/>
                    <a:pt x="1239" y="14299"/>
                    <a:pt x="1323" y="14347"/>
                  </a:cubicBezTo>
                  <a:cubicBezTo>
                    <a:pt x="1346" y="14353"/>
                    <a:pt x="1373" y="14356"/>
                    <a:pt x="1400" y="14356"/>
                  </a:cubicBezTo>
                  <a:cubicBezTo>
                    <a:pt x="1427" y="14356"/>
                    <a:pt x="1454" y="14353"/>
                    <a:pt x="1477" y="14347"/>
                  </a:cubicBezTo>
                  <a:cubicBezTo>
                    <a:pt x="1571" y="14332"/>
                    <a:pt x="1666" y="14318"/>
                    <a:pt x="1757" y="14318"/>
                  </a:cubicBezTo>
                  <a:cubicBezTo>
                    <a:pt x="1956" y="14318"/>
                    <a:pt x="2137" y="14384"/>
                    <a:pt x="2251" y="14645"/>
                  </a:cubicBezTo>
                  <a:cubicBezTo>
                    <a:pt x="2264" y="14646"/>
                    <a:pt x="2277" y="14647"/>
                    <a:pt x="2289" y="14647"/>
                  </a:cubicBezTo>
                  <a:cubicBezTo>
                    <a:pt x="2550" y="14647"/>
                    <a:pt x="2738" y="14336"/>
                    <a:pt x="3008" y="14336"/>
                  </a:cubicBezTo>
                  <a:cubicBezTo>
                    <a:pt x="3037" y="14336"/>
                    <a:pt x="3066" y="14339"/>
                    <a:pt x="3097" y="14347"/>
                  </a:cubicBezTo>
                  <a:cubicBezTo>
                    <a:pt x="3144" y="14347"/>
                    <a:pt x="3204" y="14347"/>
                    <a:pt x="3239" y="14335"/>
                  </a:cubicBezTo>
                  <a:cubicBezTo>
                    <a:pt x="3525" y="14359"/>
                    <a:pt x="3597" y="14585"/>
                    <a:pt x="3644" y="14859"/>
                  </a:cubicBezTo>
                  <a:cubicBezTo>
                    <a:pt x="3597" y="15220"/>
                    <a:pt x="3693" y="15407"/>
                    <a:pt x="3940" y="15407"/>
                  </a:cubicBezTo>
                  <a:cubicBezTo>
                    <a:pt x="4003" y="15407"/>
                    <a:pt x="4075" y="15395"/>
                    <a:pt x="4156" y="15371"/>
                  </a:cubicBezTo>
                  <a:cubicBezTo>
                    <a:pt x="4335" y="15276"/>
                    <a:pt x="4513" y="15192"/>
                    <a:pt x="4668" y="15097"/>
                  </a:cubicBezTo>
                  <a:cubicBezTo>
                    <a:pt x="4704" y="15049"/>
                    <a:pt x="4716" y="14990"/>
                    <a:pt x="4752" y="14942"/>
                  </a:cubicBezTo>
                  <a:cubicBezTo>
                    <a:pt x="4954" y="14502"/>
                    <a:pt x="4966" y="14502"/>
                    <a:pt x="5359" y="14347"/>
                  </a:cubicBezTo>
                  <a:cubicBezTo>
                    <a:pt x="5585" y="14264"/>
                    <a:pt x="5716" y="14026"/>
                    <a:pt x="5966" y="13930"/>
                  </a:cubicBezTo>
                  <a:cubicBezTo>
                    <a:pt x="6145" y="13871"/>
                    <a:pt x="6037" y="13633"/>
                    <a:pt x="5966" y="13502"/>
                  </a:cubicBezTo>
                  <a:cubicBezTo>
                    <a:pt x="5920" y="13401"/>
                    <a:pt x="5866" y="13370"/>
                    <a:pt x="5808" y="13370"/>
                  </a:cubicBezTo>
                  <a:cubicBezTo>
                    <a:pt x="5717" y="13370"/>
                    <a:pt x="5616" y="13448"/>
                    <a:pt x="5520" y="13448"/>
                  </a:cubicBezTo>
                  <a:cubicBezTo>
                    <a:pt x="5513" y="13448"/>
                    <a:pt x="5507" y="13447"/>
                    <a:pt x="5500" y="13447"/>
                  </a:cubicBezTo>
                  <a:lnTo>
                    <a:pt x="5500" y="13447"/>
                  </a:lnTo>
                  <a:cubicBezTo>
                    <a:pt x="5605" y="13370"/>
                    <a:pt x="5705" y="13315"/>
                    <a:pt x="5796" y="13315"/>
                  </a:cubicBezTo>
                  <a:cubicBezTo>
                    <a:pt x="5897" y="13315"/>
                    <a:pt x="5987" y="13382"/>
                    <a:pt x="6061" y="13561"/>
                  </a:cubicBezTo>
                  <a:cubicBezTo>
                    <a:pt x="6121" y="13704"/>
                    <a:pt x="6204" y="13787"/>
                    <a:pt x="6359" y="13787"/>
                  </a:cubicBezTo>
                  <a:cubicBezTo>
                    <a:pt x="6418" y="13787"/>
                    <a:pt x="6454" y="13764"/>
                    <a:pt x="6502" y="13740"/>
                  </a:cubicBezTo>
                  <a:cubicBezTo>
                    <a:pt x="6966" y="13216"/>
                    <a:pt x="7550" y="12918"/>
                    <a:pt x="8121" y="12609"/>
                  </a:cubicBezTo>
                  <a:cubicBezTo>
                    <a:pt x="8228" y="12549"/>
                    <a:pt x="8335" y="12478"/>
                    <a:pt x="8466" y="12478"/>
                  </a:cubicBezTo>
                  <a:cubicBezTo>
                    <a:pt x="8800" y="12478"/>
                    <a:pt x="9109" y="12442"/>
                    <a:pt x="9276" y="12061"/>
                  </a:cubicBezTo>
                  <a:cubicBezTo>
                    <a:pt x="9292" y="11872"/>
                    <a:pt x="9333" y="11808"/>
                    <a:pt x="9385" y="11808"/>
                  </a:cubicBezTo>
                  <a:cubicBezTo>
                    <a:pt x="9447" y="11808"/>
                    <a:pt x="9526" y="11900"/>
                    <a:pt x="9597" y="11978"/>
                  </a:cubicBezTo>
                  <a:cubicBezTo>
                    <a:pt x="9658" y="12004"/>
                    <a:pt x="9712" y="12015"/>
                    <a:pt x="9763" y="12015"/>
                  </a:cubicBezTo>
                  <a:cubicBezTo>
                    <a:pt x="9921" y="12015"/>
                    <a:pt x="10034" y="11896"/>
                    <a:pt x="10133" y="11716"/>
                  </a:cubicBezTo>
                  <a:cubicBezTo>
                    <a:pt x="10205" y="11597"/>
                    <a:pt x="9990" y="11490"/>
                    <a:pt x="10121" y="11442"/>
                  </a:cubicBezTo>
                  <a:cubicBezTo>
                    <a:pt x="10669" y="11228"/>
                    <a:pt x="10967" y="10597"/>
                    <a:pt x="11502" y="10347"/>
                  </a:cubicBezTo>
                  <a:cubicBezTo>
                    <a:pt x="11812" y="10013"/>
                    <a:pt x="12288" y="10061"/>
                    <a:pt x="12610" y="9739"/>
                  </a:cubicBezTo>
                  <a:cubicBezTo>
                    <a:pt x="12828" y="9739"/>
                    <a:pt x="13047" y="9676"/>
                    <a:pt x="13282" y="9676"/>
                  </a:cubicBezTo>
                  <a:cubicBezTo>
                    <a:pt x="13316" y="9676"/>
                    <a:pt x="13349" y="9677"/>
                    <a:pt x="13384" y="9680"/>
                  </a:cubicBezTo>
                  <a:cubicBezTo>
                    <a:pt x="13562" y="9632"/>
                    <a:pt x="13586" y="9465"/>
                    <a:pt x="13622" y="9287"/>
                  </a:cubicBezTo>
                  <a:cubicBezTo>
                    <a:pt x="13622" y="9059"/>
                    <a:pt x="13715" y="9023"/>
                    <a:pt x="13826" y="9023"/>
                  </a:cubicBezTo>
                  <a:cubicBezTo>
                    <a:pt x="13878" y="9023"/>
                    <a:pt x="13934" y="9031"/>
                    <a:pt x="13986" y="9031"/>
                  </a:cubicBezTo>
                  <a:cubicBezTo>
                    <a:pt x="14008" y="9031"/>
                    <a:pt x="14030" y="9029"/>
                    <a:pt x="14050" y="9025"/>
                  </a:cubicBezTo>
                  <a:cubicBezTo>
                    <a:pt x="14122" y="9001"/>
                    <a:pt x="14193" y="8977"/>
                    <a:pt x="14253" y="8918"/>
                  </a:cubicBezTo>
                  <a:cubicBezTo>
                    <a:pt x="14539" y="8394"/>
                    <a:pt x="15086" y="8573"/>
                    <a:pt x="15479" y="8322"/>
                  </a:cubicBezTo>
                  <a:cubicBezTo>
                    <a:pt x="15717" y="8203"/>
                    <a:pt x="15955" y="8084"/>
                    <a:pt x="16158" y="7930"/>
                  </a:cubicBezTo>
                  <a:cubicBezTo>
                    <a:pt x="16444" y="7680"/>
                    <a:pt x="16134" y="7275"/>
                    <a:pt x="16336" y="7013"/>
                  </a:cubicBezTo>
                  <a:lnTo>
                    <a:pt x="16336" y="7013"/>
                  </a:lnTo>
                  <a:cubicBezTo>
                    <a:pt x="16336" y="7191"/>
                    <a:pt x="16193" y="7382"/>
                    <a:pt x="16384" y="7513"/>
                  </a:cubicBezTo>
                  <a:cubicBezTo>
                    <a:pt x="16426" y="7542"/>
                    <a:pt x="16467" y="7555"/>
                    <a:pt x="16506" y="7555"/>
                  </a:cubicBezTo>
                  <a:cubicBezTo>
                    <a:pt x="16609" y="7555"/>
                    <a:pt x="16699" y="7468"/>
                    <a:pt x="16777" y="7382"/>
                  </a:cubicBezTo>
                  <a:cubicBezTo>
                    <a:pt x="16904" y="7223"/>
                    <a:pt x="17038" y="7162"/>
                    <a:pt x="17179" y="7162"/>
                  </a:cubicBezTo>
                  <a:cubicBezTo>
                    <a:pt x="17302" y="7162"/>
                    <a:pt x="17430" y="7208"/>
                    <a:pt x="17563" y="7275"/>
                  </a:cubicBezTo>
                  <a:cubicBezTo>
                    <a:pt x="17741" y="7370"/>
                    <a:pt x="17908" y="7513"/>
                    <a:pt x="18110" y="7537"/>
                  </a:cubicBezTo>
                  <a:cubicBezTo>
                    <a:pt x="18456" y="7299"/>
                    <a:pt x="18753" y="7001"/>
                    <a:pt x="19003" y="6668"/>
                  </a:cubicBezTo>
                  <a:cubicBezTo>
                    <a:pt x="19122" y="6477"/>
                    <a:pt x="19170" y="6227"/>
                    <a:pt x="19361" y="6060"/>
                  </a:cubicBezTo>
                  <a:lnTo>
                    <a:pt x="19361" y="6060"/>
                  </a:lnTo>
                  <a:cubicBezTo>
                    <a:pt x="19343" y="6527"/>
                    <a:pt x="19494" y="6790"/>
                    <a:pt x="19762" y="6790"/>
                  </a:cubicBezTo>
                  <a:cubicBezTo>
                    <a:pt x="19851" y="6790"/>
                    <a:pt x="19951" y="6762"/>
                    <a:pt x="20063" y="6703"/>
                  </a:cubicBezTo>
                  <a:cubicBezTo>
                    <a:pt x="20111" y="6668"/>
                    <a:pt x="20146" y="6656"/>
                    <a:pt x="20194" y="6620"/>
                  </a:cubicBezTo>
                  <a:cubicBezTo>
                    <a:pt x="20408" y="6548"/>
                    <a:pt x="20706" y="6644"/>
                    <a:pt x="20777" y="6310"/>
                  </a:cubicBezTo>
                  <a:cubicBezTo>
                    <a:pt x="20790" y="6251"/>
                    <a:pt x="20779" y="6212"/>
                    <a:pt x="20754" y="6183"/>
                  </a:cubicBezTo>
                  <a:lnTo>
                    <a:pt x="20754" y="6183"/>
                  </a:lnTo>
                  <a:cubicBezTo>
                    <a:pt x="20885" y="6267"/>
                    <a:pt x="21020" y="6342"/>
                    <a:pt x="21175" y="6342"/>
                  </a:cubicBezTo>
                  <a:cubicBezTo>
                    <a:pt x="21220" y="6342"/>
                    <a:pt x="21265" y="6336"/>
                    <a:pt x="21313" y="6322"/>
                  </a:cubicBezTo>
                  <a:cubicBezTo>
                    <a:pt x="21373" y="6298"/>
                    <a:pt x="21432" y="6263"/>
                    <a:pt x="21480" y="6191"/>
                  </a:cubicBezTo>
                  <a:cubicBezTo>
                    <a:pt x="21492" y="6144"/>
                    <a:pt x="21480" y="6108"/>
                    <a:pt x="21444" y="6060"/>
                  </a:cubicBezTo>
                  <a:cubicBezTo>
                    <a:pt x="21420" y="6025"/>
                    <a:pt x="21420" y="6001"/>
                    <a:pt x="21420" y="5965"/>
                  </a:cubicBezTo>
                  <a:lnTo>
                    <a:pt x="21420" y="5965"/>
                  </a:lnTo>
                  <a:cubicBezTo>
                    <a:pt x="21444" y="5989"/>
                    <a:pt x="21444" y="6025"/>
                    <a:pt x="21480" y="6048"/>
                  </a:cubicBezTo>
                  <a:cubicBezTo>
                    <a:pt x="21510" y="6060"/>
                    <a:pt x="21542" y="6066"/>
                    <a:pt x="21575" y="6066"/>
                  </a:cubicBezTo>
                  <a:cubicBezTo>
                    <a:pt x="21608" y="6066"/>
                    <a:pt x="21641" y="6060"/>
                    <a:pt x="21670" y="6048"/>
                  </a:cubicBezTo>
                  <a:cubicBezTo>
                    <a:pt x="21813" y="5906"/>
                    <a:pt x="21992" y="5953"/>
                    <a:pt x="22159" y="5894"/>
                  </a:cubicBezTo>
                  <a:cubicBezTo>
                    <a:pt x="22366" y="5746"/>
                    <a:pt x="22540" y="5475"/>
                    <a:pt x="22804" y="5475"/>
                  </a:cubicBezTo>
                  <a:cubicBezTo>
                    <a:pt x="22859" y="5475"/>
                    <a:pt x="22917" y="5486"/>
                    <a:pt x="22980" y="5513"/>
                  </a:cubicBezTo>
                  <a:cubicBezTo>
                    <a:pt x="23349" y="5655"/>
                    <a:pt x="23742" y="5596"/>
                    <a:pt x="24111" y="5703"/>
                  </a:cubicBezTo>
                  <a:cubicBezTo>
                    <a:pt x="24671" y="5644"/>
                    <a:pt x="25254" y="5584"/>
                    <a:pt x="25707" y="5132"/>
                  </a:cubicBezTo>
                  <a:cubicBezTo>
                    <a:pt x="25742" y="5097"/>
                    <a:pt x="25767" y="5084"/>
                    <a:pt x="25788" y="5084"/>
                  </a:cubicBezTo>
                  <a:cubicBezTo>
                    <a:pt x="25838" y="5084"/>
                    <a:pt x="25859" y="5155"/>
                    <a:pt x="25909" y="5155"/>
                  </a:cubicBezTo>
                  <a:cubicBezTo>
                    <a:pt x="26244" y="5164"/>
                    <a:pt x="26579" y="5408"/>
                    <a:pt x="26886" y="5408"/>
                  </a:cubicBezTo>
                  <a:cubicBezTo>
                    <a:pt x="26993" y="5408"/>
                    <a:pt x="27096" y="5378"/>
                    <a:pt x="27195" y="5298"/>
                  </a:cubicBezTo>
                  <a:cubicBezTo>
                    <a:pt x="27438" y="5099"/>
                    <a:pt x="27684" y="5042"/>
                    <a:pt x="27929" y="5042"/>
                  </a:cubicBezTo>
                  <a:cubicBezTo>
                    <a:pt x="28245" y="5042"/>
                    <a:pt x="28560" y="5136"/>
                    <a:pt x="28870" y="5136"/>
                  </a:cubicBezTo>
                  <a:cubicBezTo>
                    <a:pt x="28907" y="5136"/>
                    <a:pt x="28944" y="5135"/>
                    <a:pt x="28981" y="5132"/>
                  </a:cubicBezTo>
                  <a:cubicBezTo>
                    <a:pt x="29779" y="5096"/>
                    <a:pt x="29826" y="5167"/>
                    <a:pt x="29898" y="4286"/>
                  </a:cubicBezTo>
                  <a:cubicBezTo>
                    <a:pt x="29898" y="4179"/>
                    <a:pt x="29886" y="4084"/>
                    <a:pt x="29886" y="3977"/>
                  </a:cubicBezTo>
                  <a:cubicBezTo>
                    <a:pt x="29898" y="3786"/>
                    <a:pt x="29969" y="3572"/>
                    <a:pt x="29826" y="3381"/>
                  </a:cubicBezTo>
                  <a:cubicBezTo>
                    <a:pt x="29716" y="3238"/>
                    <a:pt x="29830" y="3105"/>
                    <a:pt x="29895" y="3105"/>
                  </a:cubicBezTo>
                  <a:cubicBezTo>
                    <a:pt x="29900" y="3105"/>
                    <a:pt x="29905" y="3106"/>
                    <a:pt x="29909" y="3108"/>
                  </a:cubicBezTo>
                  <a:cubicBezTo>
                    <a:pt x="30011" y="3160"/>
                    <a:pt x="30111" y="3179"/>
                    <a:pt x="30209" y="3179"/>
                  </a:cubicBezTo>
                  <a:cubicBezTo>
                    <a:pt x="30504" y="3179"/>
                    <a:pt x="30787" y="3003"/>
                    <a:pt x="31085" y="3003"/>
                  </a:cubicBezTo>
                  <a:cubicBezTo>
                    <a:pt x="31141" y="3003"/>
                    <a:pt x="31198" y="3010"/>
                    <a:pt x="31255" y="3024"/>
                  </a:cubicBezTo>
                  <a:cubicBezTo>
                    <a:pt x="31289" y="3033"/>
                    <a:pt x="31328" y="3041"/>
                    <a:pt x="31361" y="3041"/>
                  </a:cubicBezTo>
                  <a:cubicBezTo>
                    <a:pt x="31375" y="3041"/>
                    <a:pt x="31387" y="3040"/>
                    <a:pt x="31398" y="3036"/>
                  </a:cubicBezTo>
                  <a:cubicBezTo>
                    <a:pt x="31409" y="3058"/>
                    <a:pt x="31421" y="3067"/>
                    <a:pt x="31432" y="3067"/>
                  </a:cubicBezTo>
                  <a:cubicBezTo>
                    <a:pt x="31480" y="3067"/>
                    <a:pt x="31523" y="2912"/>
                    <a:pt x="31562" y="2912"/>
                  </a:cubicBezTo>
                  <a:cubicBezTo>
                    <a:pt x="31579" y="2912"/>
                    <a:pt x="31596" y="2944"/>
                    <a:pt x="31612" y="3036"/>
                  </a:cubicBezTo>
                  <a:cubicBezTo>
                    <a:pt x="31644" y="3290"/>
                    <a:pt x="31741" y="3351"/>
                    <a:pt x="31860" y="3351"/>
                  </a:cubicBezTo>
                  <a:cubicBezTo>
                    <a:pt x="31970" y="3351"/>
                    <a:pt x="32098" y="3299"/>
                    <a:pt x="32208" y="3299"/>
                  </a:cubicBezTo>
                  <a:cubicBezTo>
                    <a:pt x="32246" y="3299"/>
                    <a:pt x="32282" y="3305"/>
                    <a:pt x="32315" y="3322"/>
                  </a:cubicBezTo>
                  <a:cubicBezTo>
                    <a:pt x="32624" y="3167"/>
                    <a:pt x="33100" y="3405"/>
                    <a:pt x="33243" y="2869"/>
                  </a:cubicBezTo>
                  <a:cubicBezTo>
                    <a:pt x="33327" y="2560"/>
                    <a:pt x="33517" y="2393"/>
                    <a:pt x="33708" y="2215"/>
                  </a:cubicBezTo>
                  <a:cubicBezTo>
                    <a:pt x="33862" y="1953"/>
                    <a:pt x="33755" y="1726"/>
                    <a:pt x="33636" y="1488"/>
                  </a:cubicBezTo>
                  <a:lnTo>
                    <a:pt x="33648" y="1488"/>
                  </a:lnTo>
                  <a:cubicBezTo>
                    <a:pt x="33315" y="1405"/>
                    <a:pt x="32969" y="1262"/>
                    <a:pt x="32767" y="881"/>
                  </a:cubicBezTo>
                  <a:cubicBezTo>
                    <a:pt x="32338" y="667"/>
                    <a:pt x="31755" y="845"/>
                    <a:pt x="31433" y="286"/>
                  </a:cubicBezTo>
                  <a:cubicBezTo>
                    <a:pt x="31298" y="255"/>
                    <a:pt x="31173" y="160"/>
                    <a:pt x="31032" y="160"/>
                  </a:cubicBezTo>
                  <a:cubicBezTo>
                    <a:pt x="31011" y="160"/>
                    <a:pt x="30990" y="162"/>
                    <a:pt x="30969" y="167"/>
                  </a:cubicBezTo>
                  <a:cubicBezTo>
                    <a:pt x="30776" y="176"/>
                    <a:pt x="30583" y="191"/>
                    <a:pt x="30392" y="191"/>
                  </a:cubicBezTo>
                  <a:cubicBezTo>
                    <a:pt x="30099" y="191"/>
                    <a:pt x="29809" y="156"/>
                    <a:pt x="29528" y="12"/>
                  </a:cubicBezTo>
                  <a:cubicBezTo>
                    <a:pt x="29513" y="9"/>
                    <a:pt x="29497" y="7"/>
                    <a:pt x="29481" y="7"/>
                  </a:cubicBezTo>
                  <a:cubicBezTo>
                    <a:pt x="29438" y="7"/>
                    <a:pt x="29397" y="18"/>
                    <a:pt x="29362" y="36"/>
                  </a:cubicBezTo>
                  <a:cubicBezTo>
                    <a:pt x="29280" y="139"/>
                    <a:pt x="29201" y="175"/>
                    <a:pt x="29123" y="175"/>
                  </a:cubicBezTo>
                  <a:cubicBezTo>
                    <a:pt x="28949" y="175"/>
                    <a:pt x="28780" y="0"/>
                    <a:pt x="28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333374" y="-1290770"/>
              <a:ext cx="155212" cy="114657"/>
            </a:xfrm>
            <a:custGeom>
              <a:avLst/>
              <a:gdLst/>
              <a:ahLst/>
              <a:cxnLst/>
              <a:rect l="l" t="t" r="r" b="b"/>
              <a:pathLst>
                <a:path w="4918" h="3633" extrusionOk="0">
                  <a:moveTo>
                    <a:pt x="4594" y="0"/>
                  </a:moveTo>
                  <a:cubicBezTo>
                    <a:pt x="4576" y="0"/>
                    <a:pt x="4557" y="2"/>
                    <a:pt x="4537" y="4"/>
                  </a:cubicBezTo>
                  <a:cubicBezTo>
                    <a:pt x="4529" y="4"/>
                    <a:pt x="4522" y="3"/>
                    <a:pt x="4515" y="3"/>
                  </a:cubicBezTo>
                  <a:cubicBezTo>
                    <a:pt x="4368" y="3"/>
                    <a:pt x="4233" y="115"/>
                    <a:pt x="4108" y="183"/>
                  </a:cubicBezTo>
                  <a:cubicBezTo>
                    <a:pt x="3965" y="266"/>
                    <a:pt x="3822" y="373"/>
                    <a:pt x="3691" y="469"/>
                  </a:cubicBezTo>
                  <a:cubicBezTo>
                    <a:pt x="3394" y="564"/>
                    <a:pt x="3132" y="719"/>
                    <a:pt x="2894" y="945"/>
                  </a:cubicBezTo>
                  <a:cubicBezTo>
                    <a:pt x="2572" y="1159"/>
                    <a:pt x="2274" y="1373"/>
                    <a:pt x="1965" y="1600"/>
                  </a:cubicBezTo>
                  <a:cubicBezTo>
                    <a:pt x="1786" y="1719"/>
                    <a:pt x="1596" y="1802"/>
                    <a:pt x="1441" y="1981"/>
                  </a:cubicBezTo>
                  <a:cubicBezTo>
                    <a:pt x="1143" y="2195"/>
                    <a:pt x="893" y="2493"/>
                    <a:pt x="536" y="2612"/>
                  </a:cubicBezTo>
                  <a:cubicBezTo>
                    <a:pt x="412" y="2736"/>
                    <a:pt x="352" y="2947"/>
                    <a:pt x="152" y="2947"/>
                  </a:cubicBezTo>
                  <a:cubicBezTo>
                    <a:pt x="141" y="2947"/>
                    <a:pt x="130" y="2946"/>
                    <a:pt x="119" y="2945"/>
                  </a:cubicBezTo>
                  <a:cubicBezTo>
                    <a:pt x="96" y="2993"/>
                    <a:pt x="48" y="3052"/>
                    <a:pt x="0" y="3100"/>
                  </a:cubicBezTo>
                  <a:cubicBezTo>
                    <a:pt x="12" y="3147"/>
                    <a:pt x="36" y="3195"/>
                    <a:pt x="60" y="3231"/>
                  </a:cubicBezTo>
                  <a:cubicBezTo>
                    <a:pt x="107" y="3338"/>
                    <a:pt x="96" y="3445"/>
                    <a:pt x="96" y="3540"/>
                  </a:cubicBezTo>
                  <a:cubicBezTo>
                    <a:pt x="107" y="3576"/>
                    <a:pt x="119" y="3588"/>
                    <a:pt x="131" y="3624"/>
                  </a:cubicBezTo>
                  <a:cubicBezTo>
                    <a:pt x="216" y="3629"/>
                    <a:pt x="282" y="3632"/>
                    <a:pt x="336" y="3632"/>
                  </a:cubicBezTo>
                  <a:cubicBezTo>
                    <a:pt x="539" y="3632"/>
                    <a:pt x="559" y="3583"/>
                    <a:pt x="691" y="3386"/>
                  </a:cubicBezTo>
                  <a:cubicBezTo>
                    <a:pt x="727" y="3314"/>
                    <a:pt x="858" y="3290"/>
                    <a:pt x="941" y="3278"/>
                  </a:cubicBezTo>
                  <a:cubicBezTo>
                    <a:pt x="943" y="3278"/>
                    <a:pt x="946" y="3278"/>
                    <a:pt x="948" y="3278"/>
                  </a:cubicBezTo>
                  <a:cubicBezTo>
                    <a:pt x="1023" y="3278"/>
                    <a:pt x="1082" y="3402"/>
                    <a:pt x="1171" y="3402"/>
                  </a:cubicBezTo>
                  <a:cubicBezTo>
                    <a:pt x="1205" y="3402"/>
                    <a:pt x="1242" y="3385"/>
                    <a:pt x="1286" y="3338"/>
                  </a:cubicBezTo>
                  <a:cubicBezTo>
                    <a:pt x="869" y="2755"/>
                    <a:pt x="1584" y="2909"/>
                    <a:pt x="1655" y="2600"/>
                  </a:cubicBezTo>
                  <a:cubicBezTo>
                    <a:pt x="1682" y="2484"/>
                    <a:pt x="1740" y="2443"/>
                    <a:pt x="1808" y="2443"/>
                  </a:cubicBezTo>
                  <a:cubicBezTo>
                    <a:pt x="1893" y="2443"/>
                    <a:pt x="1994" y="2509"/>
                    <a:pt x="2060" y="2576"/>
                  </a:cubicBezTo>
                  <a:cubicBezTo>
                    <a:pt x="2165" y="2674"/>
                    <a:pt x="2251" y="2713"/>
                    <a:pt x="2322" y="2713"/>
                  </a:cubicBezTo>
                  <a:cubicBezTo>
                    <a:pt x="2596" y="2713"/>
                    <a:pt x="2677" y="2150"/>
                    <a:pt x="2949" y="2150"/>
                  </a:cubicBezTo>
                  <a:cubicBezTo>
                    <a:pt x="2969" y="2150"/>
                    <a:pt x="2990" y="2153"/>
                    <a:pt x="3013" y="2159"/>
                  </a:cubicBezTo>
                  <a:cubicBezTo>
                    <a:pt x="3015" y="2162"/>
                    <a:pt x="3019" y="2163"/>
                    <a:pt x="3023" y="2163"/>
                  </a:cubicBezTo>
                  <a:cubicBezTo>
                    <a:pt x="3050" y="2163"/>
                    <a:pt x="3099" y="2095"/>
                    <a:pt x="3120" y="2064"/>
                  </a:cubicBezTo>
                  <a:cubicBezTo>
                    <a:pt x="3144" y="1969"/>
                    <a:pt x="3120" y="1885"/>
                    <a:pt x="3024" y="1862"/>
                  </a:cubicBezTo>
                  <a:cubicBezTo>
                    <a:pt x="3018" y="1860"/>
                    <a:pt x="3012" y="1860"/>
                    <a:pt x="3005" y="1860"/>
                  </a:cubicBezTo>
                  <a:cubicBezTo>
                    <a:pt x="2980" y="1860"/>
                    <a:pt x="2952" y="1865"/>
                    <a:pt x="2927" y="1865"/>
                  </a:cubicBezTo>
                  <a:cubicBezTo>
                    <a:pt x="2879" y="1865"/>
                    <a:pt x="2846" y="1846"/>
                    <a:pt x="2882" y="1731"/>
                  </a:cubicBezTo>
                  <a:cubicBezTo>
                    <a:pt x="2891" y="1667"/>
                    <a:pt x="2934" y="1638"/>
                    <a:pt x="2996" y="1638"/>
                  </a:cubicBezTo>
                  <a:cubicBezTo>
                    <a:pt x="3015" y="1638"/>
                    <a:pt x="3037" y="1641"/>
                    <a:pt x="3060" y="1647"/>
                  </a:cubicBezTo>
                  <a:cubicBezTo>
                    <a:pt x="3086" y="1652"/>
                    <a:pt x="3113" y="1654"/>
                    <a:pt x="3141" y="1654"/>
                  </a:cubicBezTo>
                  <a:cubicBezTo>
                    <a:pt x="3193" y="1654"/>
                    <a:pt x="3247" y="1648"/>
                    <a:pt x="3299" y="1648"/>
                  </a:cubicBezTo>
                  <a:cubicBezTo>
                    <a:pt x="3412" y="1648"/>
                    <a:pt x="3516" y="1676"/>
                    <a:pt x="3572" y="1850"/>
                  </a:cubicBezTo>
                  <a:cubicBezTo>
                    <a:pt x="3612" y="1940"/>
                    <a:pt x="3627" y="2013"/>
                    <a:pt x="3715" y="2013"/>
                  </a:cubicBezTo>
                  <a:cubicBezTo>
                    <a:pt x="3732" y="2013"/>
                    <a:pt x="3752" y="2010"/>
                    <a:pt x="3775" y="2004"/>
                  </a:cubicBezTo>
                  <a:cubicBezTo>
                    <a:pt x="4096" y="1897"/>
                    <a:pt x="4918" y="635"/>
                    <a:pt x="4918" y="183"/>
                  </a:cubicBezTo>
                  <a:cubicBezTo>
                    <a:pt x="4832" y="87"/>
                    <a:pt x="4747" y="0"/>
                    <a:pt x="4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84194" y="-1073107"/>
              <a:ext cx="106010" cy="121948"/>
            </a:xfrm>
            <a:custGeom>
              <a:avLst/>
              <a:gdLst/>
              <a:ahLst/>
              <a:cxnLst/>
              <a:rect l="l" t="t" r="r" b="b"/>
              <a:pathLst>
                <a:path w="3359" h="3864" extrusionOk="0">
                  <a:moveTo>
                    <a:pt x="2548" y="2358"/>
                  </a:moveTo>
                  <a:cubicBezTo>
                    <a:pt x="2584" y="2394"/>
                    <a:pt x="2620" y="2442"/>
                    <a:pt x="2644" y="2477"/>
                  </a:cubicBezTo>
                  <a:cubicBezTo>
                    <a:pt x="2584" y="2465"/>
                    <a:pt x="2584" y="2394"/>
                    <a:pt x="2548" y="2358"/>
                  </a:cubicBezTo>
                  <a:close/>
                  <a:moveTo>
                    <a:pt x="1513" y="1"/>
                  </a:moveTo>
                  <a:cubicBezTo>
                    <a:pt x="1453" y="179"/>
                    <a:pt x="1513" y="322"/>
                    <a:pt x="1596" y="489"/>
                  </a:cubicBezTo>
                  <a:cubicBezTo>
                    <a:pt x="1834" y="894"/>
                    <a:pt x="1596" y="1013"/>
                    <a:pt x="1322" y="1132"/>
                  </a:cubicBezTo>
                  <a:cubicBezTo>
                    <a:pt x="1144" y="1311"/>
                    <a:pt x="953" y="1489"/>
                    <a:pt x="774" y="1668"/>
                  </a:cubicBezTo>
                  <a:cubicBezTo>
                    <a:pt x="837" y="1918"/>
                    <a:pt x="791" y="1981"/>
                    <a:pt x="708" y="1981"/>
                  </a:cubicBezTo>
                  <a:cubicBezTo>
                    <a:pt x="632" y="1981"/>
                    <a:pt x="526" y="1929"/>
                    <a:pt x="441" y="1918"/>
                  </a:cubicBezTo>
                  <a:lnTo>
                    <a:pt x="310" y="2001"/>
                  </a:lnTo>
                  <a:cubicBezTo>
                    <a:pt x="262" y="2180"/>
                    <a:pt x="1" y="2465"/>
                    <a:pt x="251" y="2513"/>
                  </a:cubicBezTo>
                  <a:cubicBezTo>
                    <a:pt x="905" y="2632"/>
                    <a:pt x="1155" y="3180"/>
                    <a:pt x="1441" y="3716"/>
                  </a:cubicBezTo>
                  <a:cubicBezTo>
                    <a:pt x="1574" y="3789"/>
                    <a:pt x="1702" y="3863"/>
                    <a:pt x="1838" y="3863"/>
                  </a:cubicBezTo>
                  <a:cubicBezTo>
                    <a:pt x="1920" y="3863"/>
                    <a:pt x="2006" y="3836"/>
                    <a:pt x="2096" y="3763"/>
                  </a:cubicBezTo>
                  <a:lnTo>
                    <a:pt x="2144" y="3751"/>
                  </a:lnTo>
                  <a:lnTo>
                    <a:pt x="2179" y="3751"/>
                  </a:lnTo>
                  <a:cubicBezTo>
                    <a:pt x="2608" y="3406"/>
                    <a:pt x="3120" y="3216"/>
                    <a:pt x="3358" y="2632"/>
                  </a:cubicBezTo>
                  <a:cubicBezTo>
                    <a:pt x="3337" y="2309"/>
                    <a:pt x="3233" y="2146"/>
                    <a:pt x="3041" y="2146"/>
                  </a:cubicBezTo>
                  <a:cubicBezTo>
                    <a:pt x="2915" y="2146"/>
                    <a:pt x="2752" y="2217"/>
                    <a:pt x="2548" y="2358"/>
                  </a:cubicBezTo>
                  <a:cubicBezTo>
                    <a:pt x="2203" y="2168"/>
                    <a:pt x="2227" y="1846"/>
                    <a:pt x="2334" y="1513"/>
                  </a:cubicBezTo>
                  <a:cubicBezTo>
                    <a:pt x="2304" y="1504"/>
                    <a:pt x="2274" y="1501"/>
                    <a:pt x="2243" y="1501"/>
                  </a:cubicBezTo>
                  <a:cubicBezTo>
                    <a:pt x="2084" y="1501"/>
                    <a:pt x="1925" y="1598"/>
                    <a:pt x="1782" y="1598"/>
                  </a:cubicBezTo>
                  <a:cubicBezTo>
                    <a:pt x="1683" y="1598"/>
                    <a:pt x="1591" y="1551"/>
                    <a:pt x="1513" y="1394"/>
                  </a:cubicBezTo>
                  <a:cubicBezTo>
                    <a:pt x="1581" y="1333"/>
                    <a:pt x="1659" y="1318"/>
                    <a:pt x="1738" y="1318"/>
                  </a:cubicBezTo>
                  <a:cubicBezTo>
                    <a:pt x="1813" y="1318"/>
                    <a:pt x="1889" y="1331"/>
                    <a:pt x="1958" y="1331"/>
                  </a:cubicBezTo>
                  <a:cubicBezTo>
                    <a:pt x="2046" y="1331"/>
                    <a:pt x="2125" y="1310"/>
                    <a:pt x="2179" y="1215"/>
                  </a:cubicBezTo>
                  <a:cubicBezTo>
                    <a:pt x="2346" y="941"/>
                    <a:pt x="1894" y="108"/>
                    <a:pt x="1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978915" y="-1326495"/>
              <a:ext cx="196177" cy="61290"/>
            </a:xfrm>
            <a:custGeom>
              <a:avLst/>
              <a:gdLst/>
              <a:ahLst/>
              <a:cxnLst/>
              <a:rect l="l" t="t" r="r" b="b"/>
              <a:pathLst>
                <a:path w="6216" h="1942" extrusionOk="0">
                  <a:moveTo>
                    <a:pt x="5783" y="1"/>
                  </a:moveTo>
                  <a:cubicBezTo>
                    <a:pt x="5753" y="1"/>
                    <a:pt x="5719" y="16"/>
                    <a:pt x="5691" y="53"/>
                  </a:cubicBezTo>
                  <a:cubicBezTo>
                    <a:pt x="5620" y="112"/>
                    <a:pt x="5632" y="172"/>
                    <a:pt x="5632" y="255"/>
                  </a:cubicBezTo>
                  <a:cubicBezTo>
                    <a:pt x="5671" y="817"/>
                    <a:pt x="5552" y="1126"/>
                    <a:pt x="5295" y="1126"/>
                  </a:cubicBezTo>
                  <a:cubicBezTo>
                    <a:pt x="5236" y="1126"/>
                    <a:pt x="5169" y="1110"/>
                    <a:pt x="5096" y="1077"/>
                  </a:cubicBezTo>
                  <a:cubicBezTo>
                    <a:pt x="4969" y="1018"/>
                    <a:pt x="4841" y="999"/>
                    <a:pt x="4713" y="999"/>
                  </a:cubicBezTo>
                  <a:cubicBezTo>
                    <a:pt x="4497" y="999"/>
                    <a:pt x="4282" y="1052"/>
                    <a:pt x="4073" y="1052"/>
                  </a:cubicBezTo>
                  <a:cubicBezTo>
                    <a:pt x="3930" y="1052"/>
                    <a:pt x="3791" y="1028"/>
                    <a:pt x="3655" y="946"/>
                  </a:cubicBezTo>
                  <a:cubicBezTo>
                    <a:pt x="3616" y="919"/>
                    <a:pt x="3584" y="908"/>
                    <a:pt x="3558" y="908"/>
                  </a:cubicBezTo>
                  <a:cubicBezTo>
                    <a:pt x="3490" y="908"/>
                    <a:pt x="3457" y="981"/>
                    <a:pt x="3405" y="1041"/>
                  </a:cubicBezTo>
                  <a:cubicBezTo>
                    <a:pt x="3236" y="1229"/>
                    <a:pt x="3044" y="1291"/>
                    <a:pt x="2824" y="1291"/>
                  </a:cubicBezTo>
                  <a:cubicBezTo>
                    <a:pt x="2766" y="1291"/>
                    <a:pt x="2706" y="1287"/>
                    <a:pt x="2643" y="1279"/>
                  </a:cubicBezTo>
                  <a:cubicBezTo>
                    <a:pt x="2462" y="1262"/>
                    <a:pt x="2324" y="973"/>
                    <a:pt x="2134" y="973"/>
                  </a:cubicBezTo>
                  <a:cubicBezTo>
                    <a:pt x="2063" y="973"/>
                    <a:pt x="1984" y="1014"/>
                    <a:pt x="1893" y="1124"/>
                  </a:cubicBezTo>
                  <a:cubicBezTo>
                    <a:pt x="1893" y="1124"/>
                    <a:pt x="1892" y="1124"/>
                    <a:pt x="1892" y="1124"/>
                  </a:cubicBezTo>
                  <a:cubicBezTo>
                    <a:pt x="1858" y="1124"/>
                    <a:pt x="1822" y="728"/>
                    <a:pt x="1587" y="728"/>
                  </a:cubicBezTo>
                  <a:cubicBezTo>
                    <a:pt x="1575" y="728"/>
                    <a:pt x="1562" y="729"/>
                    <a:pt x="1548" y="731"/>
                  </a:cubicBezTo>
                  <a:lnTo>
                    <a:pt x="1548" y="1208"/>
                  </a:lnTo>
                  <a:cubicBezTo>
                    <a:pt x="1506" y="1195"/>
                    <a:pt x="1466" y="1189"/>
                    <a:pt x="1428" y="1189"/>
                  </a:cubicBezTo>
                  <a:cubicBezTo>
                    <a:pt x="1114" y="1189"/>
                    <a:pt x="895" y="1578"/>
                    <a:pt x="577" y="1578"/>
                  </a:cubicBezTo>
                  <a:cubicBezTo>
                    <a:pt x="545" y="1578"/>
                    <a:pt x="511" y="1574"/>
                    <a:pt x="476" y="1565"/>
                  </a:cubicBezTo>
                  <a:cubicBezTo>
                    <a:pt x="425" y="1557"/>
                    <a:pt x="369" y="1550"/>
                    <a:pt x="313" y="1550"/>
                  </a:cubicBezTo>
                  <a:cubicBezTo>
                    <a:pt x="201" y="1550"/>
                    <a:pt x="88" y="1577"/>
                    <a:pt x="0" y="1672"/>
                  </a:cubicBezTo>
                  <a:cubicBezTo>
                    <a:pt x="12" y="1731"/>
                    <a:pt x="48" y="1779"/>
                    <a:pt x="95" y="1779"/>
                  </a:cubicBezTo>
                  <a:cubicBezTo>
                    <a:pt x="209" y="1807"/>
                    <a:pt x="285" y="1941"/>
                    <a:pt x="395" y="1941"/>
                  </a:cubicBezTo>
                  <a:cubicBezTo>
                    <a:pt x="423" y="1941"/>
                    <a:pt x="454" y="1932"/>
                    <a:pt x="488" y="1910"/>
                  </a:cubicBezTo>
                  <a:cubicBezTo>
                    <a:pt x="512" y="1874"/>
                    <a:pt x="548" y="1874"/>
                    <a:pt x="572" y="1874"/>
                  </a:cubicBezTo>
                  <a:cubicBezTo>
                    <a:pt x="685" y="1826"/>
                    <a:pt x="799" y="1813"/>
                    <a:pt x="914" y="1813"/>
                  </a:cubicBezTo>
                  <a:cubicBezTo>
                    <a:pt x="1044" y="1813"/>
                    <a:pt x="1174" y="1829"/>
                    <a:pt x="1304" y="1829"/>
                  </a:cubicBezTo>
                  <a:cubicBezTo>
                    <a:pt x="1398" y="1829"/>
                    <a:pt x="1491" y="1821"/>
                    <a:pt x="1584" y="1791"/>
                  </a:cubicBezTo>
                  <a:cubicBezTo>
                    <a:pt x="1691" y="1684"/>
                    <a:pt x="1827" y="1634"/>
                    <a:pt x="1975" y="1634"/>
                  </a:cubicBezTo>
                  <a:cubicBezTo>
                    <a:pt x="1991" y="1634"/>
                    <a:pt x="2008" y="1635"/>
                    <a:pt x="2024" y="1636"/>
                  </a:cubicBezTo>
                  <a:cubicBezTo>
                    <a:pt x="3155" y="1505"/>
                    <a:pt x="4286" y="1493"/>
                    <a:pt x="5418" y="1458"/>
                  </a:cubicBezTo>
                  <a:cubicBezTo>
                    <a:pt x="5787" y="1458"/>
                    <a:pt x="5965" y="1339"/>
                    <a:pt x="6084" y="981"/>
                  </a:cubicBezTo>
                  <a:cubicBezTo>
                    <a:pt x="5870" y="779"/>
                    <a:pt x="6215" y="529"/>
                    <a:pt x="6037" y="303"/>
                  </a:cubicBezTo>
                  <a:cubicBezTo>
                    <a:pt x="5953" y="207"/>
                    <a:pt x="5930" y="65"/>
                    <a:pt x="5810" y="5"/>
                  </a:cubicBezTo>
                  <a:cubicBezTo>
                    <a:pt x="5802" y="2"/>
                    <a:pt x="5793" y="1"/>
                    <a:pt x="5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054814" y="-1480409"/>
              <a:ext cx="99982" cy="30455"/>
            </a:xfrm>
            <a:custGeom>
              <a:avLst/>
              <a:gdLst/>
              <a:ahLst/>
              <a:cxnLst/>
              <a:rect l="l" t="t" r="r" b="b"/>
              <a:pathLst>
                <a:path w="3168" h="965" extrusionOk="0">
                  <a:moveTo>
                    <a:pt x="1286" y="1"/>
                  </a:moveTo>
                  <a:cubicBezTo>
                    <a:pt x="1036" y="12"/>
                    <a:pt x="762" y="12"/>
                    <a:pt x="512" y="36"/>
                  </a:cubicBezTo>
                  <a:cubicBezTo>
                    <a:pt x="472" y="65"/>
                    <a:pt x="425" y="72"/>
                    <a:pt x="375" y="72"/>
                  </a:cubicBezTo>
                  <a:cubicBezTo>
                    <a:pt x="329" y="72"/>
                    <a:pt x="281" y="66"/>
                    <a:pt x="235" y="66"/>
                  </a:cubicBezTo>
                  <a:cubicBezTo>
                    <a:pt x="167" y="66"/>
                    <a:pt x="104" y="79"/>
                    <a:pt x="60" y="143"/>
                  </a:cubicBezTo>
                  <a:cubicBezTo>
                    <a:pt x="0" y="251"/>
                    <a:pt x="119" y="346"/>
                    <a:pt x="215" y="417"/>
                  </a:cubicBezTo>
                  <a:cubicBezTo>
                    <a:pt x="250" y="441"/>
                    <a:pt x="310" y="465"/>
                    <a:pt x="357" y="477"/>
                  </a:cubicBezTo>
                  <a:cubicBezTo>
                    <a:pt x="453" y="489"/>
                    <a:pt x="536" y="512"/>
                    <a:pt x="548" y="643"/>
                  </a:cubicBezTo>
                  <a:cubicBezTo>
                    <a:pt x="548" y="679"/>
                    <a:pt x="548" y="751"/>
                    <a:pt x="572" y="786"/>
                  </a:cubicBezTo>
                  <a:cubicBezTo>
                    <a:pt x="596" y="905"/>
                    <a:pt x="679" y="965"/>
                    <a:pt x="774" y="965"/>
                  </a:cubicBezTo>
                  <a:cubicBezTo>
                    <a:pt x="822" y="965"/>
                    <a:pt x="869" y="953"/>
                    <a:pt x="905" y="941"/>
                  </a:cubicBezTo>
                  <a:cubicBezTo>
                    <a:pt x="1048" y="858"/>
                    <a:pt x="1167" y="810"/>
                    <a:pt x="1310" y="786"/>
                  </a:cubicBezTo>
                  <a:cubicBezTo>
                    <a:pt x="1615" y="898"/>
                    <a:pt x="1929" y="954"/>
                    <a:pt x="2250" y="954"/>
                  </a:cubicBezTo>
                  <a:cubicBezTo>
                    <a:pt x="2443" y="954"/>
                    <a:pt x="2638" y="934"/>
                    <a:pt x="2834" y="893"/>
                  </a:cubicBezTo>
                  <a:cubicBezTo>
                    <a:pt x="2848" y="875"/>
                    <a:pt x="2866" y="869"/>
                    <a:pt x="2886" y="869"/>
                  </a:cubicBezTo>
                  <a:cubicBezTo>
                    <a:pt x="2942" y="869"/>
                    <a:pt x="3015" y="917"/>
                    <a:pt x="3072" y="917"/>
                  </a:cubicBezTo>
                  <a:cubicBezTo>
                    <a:pt x="3121" y="917"/>
                    <a:pt x="3158" y="884"/>
                    <a:pt x="3167" y="763"/>
                  </a:cubicBezTo>
                  <a:cubicBezTo>
                    <a:pt x="3013" y="536"/>
                    <a:pt x="2870" y="298"/>
                    <a:pt x="2572" y="251"/>
                  </a:cubicBezTo>
                  <a:cubicBezTo>
                    <a:pt x="2143" y="191"/>
                    <a:pt x="1715" y="96"/>
                    <a:pt x="1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789907" y="-1442822"/>
              <a:ext cx="92092" cy="43805"/>
            </a:xfrm>
            <a:custGeom>
              <a:avLst/>
              <a:gdLst/>
              <a:ahLst/>
              <a:cxnLst/>
              <a:rect l="l" t="t" r="r" b="b"/>
              <a:pathLst>
                <a:path w="2918" h="1388" extrusionOk="0">
                  <a:moveTo>
                    <a:pt x="2596" y="0"/>
                  </a:moveTo>
                  <a:cubicBezTo>
                    <a:pt x="1882" y="238"/>
                    <a:pt x="1179" y="476"/>
                    <a:pt x="477" y="715"/>
                  </a:cubicBezTo>
                  <a:cubicBezTo>
                    <a:pt x="405" y="774"/>
                    <a:pt x="346" y="786"/>
                    <a:pt x="286" y="786"/>
                  </a:cubicBezTo>
                  <a:cubicBezTo>
                    <a:pt x="203" y="822"/>
                    <a:pt x="48" y="834"/>
                    <a:pt x="36" y="965"/>
                  </a:cubicBezTo>
                  <a:cubicBezTo>
                    <a:pt x="0" y="1167"/>
                    <a:pt x="167" y="1179"/>
                    <a:pt x="274" y="1226"/>
                  </a:cubicBezTo>
                  <a:cubicBezTo>
                    <a:pt x="405" y="1286"/>
                    <a:pt x="560" y="1250"/>
                    <a:pt x="691" y="1310"/>
                  </a:cubicBezTo>
                  <a:cubicBezTo>
                    <a:pt x="766" y="1366"/>
                    <a:pt x="840" y="1386"/>
                    <a:pt x="914" y="1386"/>
                  </a:cubicBezTo>
                  <a:cubicBezTo>
                    <a:pt x="1073" y="1386"/>
                    <a:pt x="1231" y="1294"/>
                    <a:pt x="1393" y="1286"/>
                  </a:cubicBezTo>
                  <a:cubicBezTo>
                    <a:pt x="1427" y="1275"/>
                    <a:pt x="1461" y="1270"/>
                    <a:pt x="1495" y="1270"/>
                  </a:cubicBezTo>
                  <a:cubicBezTo>
                    <a:pt x="1663" y="1270"/>
                    <a:pt x="1828" y="1388"/>
                    <a:pt x="2001" y="1388"/>
                  </a:cubicBezTo>
                  <a:cubicBezTo>
                    <a:pt x="2048" y="1388"/>
                    <a:pt x="2095" y="1379"/>
                    <a:pt x="2144" y="1357"/>
                  </a:cubicBezTo>
                  <a:cubicBezTo>
                    <a:pt x="2179" y="1310"/>
                    <a:pt x="2191" y="1262"/>
                    <a:pt x="2191" y="1203"/>
                  </a:cubicBezTo>
                  <a:cubicBezTo>
                    <a:pt x="2203" y="1072"/>
                    <a:pt x="2048" y="881"/>
                    <a:pt x="2322" y="869"/>
                  </a:cubicBezTo>
                  <a:cubicBezTo>
                    <a:pt x="2465" y="869"/>
                    <a:pt x="2584" y="786"/>
                    <a:pt x="2620" y="631"/>
                  </a:cubicBezTo>
                  <a:cubicBezTo>
                    <a:pt x="2739" y="548"/>
                    <a:pt x="2322" y="429"/>
                    <a:pt x="2655" y="334"/>
                  </a:cubicBezTo>
                  <a:cubicBezTo>
                    <a:pt x="2906" y="250"/>
                    <a:pt x="2917" y="48"/>
                    <a:pt x="2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496818" y="-1330977"/>
              <a:ext cx="71042" cy="57376"/>
            </a:xfrm>
            <a:custGeom>
              <a:avLst/>
              <a:gdLst/>
              <a:ahLst/>
              <a:cxnLst/>
              <a:rect l="l" t="t" r="r" b="b"/>
              <a:pathLst>
                <a:path w="2251" h="1818" extrusionOk="0">
                  <a:moveTo>
                    <a:pt x="2053" y="1"/>
                  </a:moveTo>
                  <a:cubicBezTo>
                    <a:pt x="1995" y="1"/>
                    <a:pt x="1933" y="32"/>
                    <a:pt x="1870" y="76"/>
                  </a:cubicBezTo>
                  <a:cubicBezTo>
                    <a:pt x="1274" y="242"/>
                    <a:pt x="739" y="540"/>
                    <a:pt x="203" y="850"/>
                  </a:cubicBezTo>
                  <a:cubicBezTo>
                    <a:pt x="1" y="1088"/>
                    <a:pt x="120" y="1373"/>
                    <a:pt x="131" y="1623"/>
                  </a:cubicBezTo>
                  <a:cubicBezTo>
                    <a:pt x="155" y="1683"/>
                    <a:pt x="179" y="1743"/>
                    <a:pt x="227" y="1766"/>
                  </a:cubicBezTo>
                  <a:cubicBezTo>
                    <a:pt x="302" y="1800"/>
                    <a:pt x="372" y="1817"/>
                    <a:pt x="437" y="1817"/>
                  </a:cubicBezTo>
                  <a:cubicBezTo>
                    <a:pt x="579" y="1817"/>
                    <a:pt x="697" y="1735"/>
                    <a:pt x="786" y="1564"/>
                  </a:cubicBezTo>
                  <a:cubicBezTo>
                    <a:pt x="880" y="1236"/>
                    <a:pt x="1070" y="1077"/>
                    <a:pt x="1321" y="1077"/>
                  </a:cubicBezTo>
                  <a:cubicBezTo>
                    <a:pt x="1389" y="1077"/>
                    <a:pt x="1461" y="1089"/>
                    <a:pt x="1536" y="1111"/>
                  </a:cubicBezTo>
                  <a:cubicBezTo>
                    <a:pt x="1582" y="1119"/>
                    <a:pt x="1625" y="1123"/>
                    <a:pt x="1666" y="1123"/>
                  </a:cubicBezTo>
                  <a:cubicBezTo>
                    <a:pt x="1830" y="1123"/>
                    <a:pt x="1956" y="1054"/>
                    <a:pt x="2013" y="826"/>
                  </a:cubicBezTo>
                  <a:cubicBezTo>
                    <a:pt x="2036" y="707"/>
                    <a:pt x="1906" y="623"/>
                    <a:pt x="1977" y="504"/>
                  </a:cubicBezTo>
                  <a:cubicBezTo>
                    <a:pt x="2025" y="445"/>
                    <a:pt x="2072" y="397"/>
                    <a:pt x="2120" y="338"/>
                  </a:cubicBezTo>
                  <a:cubicBezTo>
                    <a:pt x="2167" y="266"/>
                    <a:pt x="2251" y="171"/>
                    <a:pt x="2191" y="88"/>
                  </a:cubicBezTo>
                  <a:cubicBezTo>
                    <a:pt x="2152" y="26"/>
                    <a:pt x="2104" y="1"/>
                    <a:pt x="2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945083" y="-1476275"/>
              <a:ext cx="88336" cy="40618"/>
            </a:xfrm>
            <a:custGeom>
              <a:avLst/>
              <a:gdLst/>
              <a:ahLst/>
              <a:cxnLst/>
              <a:rect l="l" t="t" r="r" b="b"/>
              <a:pathLst>
                <a:path w="2799" h="1287" extrusionOk="0">
                  <a:moveTo>
                    <a:pt x="2334" y="0"/>
                  </a:moveTo>
                  <a:lnTo>
                    <a:pt x="1001" y="143"/>
                  </a:lnTo>
                  <a:cubicBezTo>
                    <a:pt x="727" y="227"/>
                    <a:pt x="477" y="322"/>
                    <a:pt x="203" y="393"/>
                  </a:cubicBezTo>
                  <a:cubicBezTo>
                    <a:pt x="120" y="572"/>
                    <a:pt x="1" y="774"/>
                    <a:pt x="286" y="870"/>
                  </a:cubicBezTo>
                  <a:cubicBezTo>
                    <a:pt x="477" y="929"/>
                    <a:pt x="536" y="1096"/>
                    <a:pt x="620" y="1239"/>
                  </a:cubicBezTo>
                  <a:cubicBezTo>
                    <a:pt x="632" y="1241"/>
                    <a:pt x="645" y="1243"/>
                    <a:pt x="658" y="1243"/>
                  </a:cubicBezTo>
                  <a:cubicBezTo>
                    <a:pt x="755" y="1243"/>
                    <a:pt x="858" y="1176"/>
                    <a:pt x="956" y="1176"/>
                  </a:cubicBezTo>
                  <a:cubicBezTo>
                    <a:pt x="1017" y="1176"/>
                    <a:pt x="1077" y="1202"/>
                    <a:pt x="1132" y="1286"/>
                  </a:cubicBezTo>
                  <a:cubicBezTo>
                    <a:pt x="1277" y="946"/>
                    <a:pt x="1460" y="796"/>
                    <a:pt x="1676" y="796"/>
                  </a:cubicBezTo>
                  <a:cubicBezTo>
                    <a:pt x="1830" y="796"/>
                    <a:pt x="2003" y="873"/>
                    <a:pt x="2191" y="1013"/>
                  </a:cubicBezTo>
                  <a:cubicBezTo>
                    <a:pt x="2227" y="1048"/>
                    <a:pt x="2287" y="1048"/>
                    <a:pt x="2346" y="1048"/>
                  </a:cubicBezTo>
                  <a:cubicBezTo>
                    <a:pt x="2799" y="751"/>
                    <a:pt x="2370" y="524"/>
                    <a:pt x="2287" y="274"/>
                  </a:cubicBezTo>
                  <a:cubicBezTo>
                    <a:pt x="2334" y="203"/>
                    <a:pt x="2394" y="108"/>
                    <a:pt x="2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159275" y="-1359191"/>
              <a:ext cx="112006" cy="42638"/>
            </a:xfrm>
            <a:custGeom>
              <a:avLst/>
              <a:gdLst/>
              <a:ahLst/>
              <a:cxnLst/>
              <a:rect l="l" t="t" r="r" b="b"/>
              <a:pathLst>
                <a:path w="3549" h="1351" extrusionOk="0">
                  <a:moveTo>
                    <a:pt x="1370" y="0"/>
                  </a:moveTo>
                  <a:cubicBezTo>
                    <a:pt x="1355" y="0"/>
                    <a:pt x="1343" y="5"/>
                    <a:pt x="1334" y="17"/>
                  </a:cubicBezTo>
                  <a:cubicBezTo>
                    <a:pt x="1084" y="374"/>
                    <a:pt x="715" y="362"/>
                    <a:pt x="381" y="493"/>
                  </a:cubicBezTo>
                  <a:cubicBezTo>
                    <a:pt x="143" y="589"/>
                    <a:pt x="0" y="779"/>
                    <a:pt x="84" y="1101"/>
                  </a:cubicBezTo>
                  <a:cubicBezTo>
                    <a:pt x="167" y="1196"/>
                    <a:pt x="238" y="1267"/>
                    <a:pt x="310" y="1351"/>
                  </a:cubicBezTo>
                  <a:cubicBezTo>
                    <a:pt x="346" y="1220"/>
                    <a:pt x="274" y="1053"/>
                    <a:pt x="405" y="946"/>
                  </a:cubicBezTo>
                  <a:cubicBezTo>
                    <a:pt x="501" y="896"/>
                    <a:pt x="599" y="883"/>
                    <a:pt x="698" y="883"/>
                  </a:cubicBezTo>
                  <a:cubicBezTo>
                    <a:pt x="802" y="883"/>
                    <a:pt x="907" y="897"/>
                    <a:pt x="1010" y="897"/>
                  </a:cubicBezTo>
                  <a:cubicBezTo>
                    <a:pt x="1112" y="897"/>
                    <a:pt x="1213" y="883"/>
                    <a:pt x="1310" y="827"/>
                  </a:cubicBezTo>
                  <a:lnTo>
                    <a:pt x="1858" y="827"/>
                  </a:lnTo>
                  <a:cubicBezTo>
                    <a:pt x="2274" y="648"/>
                    <a:pt x="2739" y="684"/>
                    <a:pt x="3179" y="612"/>
                  </a:cubicBezTo>
                  <a:lnTo>
                    <a:pt x="3310" y="612"/>
                  </a:lnTo>
                  <a:cubicBezTo>
                    <a:pt x="3548" y="493"/>
                    <a:pt x="3394" y="386"/>
                    <a:pt x="3298" y="279"/>
                  </a:cubicBezTo>
                  <a:cubicBezTo>
                    <a:pt x="3225" y="265"/>
                    <a:pt x="3150" y="259"/>
                    <a:pt x="3074" y="259"/>
                  </a:cubicBezTo>
                  <a:cubicBezTo>
                    <a:pt x="2890" y="259"/>
                    <a:pt x="2701" y="293"/>
                    <a:pt x="2524" y="327"/>
                  </a:cubicBezTo>
                  <a:cubicBezTo>
                    <a:pt x="2502" y="341"/>
                    <a:pt x="2480" y="347"/>
                    <a:pt x="2460" y="347"/>
                  </a:cubicBezTo>
                  <a:cubicBezTo>
                    <a:pt x="2338" y="347"/>
                    <a:pt x="2261" y="123"/>
                    <a:pt x="2196" y="123"/>
                  </a:cubicBezTo>
                  <a:cubicBezTo>
                    <a:pt x="2182" y="123"/>
                    <a:pt x="2168" y="134"/>
                    <a:pt x="2155" y="160"/>
                  </a:cubicBezTo>
                  <a:cubicBezTo>
                    <a:pt x="2083" y="311"/>
                    <a:pt x="2038" y="364"/>
                    <a:pt x="2008" y="364"/>
                  </a:cubicBezTo>
                  <a:cubicBezTo>
                    <a:pt x="1937" y="364"/>
                    <a:pt x="1952" y="66"/>
                    <a:pt x="1891" y="66"/>
                  </a:cubicBezTo>
                  <a:cubicBezTo>
                    <a:pt x="1885" y="66"/>
                    <a:pt x="1878" y="69"/>
                    <a:pt x="1870" y="77"/>
                  </a:cubicBezTo>
                  <a:cubicBezTo>
                    <a:pt x="1850" y="57"/>
                    <a:pt x="1831" y="49"/>
                    <a:pt x="1813" y="49"/>
                  </a:cubicBezTo>
                  <a:cubicBezTo>
                    <a:pt x="1739" y="49"/>
                    <a:pt x="1674" y="179"/>
                    <a:pt x="1602" y="179"/>
                  </a:cubicBezTo>
                  <a:cubicBezTo>
                    <a:pt x="1574" y="179"/>
                    <a:pt x="1544" y="158"/>
                    <a:pt x="1512" y="100"/>
                  </a:cubicBezTo>
                  <a:cubicBezTo>
                    <a:pt x="1477" y="47"/>
                    <a:pt x="1414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894368" y="-1282281"/>
              <a:ext cx="85685" cy="35095"/>
            </a:xfrm>
            <a:custGeom>
              <a:avLst/>
              <a:gdLst/>
              <a:ahLst/>
              <a:cxnLst/>
              <a:rect l="l" t="t" r="r" b="b"/>
              <a:pathLst>
                <a:path w="2715" h="1112" extrusionOk="0">
                  <a:moveTo>
                    <a:pt x="1434" y="1"/>
                  </a:moveTo>
                  <a:cubicBezTo>
                    <a:pt x="1125" y="1"/>
                    <a:pt x="884" y="168"/>
                    <a:pt x="715" y="557"/>
                  </a:cubicBezTo>
                  <a:cubicBezTo>
                    <a:pt x="584" y="664"/>
                    <a:pt x="381" y="557"/>
                    <a:pt x="262" y="676"/>
                  </a:cubicBezTo>
                  <a:lnTo>
                    <a:pt x="36" y="676"/>
                  </a:lnTo>
                  <a:cubicBezTo>
                    <a:pt x="24" y="676"/>
                    <a:pt x="24" y="688"/>
                    <a:pt x="12" y="723"/>
                  </a:cubicBezTo>
                  <a:cubicBezTo>
                    <a:pt x="0" y="747"/>
                    <a:pt x="12" y="783"/>
                    <a:pt x="36" y="807"/>
                  </a:cubicBezTo>
                  <a:cubicBezTo>
                    <a:pt x="131" y="914"/>
                    <a:pt x="155" y="1045"/>
                    <a:pt x="274" y="1104"/>
                  </a:cubicBezTo>
                  <a:cubicBezTo>
                    <a:pt x="305" y="1109"/>
                    <a:pt x="334" y="1112"/>
                    <a:pt x="361" y="1112"/>
                  </a:cubicBezTo>
                  <a:cubicBezTo>
                    <a:pt x="408" y="1112"/>
                    <a:pt x="451" y="1103"/>
                    <a:pt x="488" y="1081"/>
                  </a:cubicBezTo>
                  <a:cubicBezTo>
                    <a:pt x="499" y="1081"/>
                    <a:pt x="510" y="1082"/>
                    <a:pt x="521" y="1082"/>
                  </a:cubicBezTo>
                  <a:cubicBezTo>
                    <a:pt x="790" y="1082"/>
                    <a:pt x="988" y="807"/>
                    <a:pt x="1262" y="807"/>
                  </a:cubicBezTo>
                  <a:cubicBezTo>
                    <a:pt x="1453" y="783"/>
                    <a:pt x="1643" y="807"/>
                    <a:pt x="1846" y="747"/>
                  </a:cubicBezTo>
                  <a:cubicBezTo>
                    <a:pt x="2155" y="664"/>
                    <a:pt x="2524" y="723"/>
                    <a:pt x="2715" y="319"/>
                  </a:cubicBezTo>
                  <a:lnTo>
                    <a:pt x="2691" y="283"/>
                  </a:lnTo>
                  <a:cubicBezTo>
                    <a:pt x="2441" y="69"/>
                    <a:pt x="2132" y="188"/>
                    <a:pt x="1846" y="80"/>
                  </a:cubicBezTo>
                  <a:cubicBezTo>
                    <a:pt x="1697" y="29"/>
                    <a:pt x="1560" y="1"/>
                    <a:pt x="1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593389" y="-1366544"/>
              <a:ext cx="62394" cy="51506"/>
            </a:xfrm>
            <a:custGeom>
              <a:avLst/>
              <a:gdLst/>
              <a:ahLst/>
              <a:cxnLst/>
              <a:rect l="l" t="t" r="r" b="b"/>
              <a:pathLst>
                <a:path w="1977" h="1632" extrusionOk="0">
                  <a:moveTo>
                    <a:pt x="1572" y="0"/>
                  </a:moveTo>
                  <a:cubicBezTo>
                    <a:pt x="1167" y="191"/>
                    <a:pt x="751" y="381"/>
                    <a:pt x="358" y="572"/>
                  </a:cubicBezTo>
                  <a:cubicBezTo>
                    <a:pt x="0" y="822"/>
                    <a:pt x="322" y="1012"/>
                    <a:pt x="417" y="1215"/>
                  </a:cubicBezTo>
                  <a:cubicBezTo>
                    <a:pt x="489" y="1322"/>
                    <a:pt x="512" y="1453"/>
                    <a:pt x="560" y="1572"/>
                  </a:cubicBezTo>
                  <a:cubicBezTo>
                    <a:pt x="623" y="1614"/>
                    <a:pt x="677" y="1632"/>
                    <a:pt x="727" y="1632"/>
                  </a:cubicBezTo>
                  <a:cubicBezTo>
                    <a:pt x="912" y="1632"/>
                    <a:pt x="1022" y="1388"/>
                    <a:pt x="1191" y="1322"/>
                  </a:cubicBezTo>
                  <a:cubicBezTo>
                    <a:pt x="1262" y="1238"/>
                    <a:pt x="1298" y="1155"/>
                    <a:pt x="1346" y="1048"/>
                  </a:cubicBezTo>
                  <a:cubicBezTo>
                    <a:pt x="1465" y="750"/>
                    <a:pt x="1822" y="953"/>
                    <a:pt x="1941" y="667"/>
                  </a:cubicBezTo>
                  <a:cubicBezTo>
                    <a:pt x="1941" y="357"/>
                    <a:pt x="1977" y="24"/>
                    <a:pt x="1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704887" y="-1207328"/>
              <a:ext cx="73030" cy="46646"/>
            </a:xfrm>
            <a:custGeom>
              <a:avLst/>
              <a:gdLst/>
              <a:ahLst/>
              <a:cxnLst/>
              <a:rect l="l" t="t" r="r" b="b"/>
              <a:pathLst>
                <a:path w="2314" h="1478" extrusionOk="0">
                  <a:moveTo>
                    <a:pt x="1763" y="1"/>
                  </a:moveTo>
                  <a:cubicBezTo>
                    <a:pt x="1727" y="1"/>
                    <a:pt x="1692" y="5"/>
                    <a:pt x="1659" y="15"/>
                  </a:cubicBezTo>
                  <a:cubicBezTo>
                    <a:pt x="1349" y="99"/>
                    <a:pt x="1028" y="146"/>
                    <a:pt x="718" y="158"/>
                  </a:cubicBezTo>
                  <a:cubicBezTo>
                    <a:pt x="480" y="265"/>
                    <a:pt x="230" y="349"/>
                    <a:pt x="39" y="551"/>
                  </a:cubicBezTo>
                  <a:cubicBezTo>
                    <a:pt x="0" y="746"/>
                    <a:pt x="89" y="781"/>
                    <a:pt x="207" y="781"/>
                  </a:cubicBezTo>
                  <a:cubicBezTo>
                    <a:pt x="233" y="781"/>
                    <a:pt x="261" y="779"/>
                    <a:pt x="289" y="777"/>
                  </a:cubicBezTo>
                  <a:cubicBezTo>
                    <a:pt x="382" y="777"/>
                    <a:pt x="475" y="711"/>
                    <a:pt x="577" y="711"/>
                  </a:cubicBezTo>
                  <a:cubicBezTo>
                    <a:pt x="618" y="711"/>
                    <a:pt x="661" y="722"/>
                    <a:pt x="706" y="753"/>
                  </a:cubicBezTo>
                  <a:cubicBezTo>
                    <a:pt x="551" y="861"/>
                    <a:pt x="408" y="920"/>
                    <a:pt x="301" y="1075"/>
                  </a:cubicBezTo>
                  <a:cubicBezTo>
                    <a:pt x="242" y="1134"/>
                    <a:pt x="206" y="1230"/>
                    <a:pt x="230" y="1313"/>
                  </a:cubicBezTo>
                  <a:cubicBezTo>
                    <a:pt x="275" y="1412"/>
                    <a:pt x="327" y="1477"/>
                    <a:pt x="401" y="1477"/>
                  </a:cubicBezTo>
                  <a:cubicBezTo>
                    <a:pt x="425" y="1477"/>
                    <a:pt x="451" y="1470"/>
                    <a:pt x="480" y="1456"/>
                  </a:cubicBezTo>
                  <a:cubicBezTo>
                    <a:pt x="539" y="1456"/>
                    <a:pt x="611" y="1444"/>
                    <a:pt x="670" y="1444"/>
                  </a:cubicBezTo>
                  <a:cubicBezTo>
                    <a:pt x="1075" y="1146"/>
                    <a:pt x="1504" y="920"/>
                    <a:pt x="1920" y="682"/>
                  </a:cubicBezTo>
                  <a:cubicBezTo>
                    <a:pt x="2040" y="551"/>
                    <a:pt x="2313" y="611"/>
                    <a:pt x="2278" y="289"/>
                  </a:cubicBezTo>
                  <a:cubicBezTo>
                    <a:pt x="2148" y="120"/>
                    <a:pt x="1944" y="1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555802" y="-1348524"/>
              <a:ext cx="56776" cy="46993"/>
            </a:xfrm>
            <a:custGeom>
              <a:avLst/>
              <a:gdLst/>
              <a:ahLst/>
              <a:cxnLst/>
              <a:rect l="l" t="t" r="r" b="b"/>
              <a:pathLst>
                <a:path w="1799" h="1489" extrusionOk="0">
                  <a:moveTo>
                    <a:pt x="1549" y="1"/>
                  </a:moveTo>
                  <a:cubicBezTo>
                    <a:pt x="1441" y="1"/>
                    <a:pt x="1346" y="1"/>
                    <a:pt x="1251" y="24"/>
                  </a:cubicBezTo>
                  <a:cubicBezTo>
                    <a:pt x="1132" y="203"/>
                    <a:pt x="929" y="167"/>
                    <a:pt x="775" y="239"/>
                  </a:cubicBezTo>
                  <a:cubicBezTo>
                    <a:pt x="513" y="358"/>
                    <a:pt x="251" y="501"/>
                    <a:pt x="1" y="632"/>
                  </a:cubicBezTo>
                  <a:cubicBezTo>
                    <a:pt x="72" y="644"/>
                    <a:pt x="156" y="679"/>
                    <a:pt x="239" y="691"/>
                  </a:cubicBezTo>
                  <a:lnTo>
                    <a:pt x="96" y="870"/>
                  </a:lnTo>
                  <a:cubicBezTo>
                    <a:pt x="13" y="989"/>
                    <a:pt x="548" y="941"/>
                    <a:pt x="156" y="1156"/>
                  </a:cubicBezTo>
                  <a:cubicBezTo>
                    <a:pt x="144" y="1239"/>
                    <a:pt x="156" y="1310"/>
                    <a:pt x="191" y="1406"/>
                  </a:cubicBezTo>
                  <a:cubicBezTo>
                    <a:pt x="263" y="1465"/>
                    <a:pt x="334" y="1489"/>
                    <a:pt x="418" y="1489"/>
                  </a:cubicBezTo>
                  <a:cubicBezTo>
                    <a:pt x="560" y="1477"/>
                    <a:pt x="691" y="1406"/>
                    <a:pt x="846" y="1358"/>
                  </a:cubicBezTo>
                  <a:cubicBezTo>
                    <a:pt x="965" y="1298"/>
                    <a:pt x="1108" y="1298"/>
                    <a:pt x="1251" y="1298"/>
                  </a:cubicBezTo>
                  <a:cubicBezTo>
                    <a:pt x="1441" y="1227"/>
                    <a:pt x="1465" y="977"/>
                    <a:pt x="1584" y="822"/>
                  </a:cubicBezTo>
                  <a:cubicBezTo>
                    <a:pt x="1632" y="763"/>
                    <a:pt x="1668" y="691"/>
                    <a:pt x="1668" y="596"/>
                  </a:cubicBezTo>
                  <a:cubicBezTo>
                    <a:pt x="1799" y="358"/>
                    <a:pt x="1251" y="286"/>
                    <a:pt x="1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522760" y="-1096398"/>
              <a:ext cx="87579" cy="57723"/>
            </a:xfrm>
            <a:custGeom>
              <a:avLst/>
              <a:gdLst/>
              <a:ahLst/>
              <a:cxnLst/>
              <a:rect l="l" t="t" r="r" b="b"/>
              <a:pathLst>
                <a:path w="2775" h="1829" extrusionOk="0">
                  <a:moveTo>
                    <a:pt x="2488" y="0"/>
                  </a:moveTo>
                  <a:cubicBezTo>
                    <a:pt x="2430" y="0"/>
                    <a:pt x="2370" y="15"/>
                    <a:pt x="2310" y="36"/>
                  </a:cubicBezTo>
                  <a:cubicBezTo>
                    <a:pt x="2249" y="110"/>
                    <a:pt x="2181" y="129"/>
                    <a:pt x="2110" y="129"/>
                  </a:cubicBezTo>
                  <a:cubicBezTo>
                    <a:pt x="2040" y="129"/>
                    <a:pt x="1968" y="110"/>
                    <a:pt x="1901" y="110"/>
                  </a:cubicBezTo>
                  <a:cubicBezTo>
                    <a:pt x="1851" y="110"/>
                    <a:pt x="1804" y="120"/>
                    <a:pt x="1762" y="155"/>
                  </a:cubicBezTo>
                  <a:cubicBezTo>
                    <a:pt x="1619" y="334"/>
                    <a:pt x="1357" y="275"/>
                    <a:pt x="1238" y="489"/>
                  </a:cubicBezTo>
                  <a:cubicBezTo>
                    <a:pt x="1110" y="592"/>
                    <a:pt x="1025" y="842"/>
                    <a:pt x="863" y="842"/>
                  </a:cubicBezTo>
                  <a:cubicBezTo>
                    <a:pt x="800" y="842"/>
                    <a:pt x="725" y="804"/>
                    <a:pt x="631" y="703"/>
                  </a:cubicBezTo>
                  <a:cubicBezTo>
                    <a:pt x="617" y="689"/>
                    <a:pt x="599" y="683"/>
                    <a:pt x="581" y="683"/>
                  </a:cubicBezTo>
                  <a:cubicBezTo>
                    <a:pt x="521" y="683"/>
                    <a:pt x="452" y="744"/>
                    <a:pt x="452" y="798"/>
                  </a:cubicBezTo>
                  <a:cubicBezTo>
                    <a:pt x="488" y="1215"/>
                    <a:pt x="12" y="1287"/>
                    <a:pt x="0" y="1656"/>
                  </a:cubicBezTo>
                  <a:cubicBezTo>
                    <a:pt x="12" y="1727"/>
                    <a:pt x="48" y="1775"/>
                    <a:pt x="95" y="1810"/>
                  </a:cubicBezTo>
                  <a:cubicBezTo>
                    <a:pt x="145" y="1819"/>
                    <a:pt x="194" y="1828"/>
                    <a:pt x="243" y="1828"/>
                  </a:cubicBezTo>
                  <a:cubicBezTo>
                    <a:pt x="324" y="1828"/>
                    <a:pt x="402" y="1804"/>
                    <a:pt x="476" y="1715"/>
                  </a:cubicBezTo>
                  <a:lnTo>
                    <a:pt x="464" y="1715"/>
                  </a:lnTo>
                  <a:cubicBezTo>
                    <a:pt x="643" y="1632"/>
                    <a:pt x="774" y="1501"/>
                    <a:pt x="917" y="1358"/>
                  </a:cubicBezTo>
                  <a:lnTo>
                    <a:pt x="953" y="1334"/>
                  </a:lnTo>
                  <a:lnTo>
                    <a:pt x="976" y="1334"/>
                  </a:lnTo>
                  <a:cubicBezTo>
                    <a:pt x="1095" y="1263"/>
                    <a:pt x="1238" y="1179"/>
                    <a:pt x="1357" y="1096"/>
                  </a:cubicBezTo>
                  <a:lnTo>
                    <a:pt x="1393" y="1084"/>
                  </a:lnTo>
                  <a:lnTo>
                    <a:pt x="1441" y="1096"/>
                  </a:lnTo>
                  <a:cubicBezTo>
                    <a:pt x="1857" y="882"/>
                    <a:pt x="2203" y="560"/>
                    <a:pt x="2608" y="370"/>
                  </a:cubicBezTo>
                  <a:cubicBezTo>
                    <a:pt x="2667" y="334"/>
                    <a:pt x="2774" y="370"/>
                    <a:pt x="2750" y="227"/>
                  </a:cubicBezTo>
                  <a:cubicBezTo>
                    <a:pt x="2750" y="155"/>
                    <a:pt x="2738" y="108"/>
                    <a:pt x="2691" y="72"/>
                  </a:cubicBezTo>
                  <a:cubicBezTo>
                    <a:pt x="2626" y="20"/>
                    <a:pt x="2558" y="0"/>
                    <a:pt x="2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875937" y="-1458255"/>
              <a:ext cx="57913" cy="43774"/>
            </a:xfrm>
            <a:custGeom>
              <a:avLst/>
              <a:gdLst/>
              <a:ahLst/>
              <a:cxnLst/>
              <a:rect l="l" t="t" r="r" b="b"/>
              <a:pathLst>
                <a:path w="1835" h="1387" extrusionOk="0">
                  <a:moveTo>
                    <a:pt x="1276" y="0"/>
                  </a:moveTo>
                  <a:cubicBezTo>
                    <a:pt x="1205" y="0"/>
                    <a:pt x="1136" y="13"/>
                    <a:pt x="1072" y="61"/>
                  </a:cubicBezTo>
                  <a:cubicBezTo>
                    <a:pt x="775" y="322"/>
                    <a:pt x="394" y="263"/>
                    <a:pt x="72" y="442"/>
                  </a:cubicBezTo>
                  <a:cubicBezTo>
                    <a:pt x="180" y="644"/>
                    <a:pt x="1" y="1001"/>
                    <a:pt x="346" y="1073"/>
                  </a:cubicBezTo>
                  <a:cubicBezTo>
                    <a:pt x="360" y="1078"/>
                    <a:pt x="375" y="1081"/>
                    <a:pt x="390" y="1081"/>
                  </a:cubicBezTo>
                  <a:cubicBezTo>
                    <a:pt x="498" y="1081"/>
                    <a:pt x="619" y="947"/>
                    <a:pt x="726" y="947"/>
                  </a:cubicBezTo>
                  <a:cubicBezTo>
                    <a:pt x="788" y="947"/>
                    <a:pt x="846" y="992"/>
                    <a:pt x="894" y="1132"/>
                  </a:cubicBezTo>
                  <a:cubicBezTo>
                    <a:pt x="1001" y="1215"/>
                    <a:pt x="1084" y="1323"/>
                    <a:pt x="1203" y="1382"/>
                  </a:cubicBezTo>
                  <a:cubicBezTo>
                    <a:pt x="1219" y="1385"/>
                    <a:pt x="1234" y="1387"/>
                    <a:pt x="1249" y="1387"/>
                  </a:cubicBezTo>
                  <a:cubicBezTo>
                    <a:pt x="1288" y="1387"/>
                    <a:pt x="1323" y="1376"/>
                    <a:pt x="1358" y="1358"/>
                  </a:cubicBezTo>
                  <a:cubicBezTo>
                    <a:pt x="1549" y="1144"/>
                    <a:pt x="1489" y="942"/>
                    <a:pt x="1370" y="727"/>
                  </a:cubicBezTo>
                  <a:cubicBezTo>
                    <a:pt x="1192" y="620"/>
                    <a:pt x="1358" y="608"/>
                    <a:pt x="1382" y="549"/>
                  </a:cubicBezTo>
                  <a:cubicBezTo>
                    <a:pt x="1453" y="370"/>
                    <a:pt x="1834" y="322"/>
                    <a:pt x="1549" y="13"/>
                  </a:cubicBezTo>
                  <a:lnTo>
                    <a:pt x="1549" y="13"/>
                  </a:lnTo>
                  <a:cubicBezTo>
                    <a:pt x="1535" y="14"/>
                    <a:pt x="1521" y="14"/>
                    <a:pt x="1508" y="14"/>
                  </a:cubicBezTo>
                  <a:cubicBezTo>
                    <a:pt x="1429" y="14"/>
                    <a:pt x="1351" y="0"/>
                    <a:pt x="1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239309" y="-1380840"/>
              <a:ext cx="52263" cy="36389"/>
            </a:xfrm>
            <a:custGeom>
              <a:avLst/>
              <a:gdLst/>
              <a:ahLst/>
              <a:cxnLst/>
              <a:rect l="l" t="t" r="r" b="b"/>
              <a:pathLst>
                <a:path w="1656" h="1153" extrusionOk="0">
                  <a:moveTo>
                    <a:pt x="1334" y="1"/>
                  </a:moveTo>
                  <a:cubicBezTo>
                    <a:pt x="1072" y="48"/>
                    <a:pt x="762" y="120"/>
                    <a:pt x="810" y="465"/>
                  </a:cubicBezTo>
                  <a:cubicBezTo>
                    <a:pt x="858" y="798"/>
                    <a:pt x="715" y="822"/>
                    <a:pt x="512" y="870"/>
                  </a:cubicBezTo>
                  <a:cubicBezTo>
                    <a:pt x="467" y="880"/>
                    <a:pt x="419" y="880"/>
                    <a:pt x="370" y="880"/>
                  </a:cubicBezTo>
                  <a:cubicBezTo>
                    <a:pt x="359" y="880"/>
                    <a:pt x="348" y="880"/>
                    <a:pt x="337" y="880"/>
                  </a:cubicBezTo>
                  <a:cubicBezTo>
                    <a:pt x="217" y="880"/>
                    <a:pt x="96" y="886"/>
                    <a:pt x="0" y="1013"/>
                  </a:cubicBezTo>
                  <a:cubicBezTo>
                    <a:pt x="75" y="1057"/>
                    <a:pt x="149" y="1071"/>
                    <a:pt x="223" y="1071"/>
                  </a:cubicBezTo>
                  <a:cubicBezTo>
                    <a:pt x="360" y="1071"/>
                    <a:pt x="498" y="1023"/>
                    <a:pt x="638" y="1023"/>
                  </a:cubicBezTo>
                  <a:cubicBezTo>
                    <a:pt x="691" y="1023"/>
                    <a:pt x="744" y="1030"/>
                    <a:pt x="798" y="1048"/>
                  </a:cubicBezTo>
                  <a:cubicBezTo>
                    <a:pt x="858" y="1084"/>
                    <a:pt x="929" y="1120"/>
                    <a:pt x="988" y="1132"/>
                  </a:cubicBezTo>
                  <a:cubicBezTo>
                    <a:pt x="1044" y="1146"/>
                    <a:pt x="1096" y="1153"/>
                    <a:pt x="1146" y="1153"/>
                  </a:cubicBezTo>
                  <a:cubicBezTo>
                    <a:pt x="1311" y="1153"/>
                    <a:pt x="1445" y="1071"/>
                    <a:pt x="1536" y="870"/>
                  </a:cubicBezTo>
                  <a:cubicBezTo>
                    <a:pt x="1584" y="715"/>
                    <a:pt x="1608" y="548"/>
                    <a:pt x="1655" y="382"/>
                  </a:cubicBezTo>
                  <a:cubicBezTo>
                    <a:pt x="1631" y="179"/>
                    <a:pt x="1512" y="48"/>
                    <a:pt x="1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363039" y="-1040033"/>
              <a:ext cx="57155" cy="61668"/>
            </a:xfrm>
            <a:custGeom>
              <a:avLst/>
              <a:gdLst/>
              <a:ahLst/>
              <a:cxnLst/>
              <a:rect l="l" t="t" r="r" b="b"/>
              <a:pathLst>
                <a:path w="1811" h="1954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989" y="143"/>
                    <a:pt x="1108" y="405"/>
                    <a:pt x="882" y="453"/>
                  </a:cubicBezTo>
                  <a:cubicBezTo>
                    <a:pt x="906" y="522"/>
                    <a:pt x="943" y="543"/>
                    <a:pt x="985" y="543"/>
                  </a:cubicBezTo>
                  <a:cubicBezTo>
                    <a:pt x="1048" y="543"/>
                    <a:pt x="1124" y="496"/>
                    <a:pt x="1191" y="496"/>
                  </a:cubicBezTo>
                  <a:cubicBezTo>
                    <a:pt x="1232" y="496"/>
                    <a:pt x="1270" y="514"/>
                    <a:pt x="1299" y="572"/>
                  </a:cubicBezTo>
                  <a:cubicBezTo>
                    <a:pt x="1344" y="651"/>
                    <a:pt x="1400" y="860"/>
                    <a:pt x="1364" y="860"/>
                  </a:cubicBezTo>
                  <a:cubicBezTo>
                    <a:pt x="1363" y="860"/>
                    <a:pt x="1361" y="859"/>
                    <a:pt x="1358" y="858"/>
                  </a:cubicBezTo>
                  <a:cubicBezTo>
                    <a:pt x="1294" y="820"/>
                    <a:pt x="1243" y="804"/>
                    <a:pt x="1200" y="804"/>
                  </a:cubicBezTo>
                  <a:cubicBezTo>
                    <a:pt x="1041" y="804"/>
                    <a:pt x="999" y="1017"/>
                    <a:pt x="906" y="1120"/>
                  </a:cubicBezTo>
                  <a:cubicBezTo>
                    <a:pt x="811" y="1228"/>
                    <a:pt x="745" y="1277"/>
                    <a:pt x="699" y="1277"/>
                  </a:cubicBezTo>
                  <a:cubicBezTo>
                    <a:pt x="630" y="1277"/>
                    <a:pt x="608" y="1164"/>
                    <a:pt x="608" y="977"/>
                  </a:cubicBezTo>
                  <a:cubicBezTo>
                    <a:pt x="572" y="989"/>
                    <a:pt x="513" y="989"/>
                    <a:pt x="513" y="1001"/>
                  </a:cubicBezTo>
                  <a:cubicBezTo>
                    <a:pt x="430" y="1334"/>
                    <a:pt x="1" y="1513"/>
                    <a:pt x="168" y="1953"/>
                  </a:cubicBezTo>
                  <a:cubicBezTo>
                    <a:pt x="239" y="1918"/>
                    <a:pt x="310" y="1870"/>
                    <a:pt x="406" y="1822"/>
                  </a:cubicBezTo>
                  <a:cubicBezTo>
                    <a:pt x="763" y="1703"/>
                    <a:pt x="1037" y="1429"/>
                    <a:pt x="1322" y="1179"/>
                  </a:cubicBezTo>
                  <a:lnTo>
                    <a:pt x="1322" y="1179"/>
                  </a:lnTo>
                  <a:lnTo>
                    <a:pt x="1311" y="1191"/>
                  </a:lnTo>
                  <a:cubicBezTo>
                    <a:pt x="1430" y="1120"/>
                    <a:pt x="1596" y="1132"/>
                    <a:pt x="1703" y="1013"/>
                  </a:cubicBezTo>
                  <a:cubicBezTo>
                    <a:pt x="1775" y="929"/>
                    <a:pt x="1811" y="834"/>
                    <a:pt x="1799" y="715"/>
                  </a:cubicBezTo>
                  <a:cubicBezTo>
                    <a:pt x="1501" y="560"/>
                    <a:pt x="1406" y="155"/>
                    <a:pt x="1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236803" y="-1141117"/>
              <a:ext cx="43616" cy="55293"/>
            </a:xfrm>
            <a:custGeom>
              <a:avLst/>
              <a:gdLst/>
              <a:ahLst/>
              <a:cxnLst/>
              <a:rect l="l" t="t" r="r" b="b"/>
              <a:pathLst>
                <a:path w="1382" h="1752" extrusionOk="0">
                  <a:moveTo>
                    <a:pt x="1203" y="1"/>
                  </a:moveTo>
                  <a:cubicBezTo>
                    <a:pt x="727" y="358"/>
                    <a:pt x="310" y="739"/>
                    <a:pt x="0" y="1275"/>
                  </a:cubicBezTo>
                  <a:cubicBezTo>
                    <a:pt x="227" y="1322"/>
                    <a:pt x="48" y="1620"/>
                    <a:pt x="227" y="1751"/>
                  </a:cubicBezTo>
                  <a:cubicBezTo>
                    <a:pt x="358" y="1144"/>
                    <a:pt x="965" y="1108"/>
                    <a:pt x="1203" y="632"/>
                  </a:cubicBezTo>
                  <a:cubicBezTo>
                    <a:pt x="1274" y="418"/>
                    <a:pt x="1382" y="203"/>
                    <a:pt x="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863188" y="-1444337"/>
              <a:ext cx="51506" cy="43616"/>
            </a:xfrm>
            <a:custGeom>
              <a:avLst/>
              <a:gdLst/>
              <a:ahLst/>
              <a:cxnLst/>
              <a:rect l="l" t="t" r="r" b="b"/>
              <a:pathLst>
                <a:path w="1632" h="1382" extrusionOk="0">
                  <a:moveTo>
                    <a:pt x="476" y="1"/>
                  </a:moveTo>
                  <a:cubicBezTo>
                    <a:pt x="405" y="24"/>
                    <a:pt x="333" y="36"/>
                    <a:pt x="238" y="60"/>
                  </a:cubicBezTo>
                  <a:cubicBezTo>
                    <a:pt x="357" y="155"/>
                    <a:pt x="429" y="239"/>
                    <a:pt x="226" y="334"/>
                  </a:cubicBezTo>
                  <a:cubicBezTo>
                    <a:pt x="0" y="429"/>
                    <a:pt x="36" y="536"/>
                    <a:pt x="226" y="643"/>
                  </a:cubicBezTo>
                  <a:cubicBezTo>
                    <a:pt x="274" y="810"/>
                    <a:pt x="310" y="965"/>
                    <a:pt x="453" y="1072"/>
                  </a:cubicBezTo>
                  <a:cubicBezTo>
                    <a:pt x="457" y="1072"/>
                    <a:pt x="461" y="1072"/>
                    <a:pt x="466" y="1072"/>
                  </a:cubicBezTo>
                  <a:cubicBezTo>
                    <a:pt x="695" y="1072"/>
                    <a:pt x="802" y="1370"/>
                    <a:pt x="1012" y="1382"/>
                  </a:cubicBezTo>
                  <a:cubicBezTo>
                    <a:pt x="1155" y="1382"/>
                    <a:pt x="1250" y="1298"/>
                    <a:pt x="1369" y="1239"/>
                  </a:cubicBezTo>
                  <a:cubicBezTo>
                    <a:pt x="1476" y="1155"/>
                    <a:pt x="1631" y="1084"/>
                    <a:pt x="1572" y="893"/>
                  </a:cubicBezTo>
                  <a:cubicBezTo>
                    <a:pt x="1572" y="739"/>
                    <a:pt x="1512" y="643"/>
                    <a:pt x="1357" y="632"/>
                  </a:cubicBezTo>
                  <a:cubicBezTo>
                    <a:pt x="1298" y="586"/>
                    <a:pt x="1234" y="574"/>
                    <a:pt x="1167" y="574"/>
                  </a:cubicBezTo>
                  <a:cubicBezTo>
                    <a:pt x="1083" y="574"/>
                    <a:pt x="996" y="594"/>
                    <a:pt x="912" y="594"/>
                  </a:cubicBezTo>
                  <a:cubicBezTo>
                    <a:pt x="834" y="594"/>
                    <a:pt x="759" y="577"/>
                    <a:pt x="691" y="512"/>
                  </a:cubicBezTo>
                  <a:cubicBezTo>
                    <a:pt x="500" y="405"/>
                    <a:pt x="762" y="60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421676" y="-1054866"/>
              <a:ext cx="77795" cy="38913"/>
            </a:xfrm>
            <a:custGeom>
              <a:avLst/>
              <a:gdLst/>
              <a:ahLst/>
              <a:cxnLst/>
              <a:rect l="l" t="t" r="r" b="b"/>
              <a:pathLst>
                <a:path w="2465" h="1233" extrusionOk="0">
                  <a:moveTo>
                    <a:pt x="1733" y="1"/>
                  </a:moveTo>
                  <a:cubicBezTo>
                    <a:pt x="1713" y="1"/>
                    <a:pt x="1691" y="6"/>
                    <a:pt x="1667" y="18"/>
                  </a:cubicBezTo>
                  <a:cubicBezTo>
                    <a:pt x="1012" y="221"/>
                    <a:pt x="441" y="554"/>
                    <a:pt x="0" y="1161"/>
                  </a:cubicBezTo>
                  <a:cubicBezTo>
                    <a:pt x="42" y="1209"/>
                    <a:pt x="81" y="1233"/>
                    <a:pt x="118" y="1233"/>
                  </a:cubicBezTo>
                  <a:cubicBezTo>
                    <a:pt x="155" y="1233"/>
                    <a:pt x="191" y="1209"/>
                    <a:pt x="226" y="1161"/>
                  </a:cubicBezTo>
                  <a:cubicBezTo>
                    <a:pt x="603" y="941"/>
                    <a:pt x="915" y="529"/>
                    <a:pt x="1373" y="529"/>
                  </a:cubicBezTo>
                  <a:cubicBezTo>
                    <a:pt x="1437" y="529"/>
                    <a:pt x="1503" y="537"/>
                    <a:pt x="1572" y="554"/>
                  </a:cubicBezTo>
                  <a:cubicBezTo>
                    <a:pt x="1655" y="709"/>
                    <a:pt x="1810" y="756"/>
                    <a:pt x="1929" y="864"/>
                  </a:cubicBezTo>
                  <a:cubicBezTo>
                    <a:pt x="1955" y="868"/>
                    <a:pt x="1981" y="871"/>
                    <a:pt x="2008" y="871"/>
                  </a:cubicBezTo>
                  <a:cubicBezTo>
                    <a:pt x="2053" y="871"/>
                    <a:pt x="2098" y="862"/>
                    <a:pt x="2143" y="840"/>
                  </a:cubicBezTo>
                  <a:cubicBezTo>
                    <a:pt x="2465" y="387"/>
                    <a:pt x="1905" y="363"/>
                    <a:pt x="1870" y="90"/>
                  </a:cubicBezTo>
                  <a:cubicBezTo>
                    <a:pt x="1834" y="45"/>
                    <a:pt x="1792" y="1"/>
                    <a:pt x="1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95029" y="-1193348"/>
              <a:ext cx="44752" cy="40460"/>
            </a:xfrm>
            <a:custGeom>
              <a:avLst/>
              <a:gdLst/>
              <a:ahLst/>
              <a:cxnLst/>
              <a:rect l="l" t="t" r="r" b="b"/>
              <a:pathLst>
                <a:path w="1418" h="1282" extrusionOk="0">
                  <a:moveTo>
                    <a:pt x="1239" y="1"/>
                  </a:moveTo>
                  <a:cubicBezTo>
                    <a:pt x="918" y="144"/>
                    <a:pt x="644" y="370"/>
                    <a:pt x="406" y="644"/>
                  </a:cubicBezTo>
                  <a:cubicBezTo>
                    <a:pt x="418" y="644"/>
                    <a:pt x="429" y="656"/>
                    <a:pt x="429" y="680"/>
                  </a:cubicBezTo>
                  <a:cubicBezTo>
                    <a:pt x="429" y="731"/>
                    <a:pt x="411" y="765"/>
                    <a:pt x="375" y="765"/>
                  </a:cubicBezTo>
                  <a:cubicBezTo>
                    <a:pt x="370" y="765"/>
                    <a:pt x="364" y="764"/>
                    <a:pt x="358" y="763"/>
                  </a:cubicBezTo>
                  <a:cubicBezTo>
                    <a:pt x="287" y="787"/>
                    <a:pt x="179" y="763"/>
                    <a:pt x="132" y="882"/>
                  </a:cubicBezTo>
                  <a:cubicBezTo>
                    <a:pt x="60" y="1037"/>
                    <a:pt x="1" y="1203"/>
                    <a:pt x="239" y="1263"/>
                  </a:cubicBezTo>
                  <a:cubicBezTo>
                    <a:pt x="293" y="1276"/>
                    <a:pt x="344" y="1282"/>
                    <a:pt x="392" y="1282"/>
                  </a:cubicBezTo>
                  <a:cubicBezTo>
                    <a:pt x="841" y="1282"/>
                    <a:pt x="1048" y="772"/>
                    <a:pt x="1370" y="525"/>
                  </a:cubicBezTo>
                  <a:lnTo>
                    <a:pt x="1358" y="501"/>
                  </a:lnTo>
                  <a:cubicBezTo>
                    <a:pt x="1239" y="322"/>
                    <a:pt x="1418" y="179"/>
                    <a:pt x="1370" y="13"/>
                  </a:cubicBezTo>
                  <a:cubicBezTo>
                    <a:pt x="1322" y="13"/>
                    <a:pt x="1275" y="1"/>
                    <a:pt x="1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56128" y="-1374528"/>
              <a:ext cx="50023" cy="53336"/>
            </a:xfrm>
            <a:custGeom>
              <a:avLst/>
              <a:gdLst/>
              <a:ahLst/>
              <a:cxnLst/>
              <a:rect l="l" t="t" r="r" b="b"/>
              <a:pathLst>
                <a:path w="1585" h="1690" extrusionOk="0">
                  <a:moveTo>
                    <a:pt x="420" y="0"/>
                  </a:moveTo>
                  <a:cubicBezTo>
                    <a:pt x="363" y="0"/>
                    <a:pt x="304" y="18"/>
                    <a:pt x="239" y="51"/>
                  </a:cubicBezTo>
                  <a:lnTo>
                    <a:pt x="156" y="98"/>
                  </a:lnTo>
                  <a:cubicBezTo>
                    <a:pt x="1" y="277"/>
                    <a:pt x="156" y="384"/>
                    <a:pt x="227" y="515"/>
                  </a:cubicBezTo>
                  <a:cubicBezTo>
                    <a:pt x="191" y="848"/>
                    <a:pt x="417" y="944"/>
                    <a:pt x="608" y="1087"/>
                  </a:cubicBezTo>
                  <a:cubicBezTo>
                    <a:pt x="751" y="1265"/>
                    <a:pt x="763" y="1515"/>
                    <a:pt x="953" y="1646"/>
                  </a:cubicBezTo>
                  <a:cubicBezTo>
                    <a:pt x="1016" y="1675"/>
                    <a:pt x="1076" y="1689"/>
                    <a:pt x="1137" y="1689"/>
                  </a:cubicBezTo>
                  <a:cubicBezTo>
                    <a:pt x="1203" y="1689"/>
                    <a:pt x="1271" y="1672"/>
                    <a:pt x="1346" y="1634"/>
                  </a:cubicBezTo>
                  <a:cubicBezTo>
                    <a:pt x="1465" y="1503"/>
                    <a:pt x="1382" y="1360"/>
                    <a:pt x="1346" y="1229"/>
                  </a:cubicBezTo>
                  <a:cubicBezTo>
                    <a:pt x="1239" y="1087"/>
                    <a:pt x="1322" y="967"/>
                    <a:pt x="1406" y="848"/>
                  </a:cubicBezTo>
                  <a:cubicBezTo>
                    <a:pt x="1477" y="729"/>
                    <a:pt x="1584" y="610"/>
                    <a:pt x="1406" y="491"/>
                  </a:cubicBezTo>
                  <a:cubicBezTo>
                    <a:pt x="1324" y="496"/>
                    <a:pt x="1258" y="500"/>
                    <a:pt x="1202" y="500"/>
                  </a:cubicBezTo>
                  <a:cubicBezTo>
                    <a:pt x="983" y="500"/>
                    <a:pt x="924" y="440"/>
                    <a:pt x="668" y="146"/>
                  </a:cubicBezTo>
                  <a:cubicBezTo>
                    <a:pt x="588" y="44"/>
                    <a:pt x="508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911284" y="-1463493"/>
              <a:ext cx="56524" cy="33359"/>
            </a:xfrm>
            <a:custGeom>
              <a:avLst/>
              <a:gdLst/>
              <a:ahLst/>
              <a:cxnLst/>
              <a:rect l="l" t="t" r="r" b="b"/>
              <a:pathLst>
                <a:path w="1791" h="1057" extrusionOk="0">
                  <a:moveTo>
                    <a:pt x="1274" y="0"/>
                  </a:moveTo>
                  <a:lnTo>
                    <a:pt x="1274" y="0"/>
                  </a:lnTo>
                  <a:cubicBezTo>
                    <a:pt x="1036" y="48"/>
                    <a:pt x="786" y="72"/>
                    <a:pt x="548" y="119"/>
                  </a:cubicBezTo>
                  <a:cubicBezTo>
                    <a:pt x="464" y="119"/>
                    <a:pt x="441" y="167"/>
                    <a:pt x="500" y="238"/>
                  </a:cubicBezTo>
                  <a:cubicBezTo>
                    <a:pt x="357" y="417"/>
                    <a:pt x="179" y="572"/>
                    <a:pt x="60" y="762"/>
                  </a:cubicBezTo>
                  <a:cubicBezTo>
                    <a:pt x="0" y="881"/>
                    <a:pt x="131" y="846"/>
                    <a:pt x="179" y="881"/>
                  </a:cubicBezTo>
                  <a:cubicBezTo>
                    <a:pt x="209" y="896"/>
                    <a:pt x="234" y="911"/>
                    <a:pt x="264" y="911"/>
                  </a:cubicBezTo>
                  <a:cubicBezTo>
                    <a:pt x="281" y="911"/>
                    <a:pt x="300" y="906"/>
                    <a:pt x="322" y="893"/>
                  </a:cubicBezTo>
                  <a:cubicBezTo>
                    <a:pt x="507" y="832"/>
                    <a:pt x="594" y="575"/>
                    <a:pt x="798" y="575"/>
                  </a:cubicBezTo>
                  <a:cubicBezTo>
                    <a:pt x="831" y="575"/>
                    <a:pt x="866" y="581"/>
                    <a:pt x="905" y="596"/>
                  </a:cubicBezTo>
                  <a:cubicBezTo>
                    <a:pt x="1024" y="631"/>
                    <a:pt x="1131" y="667"/>
                    <a:pt x="1238" y="715"/>
                  </a:cubicBezTo>
                  <a:cubicBezTo>
                    <a:pt x="1334" y="762"/>
                    <a:pt x="1393" y="881"/>
                    <a:pt x="1476" y="965"/>
                  </a:cubicBezTo>
                  <a:cubicBezTo>
                    <a:pt x="1522" y="1025"/>
                    <a:pt x="1567" y="1057"/>
                    <a:pt x="1621" y="1057"/>
                  </a:cubicBezTo>
                  <a:cubicBezTo>
                    <a:pt x="1653" y="1057"/>
                    <a:pt x="1687" y="1046"/>
                    <a:pt x="1727" y="1024"/>
                  </a:cubicBezTo>
                  <a:cubicBezTo>
                    <a:pt x="1750" y="989"/>
                    <a:pt x="1774" y="941"/>
                    <a:pt x="1738" y="881"/>
                  </a:cubicBezTo>
                  <a:cubicBezTo>
                    <a:pt x="1692" y="675"/>
                    <a:pt x="1791" y="368"/>
                    <a:pt x="1520" y="368"/>
                  </a:cubicBezTo>
                  <a:cubicBezTo>
                    <a:pt x="1510" y="368"/>
                    <a:pt x="1499" y="369"/>
                    <a:pt x="1488" y="369"/>
                  </a:cubicBezTo>
                  <a:cubicBezTo>
                    <a:pt x="1469" y="371"/>
                    <a:pt x="1452" y="372"/>
                    <a:pt x="1436" y="372"/>
                  </a:cubicBezTo>
                  <a:cubicBezTo>
                    <a:pt x="1158" y="372"/>
                    <a:pt x="1387" y="90"/>
                    <a:pt x="1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71360" y="-1165544"/>
              <a:ext cx="31213" cy="44373"/>
            </a:xfrm>
            <a:custGeom>
              <a:avLst/>
              <a:gdLst/>
              <a:ahLst/>
              <a:cxnLst/>
              <a:rect l="l" t="t" r="r" b="b"/>
              <a:pathLst>
                <a:path w="989" h="1406" extrusionOk="0">
                  <a:moveTo>
                    <a:pt x="882" y="1"/>
                  </a:moveTo>
                  <a:cubicBezTo>
                    <a:pt x="632" y="263"/>
                    <a:pt x="287" y="418"/>
                    <a:pt x="108" y="775"/>
                  </a:cubicBezTo>
                  <a:cubicBezTo>
                    <a:pt x="156" y="977"/>
                    <a:pt x="1" y="1203"/>
                    <a:pt x="108" y="1406"/>
                  </a:cubicBezTo>
                  <a:cubicBezTo>
                    <a:pt x="382" y="1037"/>
                    <a:pt x="882" y="930"/>
                    <a:pt x="989" y="382"/>
                  </a:cubicBezTo>
                  <a:cubicBezTo>
                    <a:pt x="870" y="299"/>
                    <a:pt x="894" y="132"/>
                    <a:pt x="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757591" y="-1418616"/>
              <a:ext cx="54125" cy="39134"/>
            </a:xfrm>
            <a:custGeom>
              <a:avLst/>
              <a:gdLst/>
              <a:ahLst/>
              <a:cxnLst/>
              <a:rect l="l" t="t" r="r" b="b"/>
              <a:pathLst>
                <a:path w="1715" h="1240" extrusionOk="0">
                  <a:moveTo>
                    <a:pt x="1173" y="1"/>
                  </a:moveTo>
                  <a:cubicBezTo>
                    <a:pt x="1096" y="1"/>
                    <a:pt x="1017" y="29"/>
                    <a:pt x="941" y="67"/>
                  </a:cubicBezTo>
                  <a:cubicBezTo>
                    <a:pt x="762" y="293"/>
                    <a:pt x="465" y="162"/>
                    <a:pt x="274" y="340"/>
                  </a:cubicBezTo>
                  <a:cubicBezTo>
                    <a:pt x="72" y="495"/>
                    <a:pt x="12" y="733"/>
                    <a:pt x="0" y="1007"/>
                  </a:cubicBezTo>
                  <a:cubicBezTo>
                    <a:pt x="100" y="1169"/>
                    <a:pt x="209" y="1240"/>
                    <a:pt x="323" y="1240"/>
                  </a:cubicBezTo>
                  <a:cubicBezTo>
                    <a:pt x="428" y="1240"/>
                    <a:pt x="535" y="1181"/>
                    <a:pt x="643" y="1079"/>
                  </a:cubicBezTo>
                  <a:cubicBezTo>
                    <a:pt x="652" y="760"/>
                    <a:pt x="754" y="609"/>
                    <a:pt x="941" y="609"/>
                  </a:cubicBezTo>
                  <a:cubicBezTo>
                    <a:pt x="1012" y="609"/>
                    <a:pt x="1096" y="631"/>
                    <a:pt x="1191" y="674"/>
                  </a:cubicBezTo>
                  <a:cubicBezTo>
                    <a:pt x="1286" y="721"/>
                    <a:pt x="1358" y="769"/>
                    <a:pt x="1465" y="781"/>
                  </a:cubicBezTo>
                  <a:cubicBezTo>
                    <a:pt x="1596" y="781"/>
                    <a:pt x="1667" y="698"/>
                    <a:pt x="1715" y="543"/>
                  </a:cubicBezTo>
                  <a:lnTo>
                    <a:pt x="1715" y="459"/>
                  </a:lnTo>
                  <a:cubicBezTo>
                    <a:pt x="1648" y="378"/>
                    <a:pt x="1567" y="364"/>
                    <a:pt x="1484" y="364"/>
                  </a:cubicBezTo>
                  <a:cubicBezTo>
                    <a:pt x="1441" y="364"/>
                    <a:pt x="1397" y="368"/>
                    <a:pt x="1354" y="368"/>
                  </a:cubicBezTo>
                  <a:cubicBezTo>
                    <a:pt x="1274" y="368"/>
                    <a:pt x="1196" y="355"/>
                    <a:pt x="1132" y="281"/>
                  </a:cubicBezTo>
                  <a:cubicBezTo>
                    <a:pt x="1203" y="221"/>
                    <a:pt x="1298" y="138"/>
                    <a:pt x="1370" y="78"/>
                  </a:cubicBezTo>
                  <a:cubicBezTo>
                    <a:pt x="1308" y="23"/>
                    <a:pt x="1241" y="1"/>
                    <a:pt x="11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95577" y="-1394095"/>
              <a:ext cx="35379" cy="41186"/>
            </a:xfrm>
            <a:custGeom>
              <a:avLst/>
              <a:gdLst/>
              <a:ahLst/>
              <a:cxnLst/>
              <a:rect l="l" t="t" r="r" b="b"/>
              <a:pathLst>
                <a:path w="1121" h="1305" extrusionOk="0">
                  <a:moveTo>
                    <a:pt x="847" y="0"/>
                  </a:moveTo>
                  <a:cubicBezTo>
                    <a:pt x="786" y="0"/>
                    <a:pt x="725" y="9"/>
                    <a:pt x="668" y="52"/>
                  </a:cubicBezTo>
                  <a:cubicBezTo>
                    <a:pt x="549" y="99"/>
                    <a:pt x="441" y="135"/>
                    <a:pt x="346" y="183"/>
                  </a:cubicBezTo>
                  <a:cubicBezTo>
                    <a:pt x="310" y="218"/>
                    <a:pt x="287" y="254"/>
                    <a:pt x="275" y="314"/>
                  </a:cubicBezTo>
                  <a:cubicBezTo>
                    <a:pt x="299" y="528"/>
                    <a:pt x="120" y="587"/>
                    <a:pt x="60" y="730"/>
                  </a:cubicBezTo>
                  <a:cubicBezTo>
                    <a:pt x="1" y="1016"/>
                    <a:pt x="227" y="1087"/>
                    <a:pt x="334" y="1254"/>
                  </a:cubicBezTo>
                  <a:cubicBezTo>
                    <a:pt x="393" y="1291"/>
                    <a:pt x="455" y="1305"/>
                    <a:pt x="520" y="1305"/>
                  </a:cubicBezTo>
                  <a:cubicBezTo>
                    <a:pt x="561" y="1305"/>
                    <a:pt x="602" y="1299"/>
                    <a:pt x="644" y="1290"/>
                  </a:cubicBezTo>
                  <a:cubicBezTo>
                    <a:pt x="775" y="1230"/>
                    <a:pt x="870" y="1123"/>
                    <a:pt x="930" y="992"/>
                  </a:cubicBezTo>
                  <a:cubicBezTo>
                    <a:pt x="930" y="790"/>
                    <a:pt x="1049" y="635"/>
                    <a:pt x="1025" y="433"/>
                  </a:cubicBezTo>
                  <a:cubicBezTo>
                    <a:pt x="894" y="302"/>
                    <a:pt x="1120" y="123"/>
                    <a:pt x="965" y="4"/>
                  </a:cubicBezTo>
                  <a:cubicBezTo>
                    <a:pt x="927" y="4"/>
                    <a:pt x="887" y="0"/>
                    <a:pt x="8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1209990" y="-1444937"/>
              <a:ext cx="47372" cy="24743"/>
            </a:xfrm>
            <a:custGeom>
              <a:avLst/>
              <a:gdLst/>
              <a:ahLst/>
              <a:cxnLst/>
              <a:rect l="l" t="t" r="r" b="b"/>
              <a:pathLst>
                <a:path w="1501" h="784" extrusionOk="0">
                  <a:moveTo>
                    <a:pt x="223" y="0"/>
                  </a:moveTo>
                  <a:cubicBezTo>
                    <a:pt x="169" y="0"/>
                    <a:pt x="115" y="9"/>
                    <a:pt x="60" y="31"/>
                  </a:cubicBezTo>
                  <a:cubicBezTo>
                    <a:pt x="36" y="31"/>
                    <a:pt x="24" y="31"/>
                    <a:pt x="12" y="55"/>
                  </a:cubicBezTo>
                  <a:cubicBezTo>
                    <a:pt x="1" y="67"/>
                    <a:pt x="1" y="91"/>
                    <a:pt x="24" y="127"/>
                  </a:cubicBezTo>
                  <a:cubicBezTo>
                    <a:pt x="239" y="174"/>
                    <a:pt x="1" y="520"/>
                    <a:pt x="251" y="531"/>
                  </a:cubicBezTo>
                  <a:cubicBezTo>
                    <a:pt x="597" y="542"/>
                    <a:pt x="897" y="784"/>
                    <a:pt x="1241" y="784"/>
                  </a:cubicBezTo>
                  <a:cubicBezTo>
                    <a:pt x="1287" y="784"/>
                    <a:pt x="1334" y="779"/>
                    <a:pt x="1382" y="770"/>
                  </a:cubicBezTo>
                  <a:cubicBezTo>
                    <a:pt x="1501" y="591"/>
                    <a:pt x="1382" y="496"/>
                    <a:pt x="1275" y="412"/>
                  </a:cubicBezTo>
                  <a:lnTo>
                    <a:pt x="834" y="139"/>
                  </a:lnTo>
                  <a:cubicBezTo>
                    <a:pt x="636" y="129"/>
                    <a:pt x="431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17215" y="-1001689"/>
              <a:ext cx="32349" cy="46235"/>
            </a:xfrm>
            <a:custGeom>
              <a:avLst/>
              <a:gdLst/>
              <a:ahLst/>
              <a:cxnLst/>
              <a:rect l="l" t="t" r="r" b="b"/>
              <a:pathLst>
                <a:path w="1025" h="1465" extrusionOk="0">
                  <a:moveTo>
                    <a:pt x="0" y="0"/>
                  </a:moveTo>
                  <a:cubicBezTo>
                    <a:pt x="24" y="119"/>
                    <a:pt x="72" y="250"/>
                    <a:pt x="96" y="369"/>
                  </a:cubicBezTo>
                  <a:cubicBezTo>
                    <a:pt x="179" y="655"/>
                    <a:pt x="250" y="941"/>
                    <a:pt x="334" y="1238"/>
                  </a:cubicBezTo>
                  <a:cubicBezTo>
                    <a:pt x="508" y="1387"/>
                    <a:pt x="638" y="1465"/>
                    <a:pt x="739" y="1465"/>
                  </a:cubicBezTo>
                  <a:cubicBezTo>
                    <a:pt x="873" y="1465"/>
                    <a:pt x="956" y="1328"/>
                    <a:pt x="1024" y="1036"/>
                  </a:cubicBezTo>
                  <a:lnTo>
                    <a:pt x="1024" y="1036"/>
                  </a:lnTo>
                  <a:cubicBezTo>
                    <a:pt x="926" y="1075"/>
                    <a:pt x="845" y="1096"/>
                    <a:pt x="782" y="1096"/>
                  </a:cubicBezTo>
                  <a:cubicBezTo>
                    <a:pt x="615" y="1096"/>
                    <a:pt x="572" y="954"/>
                    <a:pt x="667" y="643"/>
                  </a:cubicBezTo>
                  <a:cubicBezTo>
                    <a:pt x="500" y="393"/>
                    <a:pt x="334" y="179"/>
                    <a:pt x="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663639" y="-1380809"/>
              <a:ext cx="42511" cy="27426"/>
            </a:xfrm>
            <a:custGeom>
              <a:avLst/>
              <a:gdLst/>
              <a:ahLst/>
              <a:cxnLst/>
              <a:rect l="l" t="t" r="r" b="b"/>
              <a:pathLst>
                <a:path w="1347" h="869" extrusionOk="0">
                  <a:moveTo>
                    <a:pt x="739" y="0"/>
                  </a:moveTo>
                  <a:cubicBezTo>
                    <a:pt x="726" y="0"/>
                    <a:pt x="710" y="4"/>
                    <a:pt x="691" y="12"/>
                  </a:cubicBezTo>
                  <a:cubicBezTo>
                    <a:pt x="453" y="59"/>
                    <a:pt x="215" y="119"/>
                    <a:pt x="1" y="285"/>
                  </a:cubicBezTo>
                  <a:cubicBezTo>
                    <a:pt x="96" y="297"/>
                    <a:pt x="239" y="297"/>
                    <a:pt x="251" y="345"/>
                  </a:cubicBezTo>
                  <a:cubicBezTo>
                    <a:pt x="362" y="758"/>
                    <a:pt x="579" y="869"/>
                    <a:pt x="835" y="869"/>
                  </a:cubicBezTo>
                  <a:cubicBezTo>
                    <a:pt x="963" y="869"/>
                    <a:pt x="1100" y="841"/>
                    <a:pt x="1239" y="809"/>
                  </a:cubicBezTo>
                  <a:cubicBezTo>
                    <a:pt x="1255" y="813"/>
                    <a:pt x="1268" y="816"/>
                    <a:pt x="1280" y="816"/>
                  </a:cubicBezTo>
                  <a:cubicBezTo>
                    <a:pt x="1304" y="816"/>
                    <a:pt x="1322" y="805"/>
                    <a:pt x="1346" y="774"/>
                  </a:cubicBezTo>
                  <a:cubicBezTo>
                    <a:pt x="1287" y="595"/>
                    <a:pt x="1108" y="488"/>
                    <a:pt x="1132" y="274"/>
                  </a:cubicBezTo>
                  <a:cubicBezTo>
                    <a:pt x="1120" y="239"/>
                    <a:pt x="1097" y="227"/>
                    <a:pt x="1068" y="227"/>
                  </a:cubicBezTo>
                  <a:cubicBezTo>
                    <a:pt x="1003" y="227"/>
                    <a:pt x="910" y="284"/>
                    <a:pt x="851" y="284"/>
                  </a:cubicBezTo>
                  <a:cubicBezTo>
                    <a:pt x="797" y="284"/>
                    <a:pt x="772" y="237"/>
                    <a:pt x="822" y="59"/>
                  </a:cubicBezTo>
                  <a:cubicBezTo>
                    <a:pt x="790" y="19"/>
                    <a:pt x="768" y="0"/>
                    <a:pt x="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650890" y="-1163429"/>
              <a:ext cx="56366" cy="32507"/>
            </a:xfrm>
            <a:custGeom>
              <a:avLst/>
              <a:gdLst/>
              <a:ahLst/>
              <a:cxnLst/>
              <a:rect l="l" t="t" r="r" b="b"/>
              <a:pathLst>
                <a:path w="1786" h="1030" extrusionOk="0">
                  <a:moveTo>
                    <a:pt x="1414" y="0"/>
                  </a:moveTo>
                  <a:cubicBezTo>
                    <a:pt x="1396" y="0"/>
                    <a:pt x="1377" y="2"/>
                    <a:pt x="1357" y="5"/>
                  </a:cubicBezTo>
                  <a:cubicBezTo>
                    <a:pt x="1238" y="65"/>
                    <a:pt x="1167" y="172"/>
                    <a:pt x="1072" y="243"/>
                  </a:cubicBezTo>
                  <a:cubicBezTo>
                    <a:pt x="1012" y="303"/>
                    <a:pt x="964" y="351"/>
                    <a:pt x="905" y="386"/>
                  </a:cubicBezTo>
                  <a:cubicBezTo>
                    <a:pt x="858" y="418"/>
                    <a:pt x="809" y="428"/>
                    <a:pt x="758" y="428"/>
                  </a:cubicBezTo>
                  <a:cubicBezTo>
                    <a:pt x="649" y="428"/>
                    <a:pt x="535" y="379"/>
                    <a:pt x="427" y="379"/>
                  </a:cubicBezTo>
                  <a:cubicBezTo>
                    <a:pt x="357" y="379"/>
                    <a:pt x="289" y="400"/>
                    <a:pt x="226" y="470"/>
                  </a:cubicBezTo>
                  <a:cubicBezTo>
                    <a:pt x="0" y="863"/>
                    <a:pt x="274" y="946"/>
                    <a:pt x="524" y="1029"/>
                  </a:cubicBezTo>
                  <a:cubicBezTo>
                    <a:pt x="964" y="982"/>
                    <a:pt x="1322" y="779"/>
                    <a:pt x="1643" y="434"/>
                  </a:cubicBezTo>
                  <a:cubicBezTo>
                    <a:pt x="1655" y="410"/>
                    <a:pt x="1667" y="386"/>
                    <a:pt x="1703" y="386"/>
                  </a:cubicBezTo>
                  <a:cubicBezTo>
                    <a:pt x="1774" y="386"/>
                    <a:pt x="1786" y="363"/>
                    <a:pt x="1786" y="291"/>
                  </a:cubicBezTo>
                  <a:cubicBezTo>
                    <a:pt x="1679" y="141"/>
                    <a:pt x="1581" y="0"/>
                    <a:pt x="1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605792" y="-1127515"/>
              <a:ext cx="45478" cy="37178"/>
            </a:xfrm>
            <a:custGeom>
              <a:avLst/>
              <a:gdLst/>
              <a:ahLst/>
              <a:cxnLst/>
              <a:rect l="l" t="t" r="r" b="b"/>
              <a:pathLst>
                <a:path w="1441" h="1178" extrusionOk="0">
                  <a:moveTo>
                    <a:pt x="1073" y="1"/>
                  </a:moveTo>
                  <a:cubicBezTo>
                    <a:pt x="894" y="1"/>
                    <a:pt x="705" y="141"/>
                    <a:pt x="524" y="225"/>
                  </a:cubicBezTo>
                  <a:cubicBezTo>
                    <a:pt x="405" y="320"/>
                    <a:pt x="334" y="487"/>
                    <a:pt x="227" y="606"/>
                  </a:cubicBezTo>
                  <a:cubicBezTo>
                    <a:pt x="143" y="737"/>
                    <a:pt x="0" y="856"/>
                    <a:pt x="48" y="1058"/>
                  </a:cubicBezTo>
                  <a:cubicBezTo>
                    <a:pt x="84" y="1094"/>
                    <a:pt x="96" y="1130"/>
                    <a:pt x="107" y="1177"/>
                  </a:cubicBezTo>
                  <a:cubicBezTo>
                    <a:pt x="203" y="1141"/>
                    <a:pt x="286" y="1118"/>
                    <a:pt x="358" y="1058"/>
                  </a:cubicBezTo>
                  <a:cubicBezTo>
                    <a:pt x="477" y="975"/>
                    <a:pt x="608" y="939"/>
                    <a:pt x="703" y="796"/>
                  </a:cubicBezTo>
                  <a:cubicBezTo>
                    <a:pt x="869" y="701"/>
                    <a:pt x="1048" y="606"/>
                    <a:pt x="1167" y="427"/>
                  </a:cubicBezTo>
                  <a:cubicBezTo>
                    <a:pt x="1239" y="415"/>
                    <a:pt x="1298" y="415"/>
                    <a:pt x="1358" y="415"/>
                  </a:cubicBezTo>
                  <a:cubicBezTo>
                    <a:pt x="1417" y="403"/>
                    <a:pt x="1441" y="356"/>
                    <a:pt x="1429" y="284"/>
                  </a:cubicBezTo>
                  <a:cubicBezTo>
                    <a:pt x="1320" y="72"/>
                    <a:pt x="1199" y="1"/>
                    <a:pt x="1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853404" y="-1260600"/>
              <a:ext cx="39860" cy="20325"/>
            </a:xfrm>
            <a:custGeom>
              <a:avLst/>
              <a:gdLst/>
              <a:ahLst/>
              <a:cxnLst/>
              <a:rect l="l" t="t" r="r" b="b"/>
              <a:pathLst>
                <a:path w="1263" h="644" extrusionOk="0">
                  <a:moveTo>
                    <a:pt x="334" y="1"/>
                  </a:moveTo>
                  <a:cubicBezTo>
                    <a:pt x="535" y="302"/>
                    <a:pt x="566" y="484"/>
                    <a:pt x="286" y="484"/>
                  </a:cubicBezTo>
                  <a:cubicBezTo>
                    <a:pt x="234" y="484"/>
                    <a:pt x="171" y="478"/>
                    <a:pt x="96" y="465"/>
                  </a:cubicBezTo>
                  <a:cubicBezTo>
                    <a:pt x="91" y="464"/>
                    <a:pt x="86" y="464"/>
                    <a:pt x="82" y="464"/>
                  </a:cubicBezTo>
                  <a:cubicBezTo>
                    <a:pt x="11" y="464"/>
                    <a:pt x="1" y="554"/>
                    <a:pt x="1" y="644"/>
                  </a:cubicBezTo>
                  <a:cubicBezTo>
                    <a:pt x="334" y="632"/>
                    <a:pt x="655" y="596"/>
                    <a:pt x="989" y="584"/>
                  </a:cubicBezTo>
                  <a:cubicBezTo>
                    <a:pt x="999" y="522"/>
                    <a:pt x="1019" y="487"/>
                    <a:pt x="1063" y="487"/>
                  </a:cubicBezTo>
                  <a:cubicBezTo>
                    <a:pt x="1069" y="487"/>
                    <a:pt x="1076" y="487"/>
                    <a:pt x="1084" y="489"/>
                  </a:cubicBezTo>
                  <a:cubicBezTo>
                    <a:pt x="1144" y="477"/>
                    <a:pt x="1203" y="465"/>
                    <a:pt x="1251" y="394"/>
                  </a:cubicBezTo>
                  <a:cubicBezTo>
                    <a:pt x="1263" y="334"/>
                    <a:pt x="1263" y="286"/>
                    <a:pt x="1227" y="251"/>
                  </a:cubicBezTo>
                  <a:cubicBezTo>
                    <a:pt x="1207" y="253"/>
                    <a:pt x="1188" y="254"/>
                    <a:pt x="1169" y="254"/>
                  </a:cubicBezTo>
                  <a:cubicBezTo>
                    <a:pt x="864" y="254"/>
                    <a:pt x="625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643000" y="-1371435"/>
              <a:ext cx="24427" cy="36894"/>
            </a:xfrm>
            <a:custGeom>
              <a:avLst/>
              <a:gdLst/>
              <a:ahLst/>
              <a:cxnLst/>
              <a:rect l="l" t="t" r="r" b="b"/>
              <a:pathLst>
                <a:path w="774" h="1169" extrusionOk="0">
                  <a:moveTo>
                    <a:pt x="572" y="0"/>
                  </a:moveTo>
                  <a:lnTo>
                    <a:pt x="572" y="0"/>
                  </a:lnTo>
                  <a:cubicBezTo>
                    <a:pt x="369" y="48"/>
                    <a:pt x="191" y="107"/>
                    <a:pt x="0" y="155"/>
                  </a:cubicBezTo>
                  <a:cubicBezTo>
                    <a:pt x="298" y="274"/>
                    <a:pt x="191" y="631"/>
                    <a:pt x="333" y="846"/>
                  </a:cubicBezTo>
                  <a:cubicBezTo>
                    <a:pt x="274" y="941"/>
                    <a:pt x="274" y="1024"/>
                    <a:pt x="310" y="1120"/>
                  </a:cubicBezTo>
                  <a:cubicBezTo>
                    <a:pt x="352" y="1153"/>
                    <a:pt x="395" y="1169"/>
                    <a:pt x="435" y="1169"/>
                  </a:cubicBezTo>
                  <a:cubicBezTo>
                    <a:pt x="496" y="1169"/>
                    <a:pt x="552" y="1132"/>
                    <a:pt x="595" y="1060"/>
                  </a:cubicBezTo>
                  <a:cubicBezTo>
                    <a:pt x="536" y="786"/>
                    <a:pt x="643" y="572"/>
                    <a:pt x="774" y="358"/>
                  </a:cubicBezTo>
                  <a:cubicBezTo>
                    <a:pt x="643" y="286"/>
                    <a:pt x="548" y="179"/>
                    <a:pt x="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1143874" y="-1455982"/>
              <a:ext cx="54883" cy="14265"/>
            </a:xfrm>
            <a:custGeom>
              <a:avLst/>
              <a:gdLst/>
              <a:ahLst/>
              <a:cxnLst/>
              <a:rect l="l" t="t" r="r" b="b"/>
              <a:pathLst>
                <a:path w="1739" h="452" extrusionOk="0">
                  <a:moveTo>
                    <a:pt x="369" y="0"/>
                  </a:moveTo>
                  <a:cubicBezTo>
                    <a:pt x="340" y="36"/>
                    <a:pt x="309" y="48"/>
                    <a:pt x="278" y="48"/>
                  </a:cubicBezTo>
                  <a:cubicBezTo>
                    <a:pt x="222" y="48"/>
                    <a:pt x="163" y="8"/>
                    <a:pt x="107" y="8"/>
                  </a:cubicBezTo>
                  <a:cubicBezTo>
                    <a:pt x="83" y="8"/>
                    <a:pt x="59" y="16"/>
                    <a:pt x="36" y="36"/>
                  </a:cubicBezTo>
                  <a:cubicBezTo>
                    <a:pt x="0" y="131"/>
                    <a:pt x="36" y="179"/>
                    <a:pt x="131" y="215"/>
                  </a:cubicBezTo>
                  <a:cubicBezTo>
                    <a:pt x="408" y="390"/>
                    <a:pt x="700" y="451"/>
                    <a:pt x="999" y="451"/>
                  </a:cubicBezTo>
                  <a:cubicBezTo>
                    <a:pt x="1227" y="451"/>
                    <a:pt x="1459" y="416"/>
                    <a:pt x="1691" y="370"/>
                  </a:cubicBezTo>
                  <a:cubicBezTo>
                    <a:pt x="1703" y="370"/>
                    <a:pt x="1703" y="358"/>
                    <a:pt x="1715" y="334"/>
                  </a:cubicBezTo>
                  <a:cubicBezTo>
                    <a:pt x="1738" y="298"/>
                    <a:pt x="1715" y="286"/>
                    <a:pt x="1691" y="250"/>
                  </a:cubicBezTo>
                  <a:cubicBezTo>
                    <a:pt x="1629" y="237"/>
                    <a:pt x="1565" y="232"/>
                    <a:pt x="1500" y="232"/>
                  </a:cubicBezTo>
                  <a:cubicBezTo>
                    <a:pt x="1322" y="232"/>
                    <a:pt x="1136" y="269"/>
                    <a:pt x="955" y="269"/>
                  </a:cubicBezTo>
                  <a:cubicBezTo>
                    <a:pt x="746" y="269"/>
                    <a:pt x="544" y="219"/>
                    <a:pt x="3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487414" y="-1304183"/>
              <a:ext cx="21461" cy="24680"/>
            </a:xfrm>
            <a:custGeom>
              <a:avLst/>
              <a:gdLst/>
              <a:ahLst/>
              <a:cxnLst/>
              <a:rect l="l" t="t" r="r" b="b"/>
              <a:pathLst>
                <a:path w="680" h="782" extrusionOk="0">
                  <a:moveTo>
                    <a:pt x="501" y="1"/>
                  </a:moveTo>
                  <a:lnTo>
                    <a:pt x="501" y="1"/>
                  </a:lnTo>
                  <a:cubicBezTo>
                    <a:pt x="346" y="72"/>
                    <a:pt x="203" y="167"/>
                    <a:pt x="60" y="227"/>
                  </a:cubicBezTo>
                  <a:cubicBezTo>
                    <a:pt x="1" y="310"/>
                    <a:pt x="1" y="382"/>
                    <a:pt x="60" y="477"/>
                  </a:cubicBezTo>
                  <a:cubicBezTo>
                    <a:pt x="120" y="560"/>
                    <a:pt x="203" y="655"/>
                    <a:pt x="275" y="739"/>
                  </a:cubicBezTo>
                  <a:cubicBezTo>
                    <a:pt x="322" y="739"/>
                    <a:pt x="370" y="781"/>
                    <a:pt x="421" y="781"/>
                  </a:cubicBezTo>
                  <a:cubicBezTo>
                    <a:pt x="447" y="781"/>
                    <a:pt x="473" y="770"/>
                    <a:pt x="501" y="739"/>
                  </a:cubicBezTo>
                  <a:cubicBezTo>
                    <a:pt x="680" y="501"/>
                    <a:pt x="406" y="251"/>
                    <a:pt x="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1280619" y="-1404131"/>
              <a:ext cx="16569" cy="35726"/>
            </a:xfrm>
            <a:custGeom>
              <a:avLst/>
              <a:gdLst/>
              <a:ahLst/>
              <a:cxnLst/>
              <a:rect l="l" t="t" r="r" b="b"/>
              <a:pathLst>
                <a:path w="525" h="113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51"/>
                    <a:pt x="96" y="489"/>
                    <a:pt x="25" y="739"/>
                  </a:cubicBezTo>
                  <a:cubicBezTo>
                    <a:pt x="132" y="870"/>
                    <a:pt x="251" y="989"/>
                    <a:pt x="346" y="1132"/>
                  </a:cubicBezTo>
                  <a:cubicBezTo>
                    <a:pt x="525" y="655"/>
                    <a:pt x="215" y="358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210861" y="-1080997"/>
              <a:ext cx="25974" cy="23702"/>
            </a:xfrm>
            <a:custGeom>
              <a:avLst/>
              <a:gdLst/>
              <a:ahLst/>
              <a:cxnLst/>
              <a:rect l="l" t="t" r="r" b="b"/>
              <a:pathLst>
                <a:path w="823" h="751" extrusionOk="0">
                  <a:moveTo>
                    <a:pt x="251" y="1"/>
                  </a:moveTo>
                  <a:cubicBezTo>
                    <a:pt x="168" y="72"/>
                    <a:pt x="96" y="156"/>
                    <a:pt x="1" y="239"/>
                  </a:cubicBezTo>
                  <a:cubicBezTo>
                    <a:pt x="156" y="632"/>
                    <a:pt x="644" y="370"/>
                    <a:pt x="787" y="751"/>
                  </a:cubicBezTo>
                  <a:cubicBezTo>
                    <a:pt x="822" y="560"/>
                    <a:pt x="775" y="394"/>
                    <a:pt x="668" y="251"/>
                  </a:cubicBezTo>
                  <a:cubicBezTo>
                    <a:pt x="513" y="239"/>
                    <a:pt x="370" y="144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354" y="-1020498"/>
              <a:ext cx="24838" cy="17011"/>
            </a:xfrm>
            <a:custGeom>
              <a:avLst/>
              <a:gdLst/>
              <a:ahLst/>
              <a:cxnLst/>
              <a:rect l="l" t="t" r="r" b="b"/>
              <a:pathLst>
                <a:path w="787" h="539" extrusionOk="0">
                  <a:moveTo>
                    <a:pt x="346" y="1"/>
                  </a:moveTo>
                  <a:lnTo>
                    <a:pt x="346" y="1"/>
                  </a:lnTo>
                  <a:cubicBezTo>
                    <a:pt x="226" y="48"/>
                    <a:pt x="84" y="108"/>
                    <a:pt x="0" y="239"/>
                  </a:cubicBezTo>
                  <a:cubicBezTo>
                    <a:pt x="24" y="469"/>
                    <a:pt x="109" y="538"/>
                    <a:pt x="204" y="538"/>
                  </a:cubicBezTo>
                  <a:cubicBezTo>
                    <a:pt x="302" y="538"/>
                    <a:pt x="410" y="466"/>
                    <a:pt x="476" y="417"/>
                  </a:cubicBezTo>
                  <a:cubicBezTo>
                    <a:pt x="786" y="156"/>
                    <a:pt x="298" y="179"/>
                    <a:pt x="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229292" y="-958106"/>
              <a:ext cx="20703" cy="14297"/>
            </a:xfrm>
            <a:custGeom>
              <a:avLst/>
              <a:gdLst/>
              <a:ahLst/>
              <a:cxnLst/>
              <a:rect l="l" t="t" r="r" b="b"/>
              <a:pathLst>
                <a:path w="656" h="453" extrusionOk="0">
                  <a:moveTo>
                    <a:pt x="0" y="0"/>
                  </a:moveTo>
                  <a:cubicBezTo>
                    <a:pt x="0" y="453"/>
                    <a:pt x="310" y="369"/>
                    <a:pt x="548" y="405"/>
                  </a:cubicBezTo>
                  <a:cubicBezTo>
                    <a:pt x="596" y="310"/>
                    <a:pt x="619" y="226"/>
                    <a:pt x="655" y="131"/>
                  </a:cubicBezTo>
                  <a:cubicBezTo>
                    <a:pt x="441" y="95"/>
                    <a:pt x="226" y="4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42569" y="-1408644"/>
              <a:ext cx="27457" cy="17895"/>
            </a:xfrm>
            <a:custGeom>
              <a:avLst/>
              <a:gdLst/>
              <a:ahLst/>
              <a:cxnLst/>
              <a:rect l="l" t="t" r="r" b="b"/>
              <a:pathLst>
                <a:path w="870" h="567" extrusionOk="0">
                  <a:moveTo>
                    <a:pt x="726" y="1"/>
                  </a:moveTo>
                  <a:lnTo>
                    <a:pt x="726" y="1"/>
                  </a:lnTo>
                  <a:cubicBezTo>
                    <a:pt x="476" y="24"/>
                    <a:pt x="250" y="155"/>
                    <a:pt x="0" y="274"/>
                  </a:cubicBezTo>
                  <a:cubicBezTo>
                    <a:pt x="24" y="298"/>
                    <a:pt x="60" y="334"/>
                    <a:pt x="107" y="358"/>
                  </a:cubicBezTo>
                  <a:cubicBezTo>
                    <a:pt x="215" y="405"/>
                    <a:pt x="298" y="501"/>
                    <a:pt x="381" y="560"/>
                  </a:cubicBezTo>
                  <a:cubicBezTo>
                    <a:pt x="397" y="564"/>
                    <a:pt x="413" y="567"/>
                    <a:pt x="428" y="567"/>
                  </a:cubicBezTo>
                  <a:cubicBezTo>
                    <a:pt x="459" y="567"/>
                    <a:pt x="488" y="556"/>
                    <a:pt x="512" y="524"/>
                  </a:cubicBezTo>
                  <a:cubicBezTo>
                    <a:pt x="869" y="501"/>
                    <a:pt x="572" y="120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479903" y="-1031576"/>
              <a:ext cx="19946" cy="13760"/>
            </a:xfrm>
            <a:custGeom>
              <a:avLst/>
              <a:gdLst/>
              <a:ahLst/>
              <a:cxnLst/>
              <a:rect l="l" t="t" r="r" b="b"/>
              <a:pathLst>
                <a:path w="632" h="436" extrusionOk="0">
                  <a:moveTo>
                    <a:pt x="454" y="0"/>
                  </a:moveTo>
                  <a:cubicBezTo>
                    <a:pt x="410" y="0"/>
                    <a:pt x="359" y="17"/>
                    <a:pt x="298" y="54"/>
                  </a:cubicBezTo>
                  <a:lnTo>
                    <a:pt x="84" y="54"/>
                  </a:lnTo>
                  <a:cubicBezTo>
                    <a:pt x="1" y="197"/>
                    <a:pt x="120" y="233"/>
                    <a:pt x="179" y="304"/>
                  </a:cubicBezTo>
                  <a:cubicBezTo>
                    <a:pt x="215" y="352"/>
                    <a:pt x="263" y="399"/>
                    <a:pt x="286" y="435"/>
                  </a:cubicBezTo>
                  <a:cubicBezTo>
                    <a:pt x="394" y="399"/>
                    <a:pt x="513" y="340"/>
                    <a:pt x="632" y="292"/>
                  </a:cubicBezTo>
                  <a:cubicBezTo>
                    <a:pt x="623" y="112"/>
                    <a:pt x="565" y="0"/>
                    <a:pt x="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03151" y="-1165418"/>
              <a:ext cx="16885" cy="15054"/>
            </a:xfrm>
            <a:custGeom>
              <a:avLst/>
              <a:gdLst/>
              <a:ahLst/>
              <a:cxnLst/>
              <a:rect l="l" t="t" r="r" b="b"/>
              <a:pathLst>
                <a:path w="535" h="477" extrusionOk="0">
                  <a:moveTo>
                    <a:pt x="229" y="1"/>
                  </a:moveTo>
                  <a:cubicBezTo>
                    <a:pt x="46" y="1"/>
                    <a:pt x="0" y="155"/>
                    <a:pt x="11" y="366"/>
                  </a:cubicBezTo>
                  <a:cubicBezTo>
                    <a:pt x="35" y="390"/>
                    <a:pt x="35" y="426"/>
                    <a:pt x="47" y="449"/>
                  </a:cubicBezTo>
                  <a:cubicBezTo>
                    <a:pt x="92" y="468"/>
                    <a:pt x="132" y="476"/>
                    <a:pt x="169" y="476"/>
                  </a:cubicBezTo>
                  <a:cubicBezTo>
                    <a:pt x="346" y="476"/>
                    <a:pt x="436" y="288"/>
                    <a:pt x="535" y="140"/>
                  </a:cubicBezTo>
                  <a:lnTo>
                    <a:pt x="309" y="9"/>
                  </a:lnTo>
                  <a:cubicBezTo>
                    <a:pt x="280" y="3"/>
                    <a:pt x="253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1268343" y="-1353415"/>
              <a:ext cx="20956" cy="12656"/>
            </a:xfrm>
            <a:custGeom>
              <a:avLst/>
              <a:gdLst/>
              <a:ahLst/>
              <a:cxnLst/>
              <a:rect l="l" t="t" r="r" b="b"/>
              <a:pathLst>
                <a:path w="664" h="401" extrusionOk="0">
                  <a:moveTo>
                    <a:pt x="640" y="1"/>
                  </a:moveTo>
                  <a:cubicBezTo>
                    <a:pt x="471" y="60"/>
                    <a:pt x="344" y="170"/>
                    <a:pt x="182" y="170"/>
                  </a:cubicBezTo>
                  <a:cubicBezTo>
                    <a:pt x="149" y="170"/>
                    <a:pt x="116" y="165"/>
                    <a:pt x="80" y="156"/>
                  </a:cubicBezTo>
                  <a:lnTo>
                    <a:pt x="80" y="156"/>
                  </a:lnTo>
                  <a:cubicBezTo>
                    <a:pt x="18" y="292"/>
                    <a:pt x="1" y="400"/>
                    <a:pt x="135" y="400"/>
                  </a:cubicBezTo>
                  <a:cubicBezTo>
                    <a:pt x="154" y="400"/>
                    <a:pt x="175" y="398"/>
                    <a:pt x="199" y="394"/>
                  </a:cubicBezTo>
                  <a:cubicBezTo>
                    <a:pt x="438" y="394"/>
                    <a:pt x="664" y="370"/>
                    <a:pt x="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76904" y="-1297808"/>
              <a:ext cx="11677" cy="12813"/>
            </a:xfrm>
            <a:custGeom>
              <a:avLst/>
              <a:gdLst/>
              <a:ahLst/>
              <a:cxnLst/>
              <a:rect l="l" t="t" r="r" b="b"/>
              <a:pathLst>
                <a:path w="370" h="406" extrusionOk="0">
                  <a:moveTo>
                    <a:pt x="370" y="37"/>
                  </a:moveTo>
                  <a:cubicBezTo>
                    <a:pt x="251" y="60"/>
                    <a:pt x="96" y="1"/>
                    <a:pt x="24" y="168"/>
                  </a:cubicBezTo>
                  <a:cubicBezTo>
                    <a:pt x="12" y="168"/>
                    <a:pt x="0" y="180"/>
                    <a:pt x="0" y="215"/>
                  </a:cubicBezTo>
                  <a:cubicBezTo>
                    <a:pt x="0" y="239"/>
                    <a:pt x="12" y="275"/>
                    <a:pt x="36" y="287"/>
                  </a:cubicBezTo>
                  <a:cubicBezTo>
                    <a:pt x="143" y="334"/>
                    <a:pt x="262" y="358"/>
                    <a:pt x="370" y="406"/>
                  </a:cubicBezTo>
                  <a:lnTo>
                    <a:pt x="370" y="287"/>
                  </a:lnTo>
                  <a:lnTo>
                    <a:pt x="370" y="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1161137" y="-1316586"/>
              <a:ext cx="15054" cy="19946"/>
            </a:xfrm>
            <a:custGeom>
              <a:avLst/>
              <a:gdLst/>
              <a:ahLst/>
              <a:cxnLst/>
              <a:rect l="l" t="t" r="r" b="b"/>
              <a:pathLst>
                <a:path w="477" h="632" extrusionOk="0">
                  <a:moveTo>
                    <a:pt x="251" y="1"/>
                  </a:moveTo>
                  <a:cubicBezTo>
                    <a:pt x="358" y="215"/>
                    <a:pt x="1" y="417"/>
                    <a:pt x="251" y="632"/>
                  </a:cubicBezTo>
                  <a:cubicBezTo>
                    <a:pt x="287" y="632"/>
                    <a:pt x="322" y="632"/>
                    <a:pt x="358" y="620"/>
                  </a:cubicBezTo>
                  <a:cubicBezTo>
                    <a:pt x="322" y="405"/>
                    <a:pt x="477" y="167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06328" y="-1173055"/>
              <a:ext cx="9026" cy="7353"/>
            </a:xfrm>
            <a:custGeom>
              <a:avLst/>
              <a:gdLst/>
              <a:ahLst/>
              <a:cxnLst/>
              <a:rect l="l" t="t" r="r" b="b"/>
              <a:pathLst>
                <a:path w="286" h="233" extrusionOk="0">
                  <a:moveTo>
                    <a:pt x="48" y="1"/>
                  </a:moveTo>
                  <a:cubicBezTo>
                    <a:pt x="24" y="37"/>
                    <a:pt x="12" y="72"/>
                    <a:pt x="0" y="120"/>
                  </a:cubicBezTo>
                  <a:cubicBezTo>
                    <a:pt x="45" y="183"/>
                    <a:pt x="97" y="232"/>
                    <a:pt x="155" y="232"/>
                  </a:cubicBezTo>
                  <a:cubicBezTo>
                    <a:pt x="174" y="232"/>
                    <a:pt x="194" y="227"/>
                    <a:pt x="214" y="215"/>
                  </a:cubicBezTo>
                  <a:cubicBezTo>
                    <a:pt x="250" y="203"/>
                    <a:pt x="262" y="132"/>
                    <a:pt x="286" y="84"/>
                  </a:cubicBezTo>
                  <a:cubicBezTo>
                    <a:pt x="202" y="60"/>
                    <a:pt x="119" y="25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1004067" y="-1480409"/>
              <a:ext cx="69558" cy="43048"/>
            </a:xfrm>
            <a:custGeom>
              <a:avLst/>
              <a:gdLst/>
              <a:ahLst/>
              <a:cxnLst/>
              <a:rect l="l" t="t" r="r" b="b"/>
              <a:pathLst>
                <a:path w="2204" h="1364" extrusionOk="0">
                  <a:moveTo>
                    <a:pt x="1215" y="1"/>
                  </a:moveTo>
                  <a:cubicBezTo>
                    <a:pt x="1157" y="26"/>
                    <a:pt x="1096" y="31"/>
                    <a:pt x="1035" y="31"/>
                  </a:cubicBezTo>
                  <a:cubicBezTo>
                    <a:pt x="990" y="31"/>
                    <a:pt x="946" y="29"/>
                    <a:pt x="901" y="29"/>
                  </a:cubicBezTo>
                  <a:cubicBezTo>
                    <a:pt x="808" y="29"/>
                    <a:pt x="716" y="41"/>
                    <a:pt x="632" y="120"/>
                  </a:cubicBezTo>
                  <a:cubicBezTo>
                    <a:pt x="680" y="203"/>
                    <a:pt x="751" y="191"/>
                    <a:pt x="822" y="203"/>
                  </a:cubicBezTo>
                  <a:cubicBezTo>
                    <a:pt x="1037" y="251"/>
                    <a:pt x="1096" y="393"/>
                    <a:pt x="1013" y="608"/>
                  </a:cubicBezTo>
                  <a:cubicBezTo>
                    <a:pt x="1013" y="608"/>
                    <a:pt x="1001" y="643"/>
                    <a:pt x="977" y="643"/>
                  </a:cubicBezTo>
                  <a:lnTo>
                    <a:pt x="882" y="643"/>
                  </a:lnTo>
                  <a:cubicBezTo>
                    <a:pt x="700" y="408"/>
                    <a:pt x="634" y="323"/>
                    <a:pt x="542" y="323"/>
                  </a:cubicBezTo>
                  <a:cubicBezTo>
                    <a:pt x="490" y="323"/>
                    <a:pt x="429" y="350"/>
                    <a:pt x="334" y="393"/>
                  </a:cubicBezTo>
                  <a:cubicBezTo>
                    <a:pt x="1" y="524"/>
                    <a:pt x="406" y="560"/>
                    <a:pt x="358" y="667"/>
                  </a:cubicBezTo>
                  <a:cubicBezTo>
                    <a:pt x="644" y="774"/>
                    <a:pt x="632" y="941"/>
                    <a:pt x="453" y="1144"/>
                  </a:cubicBezTo>
                  <a:cubicBezTo>
                    <a:pt x="418" y="1203"/>
                    <a:pt x="441" y="1263"/>
                    <a:pt x="441" y="1322"/>
                  </a:cubicBezTo>
                  <a:cubicBezTo>
                    <a:pt x="537" y="1352"/>
                    <a:pt x="631" y="1364"/>
                    <a:pt x="722" y="1364"/>
                  </a:cubicBezTo>
                  <a:cubicBezTo>
                    <a:pt x="1108" y="1364"/>
                    <a:pt x="1462" y="1149"/>
                    <a:pt x="1846" y="1120"/>
                  </a:cubicBezTo>
                  <a:cubicBezTo>
                    <a:pt x="1989" y="1024"/>
                    <a:pt x="2108" y="917"/>
                    <a:pt x="2204" y="786"/>
                  </a:cubicBezTo>
                  <a:lnTo>
                    <a:pt x="2204" y="655"/>
                  </a:lnTo>
                  <a:cubicBezTo>
                    <a:pt x="2192" y="643"/>
                    <a:pt x="2180" y="608"/>
                    <a:pt x="2168" y="596"/>
                  </a:cubicBezTo>
                  <a:cubicBezTo>
                    <a:pt x="2073" y="512"/>
                    <a:pt x="1942" y="536"/>
                    <a:pt x="1882" y="405"/>
                  </a:cubicBezTo>
                  <a:cubicBezTo>
                    <a:pt x="1704" y="166"/>
                    <a:pt x="1788" y="142"/>
                    <a:pt x="1902" y="142"/>
                  </a:cubicBezTo>
                  <a:cubicBezTo>
                    <a:pt x="1932" y="142"/>
                    <a:pt x="1963" y="144"/>
                    <a:pt x="1992" y="144"/>
                  </a:cubicBezTo>
                  <a:cubicBezTo>
                    <a:pt x="2070" y="144"/>
                    <a:pt x="2133" y="132"/>
                    <a:pt x="2108" y="48"/>
                  </a:cubicBezTo>
                  <a:lnTo>
                    <a:pt x="1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1014987" y="-1476653"/>
              <a:ext cx="27804" cy="26668"/>
            </a:xfrm>
            <a:custGeom>
              <a:avLst/>
              <a:gdLst/>
              <a:ahLst/>
              <a:cxnLst/>
              <a:rect l="l" t="t" r="r" b="b"/>
              <a:pathLst>
                <a:path w="881" h="845" extrusionOk="0">
                  <a:moveTo>
                    <a:pt x="298" y="1"/>
                  </a:moveTo>
                  <a:cubicBezTo>
                    <a:pt x="238" y="12"/>
                    <a:pt x="167" y="12"/>
                    <a:pt x="107" y="48"/>
                  </a:cubicBezTo>
                  <a:cubicBezTo>
                    <a:pt x="72" y="120"/>
                    <a:pt x="36" y="215"/>
                    <a:pt x="0" y="286"/>
                  </a:cubicBezTo>
                  <a:cubicBezTo>
                    <a:pt x="24" y="295"/>
                    <a:pt x="48" y="299"/>
                    <a:pt x="71" y="299"/>
                  </a:cubicBezTo>
                  <a:cubicBezTo>
                    <a:pt x="186" y="299"/>
                    <a:pt x="298" y="211"/>
                    <a:pt x="416" y="211"/>
                  </a:cubicBezTo>
                  <a:cubicBezTo>
                    <a:pt x="467" y="211"/>
                    <a:pt x="518" y="227"/>
                    <a:pt x="572" y="274"/>
                  </a:cubicBezTo>
                  <a:cubicBezTo>
                    <a:pt x="631" y="393"/>
                    <a:pt x="524" y="417"/>
                    <a:pt x="476" y="465"/>
                  </a:cubicBezTo>
                  <a:cubicBezTo>
                    <a:pt x="393" y="548"/>
                    <a:pt x="298" y="655"/>
                    <a:pt x="405" y="774"/>
                  </a:cubicBezTo>
                  <a:cubicBezTo>
                    <a:pt x="445" y="825"/>
                    <a:pt x="473" y="845"/>
                    <a:pt x="493" y="845"/>
                  </a:cubicBezTo>
                  <a:cubicBezTo>
                    <a:pt x="560" y="845"/>
                    <a:pt x="546" y="631"/>
                    <a:pt x="643" y="631"/>
                  </a:cubicBezTo>
                  <a:cubicBezTo>
                    <a:pt x="647" y="631"/>
                    <a:pt x="651" y="631"/>
                    <a:pt x="655" y="632"/>
                  </a:cubicBezTo>
                  <a:cubicBezTo>
                    <a:pt x="659" y="632"/>
                    <a:pt x="662" y="632"/>
                    <a:pt x="666" y="632"/>
                  </a:cubicBezTo>
                  <a:cubicBezTo>
                    <a:pt x="880" y="632"/>
                    <a:pt x="845" y="273"/>
                    <a:pt x="822" y="179"/>
                  </a:cubicBezTo>
                  <a:cubicBezTo>
                    <a:pt x="787" y="34"/>
                    <a:pt x="704" y="5"/>
                    <a:pt x="608" y="5"/>
                  </a:cubicBezTo>
                  <a:cubicBezTo>
                    <a:pt x="543" y="5"/>
                    <a:pt x="472" y="18"/>
                    <a:pt x="405" y="18"/>
                  </a:cubicBezTo>
                  <a:cubicBezTo>
                    <a:pt x="368" y="18"/>
                    <a:pt x="331" y="14"/>
                    <a:pt x="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496818" y="-1306077"/>
              <a:ext cx="102602" cy="75334"/>
            </a:xfrm>
            <a:custGeom>
              <a:avLst/>
              <a:gdLst/>
              <a:ahLst/>
              <a:cxnLst/>
              <a:rect l="l" t="t" r="r" b="b"/>
              <a:pathLst>
                <a:path w="3251" h="2387" extrusionOk="0">
                  <a:moveTo>
                    <a:pt x="2022" y="0"/>
                  </a:moveTo>
                  <a:cubicBezTo>
                    <a:pt x="2011" y="0"/>
                    <a:pt x="2006" y="15"/>
                    <a:pt x="2013" y="49"/>
                  </a:cubicBezTo>
                  <a:cubicBezTo>
                    <a:pt x="1894" y="227"/>
                    <a:pt x="1715" y="239"/>
                    <a:pt x="1548" y="299"/>
                  </a:cubicBezTo>
                  <a:cubicBezTo>
                    <a:pt x="1536" y="273"/>
                    <a:pt x="1516" y="261"/>
                    <a:pt x="1493" y="261"/>
                  </a:cubicBezTo>
                  <a:cubicBezTo>
                    <a:pt x="1473" y="261"/>
                    <a:pt x="1451" y="270"/>
                    <a:pt x="1429" y="287"/>
                  </a:cubicBezTo>
                  <a:cubicBezTo>
                    <a:pt x="1421" y="350"/>
                    <a:pt x="1413" y="424"/>
                    <a:pt x="1374" y="424"/>
                  </a:cubicBezTo>
                  <a:cubicBezTo>
                    <a:pt x="1354" y="424"/>
                    <a:pt x="1326" y="406"/>
                    <a:pt x="1286" y="358"/>
                  </a:cubicBezTo>
                  <a:cubicBezTo>
                    <a:pt x="1265" y="355"/>
                    <a:pt x="1244" y="353"/>
                    <a:pt x="1224" y="353"/>
                  </a:cubicBezTo>
                  <a:cubicBezTo>
                    <a:pt x="1024" y="353"/>
                    <a:pt x="906" y="509"/>
                    <a:pt x="798" y="703"/>
                  </a:cubicBezTo>
                  <a:cubicBezTo>
                    <a:pt x="677" y="925"/>
                    <a:pt x="505" y="942"/>
                    <a:pt x="325" y="942"/>
                  </a:cubicBezTo>
                  <a:cubicBezTo>
                    <a:pt x="293" y="942"/>
                    <a:pt x="260" y="942"/>
                    <a:pt x="227" y="942"/>
                  </a:cubicBezTo>
                  <a:cubicBezTo>
                    <a:pt x="120" y="977"/>
                    <a:pt x="84" y="1096"/>
                    <a:pt x="1" y="1180"/>
                  </a:cubicBezTo>
                  <a:cubicBezTo>
                    <a:pt x="36" y="1263"/>
                    <a:pt x="84" y="1335"/>
                    <a:pt x="108" y="1430"/>
                  </a:cubicBezTo>
                  <a:cubicBezTo>
                    <a:pt x="172" y="1634"/>
                    <a:pt x="227" y="1867"/>
                    <a:pt x="455" y="1867"/>
                  </a:cubicBezTo>
                  <a:cubicBezTo>
                    <a:pt x="480" y="1867"/>
                    <a:pt x="507" y="1864"/>
                    <a:pt x="536" y="1858"/>
                  </a:cubicBezTo>
                  <a:cubicBezTo>
                    <a:pt x="545" y="1858"/>
                    <a:pt x="554" y="1857"/>
                    <a:pt x="563" y="1857"/>
                  </a:cubicBezTo>
                  <a:cubicBezTo>
                    <a:pt x="688" y="1857"/>
                    <a:pt x="754" y="1937"/>
                    <a:pt x="810" y="2049"/>
                  </a:cubicBezTo>
                  <a:cubicBezTo>
                    <a:pt x="971" y="2302"/>
                    <a:pt x="1172" y="2387"/>
                    <a:pt x="1389" y="2387"/>
                  </a:cubicBezTo>
                  <a:cubicBezTo>
                    <a:pt x="1510" y="2387"/>
                    <a:pt x="1635" y="2361"/>
                    <a:pt x="1763" y="2323"/>
                  </a:cubicBezTo>
                  <a:cubicBezTo>
                    <a:pt x="1870" y="2227"/>
                    <a:pt x="1989" y="2156"/>
                    <a:pt x="2084" y="2073"/>
                  </a:cubicBezTo>
                  <a:cubicBezTo>
                    <a:pt x="2197" y="1952"/>
                    <a:pt x="2310" y="1864"/>
                    <a:pt x="2437" y="1864"/>
                  </a:cubicBezTo>
                  <a:cubicBezTo>
                    <a:pt x="2498" y="1864"/>
                    <a:pt x="2563" y="1884"/>
                    <a:pt x="2632" y="1930"/>
                  </a:cubicBezTo>
                  <a:cubicBezTo>
                    <a:pt x="2715" y="1906"/>
                    <a:pt x="2787" y="1858"/>
                    <a:pt x="2858" y="1811"/>
                  </a:cubicBezTo>
                  <a:cubicBezTo>
                    <a:pt x="3251" y="1084"/>
                    <a:pt x="3203" y="823"/>
                    <a:pt x="2608" y="465"/>
                  </a:cubicBezTo>
                  <a:cubicBezTo>
                    <a:pt x="2441" y="370"/>
                    <a:pt x="2346" y="251"/>
                    <a:pt x="2298" y="61"/>
                  </a:cubicBezTo>
                  <a:cubicBezTo>
                    <a:pt x="2203" y="37"/>
                    <a:pt x="2132" y="37"/>
                    <a:pt x="2060" y="25"/>
                  </a:cubicBezTo>
                  <a:cubicBezTo>
                    <a:pt x="2045" y="9"/>
                    <a:pt x="2031" y="0"/>
                    <a:pt x="20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677178" y="-1348176"/>
              <a:ext cx="89851" cy="87611"/>
            </a:xfrm>
            <a:custGeom>
              <a:avLst/>
              <a:gdLst/>
              <a:ahLst/>
              <a:cxnLst/>
              <a:rect l="l" t="t" r="r" b="b"/>
              <a:pathLst>
                <a:path w="2847" h="2776" extrusionOk="0">
                  <a:moveTo>
                    <a:pt x="2190" y="0"/>
                  </a:moveTo>
                  <a:cubicBezTo>
                    <a:pt x="2141" y="0"/>
                    <a:pt x="2086" y="8"/>
                    <a:pt x="2025" y="25"/>
                  </a:cubicBezTo>
                  <a:cubicBezTo>
                    <a:pt x="1882" y="109"/>
                    <a:pt x="1751" y="216"/>
                    <a:pt x="1572" y="240"/>
                  </a:cubicBezTo>
                  <a:cubicBezTo>
                    <a:pt x="1538" y="236"/>
                    <a:pt x="1506" y="234"/>
                    <a:pt x="1474" y="234"/>
                  </a:cubicBezTo>
                  <a:cubicBezTo>
                    <a:pt x="1136" y="234"/>
                    <a:pt x="910" y="458"/>
                    <a:pt x="703" y="752"/>
                  </a:cubicBezTo>
                  <a:lnTo>
                    <a:pt x="262" y="752"/>
                  </a:lnTo>
                  <a:cubicBezTo>
                    <a:pt x="239" y="728"/>
                    <a:pt x="215" y="713"/>
                    <a:pt x="188" y="713"/>
                  </a:cubicBezTo>
                  <a:cubicBezTo>
                    <a:pt x="161" y="713"/>
                    <a:pt x="131" y="728"/>
                    <a:pt x="96" y="764"/>
                  </a:cubicBezTo>
                  <a:cubicBezTo>
                    <a:pt x="48" y="835"/>
                    <a:pt x="48" y="930"/>
                    <a:pt x="60" y="1025"/>
                  </a:cubicBezTo>
                  <a:cubicBezTo>
                    <a:pt x="120" y="1133"/>
                    <a:pt x="179" y="1228"/>
                    <a:pt x="286" y="1287"/>
                  </a:cubicBezTo>
                  <a:cubicBezTo>
                    <a:pt x="334" y="1287"/>
                    <a:pt x="358" y="1323"/>
                    <a:pt x="346" y="1347"/>
                  </a:cubicBezTo>
                  <a:cubicBezTo>
                    <a:pt x="341" y="1353"/>
                    <a:pt x="338" y="1357"/>
                    <a:pt x="335" y="1361"/>
                  </a:cubicBezTo>
                  <a:lnTo>
                    <a:pt x="335" y="1361"/>
                  </a:lnTo>
                  <a:cubicBezTo>
                    <a:pt x="335" y="1353"/>
                    <a:pt x="329" y="1343"/>
                    <a:pt x="310" y="1335"/>
                  </a:cubicBezTo>
                  <a:cubicBezTo>
                    <a:pt x="298" y="1329"/>
                    <a:pt x="280" y="1326"/>
                    <a:pt x="262" y="1326"/>
                  </a:cubicBezTo>
                  <a:cubicBezTo>
                    <a:pt x="245" y="1326"/>
                    <a:pt x="227" y="1329"/>
                    <a:pt x="215" y="1335"/>
                  </a:cubicBezTo>
                  <a:cubicBezTo>
                    <a:pt x="1" y="1454"/>
                    <a:pt x="60" y="1621"/>
                    <a:pt x="120" y="1799"/>
                  </a:cubicBezTo>
                  <a:cubicBezTo>
                    <a:pt x="348" y="1869"/>
                    <a:pt x="477" y="2213"/>
                    <a:pt x="729" y="2213"/>
                  </a:cubicBezTo>
                  <a:cubicBezTo>
                    <a:pt x="779" y="2213"/>
                    <a:pt x="833" y="2200"/>
                    <a:pt x="893" y="2168"/>
                  </a:cubicBezTo>
                  <a:cubicBezTo>
                    <a:pt x="1070" y="2016"/>
                    <a:pt x="875" y="1585"/>
                    <a:pt x="1167" y="1585"/>
                  </a:cubicBezTo>
                  <a:cubicBezTo>
                    <a:pt x="1171" y="1585"/>
                    <a:pt x="1175" y="1585"/>
                    <a:pt x="1179" y="1585"/>
                  </a:cubicBezTo>
                  <a:cubicBezTo>
                    <a:pt x="1370" y="1597"/>
                    <a:pt x="1703" y="1645"/>
                    <a:pt x="1667" y="2049"/>
                  </a:cubicBezTo>
                  <a:cubicBezTo>
                    <a:pt x="2013" y="2288"/>
                    <a:pt x="2358" y="2526"/>
                    <a:pt x="2703" y="2776"/>
                  </a:cubicBezTo>
                  <a:cubicBezTo>
                    <a:pt x="2846" y="2335"/>
                    <a:pt x="2144" y="2109"/>
                    <a:pt x="2560" y="1656"/>
                  </a:cubicBezTo>
                  <a:cubicBezTo>
                    <a:pt x="2537" y="1430"/>
                    <a:pt x="2108" y="1359"/>
                    <a:pt x="2406" y="1025"/>
                  </a:cubicBezTo>
                  <a:cubicBezTo>
                    <a:pt x="2429" y="930"/>
                    <a:pt x="2441" y="859"/>
                    <a:pt x="2429" y="764"/>
                  </a:cubicBezTo>
                  <a:cubicBezTo>
                    <a:pt x="2287" y="621"/>
                    <a:pt x="2382" y="561"/>
                    <a:pt x="2501" y="502"/>
                  </a:cubicBezTo>
                  <a:cubicBezTo>
                    <a:pt x="2520" y="178"/>
                    <a:pt x="2419" y="0"/>
                    <a:pt x="2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560315" y="-1327852"/>
              <a:ext cx="79310" cy="82088"/>
            </a:xfrm>
            <a:custGeom>
              <a:avLst/>
              <a:gdLst/>
              <a:ahLst/>
              <a:cxnLst/>
              <a:rect l="l" t="t" r="r" b="b"/>
              <a:pathLst>
                <a:path w="2513" h="2601" extrusionOk="0">
                  <a:moveTo>
                    <a:pt x="2182" y="0"/>
                  </a:moveTo>
                  <a:cubicBezTo>
                    <a:pt x="1997" y="0"/>
                    <a:pt x="1916" y="296"/>
                    <a:pt x="1733" y="296"/>
                  </a:cubicBezTo>
                  <a:cubicBezTo>
                    <a:pt x="1699" y="296"/>
                    <a:pt x="1662" y="286"/>
                    <a:pt x="1620" y="262"/>
                  </a:cubicBezTo>
                  <a:cubicBezTo>
                    <a:pt x="1584" y="155"/>
                    <a:pt x="1489" y="143"/>
                    <a:pt x="1382" y="143"/>
                  </a:cubicBezTo>
                  <a:cubicBezTo>
                    <a:pt x="1156" y="191"/>
                    <a:pt x="1239" y="512"/>
                    <a:pt x="1072" y="631"/>
                  </a:cubicBezTo>
                  <a:cubicBezTo>
                    <a:pt x="1002" y="631"/>
                    <a:pt x="926" y="781"/>
                    <a:pt x="855" y="781"/>
                  </a:cubicBezTo>
                  <a:cubicBezTo>
                    <a:pt x="818" y="781"/>
                    <a:pt x="783" y="741"/>
                    <a:pt x="751" y="620"/>
                  </a:cubicBezTo>
                  <a:cubicBezTo>
                    <a:pt x="731" y="617"/>
                    <a:pt x="712" y="615"/>
                    <a:pt x="692" y="615"/>
                  </a:cubicBezTo>
                  <a:cubicBezTo>
                    <a:pt x="548" y="615"/>
                    <a:pt x="414" y="689"/>
                    <a:pt x="298" y="762"/>
                  </a:cubicBezTo>
                  <a:cubicBezTo>
                    <a:pt x="1" y="1072"/>
                    <a:pt x="263" y="1132"/>
                    <a:pt x="465" y="1251"/>
                  </a:cubicBezTo>
                  <a:cubicBezTo>
                    <a:pt x="644" y="1370"/>
                    <a:pt x="1013" y="1417"/>
                    <a:pt x="965" y="1572"/>
                  </a:cubicBezTo>
                  <a:cubicBezTo>
                    <a:pt x="846" y="1882"/>
                    <a:pt x="1025" y="2215"/>
                    <a:pt x="846" y="2501"/>
                  </a:cubicBezTo>
                  <a:cubicBezTo>
                    <a:pt x="855" y="2502"/>
                    <a:pt x="863" y="2503"/>
                    <a:pt x="871" y="2503"/>
                  </a:cubicBezTo>
                  <a:cubicBezTo>
                    <a:pt x="1019" y="2503"/>
                    <a:pt x="1078" y="2308"/>
                    <a:pt x="1179" y="2263"/>
                  </a:cubicBezTo>
                  <a:cubicBezTo>
                    <a:pt x="1263" y="2144"/>
                    <a:pt x="1429" y="2167"/>
                    <a:pt x="1501" y="2025"/>
                  </a:cubicBezTo>
                  <a:cubicBezTo>
                    <a:pt x="1477" y="1882"/>
                    <a:pt x="1227" y="1858"/>
                    <a:pt x="1346" y="1620"/>
                  </a:cubicBezTo>
                  <a:lnTo>
                    <a:pt x="1346" y="1620"/>
                  </a:lnTo>
                  <a:cubicBezTo>
                    <a:pt x="1596" y="1786"/>
                    <a:pt x="1787" y="2001"/>
                    <a:pt x="1834" y="2322"/>
                  </a:cubicBezTo>
                  <a:cubicBezTo>
                    <a:pt x="1852" y="2468"/>
                    <a:pt x="1871" y="2600"/>
                    <a:pt x="1975" y="2600"/>
                  </a:cubicBezTo>
                  <a:cubicBezTo>
                    <a:pt x="2007" y="2600"/>
                    <a:pt x="2046" y="2588"/>
                    <a:pt x="2096" y="2560"/>
                  </a:cubicBezTo>
                  <a:cubicBezTo>
                    <a:pt x="2203" y="2513"/>
                    <a:pt x="2358" y="2536"/>
                    <a:pt x="2358" y="2370"/>
                  </a:cubicBezTo>
                  <a:cubicBezTo>
                    <a:pt x="2358" y="2108"/>
                    <a:pt x="2096" y="2298"/>
                    <a:pt x="2013" y="2144"/>
                  </a:cubicBezTo>
                  <a:cubicBezTo>
                    <a:pt x="2096" y="1965"/>
                    <a:pt x="2191" y="1786"/>
                    <a:pt x="2394" y="1763"/>
                  </a:cubicBezTo>
                  <a:cubicBezTo>
                    <a:pt x="2477" y="1667"/>
                    <a:pt x="2477" y="1596"/>
                    <a:pt x="2418" y="1501"/>
                  </a:cubicBezTo>
                  <a:cubicBezTo>
                    <a:pt x="2312" y="1384"/>
                    <a:pt x="2216" y="1231"/>
                    <a:pt x="2046" y="1231"/>
                  </a:cubicBezTo>
                  <a:cubicBezTo>
                    <a:pt x="2024" y="1231"/>
                    <a:pt x="2001" y="1233"/>
                    <a:pt x="1977" y="1239"/>
                  </a:cubicBezTo>
                  <a:cubicBezTo>
                    <a:pt x="1967" y="1280"/>
                    <a:pt x="1920" y="1312"/>
                    <a:pt x="1909" y="1312"/>
                  </a:cubicBezTo>
                  <a:cubicBezTo>
                    <a:pt x="1907" y="1312"/>
                    <a:pt x="1906" y="1312"/>
                    <a:pt x="1906" y="1310"/>
                  </a:cubicBezTo>
                  <a:cubicBezTo>
                    <a:pt x="1894" y="1239"/>
                    <a:pt x="1906" y="1167"/>
                    <a:pt x="1965" y="1120"/>
                  </a:cubicBezTo>
                  <a:cubicBezTo>
                    <a:pt x="2084" y="1036"/>
                    <a:pt x="2060" y="822"/>
                    <a:pt x="2180" y="739"/>
                  </a:cubicBezTo>
                  <a:lnTo>
                    <a:pt x="2180" y="739"/>
                  </a:lnTo>
                  <a:cubicBezTo>
                    <a:pt x="2096" y="834"/>
                    <a:pt x="2120" y="929"/>
                    <a:pt x="2191" y="1001"/>
                  </a:cubicBezTo>
                  <a:cubicBezTo>
                    <a:pt x="2322" y="917"/>
                    <a:pt x="2513" y="870"/>
                    <a:pt x="2513" y="631"/>
                  </a:cubicBezTo>
                  <a:cubicBezTo>
                    <a:pt x="2501" y="477"/>
                    <a:pt x="2370" y="405"/>
                    <a:pt x="2322" y="262"/>
                  </a:cubicBezTo>
                  <a:cubicBezTo>
                    <a:pt x="2287" y="167"/>
                    <a:pt x="2263" y="60"/>
                    <a:pt x="2191" y="0"/>
                  </a:cubicBezTo>
                  <a:cubicBezTo>
                    <a:pt x="2188" y="0"/>
                    <a:pt x="2185" y="0"/>
                    <a:pt x="21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81417" y="-1129914"/>
              <a:ext cx="115005" cy="90672"/>
            </a:xfrm>
            <a:custGeom>
              <a:avLst/>
              <a:gdLst/>
              <a:ahLst/>
              <a:cxnLst/>
              <a:rect l="l" t="t" r="r" b="b"/>
              <a:pathLst>
                <a:path w="3644" h="2873" extrusionOk="0">
                  <a:moveTo>
                    <a:pt x="3449" y="1"/>
                  </a:moveTo>
                  <a:cubicBezTo>
                    <a:pt x="3370" y="1"/>
                    <a:pt x="3270" y="58"/>
                    <a:pt x="3156" y="158"/>
                  </a:cubicBezTo>
                  <a:cubicBezTo>
                    <a:pt x="2929" y="313"/>
                    <a:pt x="2632" y="253"/>
                    <a:pt x="2489" y="539"/>
                  </a:cubicBezTo>
                  <a:cubicBezTo>
                    <a:pt x="2417" y="670"/>
                    <a:pt x="1822" y="1146"/>
                    <a:pt x="1667" y="1170"/>
                  </a:cubicBezTo>
                  <a:cubicBezTo>
                    <a:pt x="1536" y="1206"/>
                    <a:pt x="1441" y="1289"/>
                    <a:pt x="1441" y="1408"/>
                  </a:cubicBezTo>
                  <a:cubicBezTo>
                    <a:pt x="1438" y="1485"/>
                    <a:pt x="1458" y="1508"/>
                    <a:pt x="1489" y="1508"/>
                  </a:cubicBezTo>
                  <a:cubicBezTo>
                    <a:pt x="1537" y="1508"/>
                    <a:pt x="1612" y="1451"/>
                    <a:pt x="1665" y="1451"/>
                  </a:cubicBezTo>
                  <a:cubicBezTo>
                    <a:pt x="1699" y="1451"/>
                    <a:pt x="1723" y="1474"/>
                    <a:pt x="1727" y="1551"/>
                  </a:cubicBezTo>
                  <a:cubicBezTo>
                    <a:pt x="1617" y="1737"/>
                    <a:pt x="1467" y="1802"/>
                    <a:pt x="1296" y="1802"/>
                  </a:cubicBezTo>
                  <a:cubicBezTo>
                    <a:pt x="1281" y="1802"/>
                    <a:pt x="1266" y="1802"/>
                    <a:pt x="1251" y="1801"/>
                  </a:cubicBezTo>
                  <a:cubicBezTo>
                    <a:pt x="1189" y="1746"/>
                    <a:pt x="1128" y="1716"/>
                    <a:pt x="1069" y="1716"/>
                  </a:cubicBezTo>
                  <a:cubicBezTo>
                    <a:pt x="1012" y="1716"/>
                    <a:pt x="957" y="1743"/>
                    <a:pt x="905" y="1801"/>
                  </a:cubicBezTo>
                  <a:cubicBezTo>
                    <a:pt x="732" y="2090"/>
                    <a:pt x="488" y="2184"/>
                    <a:pt x="212" y="2184"/>
                  </a:cubicBezTo>
                  <a:cubicBezTo>
                    <a:pt x="147" y="2184"/>
                    <a:pt x="80" y="2179"/>
                    <a:pt x="12" y="2170"/>
                  </a:cubicBezTo>
                  <a:lnTo>
                    <a:pt x="12" y="2170"/>
                  </a:lnTo>
                  <a:cubicBezTo>
                    <a:pt x="0" y="2444"/>
                    <a:pt x="191" y="2587"/>
                    <a:pt x="298" y="2777"/>
                  </a:cubicBezTo>
                  <a:cubicBezTo>
                    <a:pt x="378" y="2837"/>
                    <a:pt x="442" y="2863"/>
                    <a:pt x="495" y="2863"/>
                  </a:cubicBezTo>
                  <a:cubicBezTo>
                    <a:pt x="629" y="2863"/>
                    <a:pt x="684" y="2695"/>
                    <a:pt x="727" y="2515"/>
                  </a:cubicBezTo>
                  <a:cubicBezTo>
                    <a:pt x="810" y="2468"/>
                    <a:pt x="536" y="2396"/>
                    <a:pt x="750" y="2360"/>
                  </a:cubicBezTo>
                  <a:cubicBezTo>
                    <a:pt x="757" y="2360"/>
                    <a:pt x="763" y="2360"/>
                    <a:pt x="769" y="2360"/>
                  </a:cubicBezTo>
                  <a:cubicBezTo>
                    <a:pt x="950" y="2360"/>
                    <a:pt x="906" y="2531"/>
                    <a:pt x="941" y="2658"/>
                  </a:cubicBezTo>
                  <a:cubicBezTo>
                    <a:pt x="998" y="2812"/>
                    <a:pt x="1060" y="2873"/>
                    <a:pt x="1127" y="2873"/>
                  </a:cubicBezTo>
                  <a:cubicBezTo>
                    <a:pt x="1199" y="2873"/>
                    <a:pt x="1277" y="2800"/>
                    <a:pt x="1358" y="2694"/>
                  </a:cubicBezTo>
                  <a:cubicBezTo>
                    <a:pt x="1584" y="2456"/>
                    <a:pt x="1965" y="2360"/>
                    <a:pt x="1834" y="1860"/>
                  </a:cubicBezTo>
                  <a:cubicBezTo>
                    <a:pt x="1836" y="1860"/>
                    <a:pt x="1839" y="1860"/>
                    <a:pt x="1841" y="1860"/>
                  </a:cubicBezTo>
                  <a:cubicBezTo>
                    <a:pt x="1994" y="1860"/>
                    <a:pt x="1984" y="2163"/>
                    <a:pt x="2066" y="2163"/>
                  </a:cubicBezTo>
                  <a:cubicBezTo>
                    <a:pt x="2087" y="2163"/>
                    <a:pt x="2116" y="2141"/>
                    <a:pt x="2155" y="2087"/>
                  </a:cubicBezTo>
                  <a:cubicBezTo>
                    <a:pt x="2298" y="1884"/>
                    <a:pt x="2786" y="2051"/>
                    <a:pt x="2572" y="1551"/>
                  </a:cubicBezTo>
                  <a:cubicBezTo>
                    <a:pt x="2560" y="1527"/>
                    <a:pt x="2548" y="1503"/>
                    <a:pt x="2536" y="1491"/>
                  </a:cubicBezTo>
                  <a:cubicBezTo>
                    <a:pt x="2382" y="1348"/>
                    <a:pt x="2417" y="1253"/>
                    <a:pt x="2548" y="1146"/>
                  </a:cubicBezTo>
                  <a:cubicBezTo>
                    <a:pt x="2572" y="1098"/>
                    <a:pt x="2620" y="1075"/>
                    <a:pt x="2655" y="1039"/>
                  </a:cubicBezTo>
                  <a:cubicBezTo>
                    <a:pt x="2718" y="1007"/>
                    <a:pt x="2781" y="963"/>
                    <a:pt x="2836" y="963"/>
                  </a:cubicBezTo>
                  <a:cubicBezTo>
                    <a:pt x="2884" y="963"/>
                    <a:pt x="2925" y="998"/>
                    <a:pt x="2953" y="1110"/>
                  </a:cubicBezTo>
                  <a:cubicBezTo>
                    <a:pt x="2973" y="1199"/>
                    <a:pt x="2984" y="1289"/>
                    <a:pt x="3063" y="1289"/>
                  </a:cubicBezTo>
                  <a:cubicBezTo>
                    <a:pt x="3079" y="1289"/>
                    <a:pt x="3098" y="1285"/>
                    <a:pt x="3120" y="1277"/>
                  </a:cubicBezTo>
                  <a:cubicBezTo>
                    <a:pt x="3139" y="1257"/>
                    <a:pt x="3162" y="1250"/>
                    <a:pt x="3186" y="1250"/>
                  </a:cubicBezTo>
                  <a:cubicBezTo>
                    <a:pt x="3266" y="1250"/>
                    <a:pt x="3366" y="1335"/>
                    <a:pt x="3446" y="1335"/>
                  </a:cubicBezTo>
                  <a:cubicBezTo>
                    <a:pt x="3501" y="1335"/>
                    <a:pt x="3547" y="1294"/>
                    <a:pt x="3572" y="1158"/>
                  </a:cubicBezTo>
                  <a:cubicBezTo>
                    <a:pt x="3632" y="932"/>
                    <a:pt x="3501" y="836"/>
                    <a:pt x="3406" y="741"/>
                  </a:cubicBezTo>
                  <a:cubicBezTo>
                    <a:pt x="3322" y="658"/>
                    <a:pt x="3156" y="717"/>
                    <a:pt x="3096" y="610"/>
                  </a:cubicBezTo>
                  <a:lnTo>
                    <a:pt x="3096" y="610"/>
                  </a:lnTo>
                  <a:cubicBezTo>
                    <a:pt x="3141" y="619"/>
                    <a:pt x="3193" y="642"/>
                    <a:pt x="3257" y="642"/>
                  </a:cubicBezTo>
                  <a:cubicBezTo>
                    <a:pt x="3278" y="642"/>
                    <a:pt x="3299" y="640"/>
                    <a:pt x="3322" y="634"/>
                  </a:cubicBezTo>
                  <a:cubicBezTo>
                    <a:pt x="3453" y="598"/>
                    <a:pt x="3572" y="539"/>
                    <a:pt x="3644" y="384"/>
                  </a:cubicBezTo>
                  <a:cubicBezTo>
                    <a:pt x="3630" y="113"/>
                    <a:pt x="3559" y="1"/>
                    <a:pt x="3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723760" y="-1236552"/>
              <a:ext cx="68801" cy="41344"/>
            </a:xfrm>
            <a:custGeom>
              <a:avLst/>
              <a:gdLst/>
              <a:ahLst/>
              <a:cxnLst/>
              <a:rect l="l" t="t" r="r" b="b"/>
              <a:pathLst>
                <a:path w="2180" h="1310" extrusionOk="0">
                  <a:moveTo>
                    <a:pt x="275" y="1"/>
                  </a:moveTo>
                  <a:cubicBezTo>
                    <a:pt x="1" y="322"/>
                    <a:pt x="275" y="739"/>
                    <a:pt x="120" y="1084"/>
                  </a:cubicBezTo>
                  <a:cubicBezTo>
                    <a:pt x="287" y="1147"/>
                    <a:pt x="572" y="1309"/>
                    <a:pt x="664" y="1309"/>
                  </a:cubicBezTo>
                  <a:cubicBezTo>
                    <a:pt x="678" y="1309"/>
                    <a:pt x="687" y="1306"/>
                    <a:pt x="691" y="1298"/>
                  </a:cubicBezTo>
                  <a:cubicBezTo>
                    <a:pt x="810" y="1109"/>
                    <a:pt x="931" y="1048"/>
                    <a:pt x="1051" y="1048"/>
                  </a:cubicBezTo>
                  <a:cubicBezTo>
                    <a:pt x="1256" y="1048"/>
                    <a:pt x="1461" y="1224"/>
                    <a:pt x="1656" y="1239"/>
                  </a:cubicBezTo>
                  <a:cubicBezTo>
                    <a:pt x="1799" y="1108"/>
                    <a:pt x="1965" y="1001"/>
                    <a:pt x="2120" y="882"/>
                  </a:cubicBezTo>
                  <a:lnTo>
                    <a:pt x="2156" y="834"/>
                  </a:lnTo>
                  <a:cubicBezTo>
                    <a:pt x="2180" y="798"/>
                    <a:pt x="2156" y="775"/>
                    <a:pt x="2132" y="739"/>
                  </a:cubicBezTo>
                  <a:cubicBezTo>
                    <a:pt x="1836" y="495"/>
                    <a:pt x="1534" y="247"/>
                    <a:pt x="1220" y="247"/>
                  </a:cubicBezTo>
                  <a:cubicBezTo>
                    <a:pt x="953" y="247"/>
                    <a:pt x="679" y="426"/>
                    <a:pt x="394" y="941"/>
                  </a:cubicBezTo>
                  <a:cubicBezTo>
                    <a:pt x="394" y="465"/>
                    <a:pt x="608" y="144"/>
                    <a:pt x="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629082" y="-1324476"/>
              <a:ext cx="58638" cy="57913"/>
            </a:xfrm>
            <a:custGeom>
              <a:avLst/>
              <a:gdLst/>
              <a:ahLst/>
              <a:cxnLst/>
              <a:rect l="l" t="t" r="r" b="b"/>
              <a:pathLst>
                <a:path w="1858" h="1835" extrusionOk="0">
                  <a:moveTo>
                    <a:pt x="1655" y="1"/>
                  </a:moveTo>
                  <a:cubicBezTo>
                    <a:pt x="1332" y="34"/>
                    <a:pt x="1009" y="125"/>
                    <a:pt x="682" y="125"/>
                  </a:cubicBezTo>
                  <a:cubicBezTo>
                    <a:pt x="539" y="125"/>
                    <a:pt x="395" y="107"/>
                    <a:pt x="251" y="60"/>
                  </a:cubicBezTo>
                  <a:cubicBezTo>
                    <a:pt x="234" y="54"/>
                    <a:pt x="219" y="51"/>
                    <a:pt x="204" y="51"/>
                  </a:cubicBezTo>
                  <a:cubicBezTo>
                    <a:pt x="112" y="51"/>
                    <a:pt x="52" y="168"/>
                    <a:pt x="1" y="251"/>
                  </a:cubicBezTo>
                  <a:cubicBezTo>
                    <a:pt x="120" y="346"/>
                    <a:pt x="215" y="417"/>
                    <a:pt x="334" y="513"/>
                  </a:cubicBezTo>
                  <a:cubicBezTo>
                    <a:pt x="355" y="511"/>
                    <a:pt x="375" y="511"/>
                    <a:pt x="394" y="511"/>
                  </a:cubicBezTo>
                  <a:cubicBezTo>
                    <a:pt x="1149" y="511"/>
                    <a:pt x="1021" y="1393"/>
                    <a:pt x="1358" y="1834"/>
                  </a:cubicBezTo>
                  <a:cubicBezTo>
                    <a:pt x="1655" y="1667"/>
                    <a:pt x="1441" y="1251"/>
                    <a:pt x="1655" y="1025"/>
                  </a:cubicBezTo>
                  <a:cubicBezTo>
                    <a:pt x="1798" y="941"/>
                    <a:pt x="1572" y="715"/>
                    <a:pt x="1763" y="644"/>
                  </a:cubicBezTo>
                  <a:cubicBezTo>
                    <a:pt x="1858" y="465"/>
                    <a:pt x="1655" y="394"/>
                    <a:pt x="1655" y="251"/>
                  </a:cubicBezTo>
                  <a:lnTo>
                    <a:pt x="1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667111" y="-1192148"/>
              <a:ext cx="53305" cy="38314"/>
            </a:xfrm>
            <a:custGeom>
              <a:avLst/>
              <a:gdLst/>
              <a:ahLst/>
              <a:cxnLst/>
              <a:rect l="l" t="t" r="r" b="b"/>
              <a:pathLst>
                <a:path w="1689" h="1214" extrusionOk="0">
                  <a:moveTo>
                    <a:pt x="1075" y="1"/>
                  </a:moveTo>
                  <a:cubicBezTo>
                    <a:pt x="851" y="1"/>
                    <a:pt x="680" y="298"/>
                    <a:pt x="461" y="298"/>
                  </a:cubicBezTo>
                  <a:cubicBezTo>
                    <a:pt x="434" y="298"/>
                    <a:pt x="407" y="294"/>
                    <a:pt x="379" y="284"/>
                  </a:cubicBezTo>
                  <a:cubicBezTo>
                    <a:pt x="317" y="264"/>
                    <a:pt x="264" y="255"/>
                    <a:pt x="221" y="255"/>
                  </a:cubicBezTo>
                  <a:cubicBezTo>
                    <a:pt x="7" y="255"/>
                    <a:pt x="0" y="478"/>
                    <a:pt x="10" y="725"/>
                  </a:cubicBezTo>
                  <a:cubicBezTo>
                    <a:pt x="58" y="749"/>
                    <a:pt x="93" y="784"/>
                    <a:pt x="141" y="784"/>
                  </a:cubicBezTo>
                  <a:cubicBezTo>
                    <a:pt x="242" y="772"/>
                    <a:pt x="343" y="749"/>
                    <a:pt x="442" y="749"/>
                  </a:cubicBezTo>
                  <a:cubicBezTo>
                    <a:pt x="540" y="749"/>
                    <a:pt x="635" y="772"/>
                    <a:pt x="724" y="856"/>
                  </a:cubicBezTo>
                  <a:cubicBezTo>
                    <a:pt x="736" y="903"/>
                    <a:pt x="772" y="939"/>
                    <a:pt x="796" y="975"/>
                  </a:cubicBezTo>
                  <a:cubicBezTo>
                    <a:pt x="807" y="973"/>
                    <a:pt x="818" y="972"/>
                    <a:pt x="828" y="972"/>
                  </a:cubicBezTo>
                  <a:cubicBezTo>
                    <a:pt x="981" y="972"/>
                    <a:pt x="1032" y="1202"/>
                    <a:pt x="1177" y="1213"/>
                  </a:cubicBezTo>
                  <a:cubicBezTo>
                    <a:pt x="1260" y="1094"/>
                    <a:pt x="1308" y="915"/>
                    <a:pt x="1474" y="856"/>
                  </a:cubicBezTo>
                  <a:cubicBezTo>
                    <a:pt x="1498" y="808"/>
                    <a:pt x="1546" y="761"/>
                    <a:pt x="1570" y="701"/>
                  </a:cubicBezTo>
                  <a:cubicBezTo>
                    <a:pt x="1641" y="546"/>
                    <a:pt x="1689" y="380"/>
                    <a:pt x="1570" y="213"/>
                  </a:cubicBezTo>
                  <a:cubicBezTo>
                    <a:pt x="1554" y="213"/>
                    <a:pt x="1539" y="213"/>
                    <a:pt x="1524" y="213"/>
                  </a:cubicBezTo>
                  <a:cubicBezTo>
                    <a:pt x="1409" y="213"/>
                    <a:pt x="1298" y="204"/>
                    <a:pt x="1224" y="46"/>
                  </a:cubicBezTo>
                  <a:cubicBezTo>
                    <a:pt x="1172" y="14"/>
                    <a:pt x="1122" y="1"/>
                    <a:pt x="1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716248" y="-1371972"/>
              <a:ext cx="57913" cy="58828"/>
            </a:xfrm>
            <a:custGeom>
              <a:avLst/>
              <a:gdLst/>
              <a:ahLst/>
              <a:cxnLst/>
              <a:rect l="l" t="t" r="r" b="b"/>
              <a:pathLst>
                <a:path w="1835" h="1864" extrusionOk="0">
                  <a:moveTo>
                    <a:pt x="986" y="0"/>
                  </a:moveTo>
                  <a:cubicBezTo>
                    <a:pt x="856" y="0"/>
                    <a:pt x="727" y="77"/>
                    <a:pt x="597" y="77"/>
                  </a:cubicBezTo>
                  <a:cubicBezTo>
                    <a:pt x="569" y="77"/>
                    <a:pt x="541" y="74"/>
                    <a:pt x="513" y="65"/>
                  </a:cubicBezTo>
                  <a:cubicBezTo>
                    <a:pt x="502" y="63"/>
                    <a:pt x="492" y="62"/>
                    <a:pt x="482" y="62"/>
                  </a:cubicBezTo>
                  <a:cubicBezTo>
                    <a:pt x="379" y="62"/>
                    <a:pt x="303" y="165"/>
                    <a:pt x="227" y="220"/>
                  </a:cubicBezTo>
                  <a:cubicBezTo>
                    <a:pt x="120" y="267"/>
                    <a:pt x="48" y="363"/>
                    <a:pt x="1" y="482"/>
                  </a:cubicBezTo>
                  <a:cubicBezTo>
                    <a:pt x="13" y="565"/>
                    <a:pt x="60" y="625"/>
                    <a:pt x="120" y="672"/>
                  </a:cubicBezTo>
                  <a:cubicBezTo>
                    <a:pt x="251" y="744"/>
                    <a:pt x="394" y="744"/>
                    <a:pt x="525" y="803"/>
                  </a:cubicBezTo>
                  <a:cubicBezTo>
                    <a:pt x="608" y="851"/>
                    <a:pt x="703" y="863"/>
                    <a:pt x="787" y="863"/>
                  </a:cubicBezTo>
                  <a:cubicBezTo>
                    <a:pt x="836" y="843"/>
                    <a:pt x="880" y="834"/>
                    <a:pt x="919" y="834"/>
                  </a:cubicBezTo>
                  <a:cubicBezTo>
                    <a:pt x="1112" y="834"/>
                    <a:pt x="1180" y="1055"/>
                    <a:pt x="1239" y="1244"/>
                  </a:cubicBezTo>
                  <a:cubicBezTo>
                    <a:pt x="1251" y="1363"/>
                    <a:pt x="1179" y="1422"/>
                    <a:pt x="1096" y="1482"/>
                  </a:cubicBezTo>
                  <a:lnTo>
                    <a:pt x="1096" y="1732"/>
                  </a:lnTo>
                  <a:cubicBezTo>
                    <a:pt x="1084" y="1732"/>
                    <a:pt x="1072" y="1744"/>
                    <a:pt x="1072" y="1779"/>
                  </a:cubicBezTo>
                  <a:cubicBezTo>
                    <a:pt x="1072" y="1803"/>
                    <a:pt x="1084" y="1827"/>
                    <a:pt x="1120" y="1863"/>
                  </a:cubicBezTo>
                  <a:cubicBezTo>
                    <a:pt x="1131" y="1864"/>
                    <a:pt x="1142" y="1864"/>
                    <a:pt x="1152" y="1864"/>
                  </a:cubicBezTo>
                  <a:cubicBezTo>
                    <a:pt x="1471" y="1864"/>
                    <a:pt x="1556" y="1524"/>
                    <a:pt x="1775" y="1351"/>
                  </a:cubicBezTo>
                  <a:cubicBezTo>
                    <a:pt x="1834" y="1041"/>
                    <a:pt x="1596" y="934"/>
                    <a:pt x="1441" y="756"/>
                  </a:cubicBezTo>
                  <a:cubicBezTo>
                    <a:pt x="1322" y="672"/>
                    <a:pt x="1346" y="553"/>
                    <a:pt x="1382" y="434"/>
                  </a:cubicBezTo>
                  <a:cubicBezTo>
                    <a:pt x="1406" y="315"/>
                    <a:pt x="1358" y="208"/>
                    <a:pt x="1287" y="136"/>
                  </a:cubicBezTo>
                  <a:cubicBezTo>
                    <a:pt x="1227" y="89"/>
                    <a:pt x="1168" y="53"/>
                    <a:pt x="1084" y="17"/>
                  </a:cubicBezTo>
                  <a:cubicBezTo>
                    <a:pt x="1052" y="5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579850" y="-1149386"/>
              <a:ext cx="47024" cy="56019"/>
            </a:xfrm>
            <a:custGeom>
              <a:avLst/>
              <a:gdLst/>
              <a:ahLst/>
              <a:cxnLst/>
              <a:rect l="l" t="t" r="r" b="b"/>
              <a:pathLst>
                <a:path w="1490" h="1775" extrusionOk="0">
                  <a:moveTo>
                    <a:pt x="1120" y="1"/>
                  </a:moveTo>
                  <a:cubicBezTo>
                    <a:pt x="904" y="217"/>
                    <a:pt x="708" y="462"/>
                    <a:pt x="390" y="462"/>
                  </a:cubicBezTo>
                  <a:cubicBezTo>
                    <a:pt x="357" y="462"/>
                    <a:pt x="322" y="459"/>
                    <a:pt x="287" y="453"/>
                  </a:cubicBezTo>
                  <a:cubicBezTo>
                    <a:pt x="274" y="451"/>
                    <a:pt x="262" y="450"/>
                    <a:pt x="250" y="450"/>
                  </a:cubicBezTo>
                  <a:cubicBezTo>
                    <a:pt x="121" y="450"/>
                    <a:pt x="1" y="567"/>
                    <a:pt x="1" y="763"/>
                  </a:cubicBezTo>
                  <a:cubicBezTo>
                    <a:pt x="87" y="744"/>
                    <a:pt x="176" y="717"/>
                    <a:pt x="253" y="717"/>
                  </a:cubicBezTo>
                  <a:cubicBezTo>
                    <a:pt x="367" y="717"/>
                    <a:pt x="453" y="777"/>
                    <a:pt x="453" y="1013"/>
                  </a:cubicBezTo>
                  <a:cubicBezTo>
                    <a:pt x="406" y="1096"/>
                    <a:pt x="370" y="1132"/>
                    <a:pt x="322" y="1192"/>
                  </a:cubicBezTo>
                  <a:cubicBezTo>
                    <a:pt x="263" y="1251"/>
                    <a:pt x="227" y="1311"/>
                    <a:pt x="227" y="1406"/>
                  </a:cubicBezTo>
                  <a:cubicBezTo>
                    <a:pt x="310" y="1525"/>
                    <a:pt x="382" y="1656"/>
                    <a:pt x="453" y="1775"/>
                  </a:cubicBezTo>
                  <a:cubicBezTo>
                    <a:pt x="608" y="1775"/>
                    <a:pt x="739" y="1763"/>
                    <a:pt x="882" y="1763"/>
                  </a:cubicBezTo>
                  <a:cubicBezTo>
                    <a:pt x="965" y="1632"/>
                    <a:pt x="1049" y="1513"/>
                    <a:pt x="1120" y="1394"/>
                  </a:cubicBezTo>
                  <a:cubicBezTo>
                    <a:pt x="1108" y="1358"/>
                    <a:pt x="1096" y="1346"/>
                    <a:pt x="1084" y="1334"/>
                  </a:cubicBezTo>
                  <a:cubicBezTo>
                    <a:pt x="1037" y="1311"/>
                    <a:pt x="1001" y="1299"/>
                    <a:pt x="965" y="1287"/>
                  </a:cubicBezTo>
                  <a:cubicBezTo>
                    <a:pt x="894" y="1227"/>
                    <a:pt x="929" y="1168"/>
                    <a:pt x="941" y="1108"/>
                  </a:cubicBezTo>
                  <a:cubicBezTo>
                    <a:pt x="977" y="894"/>
                    <a:pt x="1132" y="834"/>
                    <a:pt x="1263" y="715"/>
                  </a:cubicBezTo>
                  <a:lnTo>
                    <a:pt x="1346" y="584"/>
                  </a:lnTo>
                  <a:cubicBezTo>
                    <a:pt x="1489" y="287"/>
                    <a:pt x="1299" y="156"/>
                    <a:pt x="1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148734" y="-1362883"/>
              <a:ext cx="59049" cy="38440"/>
            </a:xfrm>
            <a:custGeom>
              <a:avLst/>
              <a:gdLst/>
              <a:ahLst/>
              <a:cxnLst/>
              <a:rect l="l" t="t" r="r" b="b"/>
              <a:pathLst>
                <a:path w="1871" h="1218" extrusionOk="0">
                  <a:moveTo>
                    <a:pt x="1686" y="1"/>
                  </a:moveTo>
                  <a:cubicBezTo>
                    <a:pt x="1659" y="1"/>
                    <a:pt x="1630" y="9"/>
                    <a:pt x="1596" y="27"/>
                  </a:cubicBezTo>
                  <a:cubicBezTo>
                    <a:pt x="1334" y="120"/>
                    <a:pt x="1083" y="268"/>
                    <a:pt x="810" y="268"/>
                  </a:cubicBezTo>
                  <a:cubicBezTo>
                    <a:pt x="699" y="268"/>
                    <a:pt x="585" y="244"/>
                    <a:pt x="465" y="182"/>
                  </a:cubicBezTo>
                  <a:cubicBezTo>
                    <a:pt x="459" y="178"/>
                    <a:pt x="452" y="176"/>
                    <a:pt x="443" y="176"/>
                  </a:cubicBezTo>
                  <a:cubicBezTo>
                    <a:pt x="360" y="176"/>
                    <a:pt x="191" y="383"/>
                    <a:pt x="60" y="491"/>
                  </a:cubicBezTo>
                  <a:cubicBezTo>
                    <a:pt x="1" y="551"/>
                    <a:pt x="25" y="670"/>
                    <a:pt x="108" y="670"/>
                  </a:cubicBezTo>
                  <a:cubicBezTo>
                    <a:pt x="129" y="668"/>
                    <a:pt x="149" y="668"/>
                    <a:pt x="167" y="668"/>
                  </a:cubicBezTo>
                  <a:cubicBezTo>
                    <a:pt x="598" y="668"/>
                    <a:pt x="208" y="1058"/>
                    <a:pt x="322" y="1218"/>
                  </a:cubicBezTo>
                  <a:lnTo>
                    <a:pt x="418" y="1218"/>
                  </a:lnTo>
                  <a:cubicBezTo>
                    <a:pt x="472" y="712"/>
                    <a:pt x="831" y="633"/>
                    <a:pt x="1148" y="633"/>
                  </a:cubicBezTo>
                  <a:cubicBezTo>
                    <a:pt x="1175" y="633"/>
                    <a:pt x="1201" y="633"/>
                    <a:pt x="1227" y="634"/>
                  </a:cubicBezTo>
                  <a:cubicBezTo>
                    <a:pt x="1272" y="634"/>
                    <a:pt x="1313" y="635"/>
                    <a:pt x="1351" y="635"/>
                  </a:cubicBezTo>
                  <a:cubicBezTo>
                    <a:pt x="1547" y="635"/>
                    <a:pt x="1652" y="610"/>
                    <a:pt x="1632" y="301"/>
                  </a:cubicBezTo>
                  <a:cubicBezTo>
                    <a:pt x="1632" y="277"/>
                    <a:pt x="1775" y="253"/>
                    <a:pt x="1870" y="217"/>
                  </a:cubicBezTo>
                  <a:cubicBezTo>
                    <a:pt x="1833" y="106"/>
                    <a:pt x="1781" y="1"/>
                    <a:pt x="1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822603" y="-1412462"/>
              <a:ext cx="62394" cy="32033"/>
            </a:xfrm>
            <a:custGeom>
              <a:avLst/>
              <a:gdLst/>
              <a:ahLst/>
              <a:cxnLst/>
              <a:rect l="l" t="t" r="r" b="b"/>
              <a:pathLst>
                <a:path w="1977" h="1015" extrusionOk="0">
                  <a:moveTo>
                    <a:pt x="1533" y="0"/>
                  </a:moveTo>
                  <a:cubicBezTo>
                    <a:pt x="1346" y="0"/>
                    <a:pt x="1206" y="123"/>
                    <a:pt x="1096" y="360"/>
                  </a:cubicBezTo>
                  <a:cubicBezTo>
                    <a:pt x="906" y="334"/>
                    <a:pt x="729" y="183"/>
                    <a:pt x="537" y="183"/>
                  </a:cubicBezTo>
                  <a:cubicBezTo>
                    <a:pt x="464" y="183"/>
                    <a:pt x="389" y="205"/>
                    <a:pt x="310" y="264"/>
                  </a:cubicBezTo>
                  <a:cubicBezTo>
                    <a:pt x="262" y="324"/>
                    <a:pt x="250" y="384"/>
                    <a:pt x="298" y="467"/>
                  </a:cubicBezTo>
                  <a:cubicBezTo>
                    <a:pt x="314" y="508"/>
                    <a:pt x="325" y="521"/>
                    <a:pt x="346" y="521"/>
                  </a:cubicBezTo>
                  <a:cubicBezTo>
                    <a:pt x="355" y="521"/>
                    <a:pt x="367" y="518"/>
                    <a:pt x="381" y="515"/>
                  </a:cubicBezTo>
                  <a:lnTo>
                    <a:pt x="381" y="515"/>
                  </a:lnTo>
                  <a:cubicBezTo>
                    <a:pt x="368" y="534"/>
                    <a:pt x="356" y="541"/>
                    <a:pt x="347" y="541"/>
                  </a:cubicBezTo>
                  <a:cubicBezTo>
                    <a:pt x="318" y="541"/>
                    <a:pt x="304" y="476"/>
                    <a:pt x="282" y="476"/>
                  </a:cubicBezTo>
                  <a:cubicBezTo>
                    <a:pt x="280" y="476"/>
                    <a:pt x="277" y="477"/>
                    <a:pt x="274" y="479"/>
                  </a:cubicBezTo>
                  <a:cubicBezTo>
                    <a:pt x="155" y="503"/>
                    <a:pt x="84" y="562"/>
                    <a:pt x="36" y="681"/>
                  </a:cubicBezTo>
                  <a:cubicBezTo>
                    <a:pt x="0" y="812"/>
                    <a:pt x="12" y="931"/>
                    <a:pt x="95" y="1015"/>
                  </a:cubicBezTo>
                  <a:cubicBezTo>
                    <a:pt x="381" y="943"/>
                    <a:pt x="655" y="800"/>
                    <a:pt x="965" y="753"/>
                  </a:cubicBezTo>
                  <a:cubicBezTo>
                    <a:pt x="1250" y="717"/>
                    <a:pt x="1619" y="765"/>
                    <a:pt x="1870" y="503"/>
                  </a:cubicBezTo>
                  <a:cubicBezTo>
                    <a:pt x="1977" y="324"/>
                    <a:pt x="1965" y="169"/>
                    <a:pt x="1786" y="62"/>
                  </a:cubicBezTo>
                  <a:cubicBezTo>
                    <a:pt x="1693" y="21"/>
                    <a:pt x="1609" y="0"/>
                    <a:pt x="1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081860" y="-1445094"/>
              <a:ext cx="47372" cy="22597"/>
            </a:xfrm>
            <a:custGeom>
              <a:avLst/>
              <a:gdLst/>
              <a:ahLst/>
              <a:cxnLst/>
              <a:rect l="l" t="t" r="r" b="b"/>
              <a:pathLst>
                <a:path w="1501" h="716" extrusionOk="0">
                  <a:moveTo>
                    <a:pt x="775" y="0"/>
                  </a:moveTo>
                  <a:cubicBezTo>
                    <a:pt x="735" y="0"/>
                    <a:pt x="695" y="18"/>
                    <a:pt x="655" y="25"/>
                  </a:cubicBezTo>
                  <a:cubicBezTo>
                    <a:pt x="429" y="72"/>
                    <a:pt x="191" y="1"/>
                    <a:pt x="1" y="167"/>
                  </a:cubicBezTo>
                  <a:cubicBezTo>
                    <a:pt x="15" y="158"/>
                    <a:pt x="28" y="155"/>
                    <a:pt x="41" y="155"/>
                  </a:cubicBezTo>
                  <a:cubicBezTo>
                    <a:pt x="121" y="155"/>
                    <a:pt x="182" y="302"/>
                    <a:pt x="269" y="302"/>
                  </a:cubicBezTo>
                  <a:cubicBezTo>
                    <a:pt x="299" y="302"/>
                    <a:pt x="332" y="285"/>
                    <a:pt x="370" y="239"/>
                  </a:cubicBezTo>
                  <a:cubicBezTo>
                    <a:pt x="396" y="205"/>
                    <a:pt x="425" y="191"/>
                    <a:pt x="453" y="191"/>
                  </a:cubicBezTo>
                  <a:cubicBezTo>
                    <a:pt x="514" y="191"/>
                    <a:pt x="571" y="253"/>
                    <a:pt x="596" y="310"/>
                  </a:cubicBezTo>
                  <a:cubicBezTo>
                    <a:pt x="667" y="536"/>
                    <a:pt x="453" y="429"/>
                    <a:pt x="393" y="489"/>
                  </a:cubicBezTo>
                  <a:cubicBezTo>
                    <a:pt x="334" y="548"/>
                    <a:pt x="215" y="584"/>
                    <a:pt x="274" y="715"/>
                  </a:cubicBezTo>
                  <a:cubicBezTo>
                    <a:pt x="1251" y="679"/>
                    <a:pt x="1251" y="679"/>
                    <a:pt x="1501" y="203"/>
                  </a:cubicBezTo>
                  <a:cubicBezTo>
                    <a:pt x="1467" y="184"/>
                    <a:pt x="1432" y="178"/>
                    <a:pt x="1395" y="178"/>
                  </a:cubicBezTo>
                  <a:cubicBezTo>
                    <a:pt x="1286" y="178"/>
                    <a:pt x="1169" y="239"/>
                    <a:pt x="1068" y="239"/>
                  </a:cubicBezTo>
                  <a:cubicBezTo>
                    <a:pt x="986" y="239"/>
                    <a:pt x="915" y="198"/>
                    <a:pt x="870" y="48"/>
                  </a:cubicBezTo>
                  <a:cubicBezTo>
                    <a:pt x="838" y="11"/>
                    <a:pt x="806" y="0"/>
                    <a:pt x="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815091" y="-1261168"/>
              <a:ext cx="39860" cy="40428"/>
            </a:xfrm>
            <a:custGeom>
              <a:avLst/>
              <a:gdLst/>
              <a:ahLst/>
              <a:cxnLst/>
              <a:rect l="l" t="t" r="r" b="b"/>
              <a:pathLst>
                <a:path w="1263" h="1281" extrusionOk="0">
                  <a:moveTo>
                    <a:pt x="536" y="0"/>
                  </a:moveTo>
                  <a:cubicBezTo>
                    <a:pt x="442" y="0"/>
                    <a:pt x="335" y="76"/>
                    <a:pt x="262" y="173"/>
                  </a:cubicBezTo>
                  <a:cubicBezTo>
                    <a:pt x="155" y="316"/>
                    <a:pt x="83" y="483"/>
                    <a:pt x="0" y="650"/>
                  </a:cubicBezTo>
                  <a:cubicBezTo>
                    <a:pt x="132" y="837"/>
                    <a:pt x="193" y="1156"/>
                    <a:pt x="474" y="1156"/>
                  </a:cubicBezTo>
                  <a:cubicBezTo>
                    <a:pt x="497" y="1156"/>
                    <a:pt x="522" y="1154"/>
                    <a:pt x="548" y="1150"/>
                  </a:cubicBezTo>
                  <a:cubicBezTo>
                    <a:pt x="714" y="888"/>
                    <a:pt x="1262" y="1281"/>
                    <a:pt x="1226" y="662"/>
                  </a:cubicBezTo>
                  <a:cubicBezTo>
                    <a:pt x="1169" y="652"/>
                    <a:pt x="1111" y="619"/>
                    <a:pt x="1066" y="619"/>
                  </a:cubicBezTo>
                  <a:cubicBezTo>
                    <a:pt x="1055" y="619"/>
                    <a:pt x="1045" y="621"/>
                    <a:pt x="1036" y="626"/>
                  </a:cubicBezTo>
                  <a:cubicBezTo>
                    <a:pt x="982" y="653"/>
                    <a:pt x="982" y="807"/>
                    <a:pt x="920" y="807"/>
                  </a:cubicBezTo>
                  <a:cubicBezTo>
                    <a:pt x="900" y="807"/>
                    <a:pt x="872" y="790"/>
                    <a:pt x="834" y="745"/>
                  </a:cubicBezTo>
                  <a:cubicBezTo>
                    <a:pt x="714" y="602"/>
                    <a:pt x="595" y="435"/>
                    <a:pt x="512" y="257"/>
                  </a:cubicBezTo>
                  <a:cubicBezTo>
                    <a:pt x="488" y="185"/>
                    <a:pt x="869" y="293"/>
                    <a:pt x="655" y="54"/>
                  </a:cubicBezTo>
                  <a:cubicBezTo>
                    <a:pt x="621" y="17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790286" y="-1240686"/>
              <a:ext cx="42101" cy="32349"/>
            </a:xfrm>
            <a:custGeom>
              <a:avLst/>
              <a:gdLst/>
              <a:ahLst/>
              <a:cxnLst/>
              <a:rect l="l" t="t" r="r" b="b"/>
              <a:pathLst>
                <a:path w="1334" h="1025" extrusionOk="0">
                  <a:moveTo>
                    <a:pt x="786" y="1"/>
                  </a:moveTo>
                  <a:cubicBezTo>
                    <a:pt x="560" y="322"/>
                    <a:pt x="167" y="489"/>
                    <a:pt x="0" y="894"/>
                  </a:cubicBezTo>
                  <a:lnTo>
                    <a:pt x="0" y="1025"/>
                  </a:lnTo>
                  <a:cubicBezTo>
                    <a:pt x="8" y="1025"/>
                    <a:pt x="16" y="1025"/>
                    <a:pt x="24" y="1025"/>
                  </a:cubicBezTo>
                  <a:cubicBezTo>
                    <a:pt x="512" y="1025"/>
                    <a:pt x="889" y="665"/>
                    <a:pt x="1334" y="501"/>
                  </a:cubicBezTo>
                  <a:cubicBezTo>
                    <a:pt x="1096" y="429"/>
                    <a:pt x="1060" y="25"/>
                    <a:pt x="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71634" y="-1236867"/>
              <a:ext cx="59049" cy="18778"/>
            </a:xfrm>
            <a:custGeom>
              <a:avLst/>
              <a:gdLst/>
              <a:ahLst/>
              <a:cxnLst/>
              <a:rect l="l" t="t" r="r" b="b"/>
              <a:pathLst>
                <a:path w="1871" h="595" extrusionOk="0">
                  <a:moveTo>
                    <a:pt x="723" y="1"/>
                  </a:moveTo>
                  <a:cubicBezTo>
                    <a:pt x="495" y="1"/>
                    <a:pt x="11" y="270"/>
                    <a:pt x="1" y="439"/>
                  </a:cubicBezTo>
                  <a:cubicBezTo>
                    <a:pt x="1" y="487"/>
                    <a:pt x="48" y="546"/>
                    <a:pt x="72" y="594"/>
                  </a:cubicBezTo>
                  <a:cubicBezTo>
                    <a:pt x="111" y="556"/>
                    <a:pt x="165" y="546"/>
                    <a:pt x="224" y="546"/>
                  </a:cubicBezTo>
                  <a:cubicBezTo>
                    <a:pt x="288" y="546"/>
                    <a:pt x="359" y="557"/>
                    <a:pt x="422" y="557"/>
                  </a:cubicBezTo>
                  <a:cubicBezTo>
                    <a:pt x="555" y="557"/>
                    <a:pt x="658" y="506"/>
                    <a:pt x="608" y="189"/>
                  </a:cubicBezTo>
                  <a:lnTo>
                    <a:pt x="608" y="189"/>
                  </a:lnTo>
                  <a:cubicBezTo>
                    <a:pt x="946" y="429"/>
                    <a:pt x="1218" y="548"/>
                    <a:pt x="1448" y="548"/>
                  </a:cubicBezTo>
                  <a:cubicBezTo>
                    <a:pt x="1606" y="548"/>
                    <a:pt x="1744" y="491"/>
                    <a:pt x="1870" y="380"/>
                  </a:cubicBezTo>
                  <a:cubicBezTo>
                    <a:pt x="1870" y="356"/>
                    <a:pt x="1858" y="320"/>
                    <a:pt x="1846" y="308"/>
                  </a:cubicBezTo>
                  <a:cubicBezTo>
                    <a:pt x="1751" y="177"/>
                    <a:pt x="1620" y="142"/>
                    <a:pt x="1489" y="130"/>
                  </a:cubicBezTo>
                  <a:lnTo>
                    <a:pt x="1418" y="130"/>
                  </a:lnTo>
                  <a:cubicBezTo>
                    <a:pt x="1306" y="154"/>
                    <a:pt x="1202" y="198"/>
                    <a:pt x="1100" y="198"/>
                  </a:cubicBezTo>
                  <a:cubicBezTo>
                    <a:pt x="1006" y="198"/>
                    <a:pt x="914" y="161"/>
                    <a:pt x="822" y="34"/>
                  </a:cubicBezTo>
                  <a:cubicBezTo>
                    <a:pt x="803" y="11"/>
                    <a:pt x="768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745188" y="-1401385"/>
              <a:ext cx="60911" cy="37115"/>
            </a:xfrm>
            <a:custGeom>
              <a:avLst/>
              <a:gdLst/>
              <a:ahLst/>
              <a:cxnLst/>
              <a:rect l="l" t="t" r="r" b="b"/>
              <a:pathLst>
                <a:path w="1930" h="1176" extrusionOk="0">
                  <a:moveTo>
                    <a:pt x="1464" y="0"/>
                  </a:moveTo>
                  <a:cubicBezTo>
                    <a:pt x="1249" y="0"/>
                    <a:pt x="1093" y="156"/>
                    <a:pt x="989" y="402"/>
                  </a:cubicBezTo>
                  <a:cubicBezTo>
                    <a:pt x="876" y="491"/>
                    <a:pt x="768" y="562"/>
                    <a:pt x="673" y="562"/>
                  </a:cubicBezTo>
                  <a:cubicBezTo>
                    <a:pt x="578" y="562"/>
                    <a:pt x="495" y="491"/>
                    <a:pt x="429" y="294"/>
                  </a:cubicBezTo>
                  <a:lnTo>
                    <a:pt x="310" y="294"/>
                  </a:lnTo>
                  <a:cubicBezTo>
                    <a:pt x="286" y="271"/>
                    <a:pt x="262" y="259"/>
                    <a:pt x="239" y="259"/>
                  </a:cubicBezTo>
                  <a:cubicBezTo>
                    <a:pt x="215" y="259"/>
                    <a:pt x="191" y="271"/>
                    <a:pt x="167" y="294"/>
                  </a:cubicBezTo>
                  <a:cubicBezTo>
                    <a:pt x="1" y="545"/>
                    <a:pt x="334" y="783"/>
                    <a:pt x="203" y="1056"/>
                  </a:cubicBezTo>
                  <a:lnTo>
                    <a:pt x="322" y="1176"/>
                  </a:lnTo>
                  <a:cubicBezTo>
                    <a:pt x="607" y="1067"/>
                    <a:pt x="876" y="943"/>
                    <a:pt x="1162" y="943"/>
                  </a:cubicBezTo>
                  <a:cubicBezTo>
                    <a:pt x="1222" y="943"/>
                    <a:pt x="1284" y="949"/>
                    <a:pt x="1346" y="961"/>
                  </a:cubicBezTo>
                  <a:cubicBezTo>
                    <a:pt x="1382" y="949"/>
                    <a:pt x="1394" y="937"/>
                    <a:pt x="1417" y="926"/>
                  </a:cubicBezTo>
                  <a:cubicBezTo>
                    <a:pt x="1441" y="830"/>
                    <a:pt x="1441" y="759"/>
                    <a:pt x="1441" y="664"/>
                  </a:cubicBezTo>
                  <a:cubicBezTo>
                    <a:pt x="1465" y="628"/>
                    <a:pt x="1501" y="580"/>
                    <a:pt x="1525" y="545"/>
                  </a:cubicBezTo>
                  <a:cubicBezTo>
                    <a:pt x="1620" y="390"/>
                    <a:pt x="1929" y="461"/>
                    <a:pt x="1870" y="152"/>
                  </a:cubicBezTo>
                  <a:cubicBezTo>
                    <a:pt x="1798" y="104"/>
                    <a:pt x="1715" y="68"/>
                    <a:pt x="1644" y="33"/>
                  </a:cubicBezTo>
                  <a:cubicBezTo>
                    <a:pt x="1580" y="10"/>
                    <a:pt x="1520" y="0"/>
                    <a:pt x="1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766995" y="-1375191"/>
              <a:ext cx="37209" cy="46614"/>
            </a:xfrm>
            <a:custGeom>
              <a:avLst/>
              <a:gdLst/>
              <a:ahLst/>
              <a:cxnLst/>
              <a:rect l="l" t="t" r="r" b="b"/>
              <a:pathLst>
                <a:path w="1179" h="1477" extrusionOk="0">
                  <a:moveTo>
                    <a:pt x="750" y="96"/>
                  </a:moveTo>
                  <a:cubicBezTo>
                    <a:pt x="488" y="215"/>
                    <a:pt x="95" y="0"/>
                    <a:pt x="0" y="477"/>
                  </a:cubicBezTo>
                  <a:cubicBezTo>
                    <a:pt x="0" y="536"/>
                    <a:pt x="0" y="596"/>
                    <a:pt x="12" y="655"/>
                  </a:cubicBezTo>
                  <a:cubicBezTo>
                    <a:pt x="214" y="893"/>
                    <a:pt x="250" y="1215"/>
                    <a:pt x="417" y="1477"/>
                  </a:cubicBezTo>
                  <a:cubicBezTo>
                    <a:pt x="643" y="1322"/>
                    <a:pt x="893" y="1203"/>
                    <a:pt x="607" y="834"/>
                  </a:cubicBezTo>
                  <a:cubicBezTo>
                    <a:pt x="476" y="667"/>
                    <a:pt x="607" y="524"/>
                    <a:pt x="786" y="524"/>
                  </a:cubicBezTo>
                  <a:cubicBezTo>
                    <a:pt x="794" y="523"/>
                    <a:pt x="802" y="522"/>
                    <a:pt x="810" y="522"/>
                  </a:cubicBezTo>
                  <a:cubicBezTo>
                    <a:pt x="887" y="522"/>
                    <a:pt x="980" y="574"/>
                    <a:pt x="1051" y="574"/>
                  </a:cubicBezTo>
                  <a:cubicBezTo>
                    <a:pt x="1111" y="574"/>
                    <a:pt x="1157" y="538"/>
                    <a:pt x="1167" y="405"/>
                  </a:cubicBezTo>
                  <a:cubicBezTo>
                    <a:pt x="1179" y="167"/>
                    <a:pt x="929" y="131"/>
                    <a:pt x="750" y="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260756" y="-1034006"/>
              <a:ext cx="30550" cy="24112"/>
            </a:xfrm>
            <a:custGeom>
              <a:avLst/>
              <a:gdLst/>
              <a:ahLst/>
              <a:cxnLst/>
              <a:rect l="l" t="t" r="r" b="b"/>
              <a:pathLst>
                <a:path w="968" h="764" extrusionOk="0">
                  <a:moveTo>
                    <a:pt x="295" y="1"/>
                  </a:moveTo>
                  <a:cubicBezTo>
                    <a:pt x="50" y="1"/>
                    <a:pt x="160" y="370"/>
                    <a:pt x="87" y="548"/>
                  </a:cubicBezTo>
                  <a:cubicBezTo>
                    <a:pt x="1" y="729"/>
                    <a:pt x="83" y="754"/>
                    <a:pt x="176" y="754"/>
                  </a:cubicBezTo>
                  <a:cubicBezTo>
                    <a:pt x="211" y="754"/>
                    <a:pt x="248" y="750"/>
                    <a:pt x="277" y="750"/>
                  </a:cubicBezTo>
                  <a:cubicBezTo>
                    <a:pt x="317" y="759"/>
                    <a:pt x="354" y="764"/>
                    <a:pt x="391" y="764"/>
                  </a:cubicBezTo>
                  <a:cubicBezTo>
                    <a:pt x="685" y="764"/>
                    <a:pt x="878" y="485"/>
                    <a:pt x="920" y="262"/>
                  </a:cubicBezTo>
                  <a:cubicBezTo>
                    <a:pt x="968" y="12"/>
                    <a:pt x="599" y="83"/>
                    <a:pt x="420" y="24"/>
                  </a:cubicBezTo>
                  <a:cubicBezTo>
                    <a:pt x="370" y="8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084480" y="-1459738"/>
              <a:ext cx="63562" cy="17642"/>
            </a:xfrm>
            <a:custGeom>
              <a:avLst/>
              <a:gdLst/>
              <a:ahLst/>
              <a:cxnLst/>
              <a:rect l="l" t="t" r="r" b="b"/>
              <a:pathLst>
                <a:path w="2014" h="559" extrusionOk="0">
                  <a:moveTo>
                    <a:pt x="251" y="0"/>
                  </a:moveTo>
                  <a:cubicBezTo>
                    <a:pt x="215" y="131"/>
                    <a:pt x="72" y="167"/>
                    <a:pt x="1" y="250"/>
                  </a:cubicBezTo>
                  <a:cubicBezTo>
                    <a:pt x="156" y="465"/>
                    <a:pt x="418" y="286"/>
                    <a:pt x="572" y="489"/>
                  </a:cubicBezTo>
                  <a:cubicBezTo>
                    <a:pt x="593" y="542"/>
                    <a:pt x="616" y="558"/>
                    <a:pt x="640" y="558"/>
                  </a:cubicBezTo>
                  <a:cubicBezTo>
                    <a:pt x="682" y="558"/>
                    <a:pt x="728" y="510"/>
                    <a:pt x="771" y="510"/>
                  </a:cubicBezTo>
                  <a:cubicBezTo>
                    <a:pt x="776" y="510"/>
                    <a:pt x="781" y="511"/>
                    <a:pt x="787" y="512"/>
                  </a:cubicBezTo>
                  <a:lnTo>
                    <a:pt x="1239" y="369"/>
                  </a:lnTo>
                  <a:cubicBezTo>
                    <a:pt x="1377" y="408"/>
                    <a:pt x="1519" y="480"/>
                    <a:pt x="1663" y="480"/>
                  </a:cubicBezTo>
                  <a:cubicBezTo>
                    <a:pt x="1744" y="480"/>
                    <a:pt x="1825" y="457"/>
                    <a:pt x="1906" y="393"/>
                  </a:cubicBezTo>
                  <a:cubicBezTo>
                    <a:pt x="1954" y="369"/>
                    <a:pt x="1977" y="346"/>
                    <a:pt x="2013" y="334"/>
                  </a:cubicBezTo>
                  <a:lnTo>
                    <a:pt x="1918" y="155"/>
                  </a:lnTo>
                  <a:cubicBezTo>
                    <a:pt x="1794" y="176"/>
                    <a:pt x="1671" y="185"/>
                    <a:pt x="1548" y="185"/>
                  </a:cubicBezTo>
                  <a:cubicBezTo>
                    <a:pt x="1112" y="185"/>
                    <a:pt x="678" y="75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706497" y="-1306392"/>
              <a:ext cx="33454" cy="25532"/>
            </a:xfrm>
            <a:custGeom>
              <a:avLst/>
              <a:gdLst/>
              <a:ahLst/>
              <a:cxnLst/>
              <a:rect l="l" t="t" r="r" b="b"/>
              <a:pathLst>
                <a:path w="1060" h="809" extrusionOk="0">
                  <a:moveTo>
                    <a:pt x="139" y="1"/>
                  </a:moveTo>
                  <a:cubicBezTo>
                    <a:pt x="67" y="1"/>
                    <a:pt x="10" y="133"/>
                    <a:pt x="0" y="249"/>
                  </a:cubicBezTo>
                  <a:lnTo>
                    <a:pt x="0" y="809"/>
                  </a:lnTo>
                  <a:cubicBezTo>
                    <a:pt x="106" y="711"/>
                    <a:pt x="205" y="537"/>
                    <a:pt x="349" y="537"/>
                  </a:cubicBezTo>
                  <a:cubicBezTo>
                    <a:pt x="416" y="537"/>
                    <a:pt x="492" y="575"/>
                    <a:pt x="584" y="678"/>
                  </a:cubicBezTo>
                  <a:cubicBezTo>
                    <a:pt x="593" y="697"/>
                    <a:pt x="616" y="703"/>
                    <a:pt x="645" y="703"/>
                  </a:cubicBezTo>
                  <a:cubicBezTo>
                    <a:pt x="687" y="703"/>
                    <a:pt x="743" y="690"/>
                    <a:pt x="786" y="690"/>
                  </a:cubicBezTo>
                  <a:cubicBezTo>
                    <a:pt x="655" y="380"/>
                    <a:pt x="1060" y="356"/>
                    <a:pt x="1060" y="82"/>
                  </a:cubicBezTo>
                  <a:cubicBezTo>
                    <a:pt x="1045" y="81"/>
                    <a:pt x="1030" y="81"/>
                    <a:pt x="1015" y="81"/>
                  </a:cubicBezTo>
                  <a:cubicBezTo>
                    <a:pt x="830" y="81"/>
                    <a:pt x="661" y="161"/>
                    <a:pt x="497" y="161"/>
                  </a:cubicBezTo>
                  <a:cubicBezTo>
                    <a:pt x="393" y="161"/>
                    <a:pt x="292" y="129"/>
                    <a:pt x="191" y="23"/>
                  </a:cubicBezTo>
                  <a:cubicBezTo>
                    <a:pt x="173" y="7"/>
                    <a:pt x="156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496439" y="-1260979"/>
              <a:ext cx="55262" cy="36105"/>
            </a:xfrm>
            <a:custGeom>
              <a:avLst/>
              <a:gdLst/>
              <a:ahLst/>
              <a:cxnLst/>
              <a:rect l="l" t="t" r="r" b="b"/>
              <a:pathLst>
                <a:path w="1751" h="1144" extrusionOk="0">
                  <a:moveTo>
                    <a:pt x="96" y="1"/>
                  </a:moveTo>
                  <a:lnTo>
                    <a:pt x="96" y="1"/>
                  </a:lnTo>
                  <a:cubicBezTo>
                    <a:pt x="1" y="501"/>
                    <a:pt x="489" y="560"/>
                    <a:pt x="644" y="894"/>
                  </a:cubicBezTo>
                  <a:cubicBezTo>
                    <a:pt x="775" y="1001"/>
                    <a:pt x="1013" y="906"/>
                    <a:pt x="1084" y="1144"/>
                  </a:cubicBezTo>
                  <a:cubicBezTo>
                    <a:pt x="1310" y="1060"/>
                    <a:pt x="1560" y="1084"/>
                    <a:pt x="1751" y="894"/>
                  </a:cubicBezTo>
                  <a:cubicBezTo>
                    <a:pt x="1441" y="834"/>
                    <a:pt x="1072" y="918"/>
                    <a:pt x="870" y="525"/>
                  </a:cubicBezTo>
                  <a:cubicBezTo>
                    <a:pt x="775" y="382"/>
                    <a:pt x="644" y="370"/>
                    <a:pt x="536" y="263"/>
                  </a:cubicBezTo>
                  <a:cubicBezTo>
                    <a:pt x="475" y="306"/>
                    <a:pt x="427" y="324"/>
                    <a:pt x="387" y="324"/>
                  </a:cubicBezTo>
                  <a:cubicBezTo>
                    <a:pt x="240" y="324"/>
                    <a:pt x="208" y="85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545293" y="-1229420"/>
              <a:ext cx="43237" cy="19094"/>
            </a:xfrm>
            <a:custGeom>
              <a:avLst/>
              <a:gdLst/>
              <a:ahLst/>
              <a:cxnLst/>
              <a:rect l="l" t="t" r="r" b="b"/>
              <a:pathLst>
                <a:path w="1370" h="605" extrusionOk="0">
                  <a:moveTo>
                    <a:pt x="584" y="1"/>
                  </a:moveTo>
                  <a:cubicBezTo>
                    <a:pt x="393" y="191"/>
                    <a:pt x="227" y="334"/>
                    <a:pt x="0" y="549"/>
                  </a:cubicBezTo>
                  <a:cubicBezTo>
                    <a:pt x="206" y="581"/>
                    <a:pt x="397" y="605"/>
                    <a:pt x="578" y="605"/>
                  </a:cubicBezTo>
                  <a:cubicBezTo>
                    <a:pt x="859" y="605"/>
                    <a:pt x="1116" y="548"/>
                    <a:pt x="1370" y="382"/>
                  </a:cubicBezTo>
                  <a:cubicBezTo>
                    <a:pt x="1317" y="274"/>
                    <a:pt x="1242" y="242"/>
                    <a:pt x="1159" y="242"/>
                  </a:cubicBezTo>
                  <a:cubicBezTo>
                    <a:pt x="1038" y="242"/>
                    <a:pt x="900" y="310"/>
                    <a:pt x="789" y="310"/>
                  </a:cubicBezTo>
                  <a:cubicBezTo>
                    <a:pt x="683" y="310"/>
                    <a:pt x="601" y="247"/>
                    <a:pt x="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790665" y="-1399239"/>
              <a:ext cx="34968" cy="28720"/>
            </a:xfrm>
            <a:custGeom>
              <a:avLst/>
              <a:gdLst/>
              <a:ahLst/>
              <a:cxnLst/>
              <a:rect l="l" t="t" r="r" b="b"/>
              <a:pathLst>
                <a:path w="1108" h="910" extrusionOk="0">
                  <a:moveTo>
                    <a:pt x="774" y="0"/>
                  </a:moveTo>
                  <a:cubicBezTo>
                    <a:pt x="536" y="215"/>
                    <a:pt x="262" y="334"/>
                    <a:pt x="0" y="477"/>
                  </a:cubicBezTo>
                  <a:lnTo>
                    <a:pt x="0" y="596"/>
                  </a:lnTo>
                  <a:cubicBezTo>
                    <a:pt x="46" y="617"/>
                    <a:pt x="94" y="625"/>
                    <a:pt x="144" y="625"/>
                  </a:cubicBezTo>
                  <a:cubicBezTo>
                    <a:pt x="289" y="625"/>
                    <a:pt x="447" y="559"/>
                    <a:pt x="594" y="559"/>
                  </a:cubicBezTo>
                  <a:cubicBezTo>
                    <a:pt x="740" y="559"/>
                    <a:pt x="875" y="624"/>
                    <a:pt x="977" y="881"/>
                  </a:cubicBezTo>
                  <a:cubicBezTo>
                    <a:pt x="984" y="901"/>
                    <a:pt x="993" y="910"/>
                    <a:pt x="1001" y="910"/>
                  </a:cubicBezTo>
                  <a:cubicBezTo>
                    <a:pt x="1043" y="910"/>
                    <a:pt x="1088" y="695"/>
                    <a:pt x="1107" y="596"/>
                  </a:cubicBezTo>
                  <a:lnTo>
                    <a:pt x="1107" y="226"/>
                  </a:lnTo>
                  <a:cubicBezTo>
                    <a:pt x="1048" y="36"/>
                    <a:pt x="917" y="24"/>
                    <a:pt x="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506223" y="-1214965"/>
              <a:ext cx="30077" cy="21114"/>
            </a:xfrm>
            <a:custGeom>
              <a:avLst/>
              <a:gdLst/>
              <a:ahLst/>
              <a:cxnLst/>
              <a:rect l="l" t="t" r="r" b="b"/>
              <a:pathLst>
                <a:path w="953" h="669" extrusionOk="0">
                  <a:moveTo>
                    <a:pt x="252" y="0"/>
                  </a:moveTo>
                  <a:cubicBezTo>
                    <a:pt x="230" y="0"/>
                    <a:pt x="200" y="16"/>
                    <a:pt x="155" y="55"/>
                  </a:cubicBezTo>
                  <a:cubicBezTo>
                    <a:pt x="60" y="138"/>
                    <a:pt x="0" y="257"/>
                    <a:pt x="107" y="436"/>
                  </a:cubicBezTo>
                  <a:cubicBezTo>
                    <a:pt x="226" y="620"/>
                    <a:pt x="360" y="668"/>
                    <a:pt x="503" y="668"/>
                  </a:cubicBezTo>
                  <a:cubicBezTo>
                    <a:pt x="646" y="668"/>
                    <a:pt x="798" y="620"/>
                    <a:pt x="953" y="614"/>
                  </a:cubicBezTo>
                  <a:cubicBezTo>
                    <a:pt x="848" y="510"/>
                    <a:pt x="854" y="278"/>
                    <a:pt x="681" y="278"/>
                  </a:cubicBezTo>
                  <a:cubicBezTo>
                    <a:pt x="656" y="278"/>
                    <a:pt x="628" y="283"/>
                    <a:pt x="595" y="293"/>
                  </a:cubicBezTo>
                  <a:cubicBezTo>
                    <a:pt x="551" y="310"/>
                    <a:pt x="495" y="332"/>
                    <a:pt x="445" y="332"/>
                  </a:cubicBezTo>
                  <a:cubicBezTo>
                    <a:pt x="389" y="332"/>
                    <a:pt x="341" y="304"/>
                    <a:pt x="322" y="210"/>
                  </a:cubicBezTo>
                  <a:cubicBezTo>
                    <a:pt x="295" y="138"/>
                    <a:pt x="315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905698" y="-1425749"/>
              <a:ext cx="43174" cy="22344"/>
            </a:xfrm>
            <a:custGeom>
              <a:avLst/>
              <a:gdLst/>
              <a:ahLst/>
              <a:cxnLst/>
              <a:rect l="l" t="t" r="r" b="b"/>
              <a:pathLst>
                <a:path w="1368" h="708" extrusionOk="0">
                  <a:moveTo>
                    <a:pt x="924" y="1"/>
                  </a:moveTo>
                  <a:cubicBezTo>
                    <a:pt x="863" y="1"/>
                    <a:pt x="797" y="36"/>
                    <a:pt x="737" y="66"/>
                  </a:cubicBezTo>
                  <a:cubicBezTo>
                    <a:pt x="606" y="126"/>
                    <a:pt x="475" y="197"/>
                    <a:pt x="344" y="257"/>
                  </a:cubicBezTo>
                  <a:cubicBezTo>
                    <a:pt x="308" y="281"/>
                    <a:pt x="260" y="281"/>
                    <a:pt x="237" y="293"/>
                  </a:cubicBezTo>
                  <a:cubicBezTo>
                    <a:pt x="201" y="435"/>
                    <a:pt x="82" y="471"/>
                    <a:pt x="10" y="543"/>
                  </a:cubicBezTo>
                  <a:cubicBezTo>
                    <a:pt x="1" y="648"/>
                    <a:pt x="30" y="708"/>
                    <a:pt x="104" y="708"/>
                  </a:cubicBezTo>
                  <a:cubicBezTo>
                    <a:pt x="122" y="708"/>
                    <a:pt x="142" y="704"/>
                    <a:pt x="165" y="697"/>
                  </a:cubicBezTo>
                  <a:cubicBezTo>
                    <a:pt x="558" y="638"/>
                    <a:pt x="975" y="602"/>
                    <a:pt x="1368" y="424"/>
                  </a:cubicBezTo>
                  <a:cubicBezTo>
                    <a:pt x="1348" y="422"/>
                    <a:pt x="1327" y="421"/>
                    <a:pt x="1306" y="421"/>
                  </a:cubicBezTo>
                  <a:cubicBezTo>
                    <a:pt x="1295" y="421"/>
                    <a:pt x="1284" y="421"/>
                    <a:pt x="1274" y="421"/>
                  </a:cubicBezTo>
                  <a:cubicBezTo>
                    <a:pt x="1176" y="421"/>
                    <a:pt x="1076" y="415"/>
                    <a:pt x="1022" y="281"/>
                  </a:cubicBezTo>
                  <a:cubicBezTo>
                    <a:pt x="1082" y="209"/>
                    <a:pt x="1082" y="126"/>
                    <a:pt x="1022" y="43"/>
                  </a:cubicBezTo>
                  <a:cubicBezTo>
                    <a:pt x="992" y="12"/>
                    <a:pt x="959" y="1"/>
                    <a:pt x="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758727" y="-1356445"/>
              <a:ext cx="22565" cy="30171"/>
            </a:xfrm>
            <a:custGeom>
              <a:avLst/>
              <a:gdLst/>
              <a:ahLst/>
              <a:cxnLst/>
              <a:rect l="l" t="t" r="r" b="b"/>
              <a:pathLst>
                <a:path w="715" h="956" extrusionOk="0">
                  <a:moveTo>
                    <a:pt x="307" y="1"/>
                  </a:moveTo>
                  <a:cubicBezTo>
                    <a:pt x="110" y="1"/>
                    <a:pt x="0" y="132"/>
                    <a:pt x="0" y="394"/>
                  </a:cubicBezTo>
                  <a:cubicBezTo>
                    <a:pt x="191" y="514"/>
                    <a:pt x="334" y="692"/>
                    <a:pt x="441" y="895"/>
                  </a:cubicBezTo>
                  <a:cubicBezTo>
                    <a:pt x="487" y="902"/>
                    <a:pt x="539" y="955"/>
                    <a:pt x="589" y="955"/>
                  </a:cubicBezTo>
                  <a:cubicBezTo>
                    <a:pt x="616" y="955"/>
                    <a:pt x="642" y="940"/>
                    <a:pt x="667" y="895"/>
                  </a:cubicBezTo>
                  <a:cubicBezTo>
                    <a:pt x="715" y="525"/>
                    <a:pt x="655" y="192"/>
                    <a:pt x="334" y="2"/>
                  </a:cubicBezTo>
                  <a:cubicBezTo>
                    <a:pt x="325" y="1"/>
                    <a:pt x="316" y="1"/>
                    <a:pt x="3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046924" y="-1424423"/>
              <a:ext cx="30455" cy="14170"/>
            </a:xfrm>
            <a:custGeom>
              <a:avLst/>
              <a:gdLst/>
              <a:ahLst/>
              <a:cxnLst/>
              <a:rect l="l" t="t" r="r" b="b"/>
              <a:pathLst>
                <a:path w="965" h="449" extrusionOk="0">
                  <a:moveTo>
                    <a:pt x="698" y="0"/>
                  </a:moveTo>
                  <a:cubicBezTo>
                    <a:pt x="539" y="0"/>
                    <a:pt x="400" y="111"/>
                    <a:pt x="237" y="111"/>
                  </a:cubicBezTo>
                  <a:cubicBezTo>
                    <a:pt x="164" y="111"/>
                    <a:pt x="87" y="89"/>
                    <a:pt x="0" y="24"/>
                  </a:cubicBezTo>
                  <a:lnTo>
                    <a:pt x="0" y="24"/>
                  </a:lnTo>
                  <a:cubicBezTo>
                    <a:pt x="84" y="354"/>
                    <a:pt x="202" y="449"/>
                    <a:pt x="334" y="449"/>
                  </a:cubicBezTo>
                  <a:cubicBezTo>
                    <a:pt x="464" y="449"/>
                    <a:pt x="609" y="357"/>
                    <a:pt x="750" y="310"/>
                  </a:cubicBezTo>
                  <a:cubicBezTo>
                    <a:pt x="758" y="309"/>
                    <a:pt x="765" y="309"/>
                    <a:pt x="773" y="309"/>
                  </a:cubicBezTo>
                  <a:cubicBezTo>
                    <a:pt x="801" y="309"/>
                    <a:pt x="832" y="314"/>
                    <a:pt x="861" y="314"/>
                  </a:cubicBezTo>
                  <a:cubicBezTo>
                    <a:pt x="917" y="314"/>
                    <a:pt x="965" y="294"/>
                    <a:pt x="965" y="179"/>
                  </a:cubicBezTo>
                  <a:cubicBezTo>
                    <a:pt x="953" y="1"/>
                    <a:pt x="822" y="12"/>
                    <a:pt x="715" y="1"/>
                  </a:cubicBezTo>
                  <a:cubicBezTo>
                    <a:pt x="709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660641" y="-1229861"/>
              <a:ext cx="34590" cy="23197"/>
            </a:xfrm>
            <a:custGeom>
              <a:avLst/>
              <a:gdLst/>
              <a:ahLst/>
              <a:cxnLst/>
              <a:rect l="l" t="t" r="r" b="b"/>
              <a:pathLst>
                <a:path w="1096" h="735" extrusionOk="0">
                  <a:moveTo>
                    <a:pt x="791" y="0"/>
                  </a:moveTo>
                  <a:cubicBezTo>
                    <a:pt x="441" y="0"/>
                    <a:pt x="289" y="348"/>
                    <a:pt x="60" y="491"/>
                  </a:cubicBezTo>
                  <a:cubicBezTo>
                    <a:pt x="1" y="515"/>
                    <a:pt x="48" y="634"/>
                    <a:pt x="108" y="694"/>
                  </a:cubicBezTo>
                  <a:cubicBezTo>
                    <a:pt x="137" y="723"/>
                    <a:pt x="160" y="735"/>
                    <a:pt x="178" y="735"/>
                  </a:cubicBezTo>
                  <a:cubicBezTo>
                    <a:pt x="226" y="735"/>
                    <a:pt x="247" y="657"/>
                    <a:pt x="298" y="622"/>
                  </a:cubicBezTo>
                  <a:cubicBezTo>
                    <a:pt x="548" y="455"/>
                    <a:pt x="679" y="146"/>
                    <a:pt x="1096" y="74"/>
                  </a:cubicBezTo>
                  <a:cubicBezTo>
                    <a:pt x="979" y="22"/>
                    <a:pt x="879" y="0"/>
                    <a:pt x="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615165" y="-1150332"/>
              <a:ext cx="24459" cy="23133"/>
            </a:xfrm>
            <a:custGeom>
              <a:avLst/>
              <a:gdLst/>
              <a:ahLst/>
              <a:cxnLst/>
              <a:rect l="l" t="t" r="r" b="b"/>
              <a:pathLst>
                <a:path w="775" h="733" extrusionOk="0">
                  <a:moveTo>
                    <a:pt x="594" y="1"/>
                  </a:moveTo>
                  <a:cubicBezTo>
                    <a:pt x="461" y="1"/>
                    <a:pt x="313" y="130"/>
                    <a:pt x="176" y="130"/>
                  </a:cubicBezTo>
                  <a:cubicBezTo>
                    <a:pt x="115" y="130"/>
                    <a:pt x="56" y="105"/>
                    <a:pt x="1" y="31"/>
                  </a:cubicBezTo>
                  <a:lnTo>
                    <a:pt x="1" y="31"/>
                  </a:lnTo>
                  <a:cubicBezTo>
                    <a:pt x="84" y="233"/>
                    <a:pt x="299" y="412"/>
                    <a:pt x="108" y="662"/>
                  </a:cubicBezTo>
                  <a:cubicBezTo>
                    <a:pt x="193" y="712"/>
                    <a:pt x="263" y="733"/>
                    <a:pt x="322" y="733"/>
                  </a:cubicBezTo>
                  <a:cubicBezTo>
                    <a:pt x="561" y="733"/>
                    <a:pt x="620" y="391"/>
                    <a:pt x="763" y="209"/>
                  </a:cubicBezTo>
                  <a:cubicBezTo>
                    <a:pt x="763" y="186"/>
                    <a:pt x="775" y="150"/>
                    <a:pt x="775" y="126"/>
                  </a:cubicBezTo>
                  <a:cubicBezTo>
                    <a:pt x="720" y="32"/>
                    <a:pt x="659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633974" y="-1213261"/>
              <a:ext cx="22187" cy="24459"/>
            </a:xfrm>
            <a:custGeom>
              <a:avLst/>
              <a:gdLst/>
              <a:ahLst/>
              <a:cxnLst/>
              <a:rect l="l" t="t" r="r" b="b"/>
              <a:pathLst>
                <a:path w="703" h="775" extrusionOk="0">
                  <a:moveTo>
                    <a:pt x="512" y="1"/>
                  </a:moveTo>
                  <a:lnTo>
                    <a:pt x="512" y="1"/>
                  </a:lnTo>
                  <a:cubicBezTo>
                    <a:pt x="584" y="465"/>
                    <a:pt x="36" y="299"/>
                    <a:pt x="0" y="775"/>
                  </a:cubicBezTo>
                  <a:cubicBezTo>
                    <a:pt x="286" y="584"/>
                    <a:pt x="631" y="680"/>
                    <a:pt x="691" y="227"/>
                  </a:cubicBezTo>
                  <a:cubicBezTo>
                    <a:pt x="703" y="144"/>
                    <a:pt x="691" y="84"/>
                    <a:pt x="608" y="37"/>
                  </a:cubicBezTo>
                  <a:cubicBezTo>
                    <a:pt x="584" y="25"/>
                    <a:pt x="536" y="25"/>
                    <a:pt x="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847787" y="-1271046"/>
              <a:ext cx="21051" cy="15812"/>
            </a:xfrm>
            <a:custGeom>
              <a:avLst/>
              <a:gdLst/>
              <a:ahLst/>
              <a:cxnLst/>
              <a:rect l="l" t="t" r="r" b="b"/>
              <a:pathLst>
                <a:path w="667" h="501" extrusionOk="0">
                  <a:moveTo>
                    <a:pt x="499" y="1"/>
                  </a:moveTo>
                  <a:cubicBezTo>
                    <a:pt x="386" y="1"/>
                    <a:pt x="264" y="139"/>
                    <a:pt x="123" y="139"/>
                  </a:cubicBezTo>
                  <a:cubicBezTo>
                    <a:pt x="102" y="139"/>
                    <a:pt x="81" y="136"/>
                    <a:pt x="59" y="129"/>
                  </a:cubicBezTo>
                  <a:cubicBezTo>
                    <a:pt x="55" y="128"/>
                    <a:pt x="51" y="127"/>
                    <a:pt x="48" y="127"/>
                  </a:cubicBezTo>
                  <a:cubicBezTo>
                    <a:pt x="0" y="127"/>
                    <a:pt x="3" y="264"/>
                    <a:pt x="48" y="320"/>
                  </a:cubicBezTo>
                  <a:cubicBezTo>
                    <a:pt x="100" y="398"/>
                    <a:pt x="145" y="501"/>
                    <a:pt x="230" y="501"/>
                  </a:cubicBezTo>
                  <a:cubicBezTo>
                    <a:pt x="262" y="501"/>
                    <a:pt x="300" y="486"/>
                    <a:pt x="345" y="451"/>
                  </a:cubicBezTo>
                  <a:lnTo>
                    <a:pt x="524" y="320"/>
                  </a:lnTo>
                  <a:cubicBezTo>
                    <a:pt x="536" y="213"/>
                    <a:pt x="667" y="70"/>
                    <a:pt x="548" y="10"/>
                  </a:cubicBezTo>
                  <a:cubicBezTo>
                    <a:pt x="532" y="3"/>
                    <a:pt x="515" y="1"/>
                    <a:pt x="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0214" y="-1005476"/>
              <a:ext cx="25216" cy="23354"/>
            </a:xfrm>
            <a:custGeom>
              <a:avLst/>
              <a:gdLst/>
              <a:ahLst/>
              <a:cxnLst/>
              <a:rect l="l" t="t" r="r" b="b"/>
              <a:pathLst>
                <a:path w="799" h="740" extrusionOk="0">
                  <a:moveTo>
                    <a:pt x="253" y="0"/>
                  </a:moveTo>
                  <a:cubicBezTo>
                    <a:pt x="181" y="0"/>
                    <a:pt x="78" y="77"/>
                    <a:pt x="1" y="108"/>
                  </a:cubicBezTo>
                  <a:cubicBezTo>
                    <a:pt x="120" y="406"/>
                    <a:pt x="322" y="596"/>
                    <a:pt x="560" y="739"/>
                  </a:cubicBezTo>
                  <a:cubicBezTo>
                    <a:pt x="644" y="727"/>
                    <a:pt x="798" y="620"/>
                    <a:pt x="703" y="584"/>
                  </a:cubicBezTo>
                  <a:cubicBezTo>
                    <a:pt x="513" y="465"/>
                    <a:pt x="370" y="382"/>
                    <a:pt x="334" y="84"/>
                  </a:cubicBezTo>
                  <a:cubicBezTo>
                    <a:pt x="322" y="22"/>
                    <a:pt x="292" y="0"/>
                    <a:pt x="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408579" y="-1183627"/>
              <a:ext cx="22124" cy="15875"/>
            </a:xfrm>
            <a:custGeom>
              <a:avLst/>
              <a:gdLst/>
              <a:ahLst/>
              <a:cxnLst/>
              <a:rect l="l" t="t" r="r" b="b"/>
              <a:pathLst>
                <a:path w="701" h="503" extrusionOk="0">
                  <a:moveTo>
                    <a:pt x="676" y="1"/>
                  </a:moveTo>
                  <a:cubicBezTo>
                    <a:pt x="526" y="1"/>
                    <a:pt x="421" y="157"/>
                    <a:pt x="268" y="157"/>
                  </a:cubicBezTo>
                  <a:cubicBezTo>
                    <a:pt x="230" y="157"/>
                    <a:pt x="188" y="147"/>
                    <a:pt x="141" y="122"/>
                  </a:cubicBezTo>
                  <a:cubicBezTo>
                    <a:pt x="122" y="113"/>
                    <a:pt x="107" y="109"/>
                    <a:pt x="94" y="109"/>
                  </a:cubicBezTo>
                  <a:cubicBezTo>
                    <a:pt x="0" y="109"/>
                    <a:pt x="45" y="312"/>
                    <a:pt x="34" y="395"/>
                  </a:cubicBezTo>
                  <a:cubicBezTo>
                    <a:pt x="29" y="479"/>
                    <a:pt x="52" y="503"/>
                    <a:pt x="86" y="503"/>
                  </a:cubicBezTo>
                  <a:cubicBezTo>
                    <a:pt x="124" y="503"/>
                    <a:pt x="175" y="473"/>
                    <a:pt x="213" y="467"/>
                  </a:cubicBezTo>
                  <a:cubicBezTo>
                    <a:pt x="439" y="431"/>
                    <a:pt x="582" y="252"/>
                    <a:pt x="701" y="2"/>
                  </a:cubicBezTo>
                  <a:cubicBezTo>
                    <a:pt x="692" y="1"/>
                    <a:pt x="684" y="1"/>
                    <a:pt x="6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877074" y="-1413283"/>
              <a:ext cx="21082" cy="16695"/>
            </a:xfrm>
            <a:custGeom>
              <a:avLst/>
              <a:gdLst/>
              <a:ahLst/>
              <a:cxnLst/>
              <a:rect l="l" t="t" r="r" b="b"/>
              <a:pathLst>
                <a:path w="668" h="529" extrusionOk="0">
                  <a:moveTo>
                    <a:pt x="153" y="1"/>
                  </a:moveTo>
                  <a:cubicBezTo>
                    <a:pt x="118" y="1"/>
                    <a:pt x="79" y="9"/>
                    <a:pt x="36" y="29"/>
                  </a:cubicBezTo>
                  <a:cubicBezTo>
                    <a:pt x="24" y="52"/>
                    <a:pt x="13" y="76"/>
                    <a:pt x="1" y="88"/>
                  </a:cubicBezTo>
                  <a:cubicBezTo>
                    <a:pt x="1" y="112"/>
                    <a:pt x="13" y="136"/>
                    <a:pt x="24" y="148"/>
                  </a:cubicBezTo>
                  <a:cubicBezTo>
                    <a:pt x="155" y="243"/>
                    <a:pt x="144" y="386"/>
                    <a:pt x="144" y="529"/>
                  </a:cubicBezTo>
                  <a:cubicBezTo>
                    <a:pt x="298" y="529"/>
                    <a:pt x="441" y="529"/>
                    <a:pt x="608" y="505"/>
                  </a:cubicBezTo>
                  <a:cubicBezTo>
                    <a:pt x="667" y="421"/>
                    <a:pt x="655" y="350"/>
                    <a:pt x="596" y="267"/>
                  </a:cubicBezTo>
                  <a:cubicBezTo>
                    <a:pt x="427" y="217"/>
                    <a:pt x="332" y="1"/>
                    <a:pt x="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602794" y="-1193348"/>
              <a:ext cx="15433" cy="19567"/>
            </a:xfrm>
            <a:custGeom>
              <a:avLst/>
              <a:gdLst/>
              <a:ahLst/>
              <a:cxnLst/>
              <a:rect l="l" t="t" r="r" b="b"/>
              <a:pathLst>
                <a:path w="489" h="620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477"/>
                    <a:pt x="0" y="477"/>
                    <a:pt x="488" y="620"/>
                  </a:cubicBezTo>
                  <a:cubicBezTo>
                    <a:pt x="333" y="418"/>
                    <a:pt x="274" y="179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101395" y="-1360548"/>
              <a:ext cx="22218" cy="9626"/>
            </a:xfrm>
            <a:custGeom>
              <a:avLst/>
              <a:gdLst/>
              <a:ahLst/>
              <a:cxnLst/>
              <a:rect l="l" t="t" r="r" b="b"/>
              <a:pathLst>
                <a:path w="704" h="305" extrusionOk="0">
                  <a:moveTo>
                    <a:pt x="703" y="1"/>
                  </a:moveTo>
                  <a:lnTo>
                    <a:pt x="703" y="1"/>
                  </a:lnTo>
                  <a:cubicBezTo>
                    <a:pt x="680" y="2"/>
                    <a:pt x="658" y="2"/>
                    <a:pt x="635" y="2"/>
                  </a:cubicBezTo>
                  <a:cubicBezTo>
                    <a:pt x="590" y="2"/>
                    <a:pt x="544" y="1"/>
                    <a:pt x="499" y="1"/>
                  </a:cubicBezTo>
                  <a:cubicBezTo>
                    <a:pt x="326" y="1"/>
                    <a:pt x="154" y="22"/>
                    <a:pt x="1" y="227"/>
                  </a:cubicBezTo>
                  <a:cubicBezTo>
                    <a:pt x="130" y="263"/>
                    <a:pt x="256" y="304"/>
                    <a:pt x="367" y="304"/>
                  </a:cubicBezTo>
                  <a:cubicBezTo>
                    <a:pt x="510" y="304"/>
                    <a:pt x="629" y="236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744431" y="-1316586"/>
              <a:ext cx="21082" cy="19946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" y="239"/>
                    <a:pt x="36" y="334"/>
                    <a:pt x="465" y="632"/>
                  </a:cubicBezTo>
                  <a:cubicBezTo>
                    <a:pt x="667" y="322"/>
                    <a:pt x="227" y="358"/>
                    <a:pt x="251" y="144"/>
                  </a:cubicBezTo>
                  <a:cubicBezTo>
                    <a:pt x="251" y="96"/>
                    <a:pt x="239" y="48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644168" y="-1232071"/>
              <a:ext cx="13034" cy="18747"/>
            </a:xfrm>
            <a:custGeom>
              <a:avLst/>
              <a:gdLst/>
              <a:ahLst/>
              <a:cxnLst/>
              <a:rect l="l" t="t" r="r" b="b"/>
              <a:pathLst>
                <a:path w="413" h="594" extrusionOk="0">
                  <a:moveTo>
                    <a:pt x="253" y="0"/>
                  </a:moveTo>
                  <a:cubicBezTo>
                    <a:pt x="248" y="0"/>
                    <a:pt x="242" y="1"/>
                    <a:pt x="237" y="2"/>
                  </a:cubicBezTo>
                  <a:cubicBezTo>
                    <a:pt x="23" y="49"/>
                    <a:pt x="82" y="287"/>
                    <a:pt x="11" y="418"/>
                  </a:cubicBezTo>
                  <a:cubicBezTo>
                    <a:pt x="1" y="518"/>
                    <a:pt x="83" y="593"/>
                    <a:pt x="117" y="593"/>
                  </a:cubicBezTo>
                  <a:cubicBezTo>
                    <a:pt x="123" y="593"/>
                    <a:pt x="128" y="591"/>
                    <a:pt x="130" y="585"/>
                  </a:cubicBezTo>
                  <a:cubicBezTo>
                    <a:pt x="237" y="454"/>
                    <a:pt x="320" y="287"/>
                    <a:pt x="380" y="121"/>
                  </a:cubicBezTo>
                  <a:cubicBezTo>
                    <a:pt x="413" y="66"/>
                    <a:pt x="324" y="0"/>
                    <a:pt x="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642810" y="-1170341"/>
              <a:ext cx="20135" cy="13097"/>
            </a:xfrm>
            <a:custGeom>
              <a:avLst/>
              <a:gdLst/>
              <a:ahLst/>
              <a:cxnLst/>
              <a:rect l="l" t="t" r="r" b="b"/>
              <a:pathLst>
                <a:path w="638" h="415" extrusionOk="0">
                  <a:moveTo>
                    <a:pt x="202" y="0"/>
                  </a:moveTo>
                  <a:cubicBezTo>
                    <a:pt x="0" y="0"/>
                    <a:pt x="24" y="103"/>
                    <a:pt x="125" y="415"/>
                  </a:cubicBezTo>
                  <a:lnTo>
                    <a:pt x="197" y="415"/>
                  </a:lnTo>
                  <a:cubicBezTo>
                    <a:pt x="328" y="367"/>
                    <a:pt x="482" y="391"/>
                    <a:pt x="601" y="272"/>
                  </a:cubicBezTo>
                  <a:cubicBezTo>
                    <a:pt x="637" y="189"/>
                    <a:pt x="637" y="117"/>
                    <a:pt x="578" y="46"/>
                  </a:cubicBezTo>
                  <a:cubicBezTo>
                    <a:pt x="407" y="18"/>
                    <a:pt x="285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1123581" y="-1448093"/>
              <a:ext cx="23354" cy="9878"/>
            </a:xfrm>
            <a:custGeom>
              <a:avLst/>
              <a:gdLst/>
              <a:ahLst/>
              <a:cxnLst/>
              <a:rect l="l" t="t" r="r" b="b"/>
              <a:pathLst>
                <a:path w="740" h="313" extrusionOk="0">
                  <a:moveTo>
                    <a:pt x="0" y="0"/>
                  </a:moveTo>
                  <a:cubicBezTo>
                    <a:pt x="143" y="96"/>
                    <a:pt x="262" y="215"/>
                    <a:pt x="417" y="274"/>
                  </a:cubicBezTo>
                  <a:cubicBezTo>
                    <a:pt x="474" y="297"/>
                    <a:pt x="531" y="313"/>
                    <a:pt x="579" y="313"/>
                  </a:cubicBezTo>
                  <a:cubicBezTo>
                    <a:pt x="681" y="313"/>
                    <a:pt x="740" y="243"/>
                    <a:pt x="667" y="24"/>
                  </a:cubicBezTo>
                  <a:cubicBezTo>
                    <a:pt x="441" y="24"/>
                    <a:pt x="226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123581" y="-1364745"/>
              <a:ext cx="20672" cy="14013"/>
            </a:xfrm>
            <a:custGeom>
              <a:avLst/>
              <a:gdLst/>
              <a:ahLst/>
              <a:cxnLst/>
              <a:rect l="l" t="t" r="r" b="b"/>
              <a:pathLst>
                <a:path w="655" h="444" extrusionOk="0">
                  <a:moveTo>
                    <a:pt x="258" y="0"/>
                  </a:moveTo>
                  <a:cubicBezTo>
                    <a:pt x="189" y="0"/>
                    <a:pt x="112" y="48"/>
                    <a:pt x="0" y="134"/>
                  </a:cubicBezTo>
                  <a:cubicBezTo>
                    <a:pt x="238" y="134"/>
                    <a:pt x="405" y="360"/>
                    <a:pt x="655" y="443"/>
                  </a:cubicBezTo>
                  <a:cubicBezTo>
                    <a:pt x="462" y="132"/>
                    <a:pt x="371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474285" y="-1061494"/>
              <a:ext cx="18052" cy="18494"/>
            </a:xfrm>
            <a:custGeom>
              <a:avLst/>
              <a:gdLst/>
              <a:ahLst/>
              <a:cxnLst/>
              <a:rect l="l" t="t" r="r" b="b"/>
              <a:pathLst>
                <a:path w="572" h="586" extrusionOk="0">
                  <a:moveTo>
                    <a:pt x="212" y="1"/>
                  </a:moveTo>
                  <a:cubicBezTo>
                    <a:pt x="87" y="1"/>
                    <a:pt x="22" y="84"/>
                    <a:pt x="0" y="240"/>
                  </a:cubicBezTo>
                  <a:cubicBezTo>
                    <a:pt x="48" y="300"/>
                    <a:pt x="95" y="347"/>
                    <a:pt x="143" y="407"/>
                  </a:cubicBezTo>
                  <a:cubicBezTo>
                    <a:pt x="236" y="466"/>
                    <a:pt x="323" y="585"/>
                    <a:pt x="430" y="585"/>
                  </a:cubicBezTo>
                  <a:cubicBezTo>
                    <a:pt x="473" y="585"/>
                    <a:pt x="520" y="566"/>
                    <a:pt x="572" y="514"/>
                  </a:cubicBezTo>
                  <a:cubicBezTo>
                    <a:pt x="512" y="300"/>
                    <a:pt x="381" y="157"/>
                    <a:pt x="238" y="2"/>
                  </a:cubicBezTo>
                  <a:cubicBezTo>
                    <a:pt x="229" y="1"/>
                    <a:pt x="221" y="1"/>
                    <a:pt x="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75821" y="-1035173"/>
              <a:ext cx="14707" cy="13192"/>
            </a:xfrm>
            <a:custGeom>
              <a:avLst/>
              <a:gdLst/>
              <a:ahLst/>
              <a:cxnLst/>
              <a:rect l="l" t="t" r="r" b="b"/>
              <a:pathLst>
                <a:path w="466" h="418" extrusionOk="0">
                  <a:moveTo>
                    <a:pt x="322" y="1"/>
                  </a:moveTo>
                  <a:cubicBezTo>
                    <a:pt x="296" y="1"/>
                    <a:pt x="265" y="8"/>
                    <a:pt x="227" y="25"/>
                  </a:cubicBezTo>
                  <a:cubicBezTo>
                    <a:pt x="120" y="73"/>
                    <a:pt x="1" y="204"/>
                    <a:pt x="72" y="323"/>
                  </a:cubicBezTo>
                  <a:cubicBezTo>
                    <a:pt x="113" y="393"/>
                    <a:pt x="156" y="417"/>
                    <a:pt x="200" y="417"/>
                  </a:cubicBezTo>
                  <a:cubicBezTo>
                    <a:pt x="283" y="417"/>
                    <a:pt x="372" y="330"/>
                    <a:pt x="465" y="299"/>
                  </a:cubicBezTo>
                  <a:cubicBezTo>
                    <a:pt x="445" y="162"/>
                    <a:pt x="442" y="1"/>
                    <a:pt x="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639591" y="-1159011"/>
              <a:ext cx="17705" cy="20577"/>
            </a:xfrm>
            <a:custGeom>
              <a:avLst/>
              <a:gdLst/>
              <a:ahLst/>
              <a:cxnLst/>
              <a:rect l="l" t="t" r="r" b="b"/>
              <a:pathLst>
                <a:path w="561" h="652" extrusionOk="0">
                  <a:moveTo>
                    <a:pt x="354" y="1"/>
                  </a:moveTo>
                  <a:cubicBezTo>
                    <a:pt x="308" y="1"/>
                    <a:pt x="264" y="19"/>
                    <a:pt x="227" y="56"/>
                  </a:cubicBezTo>
                  <a:cubicBezTo>
                    <a:pt x="156" y="175"/>
                    <a:pt x="144" y="342"/>
                    <a:pt x="1" y="401"/>
                  </a:cubicBezTo>
                  <a:lnTo>
                    <a:pt x="1" y="449"/>
                  </a:lnTo>
                  <a:cubicBezTo>
                    <a:pt x="86" y="597"/>
                    <a:pt x="158" y="652"/>
                    <a:pt x="223" y="652"/>
                  </a:cubicBezTo>
                  <a:cubicBezTo>
                    <a:pt x="341" y="652"/>
                    <a:pt x="433" y="472"/>
                    <a:pt x="525" y="342"/>
                  </a:cubicBezTo>
                  <a:cubicBezTo>
                    <a:pt x="560" y="234"/>
                    <a:pt x="537" y="127"/>
                    <a:pt x="477" y="44"/>
                  </a:cubicBezTo>
                  <a:cubicBezTo>
                    <a:pt x="437" y="16"/>
                    <a:pt x="395" y="1"/>
                    <a:pt x="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129199" y="-1399428"/>
              <a:ext cx="13571" cy="9247"/>
            </a:xfrm>
            <a:custGeom>
              <a:avLst/>
              <a:gdLst/>
              <a:ahLst/>
              <a:cxnLst/>
              <a:rect l="l" t="t" r="r" b="b"/>
              <a:pathLst>
                <a:path w="430" h="293" extrusionOk="0">
                  <a:moveTo>
                    <a:pt x="210" y="0"/>
                  </a:moveTo>
                  <a:cubicBezTo>
                    <a:pt x="108" y="0"/>
                    <a:pt x="38" y="87"/>
                    <a:pt x="1" y="280"/>
                  </a:cubicBezTo>
                  <a:cubicBezTo>
                    <a:pt x="144" y="232"/>
                    <a:pt x="310" y="292"/>
                    <a:pt x="429" y="90"/>
                  </a:cubicBezTo>
                  <a:cubicBezTo>
                    <a:pt x="344" y="32"/>
                    <a:pt x="271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206992" y="-1369952"/>
              <a:ext cx="16948" cy="20703"/>
            </a:xfrm>
            <a:custGeom>
              <a:avLst/>
              <a:gdLst/>
              <a:ahLst/>
              <a:cxnLst/>
              <a:rect l="l" t="t" r="r" b="b"/>
              <a:pathLst>
                <a:path w="537" h="656" extrusionOk="0">
                  <a:moveTo>
                    <a:pt x="393" y="1"/>
                  </a:moveTo>
                  <a:cubicBezTo>
                    <a:pt x="286" y="191"/>
                    <a:pt x="167" y="334"/>
                    <a:pt x="0" y="441"/>
                  </a:cubicBezTo>
                  <a:cubicBezTo>
                    <a:pt x="47" y="601"/>
                    <a:pt x="85" y="656"/>
                    <a:pt x="119" y="656"/>
                  </a:cubicBezTo>
                  <a:cubicBezTo>
                    <a:pt x="193" y="656"/>
                    <a:pt x="245" y="390"/>
                    <a:pt x="317" y="390"/>
                  </a:cubicBezTo>
                  <a:cubicBezTo>
                    <a:pt x="330" y="390"/>
                    <a:pt x="343" y="398"/>
                    <a:pt x="358" y="418"/>
                  </a:cubicBezTo>
                  <a:cubicBezTo>
                    <a:pt x="393" y="287"/>
                    <a:pt x="536" y="168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502089" y="-1082764"/>
              <a:ext cx="19283" cy="9310"/>
            </a:xfrm>
            <a:custGeom>
              <a:avLst/>
              <a:gdLst/>
              <a:ahLst/>
              <a:cxnLst/>
              <a:rect l="l" t="t" r="r" b="b"/>
              <a:pathLst>
                <a:path w="611" h="295" extrusionOk="0">
                  <a:moveTo>
                    <a:pt x="459" y="0"/>
                  </a:moveTo>
                  <a:cubicBezTo>
                    <a:pt x="390" y="0"/>
                    <a:pt x="304" y="38"/>
                    <a:pt x="226" y="69"/>
                  </a:cubicBezTo>
                  <a:cubicBezTo>
                    <a:pt x="60" y="128"/>
                    <a:pt x="0" y="235"/>
                    <a:pt x="238" y="295"/>
                  </a:cubicBezTo>
                  <a:lnTo>
                    <a:pt x="584" y="295"/>
                  </a:lnTo>
                  <a:cubicBezTo>
                    <a:pt x="611" y="65"/>
                    <a:pt x="549" y="0"/>
                    <a:pt x="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902636" y="-1268553"/>
              <a:ext cx="14297" cy="10478"/>
            </a:xfrm>
            <a:custGeom>
              <a:avLst/>
              <a:gdLst/>
              <a:ahLst/>
              <a:cxnLst/>
              <a:rect l="l" t="t" r="r" b="b"/>
              <a:pathLst>
                <a:path w="453" h="332" extrusionOk="0">
                  <a:moveTo>
                    <a:pt x="159" y="1"/>
                  </a:moveTo>
                  <a:cubicBezTo>
                    <a:pt x="86" y="1"/>
                    <a:pt x="27" y="57"/>
                    <a:pt x="0" y="241"/>
                  </a:cubicBezTo>
                  <a:cubicBezTo>
                    <a:pt x="87" y="297"/>
                    <a:pt x="163" y="331"/>
                    <a:pt x="230" y="331"/>
                  </a:cubicBezTo>
                  <a:cubicBezTo>
                    <a:pt x="319" y="331"/>
                    <a:pt x="392" y="271"/>
                    <a:pt x="453" y="122"/>
                  </a:cubicBezTo>
                  <a:cubicBezTo>
                    <a:pt x="355" y="83"/>
                    <a:pt x="247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148355" y="-1376453"/>
              <a:ext cx="10951" cy="15938"/>
            </a:xfrm>
            <a:custGeom>
              <a:avLst/>
              <a:gdLst/>
              <a:ahLst/>
              <a:cxnLst/>
              <a:rect l="l" t="t" r="r" b="b"/>
              <a:pathLst>
                <a:path w="347" h="505" extrusionOk="0">
                  <a:moveTo>
                    <a:pt x="112" y="1"/>
                  </a:moveTo>
                  <a:cubicBezTo>
                    <a:pt x="66" y="1"/>
                    <a:pt x="13" y="16"/>
                    <a:pt x="13" y="16"/>
                  </a:cubicBezTo>
                  <a:cubicBezTo>
                    <a:pt x="1" y="171"/>
                    <a:pt x="1" y="326"/>
                    <a:pt x="108" y="505"/>
                  </a:cubicBezTo>
                  <a:cubicBezTo>
                    <a:pt x="215" y="326"/>
                    <a:pt x="346" y="195"/>
                    <a:pt x="168" y="16"/>
                  </a:cubicBezTo>
                  <a:cubicBezTo>
                    <a:pt x="156" y="5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693715" y="-1220772"/>
              <a:ext cx="11677" cy="9089"/>
            </a:xfrm>
            <a:custGeom>
              <a:avLst/>
              <a:gdLst/>
              <a:ahLst/>
              <a:cxnLst/>
              <a:rect l="l" t="t" r="r" b="b"/>
              <a:pathLst>
                <a:path w="370" h="288" extrusionOk="0">
                  <a:moveTo>
                    <a:pt x="215" y="1"/>
                  </a:moveTo>
                  <a:cubicBezTo>
                    <a:pt x="119" y="1"/>
                    <a:pt x="0" y="1"/>
                    <a:pt x="12" y="132"/>
                  </a:cubicBezTo>
                  <a:cubicBezTo>
                    <a:pt x="12" y="263"/>
                    <a:pt x="155" y="239"/>
                    <a:pt x="227" y="275"/>
                  </a:cubicBezTo>
                  <a:cubicBezTo>
                    <a:pt x="249" y="282"/>
                    <a:pt x="270" y="287"/>
                    <a:pt x="288" y="287"/>
                  </a:cubicBezTo>
                  <a:cubicBezTo>
                    <a:pt x="330" y="287"/>
                    <a:pt x="361" y="262"/>
                    <a:pt x="369" y="179"/>
                  </a:cubicBezTo>
                  <a:cubicBezTo>
                    <a:pt x="369" y="48"/>
                    <a:pt x="298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562209" y="-1249302"/>
              <a:ext cx="17295" cy="8647"/>
            </a:xfrm>
            <a:custGeom>
              <a:avLst/>
              <a:gdLst/>
              <a:ahLst/>
              <a:cxnLst/>
              <a:rect l="l" t="t" r="r" b="b"/>
              <a:pathLst>
                <a:path w="548" h="274" extrusionOk="0">
                  <a:moveTo>
                    <a:pt x="274" y="1"/>
                  </a:moveTo>
                  <a:cubicBezTo>
                    <a:pt x="164" y="1"/>
                    <a:pt x="76" y="87"/>
                    <a:pt x="0" y="274"/>
                  </a:cubicBezTo>
                  <a:cubicBezTo>
                    <a:pt x="191" y="226"/>
                    <a:pt x="369" y="178"/>
                    <a:pt x="548" y="131"/>
                  </a:cubicBezTo>
                  <a:cubicBezTo>
                    <a:pt x="443" y="46"/>
                    <a:pt x="353" y="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635836" y="-1282944"/>
              <a:ext cx="12687" cy="10383"/>
            </a:xfrm>
            <a:custGeom>
              <a:avLst/>
              <a:gdLst/>
              <a:ahLst/>
              <a:cxnLst/>
              <a:rect l="l" t="t" r="r" b="b"/>
              <a:pathLst>
                <a:path w="402" h="329" extrusionOk="0">
                  <a:moveTo>
                    <a:pt x="295" y="0"/>
                  </a:moveTo>
                  <a:cubicBezTo>
                    <a:pt x="226" y="0"/>
                    <a:pt x="130" y="72"/>
                    <a:pt x="50" y="72"/>
                  </a:cubicBezTo>
                  <a:cubicBezTo>
                    <a:pt x="37" y="72"/>
                    <a:pt x="25" y="70"/>
                    <a:pt x="13" y="66"/>
                  </a:cubicBezTo>
                  <a:cubicBezTo>
                    <a:pt x="1" y="161"/>
                    <a:pt x="1" y="232"/>
                    <a:pt x="1" y="328"/>
                  </a:cubicBezTo>
                  <a:cubicBezTo>
                    <a:pt x="27" y="328"/>
                    <a:pt x="55" y="328"/>
                    <a:pt x="84" y="328"/>
                  </a:cubicBezTo>
                  <a:cubicBezTo>
                    <a:pt x="231" y="328"/>
                    <a:pt x="402" y="312"/>
                    <a:pt x="382" y="113"/>
                  </a:cubicBezTo>
                  <a:cubicBezTo>
                    <a:pt x="369" y="27"/>
                    <a:pt x="337" y="0"/>
                    <a:pt x="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888340" y="-1272435"/>
              <a:ext cx="12056" cy="15243"/>
            </a:xfrm>
            <a:custGeom>
              <a:avLst/>
              <a:gdLst/>
              <a:ahLst/>
              <a:cxnLst/>
              <a:rect l="l" t="t" r="r" b="b"/>
              <a:pathLst>
                <a:path w="382" h="483" extrusionOk="0">
                  <a:moveTo>
                    <a:pt x="173" y="1"/>
                  </a:moveTo>
                  <a:cubicBezTo>
                    <a:pt x="144" y="1"/>
                    <a:pt x="114" y="7"/>
                    <a:pt x="96" y="18"/>
                  </a:cubicBezTo>
                  <a:cubicBezTo>
                    <a:pt x="1" y="90"/>
                    <a:pt x="60" y="197"/>
                    <a:pt x="96" y="292"/>
                  </a:cubicBezTo>
                  <a:cubicBezTo>
                    <a:pt x="132" y="364"/>
                    <a:pt x="191" y="423"/>
                    <a:pt x="239" y="483"/>
                  </a:cubicBezTo>
                  <a:lnTo>
                    <a:pt x="239" y="364"/>
                  </a:lnTo>
                  <a:cubicBezTo>
                    <a:pt x="251" y="257"/>
                    <a:pt x="382" y="149"/>
                    <a:pt x="251" y="18"/>
                  </a:cubicBezTo>
                  <a:cubicBezTo>
                    <a:pt x="233" y="7"/>
                    <a:pt x="203" y="1"/>
                    <a:pt x="1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611409" y="-1292538"/>
              <a:ext cx="17705" cy="14675"/>
            </a:xfrm>
            <a:custGeom>
              <a:avLst/>
              <a:gdLst/>
              <a:ahLst/>
              <a:cxnLst/>
              <a:rect l="l" t="t" r="r" b="b"/>
              <a:pathLst>
                <a:path w="561" h="465" extrusionOk="0">
                  <a:moveTo>
                    <a:pt x="346" y="1"/>
                  </a:moveTo>
                  <a:cubicBezTo>
                    <a:pt x="1" y="84"/>
                    <a:pt x="275" y="263"/>
                    <a:pt x="322" y="382"/>
                  </a:cubicBezTo>
                  <a:cubicBezTo>
                    <a:pt x="337" y="432"/>
                    <a:pt x="381" y="465"/>
                    <a:pt x="422" y="465"/>
                  </a:cubicBezTo>
                  <a:cubicBezTo>
                    <a:pt x="449" y="465"/>
                    <a:pt x="475" y="450"/>
                    <a:pt x="489" y="417"/>
                  </a:cubicBezTo>
                  <a:cubicBezTo>
                    <a:pt x="561" y="263"/>
                    <a:pt x="358" y="239"/>
                    <a:pt x="346" y="120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573949" y="-1174538"/>
              <a:ext cx="8963" cy="11803"/>
            </a:xfrm>
            <a:custGeom>
              <a:avLst/>
              <a:gdLst/>
              <a:ahLst/>
              <a:cxnLst/>
              <a:rect l="l" t="t" r="r" b="b"/>
              <a:pathLst>
                <a:path w="284" h="374" extrusionOk="0">
                  <a:moveTo>
                    <a:pt x="116" y="0"/>
                  </a:moveTo>
                  <a:cubicBezTo>
                    <a:pt x="81" y="72"/>
                    <a:pt x="21" y="167"/>
                    <a:pt x="9" y="238"/>
                  </a:cubicBezTo>
                  <a:cubicBezTo>
                    <a:pt x="0" y="320"/>
                    <a:pt x="39" y="374"/>
                    <a:pt x="96" y="374"/>
                  </a:cubicBezTo>
                  <a:cubicBezTo>
                    <a:pt x="113" y="374"/>
                    <a:pt x="132" y="369"/>
                    <a:pt x="152" y="357"/>
                  </a:cubicBezTo>
                  <a:cubicBezTo>
                    <a:pt x="188" y="322"/>
                    <a:pt x="259" y="250"/>
                    <a:pt x="271" y="179"/>
                  </a:cubicBezTo>
                  <a:cubicBezTo>
                    <a:pt x="283" y="107"/>
                    <a:pt x="235" y="24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433700" y="-1203320"/>
              <a:ext cx="8679" cy="9626"/>
            </a:xfrm>
            <a:custGeom>
              <a:avLst/>
              <a:gdLst/>
              <a:ahLst/>
              <a:cxnLst/>
              <a:rect l="l" t="t" r="r" b="b"/>
              <a:pathLst>
                <a:path w="275" h="305" extrusionOk="0">
                  <a:moveTo>
                    <a:pt x="209" y="0"/>
                  </a:moveTo>
                  <a:cubicBezTo>
                    <a:pt x="200" y="0"/>
                    <a:pt x="190" y="2"/>
                    <a:pt x="179" y="7"/>
                  </a:cubicBezTo>
                  <a:cubicBezTo>
                    <a:pt x="119" y="7"/>
                    <a:pt x="60" y="79"/>
                    <a:pt x="24" y="138"/>
                  </a:cubicBezTo>
                  <a:cubicBezTo>
                    <a:pt x="0" y="222"/>
                    <a:pt x="36" y="305"/>
                    <a:pt x="131" y="305"/>
                  </a:cubicBezTo>
                  <a:cubicBezTo>
                    <a:pt x="203" y="305"/>
                    <a:pt x="262" y="269"/>
                    <a:pt x="274" y="162"/>
                  </a:cubicBezTo>
                  <a:cubicBezTo>
                    <a:pt x="274" y="90"/>
                    <a:pt x="265" y="0"/>
                    <a:pt x="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600143" y="-1259180"/>
              <a:ext cx="14707" cy="11677"/>
            </a:xfrm>
            <a:custGeom>
              <a:avLst/>
              <a:gdLst/>
              <a:ahLst/>
              <a:cxnLst/>
              <a:rect l="l" t="t" r="r" b="b"/>
              <a:pathLst>
                <a:path w="466" h="370" extrusionOk="0">
                  <a:moveTo>
                    <a:pt x="168" y="0"/>
                  </a:moveTo>
                  <a:cubicBezTo>
                    <a:pt x="113" y="0"/>
                    <a:pt x="57" y="25"/>
                    <a:pt x="1" y="87"/>
                  </a:cubicBezTo>
                  <a:cubicBezTo>
                    <a:pt x="32" y="242"/>
                    <a:pt x="99" y="370"/>
                    <a:pt x="225" y="370"/>
                  </a:cubicBezTo>
                  <a:cubicBezTo>
                    <a:pt x="244" y="370"/>
                    <a:pt x="264" y="367"/>
                    <a:pt x="286" y="360"/>
                  </a:cubicBezTo>
                  <a:cubicBezTo>
                    <a:pt x="382" y="325"/>
                    <a:pt x="465" y="206"/>
                    <a:pt x="346" y="75"/>
                  </a:cubicBezTo>
                  <a:cubicBezTo>
                    <a:pt x="289" y="31"/>
                    <a:pt x="230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620435" y="-1305382"/>
              <a:ext cx="10289" cy="12876"/>
            </a:xfrm>
            <a:custGeom>
              <a:avLst/>
              <a:gdLst/>
              <a:ahLst/>
              <a:cxnLst/>
              <a:rect l="l" t="t" r="r" b="b"/>
              <a:pathLst>
                <a:path w="326" h="408" extrusionOk="0">
                  <a:moveTo>
                    <a:pt x="203" y="1"/>
                  </a:moveTo>
                  <a:cubicBezTo>
                    <a:pt x="196" y="1"/>
                    <a:pt x="188" y="2"/>
                    <a:pt x="179" y="3"/>
                  </a:cubicBezTo>
                  <a:cubicBezTo>
                    <a:pt x="1" y="39"/>
                    <a:pt x="60" y="265"/>
                    <a:pt x="48" y="408"/>
                  </a:cubicBezTo>
                  <a:lnTo>
                    <a:pt x="275" y="277"/>
                  </a:lnTo>
                  <a:cubicBezTo>
                    <a:pt x="252" y="187"/>
                    <a:pt x="325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495682" y="-1282597"/>
              <a:ext cx="7543" cy="13760"/>
            </a:xfrm>
            <a:custGeom>
              <a:avLst/>
              <a:gdLst/>
              <a:ahLst/>
              <a:cxnLst/>
              <a:rect l="l" t="t" r="r" b="b"/>
              <a:pathLst>
                <a:path w="239" h="436" extrusionOk="0">
                  <a:moveTo>
                    <a:pt x="75" y="0"/>
                  </a:moveTo>
                  <a:cubicBezTo>
                    <a:pt x="50" y="0"/>
                    <a:pt x="26" y="17"/>
                    <a:pt x="1" y="67"/>
                  </a:cubicBezTo>
                  <a:cubicBezTo>
                    <a:pt x="1" y="198"/>
                    <a:pt x="13" y="317"/>
                    <a:pt x="13" y="436"/>
                  </a:cubicBezTo>
                  <a:cubicBezTo>
                    <a:pt x="156" y="436"/>
                    <a:pt x="215" y="340"/>
                    <a:pt x="239" y="198"/>
                  </a:cubicBezTo>
                  <a:cubicBezTo>
                    <a:pt x="239" y="150"/>
                    <a:pt x="215" y="102"/>
                    <a:pt x="215" y="67"/>
                  </a:cubicBezTo>
                  <a:cubicBezTo>
                    <a:pt x="168" y="59"/>
                    <a:pt x="122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488171" y="-1210232"/>
              <a:ext cx="9815" cy="9026"/>
            </a:xfrm>
            <a:custGeom>
              <a:avLst/>
              <a:gdLst/>
              <a:ahLst/>
              <a:cxnLst/>
              <a:rect l="l" t="t" r="r" b="b"/>
              <a:pathLst>
                <a:path w="311" h="286" extrusionOk="0">
                  <a:moveTo>
                    <a:pt x="203" y="0"/>
                  </a:moveTo>
                  <a:cubicBezTo>
                    <a:pt x="132" y="72"/>
                    <a:pt x="72" y="167"/>
                    <a:pt x="1" y="238"/>
                  </a:cubicBezTo>
                  <a:cubicBezTo>
                    <a:pt x="36" y="250"/>
                    <a:pt x="84" y="286"/>
                    <a:pt x="132" y="286"/>
                  </a:cubicBezTo>
                  <a:cubicBezTo>
                    <a:pt x="239" y="286"/>
                    <a:pt x="310" y="262"/>
                    <a:pt x="310" y="107"/>
                  </a:cubicBezTo>
                  <a:cubicBezTo>
                    <a:pt x="275" y="72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170920" y="-1427421"/>
              <a:ext cx="9058" cy="9594"/>
            </a:xfrm>
            <a:custGeom>
              <a:avLst/>
              <a:gdLst/>
              <a:ahLst/>
              <a:cxnLst/>
              <a:rect l="l" t="t" r="r" b="b"/>
              <a:pathLst>
                <a:path w="287" h="304" extrusionOk="0">
                  <a:moveTo>
                    <a:pt x="155" y="0"/>
                  </a:moveTo>
                  <a:cubicBezTo>
                    <a:pt x="60" y="36"/>
                    <a:pt x="0" y="84"/>
                    <a:pt x="12" y="167"/>
                  </a:cubicBezTo>
                  <a:cubicBezTo>
                    <a:pt x="32" y="256"/>
                    <a:pt x="85" y="304"/>
                    <a:pt x="143" y="304"/>
                  </a:cubicBezTo>
                  <a:cubicBezTo>
                    <a:pt x="155" y="304"/>
                    <a:pt x="167" y="302"/>
                    <a:pt x="179" y="298"/>
                  </a:cubicBezTo>
                  <a:cubicBezTo>
                    <a:pt x="227" y="286"/>
                    <a:pt x="274" y="215"/>
                    <a:pt x="274" y="167"/>
                  </a:cubicBezTo>
                  <a:cubicBezTo>
                    <a:pt x="286" y="96"/>
                    <a:pt x="238" y="24"/>
                    <a:pt x="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895851" y="-1407886"/>
              <a:ext cx="15464" cy="11298"/>
            </a:xfrm>
            <a:custGeom>
              <a:avLst/>
              <a:gdLst/>
              <a:ahLst/>
              <a:cxnLst/>
              <a:rect l="l" t="t" r="r" b="b"/>
              <a:pathLst>
                <a:path w="490" h="358" extrusionOk="0">
                  <a:moveTo>
                    <a:pt x="334" y="0"/>
                  </a:moveTo>
                  <a:cubicBezTo>
                    <a:pt x="215" y="36"/>
                    <a:pt x="120" y="72"/>
                    <a:pt x="1" y="119"/>
                  </a:cubicBezTo>
                  <a:cubicBezTo>
                    <a:pt x="1" y="191"/>
                    <a:pt x="13" y="274"/>
                    <a:pt x="13" y="358"/>
                  </a:cubicBezTo>
                  <a:cubicBezTo>
                    <a:pt x="191" y="334"/>
                    <a:pt x="334" y="250"/>
                    <a:pt x="489" y="143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597523" y="-1264513"/>
              <a:ext cx="13539" cy="8079"/>
            </a:xfrm>
            <a:custGeom>
              <a:avLst/>
              <a:gdLst/>
              <a:ahLst/>
              <a:cxnLst/>
              <a:rect l="l" t="t" r="r" b="b"/>
              <a:pathLst>
                <a:path w="429" h="256" extrusionOk="0">
                  <a:moveTo>
                    <a:pt x="225" y="1"/>
                  </a:moveTo>
                  <a:cubicBezTo>
                    <a:pt x="105" y="1"/>
                    <a:pt x="0" y="36"/>
                    <a:pt x="0" y="244"/>
                  </a:cubicBezTo>
                  <a:cubicBezTo>
                    <a:pt x="48" y="244"/>
                    <a:pt x="72" y="256"/>
                    <a:pt x="108" y="256"/>
                  </a:cubicBezTo>
                  <a:cubicBezTo>
                    <a:pt x="203" y="244"/>
                    <a:pt x="322" y="244"/>
                    <a:pt x="429" y="244"/>
                  </a:cubicBezTo>
                  <a:cubicBezTo>
                    <a:pt x="405" y="160"/>
                    <a:pt x="369" y="77"/>
                    <a:pt x="322" y="6"/>
                  </a:cubicBezTo>
                  <a:cubicBezTo>
                    <a:pt x="290" y="3"/>
                    <a:pt x="257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1021740" y="-1432439"/>
              <a:ext cx="21461" cy="4702"/>
            </a:xfrm>
            <a:custGeom>
              <a:avLst/>
              <a:gdLst/>
              <a:ahLst/>
              <a:cxnLst/>
              <a:rect l="l" t="t" r="r" b="b"/>
              <a:pathLst>
                <a:path w="680" h="149" extrusionOk="0">
                  <a:moveTo>
                    <a:pt x="426" y="0"/>
                  </a:moveTo>
                  <a:cubicBezTo>
                    <a:pt x="276" y="0"/>
                    <a:pt x="131" y="36"/>
                    <a:pt x="1" y="135"/>
                  </a:cubicBezTo>
                  <a:cubicBezTo>
                    <a:pt x="14" y="135"/>
                    <a:pt x="28" y="134"/>
                    <a:pt x="41" y="134"/>
                  </a:cubicBezTo>
                  <a:cubicBezTo>
                    <a:pt x="134" y="134"/>
                    <a:pt x="233" y="149"/>
                    <a:pt x="332" y="149"/>
                  </a:cubicBezTo>
                  <a:cubicBezTo>
                    <a:pt x="454" y="149"/>
                    <a:pt x="574" y="127"/>
                    <a:pt x="679" y="28"/>
                  </a:cubicBezTo>
                  <a:cubicBezTo>
                    <a:pt x="594" y="11"/>
                    <a:pt x="509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661020" y="-1170877"/>
              <a:ext cx="18084" cy="11772"/>
            </a:xfrm>
            <a:custGeom>
              <a:avLst/>
              <a:gdLst/>
              <a:ahLst/>
              <a:cxnLst/>
              <a:rect l="l" t="t" r="r" b="b"/>
              <a:pathLst>
                <a:path w="573" h="373" extrusionOk="0">
                  <a:moveTo>
                    <a:pt x="445" y="0"/>
                  </a:moveTo>
                  <a:cubicBezTo>
                    <a:pt x="399" y="0"/>
                    <a:pt x="358" y="14"/>
                    <a:pt x="322" y="51"/>
                  </a:cubicBezTo>
                  <a:lnTo>
                    <a:pt x="203" y="51"/>
                  </a:lnTo>
                  <a:cubicBezTo>
                    <a:pt x="132" y="51"/>
                    <a:pt x="72" y="63"/>
                    <a:pt x="1" y="63"/>
                  </a:cubicBezTo>
                  <a:lnTo>
                    <a:pt x="1" y="301"/>
                  </a:lnTo>
                  <a:cubicBezTo>
                    <a:pt x="24" y="349"/>
                    <a:pt x="72" y="360"/>
                    <a:pt x="120" y="372"/>
                  </a:cubicBezTo>
                  <a:cubicBezTo>
                    <a:pt x="143" y="360"/>
                    <a:pt x="155" y="360"/>
                    <a:pt x="191" y="360"/>
                  </a:cubicBezTo>
                  <a:cubicBezTo>
                    <a:pt x="322" y="313"/>
                    <a:pt x="489" y="313"/>
                    <a:pt x="572" y="170"/>
                  </a:cubicBezTo>
                  <a:cubicBezTo>
                    <a:pt x="572" y="110"/>
                    <a:pt x="560" y="63"/>
                    <a:pt x="536" y="15"/>
                  </a:cubicBezTo>
                  <a:cubicBezTo>
                    <a:pt x="504" y="6"/>
                    <a:pt x="474" y="0"/>
                    <a:pt x="4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1148387" y="-1424044"/>
              <a:ext cx="7890" cy="6849"/>
            </a:xfrm>
            <a:custGeom>
              <a:avLst/>
              <a:gdLst/>
              <a:ahLst/>
              <a:cxnLst/>
              <a:rect l="l" t="t" r="r" b="b"/>
              <a:pathLst>
                <a:path w="250" h="217" extrusionOk="0">
                  <a:moveTo>
                    <a:pt x="119" y="0"/>
                  </a:moveTo>
                  <a:cubicBezTo>
                    <a:pt x="107" y="36"/>
                    <a:pt x="48" y="60"/>
                    <a:pt x="12" y="108"/>
                  </a:cubicBezTo>
                  <a:cubicBezTo>
                    <a:pt x="1" y="162"/>
                    <a:pt x="40" y="216"/>
                    <a:pt x="92" y="216"/>
                  </a:cubicBezTo>
                  <a:cubicBezTo>
                    <a:pt x="97" y="216"/>
                    <a:pt x="102" y="216"/>
                    <a:pt x="107" y="215"/>
                  </a:cubicBezTo>
                  <a:cubicBezTo>
                    <a:pt x="155" y="191"/>
                    <a:pt x="202" y="155"/>
                    <a:pt x="226" y="108"/>
                  </a:cubicBezTo>
                  <a:cubicBezTo>
                    <a:pt x="250" y="12"/>
                    <a:pt x="190" y="0"/>
                    <a:pt x="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560694" y="-1155792"/>
              <a:ext cx="7543" cy="7574"/>
            </a:xfrm>
            <a:custGeom>
              <a:avLst/>
              <a:gdLst/>
              <a:ahLst/>
              <a:cxnLst/>
              <a:rect l="l" t="t" r="r" b="b"/>
              <a:pathLst>
                <a:path w="239" h="240" extrusionOk="0">
                  <a:moveTo>
                    <a:pt x="69" y="0"/>
                  </a:moveTo>
                  <a:cubicBezTo>
                    <a:pt x="1" y="0"/>
                    <a:pt x="4" y="76"/>
                    <a:pt x="48" y="121"/>
                  </a:cubicBezTo>
                  <a:cubicBezTo>
                    <a:pt x="96" y="168"/>
                    <a:pt x="155" y="192"/>
                    <a:pt x="215" y="240"/>
                  </a:cubicBezTo>
                  <a:cubicBezTo>
                    <a:pt x="227" y="204"/>
                    <a:pt x="227" y="168"/>
                    <a:pt x="239" y="109"/>
                  </a:cubicBezTo>
                  <a:cubicBezTo>
                    <a:pt x="203" y="73"/>
                    <a:pt x="143" y="1"/>
                    <a:pt x="84" y="1"/>
                  </a:cubicBezTo>
                  <a:cubicBezTo>
                    <a:pt x="78" y="1"/>
                    <a:pt x="73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892474" y="-1256844"/>
              <a:ext cx="10194" cy="7922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08" y="1"/>
                  </a:moveTo>
                  <a:cubicBezTo>
                    <a:pt x="72" y="36"/>
                    <a:pt x="25" y="72"/>
                    <a:pt x="1" y="120"/>
                  </a:cubicBezTo>
                  <a:lnTo>
                    <a:pt x="1" y="251"/>
                  </a:lnTo>
                  <a:cubicBezTo>
                    <a:pt x="108" y="251"/>
                    <a:pt x="227" y="239"/>
                    <a:pt x="322" y="239"/>
                  </a:cubicBezTo>
                  <a:cubicBezTo>
                    <a:pt x="310" y="72"/>
                    <a:pt x="239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1128094" y="-1427832"/>
              <a:ext cx="7164" cy="7574"/>
            </a:xfrm>
            <a:custGeom>
              <a:avLst/>
              <a:gdLst/>
              <a:ahLst/>
              <a:cxnLst/>
              <a:rect l="l" t="t" r="r" b="b"/>
              <a:pathLst>
                <a:path w="227" h="240" extrusionOk="0">
                  <a:moveTo>
                    <a:pt x="141" y="0"/>
                  </a:moveTo>
                  <a:cubicBezTo>
                    <a:pt x="118" y="0"/>
                    <a:pt x="94" y="6"/>
                    <a:pt x="71" y="13"/>
                  </a:cubicBezTo>
                  <a:cubicBezTo>
                    <a:pt x="36" y="49"/>
                    <a:pt x="0" y="109"/>
                    <a:pt x="0" y="156"/>
                  </a:cubicBezTo>
                  <a:cubicBezTo>
                    <a:pt x="0" y="180"/>
                    <a:pt x="71" y="216"/>
                    <a:pt x="119" y="240"/>
                  </a:cubicBezTo>
                  <a:cubicBezTo>
                    <a:pt x="167" y="180"/>
                    <a:pt x="214" y="132"/>
                    <a:pt x="226" y="97"/>
                  </a:cubicBezTo>
                  <a:cubicBezTo>
                    <a:pt x="226" y="24"/>
                    <a:pt x="188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401005" y="-1248955"/>
              <a:ext cx="21461" cy="20577"/>
            </a:xfrm>
            <a:custGeom>
              <a:avLst/>
              <a:gdLst/>
              <a:ahLst/>
              <a:cxnLst/>
              <a:rect l="l" t="t" r="r" b="b"/>
              <a:pathLst>
                <a:path w="680" h="652" extrusionOk="0">
                  <a:moveTo>
                    <a:pt x="679" y="1"/>
                  </a:moveTo>
                  <a:lnTo>
                    <a:pt x="679" y="1"/>
                  </a:lnTo>
                  <a:cubicBezTo>
                    <a:pt x="334" y="60"/>
                    <a:pt x="179" y="358"/>
                    <a:pt x="0" y="644"/>
                  </a:cubicBezTo>
                  <a:cubicBezTo>
                    <a:pt x="36" y="649"/>
                    <a:pt x="70" y="651"/>
                    <a:pt x="100" y="651"/>
                  </a:cubicBezTo>
                  <a:cubicBezTo>
                    <a:pt x="501" y="651"/>
                    <a:pt x="513" y="244"/>
                    <a:pt x="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422433" y="-1259085"/>
              <a:ext cx="21051" cy="11677"/>
            </a:xfrm>
            <a:custGeom>
              <a:avLst/>
              <a:gdLst/>
              <a:ahLst/>
              <a:cxnLst/>
              <a:rect l="l" t="t" r="r" b="b"/>
              <a:pathLst>
                <a:path w="667" h="370" extrusionOk="0">
                  <a:moveTo>
                    <a:pt x="667" y="0"/>
                  </a:moveTo>
                  <a:lnTo>
                    <a:pt x="667" y="0"/>
                  </a:lnTo>
                  <a:cubicBezTo>
                    <a:pt x="488" y="203"/>
                    <a:pt x="191" y="131"/>
                    <a:pt x="0" y="322"/>
                  </a:cubicBezTo>
                  <a:cubicBezTo>
                    <a:pt x="89" y="352"/>
                    <a:pt x="171" y="369"/>
                    <a:pt x="247" y="369"/>
                  </a:cubicBezTo>
                  <a:cubicBezTo>
                    <a:pt x="436" y="369"/>
                    <a:pt x="582" y="264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325105" y="-1192969"/>
              <a:ext cx="20325" cy="15433"/>
            </a:xfrm>
            <a:custGeom>
              <a:avLst/>
              <a:gdLst/>
              <a:ahLst/>
              <a:cxnLst/>
              <a:rect l="l" t="t" r="r" b="b"/>
              <a:pathLst>
                <a:path w="644" h="489" extrusionOk="0">
                  <a:moveTo>
                    <a:pt x="417" y="1"/>
                  </a:moveTo>
                  <a:cubicBezTo>
                    <a:pt x="405" y="167"/>
                    <a:pt x="0" y="310"/>
                    <a:pt x="405" y="489"/>
                  </a:cubicBezTo>
                  <a:cubicBezTo>
                    <a:pt x="584" y="346"/>
                    <a:pt x="643" y="179"/>
                    <a:pt x="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61608" y="-997934"/>
              <a:ext cx="16190" cy="18810"/>
            </a:xfrm>
            <a:custGeom>
              <a:avLst/>
              <a:gdLst/>
              <a:ahLst/>
              <a:cxnLst/>
              <a:rect l="l" t="t" r="r" b="b"/>
              <a:pathLst>
                <a:path w="513" h="596" extrusionOk="0">
                  <a:moveTo>
                    <a:pt x="95" y="0"/>
                  </a:moveTo>
                  <a:cubicBezTo>
                    <a:pt x="119" y="191"/>
                    <a:pt x="0" y="417"/>
                    <a:pt x="226" y="595"/>
                  </a:cubicBezTo>
                  <a:cubicBezTo>
                    <a:pt x="429" y="310"/>
                    <a:pt x="512" y="83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1063840" y="-1456077"/>
              <a:ext cx="18052" cy="8079"/>
            </a:xfrm>
            <a:custGeom>
              <a:avLst/>
              <a:gdLst/>
              <a:ahLst/>
              <a:cxnLst/>
              <a:rect l="l" t="t" r="r" b="b"/>
              <a:pathLst>
                <a:path w="572" h="256" extrusionOk="0">
                  <a:moveTo>
                    <a:pt x="270" y="0"/>
                  </a:moveTo>
                  <a:cubicBezTo>
                    <a:pt x="132" y="0"/>
                    <a:pt x="10" y="40"/>
                    <a:pt x="0" y="242"/>
                  </a:cubicBezTo>
                  <a:cubicBezTo>
                    <a:pt x="19" y="239"/>
                    <a:pt x="38" y="238"/>
                    <a:pt x="57" y="238"/>
                  </a:cubicBezTo>
                  <a:cubicBezTo>
                    <a:pt x="139" y="238"/>
                    <a:pt x="222" y="255"/>
                    <a:pt x="304" y="255"/>
                  </a:cubicBezTo>
                  <a:cubicBezTo>
                    <a:pt x="399" y="255"/>
                    <a:pt x="491" y="232"/>
                    <a:pt x="572" y="134"/>
                  </a:cubicBezTo>
                  <a:cubicBezTo>
                    <a:pt x="476" y="122"/>
                    <a:pt x="393" y="111"/>
                    <a:pt x="345" y="3"/>
                  </a:cubicBezTo>
                  <a:cubicBezTo>
                    <a:pt x="320" y="2"/>
                    <a:pt x="295" y="0"/>
                    <a:pt x="2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1065323" y="-1471068"/>
              <a:ext cx="13950" cy="10983"/>
            </a:xfrm>
            <a:custGeom>
              <a:avLst/>
              <a:gdLst/>
              <a:ahLst/>
              <a:cxnLst/>
              <a:rect l="l" t="t" r="r" b="b"/>
              <a:pathLst>
                <a:path w="442" h="348" extrusionOk="0">
                  <a:moveTo>
                    <a:pt x="272" y="1"/>
                  </a:moveTo>
                  <a:cubicBezTo>
                    <a:pt x="205" y="1"/>
                    <a:pt x="139" y="72"/>
                    <a:pt x="72" y="97"/>
                  </a:cubicBezTo>
                  <a:cubicBezTo>
                    <a:pt x="1" y="347"/>
                    <a:pt x="239" y="240"/>
                    <a:pt x="298" y="347"/>
                  </a:cubicBezTo>
                  <a:cubicBezTo>
                    <a:pt x="405" y="276"/>
                    <a:pt x="441" y="157"/>
                    <a:pt x="358" y="50"/>
                  </a:cubicBezTo>
                  <a:cubicBezTo>
                    <a:pt x="329" y="14"/>
                    <a:pt x="301" y="1"/>
                    <a:pt x="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1063461" y="-1468006"/>
              <a:ext cx="11298" cy="7922"/>
            </a:xfrm>
            <a:custGeom>
              <a:avLst/>
              <a:gdLst/>
              <a:ahLst/>
              <a:cxnLst/>
              <a:rect l="l" t="t" r="r" b="b"/>
              <a:pathLst>
                <a:path w="358" h="251" extrusionOk="0">
                  <a:moveTo>
                    <a:pt x="24" y="0"/>
                  </a:moveTo>
                  <a:cubicBezTo>
                    <a:pt x="0" y="223"/>
                    <a:pt x="98" y="244"/>
                    <a:pt x="205" y="244"/>
                  </a:cubicBezTo>
                  <a:cubicBezTo>
                    <a:pt x="230" y="244"/>
                    <a:pt x="255" y="243"/>
                    <a:pt x="280" y="243"/>
                  </a:cubicBezTo>
                  <a:cubicBezTo>
                    <a:pt x="308" y="243"/>
                    <a:pt x="334" y="244"/>
                    <a:pt x="357" y="250"/>
                  </a:cubicBezTo>
                  <a:cubicBezTo>
                    <a:pt x="286" y="155"/>
                    <a:pt x="203" y="84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1081103" y="-1459738"/>
              <a:ext cx="13571" cy="7922"/>
            </a:xfrm>
            <a:custGeom>
              <a:avLst/>
              <a:gdLst/>
              <a:ahLst/>
              <a:cxnLst/>
              <a:rect l="l" t="t" r="r" b="b"/>
              <a:pathLst>
                <a:path w="430" h="251" extrusionOk="0">
                  <a:moveTo>
                    <a:pt x="358" y="0"/>
                  </a:moveTo>
                  <a:cubicBezTo>
                    <a:pt x="239" y="72"/>
                    <a:pt x="120" y="155"/>
                    <a:pt x="1" y="238"/>
                  </a:cubicBezTo>
                  <a:cubicBezTo>
                    <a:pt x="36" y="238"/>
                    <a:pt x="84" y="250"/>
                    <a:pt x="108" y="250"/>
                  </a:cubicBezTo>
                  <a:cubicBezTo>
                    <a:pt x="129" y="244"/>
                    <a:pt x="154" y="243"/>
                    <a:pt x="179" y="243"/>
                  </a:cubicBezTo>
                  <a:cubicBezTo>
                    <a:pt x="202" y="243"/>
                    <a:pt x="226" y="244"/>
                    <a:pt x="249" y="244"/>
                  </a:cubicBezTo>
                  <a:cubicBezTo>
                    <a:pt x="347" y="244"/>
                    <a:pt x="429" y="223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850027" y="-1424044"/>
              <a:ext cx="28215" cy="20325"/>
            </a:xfrm>
            <a:custGeom>
              <a:avLst/>
              <a:gdLst/>
              <a:ahLst/>
              <a:cxnLst/>
              <a:rect l="l" t="t" r="r" b="b"/>
              <a:pathLst>
                <a:path w="894" h="644" extrusionOk="0">
                  <a:moveTo>
                    <a:pt x="679" y="0"/>
                  </a:moveTo>
                  <a:cubicBezTo>
                    <a:pt x="584" y="128"/>
                    <a:pt x="471" y="163"/>
                    <a:pt x="347" y="163"/>
                  </a:cubicBezTo>
                  <a:cubicBezTo>
                    <a:pt x="239" y="163"/>
                    <a:pt x="122" y="136"/>
                    <a:pt x="0" y="120"/>
                  </a:cubicBezTo>
                  <a:lnTo>
                    <a:pt x="0" y="120"/>
                  </a:lnTo>
                  <a:cubicBezTo>
                    <a:pt x="108" y="310"/>
                    <a:pt x="84" y="524"/>
                    <a:pt x="227" y="643"/>
                  </a:cubicBezTo>
                  <a:cubicBezTo>
                    <a:pt x="405" y="405"/>
                    <a:pt x="679" y="477"/>
                    <a:pt x="893" y="393"/>
                  </a:cubicBezTo>
                  <a:cubicBezTo>
                    <a:pt x="893" y="215"/>
                    <a:pt x="822" y="72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811336" y="-1409433"/>
              <a:ext cx="21429" cy="17358"/>
            </a:xfrm>
            <a:custGeom>
              <a:avLst/>
              <a:gdLst/>
              <a:ahLst/>
              <a:cxnLst/>
              <a:rect l="l" t="t" r="r" b="b"/>
              <a:pathLst>
                <a:path w="679" h="550" extrusionOk="0">
                  <a:moveTo>
                    <a:pt x="513" y="0"/>
                  </a:moveTo>
                  <a:cubicBezTo>
                    <a:pt x="502" y="0"/>
                    <a:pt x="493" y="8"/>
                    <a:pt x="488" y="26"/>
                  </a:cubicBezTo>
                  <a:cubicBezTo>
                    <a:pt x="436" y="198"/>
                    <a:pt x="365" y="247"/>
                    <a:pt x="289" y="247"/>
                  </a:cubicBezTo>
                  <a:cubicBezTo>
                    <a:pt x="192" y="247"/>
                    <a:pt x="87" y="168"/>
                    <a:pt x="0" y="168"/>
                  </a:cubicBezTo>
                  <a:lnTo>
                    <a:pt x="12" y="204"/>
                  </a:lnTo>
                  <a:cubicBezTo>
                    <a:pt x="0" y="311"/>
                    <a:pt x="36" y="371"/>
                    <a:pt x="119" y="419"/>
                  </a:cubicBezTo>
                  <a:cubicBezTo>
                    <a:pt x="214" y="466"/>
                    <a:pt x="333" y="502"/>
                    <a:pt x="441" y="549"/>
                  </a:cubicBezTo>
                  <a:cubicBezTo>
                    <a:pt x="536" y="502"/>
                    <a:pt x="607" y="466"/>
                    <a:pt x="679" y="419"/>
                  </a:cubicBezTo>
                  <a:cubicBezTo>
                    <a:pt x="667" y="323"/>
                    <a:pt x="667" y="252"/>
                    <a:pt x="667" y="168"/>
                  </a:cubicBezTo>
                  <a:cubicBezTo>
                    <a:pt x="629" y="103"/>
                    <a:pt x="555" y="0"/>
                    <a:pt x="5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857160" y="-1413157"/>
              <a:ext cx="21082" cy="12056"/>
            </a:xfrm>
            <a:custGeom>
              <a:avLst/>
              <a:gdLst/>
              <a:ahLst/>
              <a:cxnLst/>
              <a:rect l="l" t="t" r="r" b="b"/>
              <a:pathLst>
                <a:path w="668" h="382" extrusionOk="0">
                  <a:moveTo>
                    <a:pt x="352" y="0"/>
                  </a:moveTo>
                  <a:cubicBezTo>
                    <a:pt x="207" y="0"/>
                    <a:pt x="77" y="49"/>
                    <a:pt x="1" y="286"/>
                  </a:cubicBezTo>
                  <a:cubicBezTo>
                    <a:pt x="1" y="310"/>
                    <a:pt x="1" y="358"/>
                    <a:pt x="13" y="382"/>
                  </a:cubicBezTo>
                  <a:cubicBezTo>
                    <a:pt x="184" y="260"/>
                    <a:pt x="356" y="131"/>
                    <a:pt x="557" y="131"/>
                  </a:cubicBezTo>
                  <a:cubicBezTo>
                    <a:pt x="593" y="131"/>
                    <a:pt x="630" y="135"/>
                    <a:pt x="667" y="144"/>
                  </a:cubicBezTo>
                  <a:lnTo>
                    <a:pt x="667" y="25"/>
                  </a:lnTo>
                  <a:cubicBezTo>
                    <a:pt x="564" y="25"/>
                    <a:pt x="454" y="0"/>
                    <a:pt x="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836489" y="-1422908"/>
              <a:ext cx="7543" cy="7953"/>
            </a:xfrm>
            <a:custGeom>
              <a:avLst/>
              <a:gdLst/>
              <a:ahLst/>
              <a:cxnLst/>
              <a:rect l="l" t="t" r="r" b="b"/>
              <a:pathLst>
                <a:path w="239" h="252" extrusionOk="0">
                  <a:moveTo>
                    <a:pt x="191" y="0"/>
                  </a:moveTo>
                  <a:cubicBezTo>
                    <a:pt x="156" y="36"/>
                    <a:pt x="72" y="72"/>
                    <a:pt x="36" y="131"/>
                  </a:cubicBezTo>
                  <a:cubicBezTo>
                    <a:pt x="3" y="176"/>
                    <a:pt x="1" y="251"/>
                    <a:pt x="59" y="251"/>
                  </a:cubicBezTo>
                  <a:cubicBezTo>
                    <a:pt x="63" y="251"/>
                    <a:pt x="68" y="251"/>
                    <a:pt x="72" y="250"/>
                  </a:cubicBezTo>
                  <a:cubicBezTo>
                    <a:pt x="132" y="226"/>
                    <a:pt x="179" y="155"/>
                    <a:pt x="239" y="119"/>
                  </a:cubicBezTo>
                  <a:cubicBezTo>
                    <a:pt x="227" y="60"/>
                    <a:pt x="215" y="24"/>
                    <a:pt x="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512976" y="-1302163"/>
              <a:ext cx="31970" cy="18684"/>
            </a:xfrm>
            <a:custGeom>
              <a:avLst/>
              <a:gdLst/>
              <a:ahLst/>
              <a:cxnLst/>
              <a:rect l="l" t="t" r="r" b="b"/>
              <a:pathLst>
                <a:path w="1013" h="592" extrusionOk="0">
                  <a:moveTo>
                    <a:pt x="761" y="1"/>
                  </a:moveTo>
                  <a:cubicBezTo>
                    <a:pt x="648" y="1"/>
                    <a:pt x="537" y="86"/>
                    <a:pt x="441" y="175"/>
                  </a:cubicBezTo>
                  <a:cubicBezTo>
                    <a:pt x="346" y="258"/>
                    <a:pt x="0" y="258"/>
                    <a:pt x="239" y="591"/>
                  </a:cubicBezTo>
                  <a:cubicBezTo>
                    <a:pt x="436" y="545"/>
                    <a:pt x="554" y="305"/>
                    <a:pt x="771" y="305"/>
                  </a:cubicBezTo>
                  <a:cubicBezTo>
                    <a:pt x="776" y="305"/>
                    <a:pt x="781" y="305"/>
                    <a:pt x="786" y="306"/>
                  </a:cubicBezTo>
                  <a:cubicBezTo>
                    <a:pt x="858" y="306"/>
                    <a:pt x="858" y="234"/>
                    <a:pt x="905" y="187"/>
                  </a:cubicBezTo>
                  <a:cubicBezTo>
                    <a:pt x="953" y="187"/>
                    <a:pt x="977" y="175"/>
                    <a:pt x="1013" y="175"/>
                  </a:cubicBezTo>
                  <a:cubicBezTo>
                    <a:pt x="931" y="48"/>
                    <a:pt x="846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554698" y="-1320720"/>
              <a:ext cx="15433" cy="9847"/>
            </a:xfrm>
            <a:custGeom>
              <a:avLst/>
              <a:gdLst/>
              <a:ahLst/>
              <a:cxnLst/>
              <a:rect l="l" t="t" r="r" b="b"/>
              <a:pathLst>
                <a:path w="489" h="312" extrusionOk="0">
                  <a:moveTo>
                    <a:pt x="131" y="1"/>
                  </a:moveTo>
                  <a:lnTo>
                    <a:pt x="0" y="132"/>
                  </a:lnTo>
                  <a:cubicBezTo>
                    <a:pt x="21" y="260"/>
                    <a:pt x="60" y="312"/>
                    <a:pt x="116" y="312"/>
                  </a:cubicBezTo>
                  <a:cubicBezTo>
                    <a:pt x="153" y="312"/>
                    <a:pt x="198" y="289"/>
                    <a:pt x="250" y="251"/>
                  </a:cubicBezTo>
                  <a:cubicBezTo>
                    <a:pt x="333" y="239"/>
                    <a:pt x="417" y="203"/>
                    <a:pt x="488" y="191"/>
                  </a:cubicBezTo>
                  <a:cubicBezTo>
                    <a:pt x="405" y="60"/>
                    <a:pt x="274" y="36"/>
                    <a:pt x="1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548670" y="-1316586"/>
              <a:ext cx="13950" cy="11677"/>
            </a:xfrm>
            <a:custGeom>
              <a:avLst/>
              <a:gdLst/>
              <a:ahLst/>
              <a:cxnLst/>
              <a:rect l="l" t="t" r="r" b="b"/>
              <a:pathLst>
                <a:path w="442" h="370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" y="132"/>
                    <a:pt x="1" y="132"/>
                    <a:pt x="346" y="370"/>
                  </a:cubicBezTo>
                  <a:cubicBezTo>
                    <a:pt x="370" y="370"/>
                    <a:pt x="405" y="370"/>
                    <a:pt x="429" y="358"/>
                  </a:cubicBezTo>
                  <a:cubicBezTo>
                    <a:pt x="429" y="286"/>
                    <a:pt x="441" y="203"/>
                    <a:pt x="441" y="120"/>
                  </a:cubicBezTo>
                  <a:cubicBezTo>
                    <a:pt x="346" y="108"/>
                    <a:pt x="251" y="108"/>
                    <a:pt x="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974780" y="-1461789"/>
              <a:ext cx="43995" cy="32128"/>
            </a:xfrm>
            <a:custGeom>
              <a:avLst/>
              <a:gdLst/>
              <a:ahLst/>
              <a:cxnLst/>
              <a:rect l="l" t="t" r="r" b="b"/>
              <a:pathLst>
                <a:path w="1394" h="1018" extrusionOk="0">
                  <a:moveTo>
                    <a:pt x="546" y="0"/>
                  </a:moveTo>
                  <a:cubicBezTo>
                    <a:pt x="531" y="0"/>
                    <a:pt x="515" y="2"/>
                    <a:pt x="500" y="6"/>
                  </a:cubicBezTo>
                  <a:cubicBezTo>
                    <a:pt x="238" y="77"/>
                    <a:pt x="369" y="554"/>
                    <a:pt x="179" y="792"/>
                  </a:cubicBezTo>
                  <a:cubicBezTo>
                    <a:pt x="170" y="791"/>
                    <a:pt x="161" y="791"/>
                    <a:pt x="153" y="791"/>
                  </a:cubicBezTo>
                  <a:cubicBezTo>
                    <a:pt x="0" y="791"/>
                    <a:pt x="3" y="894"/>
                    <a:pt x="60" y="1018"/>
                  </a:cubicBezTo>
                  <a:cubicBezTo>
                    <a:pt x="488" y="899"/>
                    <a:pt x="929" y="780"/>
                    <a:pt x="1381" y="661"/>
                  </a:cubicBezTo>
                  <a:cubicBezTo>
                    <a:pt x="1381" y="637"/>
                    <a:pt x="1381" y="589"/>
                    <a:pt x="1393" y="542"/>
                  </a:cubicBezTo>
                  <a:cubicBezTo>
                    <a:pt x="1322" y="494"/>
                    <a:pt x="1250" y="423"/>
                    <a:pt x="1167" y="375"/>
                  </a:cubicBezTo>
                  <a:cubicBezTo>
                    <a:pt x="970" y="243"/>
                    <a:pt x="732" y="0"/>
                    <a:pt x="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936436" y="-1449229"/>
              <a:ext cx="43269" cy="32728"/>
            </a:xfrm>
            <a:custGeom>
              <a:avLst/>
              <a:gdLst/>
              <a:ahLst/>
              <a:cxnLst/>
              <a:rect l="l" t="t" r="r" b="b"/>
              <a:pathLst>
                <a:path w="1371" h="1037" extrusionOk="0">
                  <a:moveTo>
                    <a:pt x="1096" y="1"/>
                  </a:moveTo>
                  <a:cubicBezTo>
                    <a:pt x="1037" y="144"/>
                    <a:pt x="989" y="275"/>
                    <a:pt x="930" y="429"/>
                  </a:cubicBezTo>
                  <a:cubicBezTo>
                    <a:pt x="930" y="477"/>
                    <a:pt x="918" y="501"/>
                    <a:pt x="918" y="548"/>
                  </a:cubicBezTo>
                  <a:cubicBezTo>
                    <a:pt x="857" y="582"/>
                    <a:pt x="794" y="592"/>
                    <a:pt x="730" y="592"/>
                  </a:cubicBezTo>
                  <a:cubicBezTo>
                    <a:pt x="630" y="592"/>
                    <a:pt x="527" y="567"/>
                    <a:pt x="428" y="567"/>
                  </a:cubicBezTo>
                  <a:cubicBezTo>
                    <a:pt x="341" y="567"/>
                    <a:pt x="258" y="586"/>
                    <a:pt x="179" y="656"/>
                  </a:cubicBezTo>
                  <a:cubicBezTo>
                    <a:pt x="108" y="691"/>
                    <a:pt x="37" y="739"/>
                    <a:pt x="1" y="846"/>
                  </a:cubicBezTo>
                  <a:cubicBezTo>
                    <a:pt x="25" y="906"/>
                    <a:pt x="25" y="965"/>
                    <a:pt x="37" y="1037"/>
                  </a:cubicBezTo>
                  <a:cubicBezTo>
                    <a:pt x="441" y="906"/>
                    <a:pt x="858" y="775"/>
                    <a:pt x="1251" y="632"/>
                  </a:cubicBezTo>
                  <a:cubicBezTo>
                    <a:pt x="1275" y="537"/>
                    <a:pt x="1287" y="453"/>
                    <a:pt x="1370" y="417"/>
                  </a:cubicBezTo>
                  <a:cubicBezTo>
                    <a:pt x="1370" y="203"/>
                    <a:pt x="1287" y="72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629082" y="-1345115"/>
              <a:ext cx="55640" cy="29540"/>
            </a:xfrm>
            <a:custGeom>
              <a:avLst/>
              <a:gdLst/>
              <a:ahLst/>
              <a:cxnLst/>
              <a:rect l="l" t="t" r="r" b="b"/>
              <a:pathLst>
                <a:path w="1763" h="936" extrusionOk="0">
                  <a:moveTo>
                    <a:pt x="1344" y="1"/>
                  </a:moveTo>
                  <a:cubicBezTo>
                    <a:pt x="1217" y="1"/>
                    <a:pt x="1098" y="26"/>
                    <a:pt x="989" y="143"/>
                  </a:cubicBezTo>
                  <a:cubicBezTo>
                    <a:pt x="959" y="222"/>
                    <a:pt x="897" y="268"/>
                    <a:pt x="822" y="268"/>
                  </a:cubicBezTo>
                  <a:cubicBezTo>
                    <a:pt x="807" y="268"/>
                    <a:pt x="791" y="266"/>
                    <a:pt x="774" y="262"/>
                  </a:cubicBezTo>
                  <a:cubicBezTo>
                    <a:pt x="649" y="216"/>
                    <a:pt x="524" y="180"/>
                    <a:pt x="399" y="180"/>
                  </a:cubicBezTo>
                  <a:cubicBezTo>
                    <a:pt x="298" y="180"/>
                    <a:pt x="197" y="203"/>
                    <a:pt x="96" y="262"/>
                  </a:cubicBezTo>
                  <a:cubicBezTo>
                    <a:pt x="96" y="369"/>
                    <a:pt x="84" y="464"/>
                    <a:pt x="1" y="524"/>
                  </a:cubicBezTo>
                  <a:lnTo>
                    <a:pt x="1" y="893"/>
                  </a:lnTo>
                  <a:cubicBezTo>
                    <a:pt x="58" y="835"/>
                    <a:pt x="120" y="815"/>
                    <a:pt x="183" y="815"/>
                  </a:cubicBezTo>
                  <a:cubicBezTo>
                    <a:pt x="289" y="815"/>
                    <a:pt x="401" y="870"/>
                    <a:pt x="512" y="893"/>
                  </a:cubicBezTo>
                  <a:cubicBezTo>
                    <a:pt x="634" y="920"/>
                    <a:pt x="753" y="935"/>
                    <a:pt x="870" y="935"/>
                  </a:cubicBezTo>
                  <a:cubicBezTo>
                    <a:pt x="1154" y="935"/>
                    <a:pt x="1423" y="849"/>
                    <a:pt x="1667" y="655"/>
                  </a:cubicBezTo>
                  <a:cubicBezTo>
                    <a:pt x="1703" y="655"/>
                    <a:pt x="1739" y="655"/>
                    <a:pt x="1763" y="643"/>
                  </a:cubicBezTo>
                  <a:cubicBezTo>
                    <a:pt x="1715" y="428"/>
                    <a:pt x="1691" y="190"/>
                    <a:pt x="1548" y="12"/>
                  </a:cubicBezTo>
                  <a:cubicBezTo>
                    <a:pt x="1478" y="8"/>
                    <a:pt x="1410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632838" y="-1347009"/>
              <a:ext cx="21082" cy="13066"/>
            </a:xfrm>
            <a:custGeom>
              <a:avLst/>
              <a:gdLst/>
              <a:ahLst/>
              <a:cxnLst/>
              <a:rect l="l" t="t" r="r" b="b"/>
              <a:pathLst>
                <a:path w="668" h="414" extrusionOk="0">
                  <a:moveTo>
                    <a:pt x="655" y="72"/>
                  </a:moveTo>
                  <a:cubicBezTo>
                    <a:pt x="429" y="119"/>
                    <a:pt x="143" y="0"/>
                    <a:pt x="1" y="334"/>
                  </a:cubicBezTo>
                  <a:cubicBezTo>
                    <a:pt x="12" y="332"/>
                    <a:pt x="24" y="332"/>
                    <a:pt x="35" y="332"/>
                  </a:cubicBezTo>
                  <a:cubicBezTo>
                    <a:pt x="172" y="332"/>
                    <a:pt x="313" y="413"/>
                    <a:pt x="455" y="413"/>
                  </a:cubicBezTo>
                  <a:cubicBezTo>
                    <a:pt x="526" y="413"/>
                    <a:pt x="596" y="393"/>
                    <a:pt x="667" y="334"/>
                  </a:cubicBezTo>
                  <a:cubicBezTo>
                    <a:pt x="655" y="238"/>
                    <a:pt x="655" y="155"/>
                    <a:pt x="655" y="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603898" y="-1328988"/>
              <a:ext cx="13192" cy="8679"/>
            </a:xfrm>
            <a:custGeom>
              <a:avLst/>
              <a:gdLst/>
              <a:ahLst/>
              <a:cxnLst/>
              <a:rect l="l" t="t" r="r" b="b"/>
              <a:pathLst>
                <a:path w="418" h="275" extrusionOk="0">
                  <a:moveTo>
                    <a:pt x="144" y="1"/>
                  </a:moveTo>
                  <a:cubicBezTo>
                    <a:pt x="96" y="60"/>
                    <a:pt x="48" y="96"/>
                    <a:pt x="1" y="156"/>
                  </a:cubicBezTo>
                  <a:cubicBezTo>
                    <a:pt x="84" y="191"/>
                    <a:pt x="167" y="239"/>
                    <a:pt x="239" y="275"/>
                  </a:cubicBezTo>
                  <a:cubicBezTo>
                    <a:pt x="418" y="72"/>
                    <a:pt x="263" y="36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716627" y="-1191675"/>
              <a:ext cx="21840" cy="22408"/>
            </a:xfrm>
            <a:custGeom>
              <a:avLst/>
              <a:gdLst/>
              <a:ahLst/>
              <a:cxnLst/>
              <a:rect l="l" t="t" r="r" b="b"/>
              <a:pathLst>
                <a:path w="692" h="710" extrusionOk="0">
                  <a:moveTo>
                    <a:pt x="206" y="1"/>
                  </a:moveTo>
                  <a:cubicBezTo>
                    <a:pt x="135" y="1"/>
                    <a:pt x="67" y="49"/>
                    <a:pt x="1" y="210"/>
                  </a:cubicBezTo>
                  <a:lnTo>
                    <a:pt x="1" y="710"/>
                  </a:lnTo>
                  <a:cubicBezTo>
                    <a:pt x="144" y="424"/>
                    <a:pt x="513" y="496"/>
                    <a:pt x="691" y="67"/>
                  </a:cubicBezTo>
                  <a:lnTo>
                    <a:pt x="691" y="67"/>
                  </a:lnTo>
                  <a:cubicBezTo>
                    <a:pt x="645" y="101"/>
                    <a:pt x="600" y="114"/>
                    <a:pt x="557" y="114"/>
                  </a:cubicBezTo>
                  <a:cubicBezTo>
                    <a:pt x="429" y="114"/>
                    <a:pt x="314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573096" y="-1330850"/>
              <a:ext cx="21840" cy="1054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691" y="0"/>
                  </a:moveTo>
                  <a:lnTo>
                    <a:pt x="691" y="0"/>
                  </a:lnTo>
                  <a:cubicBezTo>
                    <a:pt x="453" y="36"/>
                    <a:pt x="239" y="72"/>
                    <a:pt x="0" y="334"/>
                  </a:cubicBezTo>
                  <a:cubicBezTo>
                    <a:pt x="501" y="310"/>
                    <a:pt x="501" y="310"/>
                    <a:pt x="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576095" y="-1312262"/>
              <a:ext cx="18179" cy="14959"/>
            </a:xfrm>
            <a:custGeom>
              <a:avLst/>
              <a:gdLst/>
              <a:ahLst/>
              <a:cxnLst/>
              <a:rect l="l" t="t" r="r" b="b"/>
              <a:pathLst>
                <a:path w="576" h="474" extrusionOk="0">
                  <a:moveTo>
                    <a:pt x="397" y="1"/>
                  </a:moveTo>
                  <a:cubicBezTo>
                    <a:pt x="340" y="1"/>
                    <a:pt x="281" y="42"/>
                    <a:pt x="215" y="126"/>
                  </a:cubicBezTo>
                  <a:cubicBezTo>
                    <a:pt x="215" y="245"/>
                    <a:pt x="1" y="388"/>
                    <a:pt x="286" y="459"/>
                  </a:cubicBezTo>
                  <a:cubicBezTo>
                    <a:pt x="322" y="469"/>
                    <a:pt x="352" y="474"/>
                    <a:pt x="376" y="474"/>
                  </a:cubicBezTo>
                  <a:cubicBezTo>
                    <a:pt x="576" y="474"/>
                    <a:pt x="412" y="157"/>
                    <a:pt x="560" y="126"/>
                  </a:cubicBezTo>
                  <a:cubicBezTo>
                    <a:pt x="507" y="42"/>
                    <a:pt x="453" y="1"/>
                    <a:pt x="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475390" y="-1054772"/>
              <a:ext cx="48886" cy="32444"/>
            </a:xfrm>
            <a:custGeom>
              <a:avLst/>
              <a:gdLst/>
              <a:ahLst/>
              <a:cxnLst/>
              <a:rect l="l" t="t" r="r" b="b"/>
              <a:pathLst>
                <a:path w="1549" h="1028" extrusionOk="0">
                  <a:moveTo>
                    <a:pt x="984" y="0"/>
                  </a:moveTo>
                  <a:cubicBezTo>
                    <a:pt x="953" y="0"/>
                    <a:pt x="919" y="9"/>
                    <a:pt x="882" y="27"/>
                  </a:cubicBezTo>
                  <a:cubicBezTo>
                    <a:pt x="799" y="110"/>
                    <a:pt x="809" y="349"/>
                    <a:pt x="685" y="349"/>
                  </a:cubicBezTo>
                  <a:cubicBezTo>
                    <a:pt x="649" y="349"/>
                    <a:pt x="602" y="329"/>
                    <a:pt x="537" y="277"/>
                  </a:cubicBezTo>
                  <a:cubicBezTo>
                    <a:pt x="382" y="253"/>
                    <a:pt x="251" y="206"/>
                    <a:pt x="108" y="182"/>
                  </a:cubicBezTo>
                  <a:lnTo>
                    <a:pt x="108" y="182"/>
                  </a:lnTo>
                  <a:cubicBezTo>
                    <a:pt x="1" y="515"/>
                    <a:pt x="608" y="396"/>
                    <a:pt x="429" y="789"/>
                  </a:cubicBezTo>
                  <a:cubicBezTo>
                    <a:pt x="584" y="801"/>
                    <a:pt x="703" y="872"/>
                    <a:pt x="775" y="1027"/>
                  </a:cubicBezTo>
                  <a:cubicBezTo>
                    <a:pt x="1037" y="837"/>
                    <a:pt x="1334" y="682"/>
                    <a:pt x="1549" y="420"/>
                  </a:cubicBezTo>
                  <a:lnTo>
                    <a:pt x="1549" y="277"/>
                  </a:lnTo>
                  <a:cubicBezTo>
                    <a:pt x="1469" y="308"/>
                    <a:pt x="1389" y="364"/>
                    <a:pt x="1326" y="364"/>
                  </a:cubicBezTo>
                  <a:cubicBezTo>
                    <a:pt x="1266" y="364"/>
                    <a:pt x="1221" y="314"/>
                    <a:pt x="1203" y="146"/>
                  </a:cubicBezTo>
                  <a:cubicBezTo>
                    <a:pt x="1142" y="67"/>
                    <a:pt x="1073" y="0"/>
                    <a:pt x="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554698" y="-1099049"/>
              <a:ext cx="24806" cy="17358"/>
            </a:xfrm>
            <a:custGeom>
              <a:avLst/>
              <a:gdLst/>
              <a:ahLst/>
              <a:cxnLst/>
              <a:rect l="l" t="t" r="r" b="b"/>
              <a:pathLst>
                <a:path w="786" h="550" extrusionOk="0">
                  <a:moveTo>
                    <a:pt x="576" y="0"/>
                  </a:moveTo>
                  <a:cubicBezTo>
                    <a:pt x="491" y="0"/>
                    <a:pt x="408" y="79"/>
                    <a:pt x="322" y="79"/>
                  </a:cubicBezTo>
                  <a:cubicBezTo>
                    <a:pt x="294" y="79"/>
                    <a:pt x="267" y="71"/>
                    <a:pt x="238" y="49"/>
                  </a:cubicBezTo>
                  <a:cubicBezTo>
                    <a:pt x="12" y="216"/>
                    <a:pt x="0" y="394"/>
                    <a:pt x="238" y="549"/>
                  </a:cubicBezTo>
                  <a:cubicBezTo>
                    <a:pt x="285" y="512"/>
                    <a:pt x="342" y="505"/>
                    <a:pt x="401" y="505"/>
                  </a:cubicBezTo>
                  <a:cubicBezTo>
                    <a:pt x="445" y="505"/>
                    <a:pt x="491" y="509"/>
                    <a:pt x="534" y="509"/>
                  </a:cubicBezTo>
                  <a:cubicBezTo>
                    <a:pt x="644" y="509"/>
                    <a:pt x="743" y="483"/>
                    <a:pt x="786" y="299"/>
                  </a:cubicBezTo>
                  <a:cubicBezTo>
                    <a:pt x="714" y="251"/>
                    <a:pt x="691" y="168"/>
                    <a:pt x="691" y="61"/>
                  </a:cubicBezTo>
                  <a:cubicBezTo>
                    <a:pt x="652" y="16"/>
                    <a:pt x="614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916522" y="-1436100"/>
              <a:ext cx="15086" cy="19788"/>
            </a:xfrm>
            <a:custGeom>
              <a:avLst/>
              <a:gdLst/>
              <a:ahLst/>
              <a:cxnLst/>
              <a:rect l="l" t="t" r="r" b="b"/>
              <a:pathLst>
                <a:path w="478" h="627" extrusionOk="0">
                  <a:moveTo>
                    <a:pt x="156" y="0"/>
                  </a:moveTo>
                  <a:cubicBezTo>
                    <a:pt x="145" y="0"/>
                    <a:pt x="132" y="1"/>
                    <a:pt x="120" y="1"/>
                  </a:cubicBezTo>
                  <a:cubicBezTo>
                    <a:pt x="84" y="1"/>
                    <a:pt x="37" y="13"/>
                    <a:pt x="13" y="13"/>
                  </a:cubicBezTo>
                  <a:cubicBezTo>
                    <a:pt x="13" y="204"/>
                    <a:pt x="156" y="418"/>
                    <a:pt x="1" y="609"/>
                  </a:cubicBezTo>
                  <a:cubicBezTo>
                    <a:pt x="10" y="608"/>
                    <a:pt x="20" y="608"/>
                    <a:pt x="30" y="608"/>
                  </a:cubicBezTo>
                  <a:cubicBezTo>
                    <a:pt x="105" y="608"/>
                    <a:pt x="184" y="627"/>
                    <a:pt x="262" y="627"/>
                  </a:cubicBezTo>
                  <a:cubicBezTo>
                    <a:pt x="337" y="627"/>
                    <a:pt x="411" y="609"/>
                    <a:pt x="477" y="537"/>
                  </a:cubicBezTo>
                  <a:cubicBezTo>
                    <a:pt x="443" y="285"/>
                    <a:pt x="452" y="0"/>
                    <a:pt x="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885342" y="-1435911"/>
              <a:ext cx="21082" cy="13192"/>
            </a:xfrm>
            <a:custGeom>
              <a:avLst/>
              <a:gdLst/>
              <a:ahLst/>
              <a:cxnLst/>
              <a:rect l="l" t="t" r="r" b="b"/>
              <a:pathLst>
                <a:path w="668" h="418" extrusionOk="0">
                  <a:moveTo>
                    <a:pt x="382" y="0"/>
                  </a:moveTo>
                  <a:cubicBezTo>
                    <a:pt x="324" y="0"/>
                    <a:pt x="255" y="62"/>
                    <a:pt x="167" y="234"/>
                  </a:cubicBezTo>
                  <a:cubicBezTo>
                    <a:pt x="149" y="245"/>
                    <a:pt x="123" y="248"/>
                    <a:pt x="93" y="248"/>
                  </a:cubicBezTo>
                  <a:cubicBezTo>
                    <a:pt x="63" y="248"/>
                    <a:pt x="30" y="245"/>
                    <a:pt x="1" y="245"/>
                  </a:cubicBezTo>
                  <a:cubicBezTo>
                    <a:pt x="85" y="380"/>
                    <a:pt x="185" y="417"/>
                    <a:pt x="292" y="417"/>
                  </a:cubicBezTo>
                  <a:cubicBezTo>
                    <a:pt x="412" y="417"/>
                    <a:pt x="541" y="371"/>
                    <a:pt x="667" y="365"/>
                  </a:cubicBezTo>
                  <a:cubicBezTo>
                    <a:pt x="572" y="246"/>
                    <a:pt x="498" y="0"/>
                    <a:pt x="3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695577" y="-1352784"/>
              <a:ext cx="38756" cy="27962"/>
            </a:xfrm>
            <a:custGeom>
              <a:avLst/>
              <a:gdLst/>
              <a:ahLst/>
              <a:cxnLst/>
              <a:rect l="l" t="t" r="r" b="b"/>
              <a:pathLst>
                <a:path w="1228" h="886" extrusionOk="0">
                  <a:moveTo>
                    <a:pt x="973" y="0"/>
                  </a:moveTo>
                  <a:cubicBezTo>
                    <a:pt x="921" y="0"/>
                    <a:pt x="867" y="6"/>
                    <a:pt x="815" y="6"/>
                  </a:cubicBezTo>
                  <a:cubicBezTo>
                    <a:pt x="802" y="6"/>
                    <a:pt x="788" y="6"/>
                    <a:pt x="775" y="5"/>
                  </a:cubicBezTo>
                  <a:cubicBezTo>
                    <a:pt x="477" y="88"/>
                    <a:pt x="156" y="124"/>
                    <a:pt x="1" y="505"/>
                  </a:cubicBezTo>
                  <a:cubicBezTo>
                    <a:pt x="37" y="624"/>
                    <a:pt x="72" y="767"/>
                    <a:pt x="108" y="886"/>
                  </a:cubicBezTo>
                  <a:cubicBezTo>
                    <a:pt x="393" y="787"/>
                    <a:pt x="608" y="486"/>
                    <a:pt x="929" y="486"/>
                  </a:cubicBezTo>
                  <a:cubicBezTo>
                    <a:pt x="956" y="486"/>
                    <a:pt x="984" y="488"/>
                    <a:pt x="1013" y="493"/>
                  </a:cubicBezTo>
                  <a:cubicBezTo>
                    <a:pt x="1108" y="374"/>
                    <a:pt x="1227" y="290"/>
                    <a:pt x="1227" y="124"/>
                  </a:cubicBezTo>
                  <a:cubicBezTo>
                    <a:pt x="1157" y="19"/>
                    <a:pt x="106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687687" y="-1356792"/>
              <a:ext cx="32349" cy="20325"/>
            </a:xfrm>
            <a:custGeom>
              <a:avLst/>
              <a:gdLst/>
              <a:ahLst/>
              <a:cxnLst/>
              <a:rect l="l" t="t" r="r" b="b"/>
              <a:pathLst>
                <a:path w="1025" h="644" extrusionOk="0">
                  <a:moveTo>
                    <a:pt x="584" y="1"/>
                  </a:moveTo>
                  <a:cubicBezTo>
                    <a:pt x="549" y="13"/>
                    <a:pt x="501" y="13"/>
                    <a:pt x="477" y="24"/>
                  </a:cubicBezTo>
                  <a:cubicBezTo>
                    <a:pt x="370" y="227"/>
                    <a:pt x="1" y="286"/>
                    <a:pt x="251" y="644"/>
                  </a:cubicBezTo>
                  <a:cubicBezTo>
                    <a:pt x="477" y="417"/>
                    <a:pt x="846" y="477"/>
                    <a:pt x="1025" y="132"/>
                  </a:cubicBezTo>
                  <a:cubicBezTo>
                    <a:pt x="1001" y="84"/>
                    <a:pt x="953" y="60"/>
                    <a:pt x="9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653888" y="-1360548"/>
              <a:ext cx="24459" cy="20325"/>
            </a:xfrm>
            <a:custGeom>
              <a:avLst/>
              <a:gdLst/>
              <a:ahLst/>
              <a:cxnLst/>
              <a:rect l="l" t="t" r="r" b="b"/>
              <a:pathLst>
                <a:path w="775" h="644" extrusionOk="0">
                  <a:moveTo>
                    <a:pt x="429" y="1"/>
                  </a:moveTo>
                  <a:cubicBezTo>
                    <a:pt x="12" y="72"/>
                    <a:pt x="0" y="298"/>
                    <a:pt x="227" y="644"/>
                  </a:cubicBezTo>
                  <a:cubicBezTo>
                    <a:pt x="417" y="644"/>
                    <a:pt x="608" y="620"/>
                    <a:pt x="774" y="501"/>
                  </a:cubicBezTo>
                  <a:cubicBezTo>
                    <a:pt x="536" y="441"/>
                    <a:pt x="524" y="191"/>
                    <a:pt x="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920278" y="-1451154"/>
              <a:ext cx="27457" cy="32033"/>
            </a:xfrm>
            <a:custGeom>
              <a:avLst/>
              <a:gdLst/>
              <a:ahLst/>
              <a:cxnLst/>
              <a:rect l="l" t="t" r="r" b="b"/>
              <a:pathLst>
                <a:path w="870" h="1015" extrusionOk="0">
                  <a:moveTo>
                    <a:pt x="435" y="1"/>
                  </a:moveTo>
                  <a:cubicBezTo>
                    <a:pt x="223" y="1"/>
                    <a:pt x="147" y="314"/>
                    <a:pt x="1" y="478"/>
                  </a:cubicBezTo>
                  <a:cubicBezTo>
                    <a:pt x="239" y="550"/>
                    <a:pt x="156" y="895"/>
                    <a:pt x="358" y="1014"/>
                  </a:cubicBezTo>
                  <a:cubicBezTo>
                    <a:pt x="418" y="967"/>
                    <a:pt x="477" y="931"/>
                    <a:pt x="537" y="895"/>
                  </a:cubicBezTo>
                  <a:cubicBezTo>
                    <a:pt x="608" y="895"/>
                    <a:pt x="691" y="871"/>
                    <a:pt x="775" y="859"/>
                  </a:cubicBezTo>
                  <a:cubicBezTo>
                    <a:pt x="846" y="574"/>
                    <a:pt x="870" y="324"/>
                    <a:pt x="668" y="97"/>
                  </a:cubicBezTo>
                  <a:cubicBezTo>
                    <a:pt x="574" y="29"/>
                    <a:pt x="499" y="1"/>
                    <a:pt x="4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940192" y="-1448471"/>
              <a:ext cx="25595" cy="24080"/>
            </a:xfrm>
            <a:custGeom>
              <a:avLst/>
              <a:gdLst/>
              <a:ahLst/>
              <a:cxnLst/>
              <a:rect l="l" t="t" r="r" b="b"/>
              <a:pathLst>
                <a:path w="811" h="763" extrusionOk="0">
                  <a:moveTo>
                    <a:pt x="37" y="1"/>
                  </a:moveTo>
                  <a:lnTo>
                    <a:pt x="37" y="1"/>
                  </a:lnTo>
                  <a:cubicBezTo>
                    <a:pt x="120" y="251"/>
                    <a:pt x="1" y="524"/>
                    <a:pt x="144" y="763"/>
                  </a:cubicBezTo>
                  <a:cubicBezTo>
                    <a:pt x="334" y="572"/>
                    <a:pt x="632" y="727"/>
                    <a:pt x="811" y="513"/>
                  </a:cubicBezTo>
                  <a:cubicBezTo>
                    <a:pt x="715" y="513"/>
                    <a:pt x="632" y="489"/>
                    <a:pt x="584" y="393"/>
                  </a:cubicBezTo>
                  <a:cubicBezTo>
                    <a:pt x="477" y="334"/>
                    <a:pt x="441" y="227"/>
                    <a:pt x="358" y="132"/>
                  </a:cubicBezTo>
                  <a:cubicBezTo>
                    <a:pt x="263" y="96"/>
                    <a:pt x="144" y="48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951111" y="-1444337"/>
              <a:ext cx="7543" cy="10541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2" y="1"/>
                  </a:moveTo>
                  <a:cubicBezTo>
                    <a:pt x="12" y="108"/>
                    <a:pt x="0" y="227"/>
                    <a:pt x="0" y="334"/>
                  </a:cubicBezTo>
                  <a:cubicBezTo>
                    <a:pt x="72" y="298"/>
                    <a:pt x="167" y="286"/>
                    <a:pt x="238" y="262"/>
                  </a:cubicBezTo>
                  <a:cubicBezTo>
                    <a:pt x="238" y="96"/>
                    <a:pt x="167" y="1"/>
                    <a:pt x="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768100" y="-1405172"/>
              <a:ext cx="28972" cy="19409"/>
            </a:xfrm>
            <a:custGeom>
              <a:avLst/>
              <a:gdLst/>
              <a:ahLst/>
              <a:cxnLst/>
              <a:rect l="l" t="t" r="r" b="b"/>
              <a:pathLst>
                <a:path w="918" h="615" extrusionOk="0">
                  <a:moveTo>
                    <a:pt x="519" y="1"/>
                  </a:moveTo>
                  <a:cubicBezTo>
                    <a:pt x="382" y="1"/>
                    <a:pt x="245" y="45"/>
                    <a:pt x="120" y="117"/>
                  </a:cubicBezTo>
                  <a:cubicBezTo>
                    <a:pt x="1" y="188"/>
                    <a:pt x="298" y="343"/>
                    <a:pt x="263" y="522"/>
                  </a:cubicBezTo>
                  <a:cubicBezTo>
                    <a:pt x="321" y="560"/>
                    <a:pt x="434" y="615"/>
                    <a:pt x="474" y="615"/>
                  </a:cubicBezTo>
                  <a:cubicBezTo>
                    <a:pt x="483" y="615"/>
                    <a:pt x="489" y="612"/>
                    <a:pt x="489" y="605"/>
                  </a:cubicBezTo>
                  <a:cubicBezTo>
                    <a:pt x="370" y="117"/>
                    <a:pt x="775" y="295"/>
                    <a:pt x="918" y="153"/>
                  </a:cubicBezTo>
                  <a:cubicBezTo>
                    <a:pt x="793" y="45"/>
                    <a:pt x="656" y="1"/>
                    <a:pt x="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789907" y="-1402995"/>
              <a:ext cx="25216" cy="19283"/>
            </a:xfrm>
            <a:custGeom>
              <a:avLst/>
              <a:gdLst/>
              <a:ahLst/>
              <a:cxnLst/>
              <a:rect l="l" t="t" r="r" b="b"/>
              <a:pathLst>
                <a:path w="799" h="611" extrusionOk="0">
                  <a:moveTo>
                    <a:pt x="691" y="0"/>
                  </a:moveTo>
                  <a:cubicBezTo>
                    <a:pt x="620" y="60"/>
                    <a:pt x="524" y="143"/>
                    <a:pt x="453" y="215"/>
                  </a:cubicBezTo>
                  <a:cubicBezTo>
                    <a:pt x="358" y="417"/>
                    <a:pt x="0" y="238"/>
                    <a:pt x="24" y="596"/>
                  </a:cubicBezTo>
                  <a:cubicBezTo>
                    <a:pt x="65" y="606"/>
                    <a:pt x="104" y="611"/>
                    <a:pt x="141" y="611"/>
                  </a:cubicBezTo>
                  <a:cubicBezTo>
                    <a:pt x="400" y="611"/>
                    <a:pt x="590" y="381"/>
                    <a:pt x="798" y="215"/>
                  </a:cubicBezTo>
                  <a:cubicBezTo>
                    <a:pt x="762" y="143"/>
                    <a:pt x="715" y="84"/>
                    <a:pt x="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680555" y="-1384596"/>
              <a:ext cx="33485" cy="22502"/>
            </a:xfrm>
            <a:custGeom>
              <a:avLst/>
              <a:gdLst/>
              <a:ahLst/>
              <a:cxnLst/>
              <a:rect l="l" t="t" r="r" b="b"/>
              <a:pathLst>
                <a:path w="1061" h="713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71" y="94"/>
                    <a:pt x="531" y="143"/>
                    <a:pt x="380" y="143"/>
                  </a:cubicBezTo>
                  <a:cubicBezTo>
                    <a:pt x="338" y="143"/>
                    <a:pt x="295" y="139"/>
                    <a:pt x="251" y="132"/>
                  </a:cubicBezTo>
                  <a:lnTo>
                    <a:pt x="251" y="132"/>
                  </a:lnTo>
                  <a:cubicBezTo>
                    <a:pt x="13" y="334"/>
                    <a:pt x="1" y="548"/>
                    <a:pt x="275" y="703"/>
                  </a:cubicBezTo>
                  <a:cubicBezTo>
                    <a:pt x="290" y="710"/>
                    <a:pt x="304" y="712"/>
                    <a:pt x="316" y="712"/>
                  </a:cubicBezTo>
                  <a:cubicBezTo>
                    <a:pt x="441" y="712"/>
                    <a:pt x="364" y="378"/>
                    <a:pt x="527" y="378"/>
                  </a:cubicBezTo>
                  <a:cubicBezTo>
                    <a:pt x="547" y="378"/>
                    <a:pt x="569" y="383"/>
                    <a:pt x="596" y="394"/>
                  </a:cubicBezTo>
                  <a:cubicBezTo>
                    <a:pt x="846" y="394"/>
                    <a:pt x="1060" y="358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718521" y="-1381692"/>
              <a:ext cx="18021" cy="19062"/>
            </a:xfrm>
            <a:custGeom>
              <a:avLst/>
              <a:gdLst/>
              <a:ahLst/>
              <a:cxnLst/>
              <a:rect l="l" t="t" r="r" b="b"/>
              <a:pathLst>
                <a:path w="571" h="604" extrusionOk="0">
                  <a:moveTo>
                    <a:pt x="392" y="1"/>
                  </a:moveTo>
                  <a:cubicBezTo>
                    <a:pt x="378" y="1"/>
                    <a:pt x="362" y="2"/>
                    <a:pt x="345" y="4"/>
                  </a:cubicBezTo>
                  <a:cubicBezTo>
                    <a:pt x="334" y="28"/>
                    <a:pt x="298" y="40"/>
                    <a:pt x="286" y="63"/>
                  </a:cubicBezTo>
                  <a:cubicBezTo>
                    <a:pt x="203" y="206"/>
                    <a:pt x="0" y="325"/>
                    <a:pt x="167" y="552"/>
                  </a:cubicBezTo>
                  <a:cubicBezTo>
                    <a:pt x="207" y="589"/>
                    <a:pt x="238" y="603"/>
                    <a:pt x="262" y="603"/>
                  </a:cubicBezTo>
                  <a:cubicBezTo>
                    <a:pt x="331" y="603"/>
                    <a:pt x="349" y="485"/>
                    <a:pt x="393" y="432"/>
                  </a:cubicBezTo>
                  <a:cubicBezTo>
                    <a:pt x="453" y="385"/>
                    <a:pt x="524" y="337"/>
                    <a:pt x="560" y="266"/>
                  </a:cubicBezTo>
                  <a:cubicBezTo>
                    <a:pt x="571" y="104"/>
                    <a:pt x="532" y="1"/>
                    <a:pt x="3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717385" y="-1392485"/>
              <a:ext cx="23702" cy="12056"/>
            </a:xfrm>
            <a:custGeom>
              <a:avLst/>
              <a:gdLst/>
              <a:ahLst/>
              <a:cxnLst/>
              <a:rect l="l" t="t" r="r" b="b"/>
              <a:pathLst>
                <a:path w="751" h="382" extrusionOk="0">
                  <a:moveTo>
                    <a:pt x="310" y="1"/>
                  </a:moveTo>
                  <a:cubicBezTo>
                    <a:pt x="84" y="132"/>
                    <a:pt x="0" y="263"/>
                    <a:pt x="322" y="382"/>
                  </a:cubicBezTo>
                  <a:cubicBezTo>
                    <a:pt x="393" y="286"/>
                    <a:pt x="751" y="286"/>
                    <a:pt x="429" y="12"/>
                  </a:cubicBezTo>
                  <a:cubicBezTo>
                    <a:pt x="381" y="1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615922" y="-1151311"/>
              <a:ext cx="51506" cy="33201"/>
            </a:xfrm>
            <a:custGeom>
              <a:avLst/>
              <a:gdLst/>
              <a:ahLst/>
              <a:cxnLst/>
              <a:rect l="l" t="t" r="r" b="b"/>
              <a:pathLst>
                <a:path w="1632" h="1052" extrusionOk="0">
                  <a:moveTo>
                    <a:pt x="1300" y="1"/>
                  </a:moveTo>
                  <a:cubicBezTo>
                    <a:pt x="1269" y="1"/>
                    <a:pt x="1237" y="16"/>
                    <a:pt x="1203" y="50"/>
                  </a:cubicBezTo>
                  <a:cubicBezTo>
                    <a:pt x="1112" y="133"/>
                    <a:pt x="1026" y="275"/>
                    <a:pt x="909" y="275"/>
                  </a:cubicBezTo>
                  <a:cubicBezTo>
                    <a:pt x="859" y="275"/>
                    <a:pt x="803" y="249"/>
                    <a:pt x="739" y="181"/>
                  </a:cubicBezTo>
                  <a:cubicBezTo>
                    <a:pt x="459" y="202"/>
                    <a:pt x="471" y="700"/>
                    <a:pt x="187" y="700"/>
                  </a:cubicBezTo>
                  <a:cubicBezTo>
                    <a:pt x="156" y="700"/>
                    <a:pt x="122" y="694"/>
                    <a:pt x="84" y="681"/>
                  </a:cubicBezTo>
                  <a:lnTo>
                    <a:pt x="72" y="693"/>
                  </a:lnTo>
                  <a:cubicBezTo>
                    <a:pt x="13" y="752"/>
                    <a:pt x="1" y="824"/>
                    <a:pt x="13" y="907"/>
                  </a:cubicBezTo>
                  <a:cubicBezTo>
                    <a:pt x="37" y="991"/>
                    <a:pt x="96" y="1038"/>
                    <a:pt x="179" y="1050"/>
                  </a:cubicBezTo>
                  <a:cubicBezTo>
                    <a:pt x="188" y="1051"/>
                    <a:pt x="196" y="1051"/>
                    <a:pt x="204" y="1051"/>
                  </a:cubicBezTo>
                  <a:cubicBezTo>
                    <a:pt x="382" y="1051"/>
                    <a:pt x="570" y="891"/>
                    <a:pt x="761" y="891"/>
                  </a:cubicBezTo>
                  <a:cubicBezTo>
                    <a:pt x="856" y="891"/>
                    <a:pt x="952" y="931"/>
                    <a:pt x="1049" y="1050"/>
                  </a:cubicBezTo>
                  <a:cubicBezTo>
                    <a:pt x="1203" y="955"/>
                    <a:pt x="1346" y="883"/>
                    <a:pt x="1501" y="788"/>
                  </a:cubicBezTo>
                  <a:lnTo>
                    <a:pt x="1632" y="574"/>
                  </a:lnTo>
                  <a:cubicBezTo>
                    <a:pt x="1561" y="395"/>
                    <a:pt x="1156" y="407"/>
                    <a:pt x="1406" y="50"/>
                  </a:cubicBezTo>
                  <a:cubicBezTo>
                    <a:pt x="1368" y="19"/>
                    <a:pt x="1334" y="1"/>
                    <a:pt x="13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653888" y="-1162356"/>
              <a:ext cx="28215" cy="17958"/>
            </a:xfrm>
            <a:custGeom>
              <a:avLst/>
              <a:gdLst/>
              <a:ahLst/>
              <a:cxnLst/>
              <a:rect l="l" t="t" r="r" b="b"/>
              <a:pathLst>
                <a:path w="894" h="569" extrusionOk="0">
                  <a:moveTo>
                    <a:pt x="497" y="0"/>
                  </a:moveTo>
                  <a:cubicBezTo>
                    <a:pt x="453" y="0"/>
                    <a:pt x="402" y="10"/>
                    <a:pt x="346" y="31"/>
                  </a:cubicBezTo>
                  <a:lnTo>
                    <a:pt x="346" y="55"/>
                  </a:lnTo>
                  <a:cubicBezTo>
                    <a:pt x="238" y="150"/>
                    <a:pt x="107" y="90"/>
                    <a:pt x="0" y="162"/>
                  </a:cubicBezTo>
                  <a:cubicBezTo>
                    <a:pt x="0" y="257"/>
                    <a:pt x="12" y="329"/>
                    <a:pt x="12" y="412"/>
                  </a:cubicBezTo>
                  <a:lnTo>
                    <a:pt x="227" y="412"/>
                  </a:lnTo>
                  <a:cubicBezTo>
                    <a:pt x="240" y="408"/>
                    <a:pt x="253" y="406"/>
                    <a:pt x="266" y="406"/>
                  </a:cubicBezTo>
                  <a:cubicBezTo>
                    <a:pt x="395" y="406"/>
                    <a:pt x="533" y="569"/>
                    <a:pt x="677" y="569"/>
                  </a:cubicBezTo>
                  <a:cubicBezTo>
                    <a:pt x="748" y="569"/>
                    <a:pt x="820" y="529"/>
                    <a:pt x="893" y="412"/>
                  </a:cubicBezTo>
                  <a:cubicBezTo>
                    <a:pt x="795" y="206"/>
                    <a:pt x="705" y="0"/>
                    <a:pt x="4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664018" y="-1165165"/>
              <a:ext cx="23323" cy="15843"/>
            </a:xfrm>
            <a:custGeom>
              <a:avLst/>
              <a:gdLst/>
              <a:ahLst/>
              <a:cxnLst/>
              <a:rect l="l" t="t" r="r" b="b"/>
              <a:pathLst>
                <a:path w="739" h="502" extrusionOk="0">
                  <a:moveTo>
                    <a:pt x="441" y="1"/>
                  </a:moveTo>
                  <a:cubicBezTo>
                    <a:pt x="418" y="4"/>
                    <a:pt x="395" y="6"/>
                    <a:pt x="371" y="6"/>
                  </a:cubicBezTo>
                  <a:cubicBezTo>
                    <a:pt x="327" y="6"/>
                    <a:pt x="283" y="1"/>
                    <a:pt x="239" y="1"/>
                  </a:cubicBezTo>
                  <a:cubicBezTo>
                    <a:pt x="152" y="1"/>
                    <a:pt x="69" y="18"/>
                    <a:pt x="1" y="120"/>
                  </a:cubicBezTo>
                  <a:cubicBezTo>
                    <a:pt x="18" y="116"/>
                    <a:pt x="34" y="115"/>
                    <a:pt x="50" y="115"/>
                  </a:cubicBezTo>
                  <a:cubicBezTo>
                    <a:pt x="281" y="115"/>
                    <a:pt x="302" y="502"/>
                    <a:pt x="540" y="502"/>
                  </a:cubicBezTo>
                  <a:cubicBezTo>
                    <a:pt x="547" y="502"/>
                    <a:pt x="554" y="502"/>
                    <a:pt x="560" y="501"/>
                  </a:cubicBezTo>
                  <a:cubicBezTo>
                    <a:pt x="596" y="465"/>
                    <a:pt x="632" y="418"/>
                    <a:pt x="656" y="382"/>
                  </a:cubicBezTo>
                  <a:cubicBezTo>
                    <a:pt x="739" y="144"/>
                    <a:pt x="596" y="60"/>
                    <a:pt x="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678314" y="-1169804"/>
              <a:ext cx="13918" cy="16317"/>
            </a:xfrm>
            <a:custGeom>
              <a:avLst/>
              <a:gdLst/>
              <a:ahLst/>
              <a:cxnLst/>
              <a:rect l="l" t="t" r="r" b="b"/>
              <a:pathLst>
                <a:path w="441" h="517" extrusionOk="0">
                  <a:moveTo>
                    <a:pt x="125" y="0"/>
                  </a:moveTo>
                  <a:cubicBezTo>
                    <a:pt x="89" y="0"/>
                    <a:pt x="51" y="6"/>
                    <a:pt x="12" y="17"/>
                  </a:cubicBezTo>
                  <a:cubicBezTo>
                    <a:pt x="12" y="53"/>
                    <a:pt x="12" y="88"/>
                    <a:pt x="0" y="136"/>
                  </a:cubicBezTo>
                  <a:cubicBezTo>
                    <a:pt x="72" y="267"/>
                    <a:pt x="143" y="386"/>
                    <a:pt x="226" y="517"/>
                  </a:cubicBezTo>
                  <a:cubicBezTo>
                    <a:pt x="357" y="517"/>
                    <a:pt x="429" y="434"/>
                    <a:pt x="441" y="267"/>
                  </a:cubicBezTo>
                  <a:lnTo>
                    <a:pt x="441" y="148"/>
                  </a:lnTo>
                  <a:cubicBezTo>
                    <a:pt x="350" y="57"/>
                    <a:pt x="244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603141" y="-1121582"/>
              <a:ext cx="18841" cy="16190"/>
            </a:xfrm>
            <a:custGeom>
              <a:avLst/>
              <a:gdLst/>
              <a:ahLst/>
              <a:cxnLst/>
              <a:rect l="l" t="t" r="r" b="b"/>
              <a:pathLst>
                <a:path w="597" h="513" extrusionOk="0">
                  <a:moveTo>
                    <a:pt x="489" y="1"/>
                  </a:moveTo>
                  <a:cubicBezTo>
                    <a:pt x="1" y="49"/>
                    <a:pt x="311" y="311"/>
                    <a:pt x="382" y="513"/>
                  </a:cubicBezTo>
                  <a:cubicBezTo>
                    <a:pt x="537" y="430"/>
                    <a:pt x="596" y="287"/>
                    <a:pt x="596" y="108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727168" y="-1400375"/>
              <a:ext cx="28183" cy="29445"/>
            </a:xfrm>
            <a:custGeom>
              <a:avLst/>
              <a:gdLst/>
              <a:ahLst/>
              <a:cxnLst/>
              <a:rect l="l" t="t" r="r" b="b"/>
              <a:pathLst>
                <a:path w="893" h="933" extrusionOk="0">
                  <a:moveTo>
                    <a:pt x="572" y="1"/>
                  </a:moveTo>
                  <a:cubicBezTo>
                    <a:pt x="417" y="84"/>
                    <a:pt x="262" y="179"/>
                    <a:pt x="107" y="262"/>
                  </a:cubicBezTo>
                  <a:cubicBezTo>
                    <a:pt x="238" y="441"/>
                    <a:pt x="60" y="513"/>
                    <a:pt x="0" y="632"/>
                  </a:cubicBezTo>
                  <a:cubicBezTo>
                    <a:pt x="9" y="631"/>
                    <a:pt x="17" y="631"/>
                    <a:pt x="25" y="631"/>
                  </a:cubicBezTo>
                  <a:cubicBezTo>
                    <a:pt x="173" y="631"/>
                    <a:pt x="227" y="734"/>
                    <a:pt x="238" y="870"/>
                  </a:cubicBezTo>
                  <a:cubicBezTo>
                    <a:pt x="341" y="914"/>
                    <a:pt x="420" y="933"/>
                    <a:pt x="482" y="933"/>
                  </a:cubicBezTo>
                  <a:cubicBezTo>
                    <a:pt x="787" y="933"/>
                    <a:pt x="665" y="468"/>
                    <a:pt x="774" y="251"/>
                  </a:cubicBezTo>
                  <a:lnTo>
                    <a:pt x="869" y="251"/>
                  </a:lnTo>
                  <a:cubicBezTo>
                    <a:pt x="893" y="12"/>
                    <a:pt x="726" y="12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1048786" y="-1463872"/>
              <a:ext cx="7922" cy="8300"/>
            </a:xfrm>
            <a:custGeom>
              <a:avLst/>
              <a:gdLst/>
              <a:ahLst/>
              <a:cxnLst/>
              <a:rect l="l" t="t" r="r" b="b"/>
              <a:pathLst>
                <a:path w="251" h="263" extrusionOk="0">
                  <a:moveTo>
                    <a:pt x="108" y="0"/>
                  </a:moveTo>
                  <a:cubicBezTo>
                    <a:pt x="72" y="24"/>
                    <a:pt x="1" y="60"/>
                    <a:pt x="1" y="60"/>
                  </a:cubicBezTo>
                  <a:cubicBezTo>
                    <a:pt x="13" y="131"/>
                    <a:pt x="60" y="191"/>
                    <a:pt x="84" y="262"/>
                  </a:cubicBezTo>
                  <a:cubicBezTo>
                    <a:pt x="132" y="239"/>
                    <a:pt x="191" y="227"/>
                    <a:pt x="203" y="179"/>
                  </a:cubicBezTo>
                  <a:cubicBezTo>
                    <a:pt x="251" y="84"/>
                    <a:pt x="203" y="24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549048" y="-1279188"/>
              <a:ext cx="24459" cy="17642"/>
            </a:xfrm>
            <a:custGeom>
              <a:avLst/>
              <a:gdLst/>
              <a:ahLst/>
              <a:cxnLst/>
              <a:rect l="l" t="t" r="r" b="b"/>
              <a:pathLst>
                <a:path w="775" h="559" extrusionOk="0">
                  <a:moveTo>
                    <a:pt x="446" y="0"/>
                  </a:moveTo>
                  <a:cubicBezTo>
                    <a:pt x="172" y="0"/>
                    <a:pt x="200" y="353"/>
                    <a:pt x="0" y="530"/>
                  </a:cubicBezTo>
                  <a:cubicBezTo>
                    <a:pt x="69" y="550"/>
                    <a:pt x="131" y="559"/>
                    <a:pt x="187" y="559"/>
                  </a:cubicBezTo>
                  <a:cubicBezTo>
                    <a:pt x="435" y="559"/>
                    <a:pt x="577" y="388"/>
                    <a:pt x="703" y="232"/>
                  </a:cubicBezTo>
                  <a:cubicBezTo>
                    <a:pt x="774" y="125"/>
                    <a:pt x="596" y="30"/>
                    <a:pt x="512" y="6"/>
                  </a:cubicBezTo>
                  <a:cubicBezTo>
                    <a:pt x="489" y="2"/>
                    <a:pt x="466" y="0"/>
                    <a:pt x="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534405" y="-1296293"/>
              <a:ext cx="9026" cy="12624"/>
            </a:xfrm>
            <a:custGeom>
              <a:avLst/>
              <a:gdLst/>
              <a:ahLst/>
              <a:cxnLst/>
              <a:rect l="l" t="t" r="r" b="b"/>
              <a:pathLst>
                <a:path w="286" h="400" extrusionOk="0">
                  <a:moveTo>
                    <a:pt x="226" y="1"/>
                  </a:moveTo>
                  <a:lnTo>
                    <a:pt x="107" y="120"/>
                  </a:lnTo>
                  <a:cubicBezTo>
                    <a:pt x="95" y="215"/>
                    <a:pt x="0" y="298"/>
                    <a:pt x="95" y="382"/>
                  </a:cubicBezTo>
                  <a:cubicBezTo>
                    <a:pt x="101" y="393"/>
                    <a:pt x="119" y="399"/>
                    <a:pt x="137" y="399"/>
                  </a:cubicBezTo>
                  <a:cubicBezTo>
                    <a:pt x="155" y="399"/>
                    <a:pt x="173" y="393"/>
                    <a:pt x="179" y="382"/>
                  </a:cubicBezTo>
                  <a:cubicBezTo>
                    <a:pt x="286" y="286"/>
                    <a:pt x="286" y="155"/>
                    <a:pt x="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524622" y="-1275370"/>
              <a:ext cx="11298" cy="8237"/>
            </a:xfrm>
            <a:custGeom>
              <a:avLst/>
              <a:gdLst/>
              <a:ahLst/>
              <a:cxnLst/>
              <a:rect l="l" t="t" r="r" b="b"/>
              <a:pathLst>
                <a:path w="358" h="261" extrusionOk="0">
                  <a:moveTo>
                    <a:pt x="191" y="1"/>
                  </a:moveTo>
                  <a:cubicBezTo>
                    <a:pt x="142" y="1"/>
                    <a:pt x="94" y="41"/>
                    <a:pt x="48" y="100"/>
                  </a:cubicBezTo>
                  <a:cubicBezTo>
                    <a:pt x="36" y="111"/>
                    <a:pt x="1" y="183"/>
                    <a:pt x="12" y="207"/>
                  </a:cubicBezTo>
                  <a:cubicBezTo>
                    <a:pt x="42" y="247"/>
                    <a:pt x="72" y="260"/>
                    <a:pt x="103" y="260"/>
                  </a:cubicBezTo>
                  <a:cubicBezTo>
                    <a:pt x="162" y="260"/>
                    <a:pt x="222" y="213"/>
                    <a:pt x="279" y="213"/>
                  </a:cubicBezTo>
                  <a:cubicBezTo>
                    <a:pt x="289" y="213"/>
                    <a:pt x="300" y="215"/>
                    <a:pt x="310" y="219"/>
                  </a:cubicBezTo>
                  <a:lnTo>
                    <a:pt x="346" y="183"/>
                  </a:lnTo>
                  <a:cubicBezTo>
                    <a:pt x="358" y="159"/>
                    <a:pt x="346" y="123"/>
                    <a:pt x="310" y="100"/>
                  </a:cubicBezTo>
                  <a:cubicBezTo>
                    <a:pt x="272" y="29"/>
                    <a:pt x="232" y="1"/>
                    <a:pt x="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534405" y="-1272245"/>
              <a:ext cx="9026" cy="10194"/>
            </a:xfrm>
            <a:custGeom>
              <a:avLst/>
              <a:gdLst/>
              <a:ahLst/>
              <a:cxnLst/>
              <a:rect l="l" t="t" r="r" b="b"/>
              <a:pathLst>
                <a:path w="286" h="323" extrusionOk="0">
                  <a:moveTo>
                    <a:pt x="0" y="1"/>
                  </a:moveTo>
                  <a:lnTo>
                    <a:pt x="0" y="120"/>
                  </a:lnTo>
                  <a:cubicBezTo>
                    <a:pt x="48" y="227"/>
                    <a:pt x="95" y="322"/>
                    <a:pt x="238" y="322"/>
                  </a:cubicBezTo>
                  <a:cubicBezTo>
                    <a:pt x="262" y="310"/>
                    <a:pt x="286" y="263"/>
                    <a:pt x="286" y="239"/>
                  </a:cubicBezTo>
                  <a:cubicBezTo>
                    <a:pt x="238" y="72"/>
                    <a:pt x="107" y="7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541916" y="-1252710"/>
              <a:ext cx="8679" cy="6817"/>
            </a:xfrm>
            <a:custGeom>
              <a:avLst/>
              <a:gdLst/>
              <a:ahLst/>
              <a:cxnLst/>
              <a:rect l="l" t="t" r="r" b="b"/>
              <a:pathLst>
                <a:path w="275" h="216" extrusionOk="0">
                  <a:moveTo>
                    <a:pt x="143" y="1"/>
                  </a:moveTo>
                  <a:cubicBezTo>
                    <a:pt x="107" y="25"/>
                    <a:pt x="48" y="48"/>
                    <a:pt x="36" y="96"/>
                  </a:cubicBezTo>
                  <a:cubicBezTo>
                    <a:pt x="0" y="167"/>
                    <a:pt x="48" y="215"/>
                    <a:pt x="107" y="215"/>
                  </a:cubicBezTo>
                  <a:cubicBezTo>
                    <a:pt x="155" y="203"/>
                    <a:pt x="203" y="167"/>
                    <a:pt x="226" y="120"/>
                  </a:cubicBezTo>
                  <a:cubicBezTo>
                    <a:pt x="274" y="48"/>
                    <a:pt x="215" y="25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513355" y="-1253089"/>
              <a:ext cx="10541" cy="7922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0" y="1"/>
                  </a:moveTo>
                  <a:cubicBezTo>
                    <a:pt x="60" y="167"/>
                    <a:pt x="167" y="251"/>
                    <a:pt x="334" y="251"/>
                  </a:cubicBezTo>
                  <a:cubicBezTo>
                    <a:pt x="334" y="1"/>
                    <a:pt x="167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727168" y="-1348902"/>
              <a:ext cx="14675" cy="11677"/>
            </a:xfrm>
            <a:custGeom>
              <a:avLst/>
              <a:gdLst/>
              <a:ahLst/>
              <a:cxnLst/>
              <a:rect l="l" t="t" r="r" b="b"/>
              <a:pathLst>
                <a:path w="465" h="370" extrusionOk="0">
                  <a:moveTo>
                    <a:pt x="238" y="1"/>
                  </a:moveTo>
                  <a:cubicBezTo>
                    <a:pt x="107" y="72"/>
                    <a:pt x="0" y="179"/>
                    <a:pt x="24" y="370"/>
                  </a:cubicBezTo>
                  <a:cubicBezTo>
                    <a:pt x="191" y="370"/>
                    <a:pt x="345" y="298"/>
                    <a:pt x="464" y="132"/>
                  </a:cubicBezTo>
                  <a:cubicBezTo>
                    <a:pt x="417" y="36"/>
                    <a:pt x="322" y="13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749322" y="-1332744"/>
              <a:ext cx="12435" cy="8300"/>
            </a:xfrm>
            <a:custGeom>
              <a:avLst/>
              <a:gdLst/>
              <a:ahLst/>
              <a:cxnLst/>
              <a:rect l="l" t="t" r="r" b="b"/>
              <a:pathLst>
                <a:path w="394" h="263" extrusionOk="0">
                  <a:moveTo>
                    <a:pt x="191" y="1"/>
                  </a:moveTo>
                  <a:cubicBezTo>
                    <a:pt x="1" y="1"/>
                    <a:pt x="12" y="120"/>
                    <a:pt x="84" y="263"/>
                  </a:cubicBezTo>
                  <a:cubicBezTo>
                    <a:pt x="97" y="261"/>
                    <a:pt x="112" y="260"/>
                    <a:pt x="127" y="260"/>
                  </a:cubicBezTo>
                  <a:cubicBezTo>
                    <a:pt x="146" y="260"/>
                    <a:pt x="166" y="261"/>
                    <a:pt x="187" y="261"/>
                  </a:cubicBezTo>
                  <a:cubicBezTo>
                    <a:pt x="257" y="261"/>
                    <a:pt x="326" y="251"/>
                    <a:pt x="358" y="155"/>
                  </a:cubicBezTo>
                  <a:cubicBezTo>
                    <a:pt x="393" y="13"/>
                    <a:pt x="262" y="24"/>
                    <a:pt x="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687687" y="-1311379"/>
              <a:ext cx="12056" cy="9373"/>
            </a:xfrm>
            <a:custGeom>
              <a:avLst/>
              <a:gdLst/>
              <a:ahLst/>
              <a:cxnLst/>
              <a:rect l="l" t="t" r="r" b="b"/>
              <a:pathLst>
                <a:path w="382" h="297" extrusionOk="0">
                  <a:moveTo>
                    <a:pt x="235" y="0"/>
                  </a:moveTo>
                  <a:cubicBezTo>
                    <a:pt x="170" y="0"/>
                    <a:pt x="106" y="66"/>
                    <a:pt x="49" y="74"/>
                  </a:cubicBezTo>
                  <a:cubicBezTo>
                    <a:pt x="25" y="74"/>
                    <a:pt x="13" y="98"/>
                    <a:pt x="13" y="121"/>
                  </a:cubicBezTo>
                  <a:cubicBezTo>
                    <a:pt x="1" y="157"/>
                    <a:pt x="13" y="181"/>
                    <a:pt x="49" y="217"/>
                  </a:cubicBezTo>
                  <a:cubicBezTo>
                    <a:pt x="107" y="233"/>
                    <a:pt x="171" y="296"/>
                    <a:pt x="237" y="296"/>
                  </a:cubicBezTo>
                  <a:cubicBezTo>
                    <a:pt x="265" y="296"/>
                    <a:pt x="294" y="285"/>
                    <a:pt x="322" y="252"/>
                  </a:cubicBezTo>
                  <a:cubicBezTo>
                    <a:pt x="382" y="193"/>
                    <a:pt x="382" y="109"/>
                    <a:pt x="322" y="50"/>
                  </a:cubicBezTo>
                  <a:cubicBezTo>
                    <a:pt x="293" y="13"/>
                    <a:pt x="264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677178" y="-1316964"/>
              <a:ext cx="12056" cy="12435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" y="191"/>
                    <a:pt x="262" y="251"/>
                    <a:pt x="262" y="394"/>
                  </a:cubicBezTo>
                  <a:lnTo>
                    <a:pt x="382" y="394"/>
                  </a:lnTo>
                  <a:lnTo>
                    <a:pt x="382" y="251"/>
                  </a:lnTo>
                  <a:cubicBezTo>
                    <a:pt x="286" y="167"/>
                    <a:pt x="215" y="96"/>
                    <a:pt x="1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597902" y="-1298913"/>
              <a:ext cx="12813" cy="13161"/>
            </a:xfrm>
            <a:custGeom>
              <a:avLst/>
              <a:gdLst/>
              <a:ahLst/>
              <a:cxnLst/>
              <a:rect l="l" t="t" r="r" b="b"/>
              <a:pathLst>
                <a:path w="406" h="417" extrusionOk="0">
                  <a:moveTo>
                    <a:pt x="310" y="0"/>
                  </a:moveTo>
                  <a:cubicBezTo>
                    <a:pt x="155" y="12"/>
                    <a:pt x="0" y="84"/>
                    <a:pt x="12" y="417"/>
                  </a:cubicBezTo>
                  <a:cubicBezTo>
                    <a:pt x="191" y="322"/>
                    <a:pt x="346" y="298"/>
                    <a:pt x="393" y="119"/>
                  </a:cubicBezTo>
                  <a:cubicBezTo>
                    <a:pt x="405" y="84"/>
                    <a:pt x="346" y="0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499816" y="-1060705"/>
              <a:ext cx="16948" cy="10951"/>
            </a:xfrm>
            <a:custGeom>
              <a:avLst/>
              <a:gdLst/>
              <a:ahLst/>
              <a:cxnLst/>
              <a:rect l="l" t="t" r="r" b="b"/>
              <a:pathLst>
                <a:path w="537" h="347" extrusionOk="0">
                  <a:moveTo>
                    <a:pt x="317" y="0"/>
                  </a:moveTo>
                  <a:cubicBezTo>
                    <a:pt x="198" y="0"/>
                    <a:pt x="92" y="84"/>
                    <a:pt x="1" y="203"/>
                  </a:cubicBezTo>
                  <a:cubicBezTo>
                    <a:pt x="13" y="203"/>
                    <a:pt x="25" y="215"/>
                    <a:pt x="48" y="215"/>
                  </a:cubicBezTo>
                  <a:cubicBezTo>
                    <a:pt x="72" y="227"/>
                    <a:pt x="84" y="227"/>
                    <a:pt x="108" y="227"/>
                  </a:cubicBezTo>
                  <a:cubicBezTo>
                    <a:pt x="203" y="263"/>
                    <a:pt x="322" y="298"/>
                    <a:pt x="429" y="346"/>
                  </a:cubicBezTo>
                  <a:cubicBezTo>
                    <a:pt x="406" y="227"/>
                    <a:pt x="537" y="72"/>
                    <a:pt x="429" y="25"/>
                  </a:cubicBezTo>
                  <a:cubicBezTo>
                    <a:pt x="391" y="8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550563" y="-1097534"/>
              <a:ext cx="11677" cy="16948"/>
            </a:xfrm>
            <a:custGeom>
              <a:avLst/>
              <a:gdLst/>
              <a:ahLst/>
              <a:cxnLst/>
              <a:rect l="l" t="t" r="r" b="b"/>
              <a:pathLst>
                <a:path w="370" h="537" extrusionOk="0">
                  <a:moveTo>
                    <a:pt x="369" y="1"/>
                  </a:moveTo>
                  <a:lnTo>
                    <a:pt x="369" y="1"/>
                  </a:lnTo>
                  <a:cubicBezTo>
                    <a:pt x="179" y="25"/>
                    <a:pt x="0" y="108"/>
                    <a:pt x="12" y="346"/>
                  </a:cubicBezTo>
                  <a:cubicBezTo>
                    <a:pt x="24" y="537"/>
                    <a:pt x="238" y="489"/>
                    <a:pt x="369" y="501"/>
                  </a:cubicBezTo>
                  <a:cubicBezTo>
                    <a:pt x="262" y="346"/>
                    <a:pt x="262" y="168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562209" y="-1106939"/>
              <a:ext cx="14297" cy="13918"/>
            </a:xfrm>
            <a:custGeom>
              <a:avLst/>
              <a:gdLst/>
              <a:ahLst/>
              <a:cxnLst/>
              <a:rect l="l" t="t" r="r" b="b"/>
              <a:pathLst>
                <a:path w="453" h="441" extrusionOk="0">
                  <a:moveTo>
                    <a:pt x="167" y="0"/>
                  </a:moveTo>
                  <a:cubicBezTo>
                    <a:pt x="114" y="0"/>
                    <a:pt x="59" y="78"/>
                    <a:pt x="0" y="311"/>
                  </a:cubicBezTo>
                  <a:cubicBezTo>
                    <a:pt x="51" y="408"/>
                    <a:pt x="100" y="441"/>
                    <a:pt x="149" y="441"/>
                  </a:cubicBezTo>
                  <a:cubicBezTo>
                    <a:pt x="247" y="441"/>
                    <a:pt x="343" y="311"/>
                    <a:pt x="444" y="311"/>
                  </a:cubicBezTo>
                  <a:cubicBezTo>
                    <a:pt x="447" y="311"/>
                    <a:pt x="450" y="311"/>
                    <a:pt x="453" y="311"/>
                  </a:cubicBezTo>
                  <a:cubicBezTo>
                    <a:pt x="353" y="257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576095" y="-1112935"/>
              <a:ext cx="14707" cy="7922"/>
            </a:xfrm>
            <a:custGeom>
              <a:avLst/>
              <a:gdLst/>
              <a:ahLst/>
              <a:cxnLst/>
              <a:rect l="l" t="t" r="r" b="b"/>
              <a:pathLst>
                <a:path w="466" h="251" extrusionOk="0">
                  <a:moveTo>
                    <a:pt x="263" y="1"/>
                  </a:moveTo>
                  <a:cubicBezTo>
                    <a:pt x="167" y="13"/>
                    <a:pt x="96" y="25"/>
                    <a:pt x="1" y="37"/>
                  </a:cubicBezTo>
                  <a:cubicBezTo>
                    <a:pt x="60" y="203"/>
                    <a:pt x="215" y="215"/>
                    <a:pt x="346" y="251"/>
                  </a:cubicBezTo>
                  <a:lnTo>
                    <a:pt x="465" y="132"/>
                  </a:lnTo>
                  <a:cubicBezTo>
                    <a:pt x="417" y="13"/>
                    <a:pt x="322" y="37"/>
                    <a:pt x="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584363" y="-1117448"/>
              <a:ext cx="13571" cy="8679"/>
            </a:xfrm>
            <a:custGeom>
              <a:avLst/>
              <a:gdLst/>
              <a:ahLst/>
              <a:cxnLst/>
              <a:rect l="l" t="t" r="r" b="b"/>
              <a:pathLst>
                <a:path w="430" h="275" extrusionOk="0">
                  <a:moveTo>
                    <a:pt x="310" y="1"/>
                  </a:moveTo>
                  <a:lnTo>
                    <a:pt x="1" y="144"/>
                  </a:lnTo>
                  <a:cubicBezTo>
                    <a:pt x="60" y="180"/>
                    <a:pt x="132" y="227"/>
                    <a:pt x="203" y="275"/>
                  </a:cubicBezTo>
                  <a:cubicBezTo>
                    <a:pt x="263" y="203"/>
                    <a:pt x="429" y="168"/>
                    <a:pt x="3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670803" y="-1173087"/>
              <a:ext cx="21051" cy="8332"/>
            </a:xfrm>
            <a:custGeom>
              <a:avLst/>
              <a:gdLst/>
              <a:ahLst/>
              <a:cxnLst/>
              <a:rect l="l" t="t" r="r" b="b"/>
              <a:pathLst>
                <a:path w="667" h="264" extrusionOk="0">
                  <a:moveTo>
                    <a:pt x="378" y="1"/>
                  </a:moveTo>
                  <a:cubicBezTo>
                    <a:pt x="295" y="1"/>
                    <a:pt x="183" y="45"/>
                    <a:pt x="0" y="121"/>
                  </a:cubicBezTo>
                  <a:cubicBezTo>
                    <a:pt x="83" y="133"/>
                    <a:pt x="167" y="133"/>
                    <a:pt x="238" y="133"/>
                  </a:cubicBezTo>
                  <a:cubicBezTo>
                    <a:pt x="381" y="180"/>
                    <a:pt x="524" y="216"/>
                    <a:pt x="667" y="264"/>
                  </a:cubicBezTo>
                  <a:cubicBezTo>
                    <a:pt x="551" y="80"/>
                    <a:pt x="490" y="1"/>
                    <a:pt x="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755350" y="-1376643"/>
              <a:ext cx="35347" cy="20577"/>
            </a:xfrm>
            <a:custGeom>
              <a:avLst/>
              <a:gdLst/>
              <a:ahLst/>
              <a:cxnLst/>
              <a:rect l="l" t="t" r="r" b="b"/>
              <a:pathLst>
                <a:path w="1120" h="652" extrusionOk="0">
                  <a:moveTo>
                    <a:pt x="663" y="1"/>
                  </a:moveTo>
                  <a:cubicBezTo>
                    <a:pt x="416" y="1"/>
                    <a:pt x="196" y="134"/>
                    <a:pt x="0" y="368"/>
                  </a:cubicBezTo>
                  <a:cubicBezTo>
                    <a:pt x="83" y="439"/>
                    <a:pt x="119" y="523"/>
                    <a:pt x="119" y="630"/>
                  </a:cubicBezTo>
                  <a:cubicBezTo>
                    <a:pt x="147" y="645"/>
                    <a:pt x="174" y="652"/>
                    <a:pt x="200" y="652"/>
                  </a:cubicBezTo>
                  <a:cubicBezTo>
                    <a:pt x="291" y="652"/>
                    <a:pt x="366" y="567"/>
                    <a:pt x="441" y="511"/>
                  </a:cubicBezTo>
                  <a:cubicBezTo>
                    <a:pt x="484" y="345"/>
                    <a:pt x="588" y="319"/>
                    <a:pt x="702" y="319"/>
                  </a:cubicBezTo>
                  <a:cubicBezTo>
                    <a:pt x="755" y="319"/>
                    <a:pt x="811" y="325"/>
                    <a:pt x="864" y="325"/>
                  </a:cubicBezTo>
                  <a:cubicBezTo>
                    <a:pt x="976" y="325"/>
                    <a:pt x="1076" y="299"/>
                    <a:pt x="1119" y="142"/>
                  </a:cubicBezTo>
                  <a:cubicBezTo>
                    <a:pt x="958" y="45"/>
                    <a:pt x="806" y="1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731302" y="-1392485"/>
              <a:ext cx="30834" cy="28656"/>
            </a:xfrm>
            <a:custGeom>
              <a:avLst/>
              <a:gdLst/>
              <a:ahLst/>
              <a:cxnLst/>
              <a:rect l="l" t="t" r="r" b="b"/>
              <a:pathLst>
                <a:path w="977" h="908" extrusionOk="0">
                  <a:moveTo>
                    <a:pt x="655" y="1"/>
                  </a:moveTo>
                  <a:cubicBezTo>
                    <a:pt x="493" y="185"/>
                    <a:pt x="566" y="634"/>
                    <a:pt x="232" y="634"/>
                  </a:cubicBezTo>
                  <a:cubicBezTo>
                    <a:pt x="199" y="634"/>
                    <a:pt x="161" y="629"/>
                    <a:pt x="119" y="620"/>
                  </a:cubicBezTo>
                  <a:cubicBezTo>
                    <a:pt x="71" y="679"/>
                    <a:pt x="36" y="727"/>
                    <a:pt x="0" y="774"/>
                  </a:cubicBezTo>
                  <a:cubicBezTo>
                    <a:pt x="60" y="874"/>
                    <a:pt x="119" y="908"/>
                    <a:pt x="179" y="908"/>
                  </a:cubicBezTo>
                  <a:cubicBezTo>
                    <a:pt x="308" y="908"/>
                    <a:pt x="438" y="752"/>
                    <a:pt x="571" y="752"/>
                  </a:cubicBezTo>
                  <a:cubicBezTo>
                    <a:pt x="599" y="752"/>
                    <a:pt x="627" y="758"/>
                    <a:pt x="655" y="774"/>
                  </a:cubicBezTo>
                  <a:cubicBezTo>
                    <a:pt x="976" y="501"/>
                    <a:pt x="572" y="251"/>
                    <a:pt x="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747808" y="-1360548"/>
              <a:ext cx="21461" cy="16569"/>
            </a:xfrm>
            <a:custGeom>
              <a:avLst/>
              <a:gdLst/>
              <a:ahLst/>
              <a:cxnLst/>
              <a:rect l="l" t="t" r="r" b="b"/>
              <a:pathLst>
                <a:path w="680" h="525" extrusionOk="0">
                  <a:moveTo>
                    <a:pt x="680" y="1"/>
                  </a:moveTo>
                  <a:cubicBezTo>
                    <a:pt x="584" y="24"/>
                    <a:pt x="465" y="72"/>
                    <a:pt x="358" y="120"/>
                  </a:cubicBezTo>
                  <a:cubicBezTo>
                    <a:pt x="1" y="251"/>
                    <a:pt x="168" y="382"/>
                    <a:pt x="358" y="524"/>
                  </a:cubicBezTo>
                  <a:cubicBezTo>
                    <a:pt x="465" y="382"/>
                    <a:pt x="584" y="263"/>
                    <a:pt x="680" y="132"/>
                  </a:cubicBezTo>
                  <a:lnTo>
                    <a:pt x="6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600900" y="-1129093"/>
              <a:ext cx="18084" cy="23702"/>
            </a:xfrm>
            <a:custGeom>
              <a:avLst/>
              <a:gdLst/>
              <a:ahLst/>
              <a:cxnLst/>
              <a:rect l="l" t="t" r="r" b="b"/>
              <a:pathLst>
                <a:path w="573" h="751" extrusionOk="0">
                  <a:moveTo>
                    <a:pt x="572" y="1"/>
                  </a:moveTo>
                  <a:cubicBezTo>
                    <a:pt x="441" y="156"/>
                    <a:pt x="1" y="37"/>
                    <a:pt x="239" y="489"/>
                  </a:cubicBezTo>
                  <a:cubicBezTo>
                    <a:pt x="239" y="584"/>
                    <a:pt x="155" y="656"/>
                    <a:pt x="239" y="751"/>
                  </a:cubicBezTo>
                  <a:lnTo>
                    <a:pt x="453" y="751"/>
                  </a:lnTo>
                  <a:cubicBezTo>
                    <a:pt x="548" y="596"/>
                    <a:pt x="203" y="310"/>
                    <a:pt x="560" y="239"/>
                  </a:cubicBezTo>
                  <a:cubicBezTo>
                    <a:pt x="560" y="168"/>
                    <a:pt x="560" y="72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600143" y="-1113692"/>
              <a:ext cx="12056" cy="9152"/>
            </a:xfrm>
            <a:custGeom>
              <a:avLst/>
              <a:gdLst/>
              <a:ahLst/>
              <a:cxnLst/>
              <a:rect l="l" t="t" r="r" b="b"/>
              <a:pathLst>
                <a:path w="382" h="290" extrusionOk="0">
                  <a:moveTo>
                    <a:pt x="239" y="1"/>
                  </a:moveTo>
                  <a:cubicBezTo>
                    <a:pt x="156" y="84"/>
                    <a:pt x="1" y="108"/>
                    <a:pt x="60" y="287"/>
                  </a:cubicBezTo>
                  <a:cubicBezTo>
                    <a:pt x="65" y="289"/>
                    <a:pt x="72" y="290"/>
                    <a:pt x="81" y="290"/>
                  </a:cubicBezTo>
                  <a:cubicBezTo>
                    <a:pt x="119" y="290"/>
                    <a:pt x="191" y="273"/>
                    <a:pt x="239" y="263"/>
                  </a:cubicBezTo>
                  <a:cubicBezTo>
                    <a:pt x="251" y="168"/>
                    <a:pt x="382" y="96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832733" y="-1399870"/>
              <a:ext cx="13192" cy="7385"/>
            </a:xfrm>
            <a:custGeom>
              <a:avLst/>
              <a:gdLst/>
              <a:ahLst/>
              <a:cxnLst/>
              <a:rect l="l" t="t" r="r" b="b"/>
              <a:pathLst>
                <a:path w="418" h="234" extrusionOk="0">
                  <a:moveTo>
                    <a:pt x="249" y="1"/>
                  </a:moveTo>
                  <a:cubicBezTo>
                    <a:pt x="164" y="1"/>
                    <a:pt x="85" y="73"/>
                    <a:pt x="1" y="116"/>
                  </a:cubicBezTo>
                  <a:cubicBezTo>
                    <a:pt x="56" y="199"/>
                    <a:pt x="125" y="234"/>
                    <a:pt x="195" y="234"/>
                  </a:cubicBezTo>
                  <a:cubicBezTo>
                    <a:pt x="245" y="234"/>
                    <a:pt x="297" y="217"/>
                    <a:pt x="346" y="187"/>
                  </a:cubicBezTo>
                  <a:cubicBezTo>
                    <a:pt x="406" y="163"/>
                    <a:pt x="417" y="80"/>
                    <a:pt x="358" y="44"/>
                  </a:cubicBezTo>
                  <a:cubicBezTo>
                    <a:pt x="320" y="13"/>
                    <a:pt x="284" y="1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516732" y="-1232828"/>
              <a:ext cx="13950" cy="7953"/>
            </a:xfrm>
            <a:custGeom>
              <a:avLst/>
              <a:gdLst/>
              <a:ahLst/>
              <a:cxnLst/>
              <a:rect l="l" t="t" r="r" b="b"/>
              <a:pathLst>
                <a:path w="442" h="252" extrusionOk="0">
                  <a:moveTo>
                    <a:pt x="202" y="0"/>
                  </a:moveTo>
                  <a:cubicBezTo>
                    <a:pt x="156" y="0"/>
                    <a:pt x="107" y="5"/>
                    <a:pt x="60" y="5"/>
                  </a:cubicBezTo>
                  <a:cubicBezTo>
                    <a:pt x="40" y="5"/>
                    <a:pt x="20" y="4"/>
                    <a:pt x="1" y="2"/>
                  </a:cubicBezTo>
                  <a:lnTo>
                    <a:pt x="1" y="2"/>
                  </a:lnTo>
                  <a:cubicBezTo>
                    <a:pt x="143" y="73"/>
                    <a:pt x="298" y="168"/>
                    <a:pt x="441" y="252"/>
                  </a:cubicBezTo>
                  <a:cubicBezTo>
                    <a:pt x="418" y="32"/>
                    <a:pt x="318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646377" y="-1163082"/>
              <a:ext cx="17674" cy="7795"/>
            </a:xfrm>
            <a:custGeom>
              <a:avLst/>
              <a:gdLst/>
              <a:ahLst/>
              <a:cxnLst/>
              <a:rect l="l" t="t" r="r" b="b"/>
              <a:pathLst>
                <a:path w="560" h="247" extrusionOk="0">
                  <a:moveTo>
                    <a:pt x="272" y="1"/>
                  </a:moveTo>
                  <a:cubicBezTo>
                    <a:pt x="168" y="1"/>
                    <a:pt x="79" y="67"/>
                    <a:pt x="0" y="185"/>
                  </a:cubicBezTo>
                  <a:lnTo>
                    <a:pt x="215" y="185"/>
                  </a:lnTo>
                  <a:cubicBezTo>
                    <a:pt x="277" y="224"/>
                    <a:pt x="335" y="247"/>
                    <a:pt x="385" y="247"/>
                  </a:cubicBezTo>
                  <a:cubicBezTo>
                    <a:pt x="458" y="247"/>
                    <a:pt x="517" y="198"/>
                    <a:pt x="560" y="78"/>
                  </a:cubicBezTo>
                  <a:cubicBezTo>
                    <a:pt x="524" y="66"/>
                    <a:pt x="488" y="66"/>
                    <a:pt x="441" y="54"/>
                  </a:cubicBezTo>
                  <a:cubicBezTo>
                    <a:pt x="380" y="18"/>
                    <a:pt x="324" y="1"/>
                    <a:pt x="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4"/>
          <p:cNvGrpSpPr/>
          <p:nvPr/>
        </p:nvGrpSpPr>
        <p:grpSpPr>
          <a:xfrm flipH="1">
            <a:off x="8237642" y="1365034"/>
            <a:ext cx="1013839" cy="1858153"/>
            <a:chOff x="-76200" y="2841948"/>
            <a:chExt cx="988244" cy="1811242"/>
          </a:xfrm>
        </p:grpSpPr>
        <p:sp>
          <p:nvSpPr>
            <p:cNvPr id="745" name="Google Shape;745;p4"/>
            <p:cNvSpPr/>
            <p:nvPr/>
          </p:nvSpPr>
          <p:spPr>
            <a:xfrm>
              <a:off x="70329" y="2859653"/>
              <a:ext cx="129301" cy="126903"/>
            </a:xfrm>
            <a:custGeom>
              <a:avLst/>
              <a:gdLst/>
              <a:ahLst/>
              <a:cxnLst/>
              <a:rect l="l" t="t" r="r" b="b"/>
              <a:pathLst>
                <a:path w="4097" h="4021" extrusionOk="0">
                  <a:moveTo>
                    <a:pt x="2202" y="1"/>
                  </a:moveTo>
                  <a:cubicBezTo>
                    <a:pt x="1836" y="1"/>
                    <a:pt x="1460" y="125"/>
                    <a:pt x="1132" y="382"/>
                  </a:cubicBezTo>
                  <a:cubicBezTo>
                    <a:pt x="180" y="1144"/>
                    <a:pt x="1" y="2156"/>
                    <a:pt x="656" y="3191"/>
                  </a:cubicBezTo>
                  <a:cubicBezTo>
                    <a:pt x="1012" y="3764"/>
                    <a:pt x="1382" y="4021"/>
                    <a:pt x="1813" y="4021"/>
                  </a:cubicBezTo>
                  <a:cubicBezTo>
                    <a:pt x="2188" y="4021"/>
                    <a:pt x="2610" y="3826"/>
                    <a:pt x="3108" y="3477"/>
                  </a:cubicBezTo>
                  <a:cubicBezTo>
                    <a:pt x="3930" y="2906"/>
                    <a:pt x="4097" y="1656"/>
                    <a:pt x="3597" y="810"/>
                  </a:cubicBezTo>
                  <a:cubicBezTo>
                    <a:pt x="3282" y="281"/>
                    <a:pt x="2753" y="1"/>
                    <a:pt x="2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-13082" y="3502574"/>
              <a:ext cx="110523" cy="109324"/>
            </a:xfrm>
            <a:custGeom>
              <a:avLst/>
              <a:gdLst/>
              <a:ahLst/>
              <a:cxnLst/>
              <a:rect l="l" t="t" r="r" b="b"/>
              <a:pathLst>
                <a:path w="3502" h="3464" extrusionOk="0">
                  <a:moveTo>
                    <a:pt x="1782" y="1"/>
                  </a:moveTo>
                  <a:cubicBezTo>
                    <a:pt x="1437" y="1"/>
                    <a:pt x="1085" y="121"/>
                    <a:pt x="787" y="369"/>
                  </a:cubicBezTo>
                  <a:cubicBezTo>
                    <a:pt x="120" y="929"/>
                    <a:pt x="1" y="1917"/>
                    <a:pt x="489" y="2715"/>
                  </a:cubicBezTo>
                  <a:cubicBezTo>
                    <a:pt x="795" y="3206"/>
                    <a:pt x="1267" y="3463"/>
                    <a:pt x="1750" y="3463"/>
                  </a:cubicBezTo>
                  <a:cubicBezTo>
                    <a:pt x="2075" y="3463"/>
                    <a:pt x="2404" y="3347"/>
                    <a:pt x="2692" y="3108"/>
                  </a:cubicBezTo>
                  <a:cubicBezTo>
                    <a:pt x="3346" y="2560"/>
                    <a:pt x="3501" y="1441"/>
                    <a:pt x="3025" y="679"/>
                  </a:cubicBezTo>
                  <a:cubicBezTo>
                    <a:pt x="2734" y="235"/>
                    <a:pt x="2264" y="1"/>
                    <a:pt x="1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66195" y="3837511"/>
              <a:ext cx="117656" cy="98373"/>
            </a:xfrm>
            <a:custGeom>
              <a:avLst/>
              <a:gdLst/>
              <a:ahLst/>
              <a:cxnLst/>
              <a:rect l="l" t="t" r="r" b="b"/>
              <a:pathLst>
                <a:path w="3728" h="3117" extrusionOk="0">
                  <a:moveTo>
                    <a:pt x="1313" y="0"/>
                  </a:moveTo>
                  <a:cubicBezTo>
                    <a:pt x="870" y="0"/>
                    <a:pt x="501" y="260"/>
                    <a:pt x="275" y="734"/>
                  </a:cubicBezTo>
                  <a:cubicBezTo>
                    <a:pt x="1" y="1270"/>
                    <a:pt x="37" y="1829"/>
                    <a:pt x="275" y="2282"/>
                  </a:cubicBezTo>
                  <a:cubicBezTo>
                    <a:pt x="579" y="2829"/>
                    <a:pt x="1123" y="3116"/>
                    <a:pt x="1719" y="3116"/>
                  </a:cubicBezTo>
                  <a:cubicBezTo>
                    <a:pt x="1940" y="3116"/>
                    <a:pt x="2169" y="3076"/>
                    <a:pt x="2394" y="2996"/>
                  </a:cubicBezTo>
                  <a:cubicBezTo>
                    <a:pt x="3442" y="2627"/>
                    <a:pt x="3728" y="1305"/>
                    <a:pt x="2894" y="543"/>
                  </a:cubicBezTo>
                  <a:cubicBezTo>
                    <a:pt x="2537" y="222"/>
                    <a:pt x="2001" y="127"/>
                    <a:pt x="1525" y="19"/>
                  </a:cubicBezTo>
                  <a:cubicBezTo>
                    <a:pt x="1453" y="6"/>
                    <a:pt x="1382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13891" y="3451733"/>
              <a:ext cx="102223" cy="108503"/>
            </a:xfrm>
            <a:custGeom>
              <a:avLst/>
              <a:gdLst/>
              <a:ahLst/>
              <a:cxnLst/>
              <a:rect l="l" t="t" r="r" b="b"/>
              <a:pathLst>
                <a:path w="3239" h="3438" extrusionOk="0">
                  <a:moveTo>
                    <a:pt x="1577" y="0"/>
                  </a:moveTo>
                  <a:cubicBezTo>
                    <a:pt x="1358" y="0"/>
                    <a:pt x="1144" y="66"/>
                    <a:pt x="965" y="206"/>
                  </a:cubicBezTo>
                  <a:cubicBezTo>
                    <a:pt x="238" y="754"/>
                    <a:pt x="0" y="2028"/>
                    <a:pt x="453" y="2778"/>
                  </a:cubicBezTo>
                  <a:cubicBezTo>
                    <a:pt x="726" y="3207"/>
                    <a:pt x="1160" y="3438"/>
                    <a:pt x="1601" y="3438"/>
                  </a:cubicBezTo>
                  <a:cubicBezTo>
                    <a:pt x="1870" y="3438"/>
                    <a:pt x="2142" y="3351"/>
                    <a:pt x="2381" y="3171"/>
                  </a:cubicBezTo>
                  <a:cubicBezTo>
                    <a:pt x="3060" y="2635"/>
                    <a:pt x="3239" y="1516"/>
                    <a:pt x="2750" y="718"/>
                  </a:cubicBezTo>
                  <a:cubicBezTo>
                    <a:pt x="2474" y="259"/>
                    <a:pt x="2013" y="0"/>
                    <a:pt x="1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-48018" y="4135492"/>
              <a:ext cx="106357" cy="105000"/>
            </a:xfrm>
            <a:custGeom>
              <a:avLst/>
              <a:gdLst/>
              <a:ahLst/>
              <a:cxnLst/>
              <a:rect l="l" t="t" r="r" b="b"/>
              <a:pathLst>
                <a:path w="3370" h="3327" extrusionOk="0">
                  <a:moveTo>
                    <a:pt x="1464" y="1"/>
                  </a:moveTo>
                  <a:cubicBezTo>
                    <a:pt x="1275" y="1"/>
                    <a:pt x="1108" y="44"/>
                    <a:pt x="989" y="138"/>
                  </a:cubicBezTo>
                  <a:cubicBezTo>
                    <a:pt x="239" y="698"/>
                    <a:pt x="0" y="1936"/>
                    <a:pt x="477" y="2698"/>
                  </a:cubicBezTo>
                  <a:cubicBezTo>
                    <a:pt x="739" y="3112"/>
                    <a:pt x="1125" y="3326"/>
                    <a:pt x="1538" y="3326"/>
                  </a:cubicBezTo>
                  <a:cubicBezTo>
                    <a:pt x="1838" y="3326"/>
                    <a:pt x="2151" y="3214"/>
                    <a:pt x="2441" y="2984"/>
                  </a:cubicBezTo>
                  <a:cubicBezTo>
                    <a:pt x="3156" y="2412"/>
                    <a:pt x="3370" y="1519"/>
                    <a:pt x="2965" y="805"/>
                  </a:cubicBezTo>
                  <a:cubicBezTo>
                    <a:pt x="2676" y="332"/>
                    <a:pt x="1988" y="1"/>
                    <a:pt x="1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754214" y="4482358"/>
              <a:ext cx="96605" cy="114153"/>
            </a:xfrm>
            <a:custGeom>
              <a:avLst/>
              <a:gdLst/>
              <a:ahLst/>
              <a:cxnLst/>
              <a:rect l="l" t="t" r="r" b="b"/>
              <a:pathLst>
                <a:path w="3061" h="3617" extrusionOk="0">
                  <a:moveTo>
                    <a:pt x="1184" y="0"/>
                  </a:moveTo>
                  <a:cubicBezTo>
                    <a:pt x="761" y="0"/>
                    <a:pt x="490" y="364"/>
                    <a:pt x="405" y="1041"/>
                  </a:cubicBezTo>
                  <a:cubicBezTo>
                    <a:pt x="393" y="1232"/>
                    <a:pt x="274" y="1410"/>
                    <a:pt x="203" y="1601"/>
                  </a:cubicBezTo>
                  <a:cubicBezTo>
                    <a:pt x="0" y="2172"/>
                    <a:pt x="24" y="2720"/>
                    <a:pt x="405" y="3185"/>
                  </a:cubicBezTo>
                  <a:cubicBezTo>
                    <a:pt x="654" y="3474"/>
                    <a:pt x="947" y="3617"/>
                    <a:pt x="1261" y="3617"/>
                  </a:cubicBezTo>
                  <a:cubicBezTo>
                    <a:pt x="1412" y="3617"/>
                    <a:pt x="1568" y="3584"/>
                    <a:pt x="1727" y="3518"/>
                  </a:cubicBezTo>
                  <a:cubicBezTo>
                    <a:pt x="2679" y="3161"/>
                    <a:pt x="3060" y="1815"/>
                    <a:pt x="2501" y="768"/>
                  </a:cubicBezTo>
                  <a:cubicBezTo>
                    <a:pt x="2262" y="577"/>
                    <a:pt x="2060" y="339"/>
                    <a:pt x="1774" y="184"/>
                  </a:cubicBezTo>
                  <a:cubicBezTo>
                    <a:pt x="1554" y="60"/>
                    <a:pt x="1357" y="0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241316" y="3227632"/>
              <a:ext cx="103359" cy="103675"/>
            </a:xfrm>
            <a:custGeom>
              <a:avLst/>
              <a:gdLst/>
              <a:ahLst/>
              <a:cxnLst/>
              <a:rect l="l" t="t" r="r" b="b"/>
              <a:pathLst>
                <a:path w="3275" h="3285" extrusionOk="0">
                  <a:moveTo>
                    <a:pt x="1604" y="0"/>
                  </a:moveTo>
                  <a:cubicBezTo>
                    <a:pt x="1355" y="0"/>
                    <a:pt x="1102" y="77"/>
                    <a:pt x="869" y="235"/>
                  </a:cubicBezTo>
                  <a:cubicBezTo>
                    <a:pt x="215" y="699"/>
                    <a:pt x="0" y="1699"/>
                    <a:pt x="417" y="2461"/>
                  </a:cubicBezTo>
                  <a:cubicBezTo>
                    <a:pt x="707" y="2986"/>
                    <a:pt x="1218" y="3284"/>
                    <a:pt x="1721" y="3284"/>
                  </a:cubicBezTo>
                  <a:cubicBezTo>
                    <a:pt x="1982" y="3284"/>
                    <a:pt x="2241" y="3204"/>
                    <a:pt x="2465" y="3033"/>
                  </a:cubicBezTo>
                  <a:cubicBezTo>
                    <a:pt x="3144" y="2521"/>
                    <a:pt x="3274" y="1640"/>
                    <a:pt x="2798" y="771"/>
                  </a:cubicBezTo>
                  <a:cubicBezTo>
                    <a:pt x="2519" y="267"/>
                    <a:pt x="2069" y="0"/>
                    <a:pt x="1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246208" y="4555386"/>
              <a:ext cx="101087" cy="97804"/>
            </a:xfrm>
            <a:custGeom>
              <a:avLst/>
              <a:gdLst/>
              <a:ahLst/>
              <a:cxnLst/>
              <a:rect l="l" t="t" r="r" b="b"/>
              <a:pathLst>
                <a:path w="3203" h="3099" extrusionOk="0">
                  <a:moveTo>
                    <a:pt x="1956" y="0"/>
                  </a:moveTo>
                  <a:cubicBezTo>
                    <a:pt x="1278" y="0"/>
                    <a:pt x="253" y="826"/>
                    <a:pt x="131" y="1537"/>
                  </a:cubicBezTo>
                  <a:cubicBezTo>
                    <a:pt x="0" y="2252"/>
                    <a:pt x="369" y="2990"/>
                    <a:pt x="1024" y="3085"/>
                  </a:cubicBezTo>
                  <a:cubicBezTo>
                    <a:pt x="1106" y="3095"/>
                    <a:pt x="1187" y="3099"/>
                    <a:pt x="1268" y="3099"/>
                  </a:cubicBezTo>
                  <a:cubicBezTo>
                    <a:pt x="1694" y="3099"/>
                    <a:pt x="2095" y="2986"/>
                    <a:pt x="2346" y="2966"/>
                  </a:cubicBezTo>
                  <a:cubicBezTo>
                    <a:pt x="2989" y="2418"/>
                    <a:pt x="3203" y="1918"/>
                    <a:pt x="3108" y="1311"/>
                  </a:cubicBezTo>
                  <a:cubicBezTo>
                    <a:pt x="3000" y="704"/>
                    <a:pt x="2548" y="109"/>
                    <a:pt x="2096" y="13"/>
                  </a:cubicBezTo>
                  <a:cubicBezTo>
                    <a:pt x="2051" y="5"/>
                    <a:pt x="2005" y="0"/>
                    <a:pt x="19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-76200" y="3254993"/>
              <a:ext cx="100361" cy="106452"/>
            </a:xfrm>
            <a:custGeom>
              <a:avLst/>
              <a:gdLst/>
              <a:ahLst/>
              <a:cxnLst/>
              <a:rect l="l" t="t" r="r" b="b"/>
              <a:pathLst>
                <a:path w="3180" h="3373" extrusionOk="0">
                  <a:moveTo>
                    <a:pt x="1541" y="0"/>
                  </a:moveTo>
                  <a:cubicBezTo>
                    <a:pt x="1317" y="0"/>
                    <a:pt x="1094" y="73"/>
                    <a:pt x="893" y="225"/>
                  </a:cubicBezTo>
                  <a:cubicBezTo>
                    <a:pt x="274" y="666"/>
                    <a:pt x="0" y="1928"/>
                    <a:pt x="393" y="2630"/>
                  </a:cubicBezTo>
                  <a:cubicBezTo>
                    <a:pt x="651" y="3106"/>
                    <a:pt x="1123" y="3372"/>
                    <a:pt x="1602" y="3372"/>
                  </a:cubicBezTo>
                  <a:cubicBezTo>
                    <a:pt x="1854" y="3372"/>
                    <a:pt x="2108" y="3298"/>
                    <a:pt x="2334" y="3142"/>
                  </a:cubicBezTo>
                  <a:cubicBezTo>
                    <a:pt x="3025" y="2666"/>
                    <a:pt x="3179" y="1630"/>
                    <a:pt x="2715" y="797"/>
                  </a:cubicBezTo>
                  <a:cubicBezTo>
                    <a:pt x="2431" y="283"/>
                    <a:pt x="1984" y="0"/>
                    <a:pt x="1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394630" y="3493107"/>
              <a:ext cx="99603" cy="98877"/>
            </a:xfrm>
            <a:custGeom>
              <a:avLst/>
              <a:gdLst/>
              <a:ahLst/>
              <a:cxnLst/>
              <a:rect l="l" t="t" r="r" b="b"/>
              <a:pathLst>
                <a:path w="3156" h="3133" extrusionOk="0">
                  <a:moveTo>
                    <a:pt x="1211" y="0"/>
                  </a:moveTo>
                  <a:cubicBezTo>
                    <a:pt x="700" y="0"/>
                    <a:pt x="259" y="399"/>
                    <a:pt x="131" y="1074"/>
                  </a:cubicBezTo>
                  <a:cubicBezTo>
                    <a:pt x="0" y="1729"/>
                    <a:pt x="250" y="2455"/>
                    <a:pt x="738" y="2836"/>
                  </a:cubicBezTo>
                  <a:cubicBezTo>
                    <a:pt x="985" y="3032"/>
                    <a:pt x="1269" y="3133"/>
                    <a:pt x="1563" y="3133"/>
                  </a:cubicBezTo>
                  <a:cubicBezTo>
                    <a:pt x="1877" y="3133"/>
                    <a:pt x="2204" y="3017"/>
                    <a:pt x="2512" y="2777"/>
                  </a:cubicBezTo>
                  <a:cubicBezTo>
                    <a:pt x="2858" y="2479"/>
                    <a:pt x="3155" y="2038"/>
                    <a:pt x="3096" y="1384"/>
                  </a:cubicBezTo>
                  <a:cubicBezTo>
                    <a:pt x="3024" y="788"/>
                    <a:pt x="2679" y="491"/>
                    <a:pt x="2167" y="372"/>
                  </a:cubicBezTo>
                  <a:cubicBezTo>
                    <a:pt x="2048" y="336"/>
                    <a:pt x="1929" y="264"/>
                    <a:pt x="1834" y="193"/>
                  </a:cubicBezTo>
                  <a:cubicBezTo>
                    <a:pt x="1625" y="62"/>
                    <a:pt x="1413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23864" y="4487692"/>
              <a:ext cx="102633" cy="91808"/>
            </a:xfrm>
            <a:custGeom>
              <a:avLst/>
              <a:gdLst/>
              <a:ahLst/>
              <a:cxnLst/>
              <a:rect l="l" t="t" r="r" b="b"/>
              <a:pathLst>
                <a:path w="3252" h="2909" extrusionOk="0">
                  <a:moveTo>
                    <a:pt x="1797" y="1"/>
                  </a:moveTo>
                  <a:cubicBezTo>
                    <a:pt x="1601" y="1"/>
                    <a:pt x="1413" y="123"/>
                    <a:pt x="1215" y="134"/>
                  </a:cubicBezTo>
                  <a:cubicBezTo>
                    <a:pt x="537" y="182"/>
                    <a:pt x="25" y="753"/>
                    <a:pt x="13" y="1503"/>
                  </a:cubicBezTo>
                  <a:cubicBezTo>
                    <a:pt x="1" y="2254"/>
                    <a:pt x="441" y="2896"/>
                    <a:pt x="1108" y="2908"/>
                  </a:cubicBezTo>
                  <a:cubicBezTo>
                    <a:pt x="1124" y="2909"/>
                    <a:pt x="1139" y="2909"/>
                    <a:pt x="1155" y="2909"/>
                  </a:cubicBezTo>
                  <a:cubicBezTo>
                    <a:pt x="1591" y="2909"/>
                    <a:pt x="2009" y="2752"/>
                    <a:pt x="2239" y="2718"/>
                  </a:cubicBezTo>
                  <a:cubicBezTo>
                    <a:pt x="3108" y="2075"/>
                    <a:pt x="3251" y="872"/>
                    <a:pt x="2692" y="241"/>
                  </a:cubicBezTo>
                  <a:cubicBezTo>
                    <a:pt x="2501" y="39"/>
                    <a:pt x="2120" y="39"/>
                    <a:pt x="1846" y="3"/>
                  </a:cubicBezTo>
                  <a:cubicBezTo>
                    <a:pt x="1830" y="1"/>
                    <a:pt x="1813" y="1"/>
                    <a:pt x="17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116184" y="3061757"/>
              <a:ext cx="100740" cy="96921"/>
            </a:xfrm>
            <a:custGeom>
              <a:avLst/>
              <a:gdLst/>
              <a:ahLst/>
              <a:cxnLst/>
              <a:rect l="l" t="t" r="r" b="b"/>
              <a:pathLst>
                <a:path w="3192" h="3071" extrusionOk="0">
                  <a:moveTo>
                    <a:pt x="2100" y="1"/>
                  </a:moveTo>
                  <a:cubicBezTo>
                    <a:pt x="1988" y="1"/>
                    <a:pt x="1871" y="18"/>
                    <a:pt x="1751" y="50"/>
                  </a:cubicBezTo>
                  <a:cubicBezTo>
                    <a:pt x="1620" y="97"/>
                    <a:pt x="1465" y="121"/>
                    <a:pt x="1322" y="133"/>
                  </a:cubicBezTo>
                  <a:cubicBezTo>
                    <a:pt x="667" y="228"/>
                    <a:pt x="298" y="550"/>
                    <a:pt x="143" y="1181"/>
                  </a:cubicBezTo>
                  <a:cubicBezTo>
                    <a:pt x="0" y="1788"/>
                    <a:pt x="203" y="2431"/>
                    <a:pt x="643" y="2788"/>
                  </a:cubicBezTo>
                  <a:cubicBezTo>
                    <a:pt x="868" y="2975"/>
                    <a:pt x="1121" y="3070"/>
                    <a:pt x="1391" y="3070"/>
                  </a:cubicBezTo>
                  <a:cubicBezTo>
                    <a:pt x="1707" y="3070"/>
                    <a:pt x="2047" y="2939"/>
                    <a:pt x="2394" y="2669"/>
                  </a:cubicBezTo>
                  <a:cubicBezTo>
                    <a:pt x="2513" y="2502"/>
                    <a:pt x="2751" y="2217"/>
                    <a:pt x="2929" y="1859"/>
                  </a:cubicBezTo>
                  <a:cubicBezTo>
                    <a:pt x="3179" y="1407"/>
                    <a:pt x="3191" y="895"/>
                    <a:pt x="2894" y="455"/>
                  </a:cubicBezTo>
                  <a:cubicBezTo>
                    <a:pt x="2675" y="132"/>
                    <a:pt x="2406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159767" y="4021785"/>
              <a:ext cx="100361" cy="99730"/>
            </a:xfrm>
            <a:custGeom>
              <a:avLst/>
              <a:gdLst/>
              <a:ahLst/>
              <a:cxnLst/>
              <a:rect l="l" t="t" r="r" b="b"/>
              <a:pathLst>
                <a:path w="3180" h="3160" extrusionOk="0">
                  <a:moveTo>
                    <a:pt x="1436" y="1"/>
                  </a:moveTo>
                  <a:cubicBezTo>
                    <a:pt x="1164" y="1"/>
                    <a:pt x="904" y="81"/>
                    <a:pt x="703" y="253"/>
                  </a:cubicBezTo>
                  <a:cubicBezTo>
                    <a:pt x="120" y="729"/>
                    <a:pt x="1" y="1777"/>
                    <a:pt x="417" y="2479"/>
                  </a:cubicBezTo>
                  <a:cubicBezTo>
                    <a:pt x="682" y="2922"/>
                    <a:pt x="1131" y="3160"/>
                    <a:pt x="1595" y="3160"/>
                  </a:cubicBezTo>
                  <a:cubicBezTo>
                    <a:pt x="1903" y="3160"/>
                    <a:pt x="2218" y="3055"/>
                    <a:pt x="2489" y="2836"/>
                  </a:cubicBezTo>
                  <a:cubicBezTo>
                    <a:pt x="3084" y="2336"/>
                    <a:pt x="3180" y="1443"/>
                    <a:pt x="2727" y="705"/>
                  </a:cubicBezTo>
                  <a:cubicBezTo>
                    <a:pt x="2437" y="255"/>
                    <a:pt x="1919" y="1"/>
                    <a:pt x="1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753078" y="3477927"/>
              <a:ext cx="101497" cy="98467"/>
            </a:xfrm>
            <a:custGeom>
              <a:avLst/>
              <a:gdLst/>
              <a:ahLst/>
              <a:cxnLst/>
              <a:rect l="l" t="t" r="r" b="b"/>
              <a:pathLst>
                <a:path w="3216" h="3120" extrusionOk="0">
                  <a:moveTo>
                    <a:pt x="2250" y="1"/>
                  </a:moveTo>
                  <a:cubicBezTo>
                    <a:pt x="2078" y="1"/>
                    <a:pt x="1903" y="94"/>
                    <a:pt x="1727" y="257"/>
                  </a:cubicBezTo>
                  <a:cubicBezTo>
                    <a:pt x="1572" y="400"/>
                    <a:pt x="1346" y="519"/>
                    <a:pt x="1144" y="543"/>
                  </a:cubicBezTo>
                  <a:cubicBezTo>
                    <a:pt x="679" y="579"/>
                    <a:pt x="263" y="757"/>
                    <a:pt x="120" y="1257"/>
                  </a:cubicBezTo>
                  <a:cubicBezTo>
                    <a:pt x="1" y="1650"/>
                    <a:pt x="36" y="2115"/>
                    <a:pt x="24" y="2341"/>
                  </a:cubicBezTo>
                  <a:cubicBezTo>
                    <a:pt x="341" y="2870"/>
                    <a:pt x="796" y="3119"/>
                    <a:pt x="1269" y="3119"/>
                  </a:cubicBezTo>
                  <a:cubicBezTo>
                    <a:pt x="1669" y="3119"/>
                    <a:pt x="2080" y="2941"/>
                    <a:pt x="2429" y="2603"/>
                  </a:cubicBezTo>
                  <a:cubicBezTo>
                    <a:pt x="3060" y="2031"/>
                    <a:pt x="3215" y="805"/>
                    <a:pt x="2703" y="245"/>
                  </a:cubicBezTo>
                  <a:cubicBezTo>
                    <a:pt x="2557" y="76"/>
                    <a:pt x="2405" y="1"/>
                    <a:pt x="2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338265" y="3941688"/>
              <a:ext cx="100361" cy="100203"/>
            </a:xfrm>
            <a:custGeom>
              <a:avLst/>
              <a:gdLst/>
              <a:ahLst/>
              <a:cxnLst/>
              <a:rect l="l" t="t" r="r" b="b"/>
              <a:pathLst>
                <a:path w="3180" h="3175" extrusionOk="0">
                  <a:moveTo>
                    <a:pt x="1878" y="1"/>
                  </a:moveTo>
                  <a:cubicBezTo>
                    <a:pt x="1546" y="1"/>
                    <a:pt x="1166" y="156"/>
                    <a:pt x="762" y="469"/>
                  </a:cubicBezTo>
                  <a:cubicBezTo>
                    <a:pt x="167" y="933"/>
                    <a:pt x="0" y="1874"/>
                    <a:pt x="405" y="2529"/>
                  </a:cubicBezTo>
                  <a:cubicBezTo>
                    <a:pt x="661" y="2946"/>
                    <a:pt x="1089" y="3175"/>
                    <a:pt x="1527" y="3175"/>
                  </a:cubicBezTo>
                  <a:cubicBezTo>
                    <a:pt x="1801" y="3175"/>
                    <a:pt x="2079" y="3085"/>
                    <a:pt x="2322" y="2898"/>
                  </a:cubicBezTo>
                  <a:cubicBezTo>
                    <a:pt x="2977" y="2374"/>
                    <a:pt x="3179" y="1278"/>
                    <a:pt x="2762" y="552"/>
                  </a:cubicBezTo>
                  <a:cubicBezTo>
                    <a:pt x="2545" y="186"/>
                    <a:pt x="2240" y="1"/>
                    <a:pt x="1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746703" y="4222153"/>
              <a:ext cx="101465" cy="99256"/>
            </a:xfrm>
            <a:custGeom>
              <a:avLst/>
              <a:gdLst/>
              <a:ahLst/>
              <a:cxnLst/>
              <a:rect l="l" t="t" r="r" b="b"/>
              <a:pathLst>
                <a:path w="3215" h="3145" extrusionOk="0">
                  <a:moveTo>
                    <a:pt x="1952" y="1"/>
                  </a:moveTo>
                  <a:cubicBezTo>
                    <a:pt x="1867" y="1"/>
                    <a:pt x="1785" y="12"/>
                    <a:pt x="1715" y="35"/>
                  </a:cubicBezTo>
                  <a:cubicBezTo>
                    <a:pt x="1369" y="154"/>
                    <a:pt x="1107" y="476"/>
                    <a:pt x="810" y="714"/>
                  </a:cubicBezTo>
                  <a:cubicBezTo>
                    <a:pt x="107" y="1154"/>
                    <a:pt x="0" y="2178"/>
                    <a:pt x="548" y="2762"/>
                  </a:cubicBezTo>
                  <a:cubicBezTo>
                    <a:pt x="800" y="3020"/>
                    <a:pt x="1130" y="3145"/>
                    <a:pt x="1468" y="3145"/>
                  </a:cubicBezTo>
                  <a:cubicBezTo>
                    <a:pt x="1895" y="3145"/>
                    <a:pt x="2336" y="2945"/>
                    <a:pt x="2655" y="2559"/>
                  </a:cubicBezTo>
                  <a:cubicBezTo>
                    <a:pt x="3215" y="1869"/>
                    <a:pt x="3203" y="726"/>
                    <a:pt x="2560" y="202"/>
                  </a:cubicBezTo>
                  <a:cubicBezTo>
                    <a:pt x="2415" y="74"/>
                    <a:pt x="2171" y="1"/>
                    <a:pt x="1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450963" y="3271436"/>
              <a:ext cx="92850" cy="103043"/>
            </a:xfrm>
            <a:custGeom>
              <a:avLst/>
              <a:gdLst/>
              <a:ahLst/>
              <a:cxnLst/>
              <a:rect l="l" t="t" r="r" b="b"/>
              <a:pathLst>
                <a:path w="2942" h="3265" extrusionOk="0">
                  <a:moveTo>
                    <a:pt x="1608" y="1"/>
                  </a:moveTo>
                  <a:cubicBezTo>
                    <a:pt x="1345" y="1"/>
                    <a:pt x="1076" y="90"/>
                    <a:pt x="846" y="276"/>
                  </a:cubicBezTo>
                  <a:cubicBezTo>
                    <a:pt x="191" y="835"/>
                    <a:pt x="1" y="1931"/>
                    <a:pt x="430" y="2633"/>
                  </a:cubicBezTo>
                  <a:cubicBezTo>
                    <a:pt x="690" y="3042"/>
                    <a:pt x="1117" y="3265"/>
                    <a:pt x="1540" y="3265"/>
                  </a:cubicBezTo>
                  <a:cubicBezTo>
                    <a:pt x="1795" y="3265"/>
                    <a:pt x="2048" y="3184"/>
                    <a:pt x="2263" y="3014"/>
                  </a:cubicBezTo>
                  <a:cubicBezTo>
                    <a:pt x="2763" y="2621"/>
                    <a:pt x="2942" y="1145"/>
                    <a:pt x="2573" y="538"/>
                  </a:cubicBezTo>
                  <a:cubicBezTo>
                    <a:pt x="2355" y="186"/>
                    <a:pt x="1988" y="1"/>
                    <a:pt x="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02467" y="3765714"/>
              <a:ext cx="87958" cy="110839"/>
            </a:xfrm>
            <a:custGeom>
              <a:avLst/>
              <a:gdLst/>
              <a:ahLst/>
              <a:cxnLst/>
              <a:rect l="l" t="t" r="r" b="b"/>
              <a:pathLst>
                <a:path w="2787" h="3512" extrusionOk="0">
                  <a:moveTo>
                    <a:pt x="1593" y="0"/>
                  </a:moveTo>
                  <a:cubicBezTo>
                    <a:pt x="1417" y="0"/>
                    <a:pt x="1245" y="85"/>
                    <a:pt x="1095" y="258"/>
                  </a:cubicBezTo>
                  <a:cubicBezTo>
                    <a:pt x="893" y="485"/>
                    <a:pt x="714" y="711"/>
                    <a:pt x="524" y="925"/>
                  </a:cubicBezTo>
                  <a:cubicBezTo>
                    <a:pt x="0" y="1556"/>
                    <a:pt x="0" y="2580"/>
                    <a:pt x="524" y="3152"/>
                  </a:cubicBezTo>
                  <a:cubicBezTo>
                    <a:pt x="748" y="3392"/>
                    <a:pt x="1035" y="3512"/>
                    <a:pt x="1321" y="3512"/>
                  </a:cubicBezTo>
                  <a:cubicBezTo>
                    <a:pt x="1645" y="3512"/>
                    <a:pt x="1969" y="3359"/>
                    <a:pt x="2203" y="3056"/>
                  </a:cubicBezTo>
                  <a:cubicBezTo>
                    <a:pt x="2715" y="2437"/>
                    <a:pt x="2786" y="1306"/>
                    <a:pt x="2369" y="592"/>
                  </a:cubicBezTo>
                  <a:cubicBezTo>
                    <a:pt x="2146" y="202"/>
                    <a:pt x="1865" y="0"/>
                    <a:pt x="1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70329" y="4332831"/>
              <a:ext cx="101497" cy="95721"/>
            </a:xfrm>
            <a:custGeom>
              <a:avLst/>
              <a:gdLst/>
              <a:ahLst/>
              <a:cxnLst/>
              <a:rect l="l" t="t" r="r" b="b"/>
              <a:pathLst>
                <a:path w="3216" h="3033" extrusionOk="0">
                  <a:moveTo>
                    <a:pt x="1424" y="0"/>
                  </a:moveTo>
                  <a:cubicBezTo>
                    <a:pt x="1401" y="0"/>
                    <a:pt x="1379" y="2"/>
                    <a:pt x="1358" y="5"/>
                  </a:cubicBezTo>
                  <a:cubicBezTo>
                    <a:pt x="465" y="100"/>
                    <a:pt x="1" y="1386"/>
                    <a:pt x="537" y="2303"/>
                  </a:cubicBezTo>
                  <a:cubicBezTo>
                    <a:pt x="809" y="2775"/>
                    <a:pt x="1249" y="3033"/>
                    <a:pt x="1743" y="3033"/>
                  </a:cubicBezTo>
                  <a:cubicBezTo>
                    <a:pt x="1896" y="3033"/>
                    <a:pt x="2055" y="3008"/>
                    <a:pt x="2215" y="2958"/>
                  </a:cubicBezTo>
                  <a:cubicBezTo>
                    <a:pt x="2847" y="2779"/>
                    <a:pt x="3216" y="2231"/>
                    <a:pt x="3144" y="1612"/>
                  </a:cubicBezTo>
                  <a:cubicBezTo>
                    <a:pt x="3075" y="994"/>
                    <a:pt x="2004" y="0"/>
                    <a:pt x="1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55959" y="3739930"/>
              <a:ext cx="99603" cy="88494"/>
            </a:xfrm>
            <a:custGeom>
              <a:avLst/>
              <a:gdLst/>
              <a:ahLst/>
              <a:cxnLst/>
              <a:rect l="l" t="t" r="r" b="b"/>
              <a:pathLst>
                <a:path w="3156" h="2804" extrusionOk="0">
                  <a:moveTo>
                    <a:pt x="1569" y="0"/>
                  </a:moveTo>
                  <a:cubicBezTo>
                    <a:pt x="1278" y="0"/>
                    <a:pt x="989" y="89"/>
                    <a:pt x="751" y="278"/>
                  </a:cubicBezTo>
                  <a:cubicBezTo>
                    <a:pt x="179" y="706"/>
                    <a:pt x="1" y="1528"/>
                    <a:pt x="346" y="2147"/>
                  </a:cubicBezTo>
                  <a:cubicBezTo>
                    <a:pt x="580" y="2581"/>
                    <a:pt x="970" y="2804"/>
                    <a:pt x="1406" y="2804"/>
                  </a:cubicBezTo>
                  <a:cubicBezTo>
                    <a:pt x="1725" y="2804"/>
                    <a:pt x="2068" y="2685"/>
                    <a:pt x="2394" y="2445"/>
                  </a:cubicBezTo>
                  <a:cubicBezTo>
                    <a:pt x="3013" y="2004"/>
                    <a:pt x="3156" y="1314"/>
                    <a:pt x="2787" y="671"/>
                  </a:cubicBezTo>
                  <a:cubicBezTo>
                    <a:pt x="2527" y="241"/>
                    <a:pt x="2047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390117" y="4296759"/>
              <a:ext cx="96605" cy="88400"/>
            </a:xfrm>
            <a:custGeom>
              <a:avLst/>
              <a:gdLst/>
              <a:ahLst/>
              <a:cxnLst/>
              <a:rect l="l" t="t" r="r" b="b"/>
              <a:pathLst>
                <a:path w="3061" h="2801" extrusionOk="0">
                  <a:moveTo>
                    <a:pt x="1908" y="1"/>
                  </a:moveTo>
                  <a:cubicBezTo>
                    <a:pt x="1784" y="1"/>
                    <a:pt x="1655" y="13"/>
                    <a:pt x="1524" y="29"/>
                  </a:cubicBezTo>
                  <a:lnTo>
                    <a:pt x="1465" y="29"/>
                  </a:lnTo>
                  <a:cubicBezTo>
                    <a:pt x="1452" y="28"/>
                    <a:pt x="1440" y="28"/>
                    <a:pt x="1428" y="28"/>
                  </a:cubicBezTo>
                  <a:cubicBezTo>
                    <a:pt x="782" y="28"/>
                    <a:pt x="377" y="338"/>
                    <a:pt x="179" y="969"/>
                  </a:cubicBezTo>
                  <a:cubicBezTo>
                    <a:pt x="0" y="1565"/>
                    <a:pt x="167" y="2184"/>
                    <a:pt x="584" y="2541"/>
                  </a:cubicBezTo>
                  <a:cubicBezTo>
                    <a:pt x="796" y="2714"/>
                    <a:pt x="1037" y="2801"/>
                    <a:pt x="1287" y="2801"/>
                  </a:cubicBezTo>
                  <a:cubicBezTo>
                    <a:pt x="1568" y="2801"/>
                    <a:pt x="1860" y="2690"/>
                    <a:pt x="2131" y="2469"/>
                  </a:cubicBezTo>
                  <a:cubicBezTo>
                    <a:pt x="2762" y="1957"/>
                    <a:pt x="3060" y="1291"/>
                    <a:pt x="2893" y="743"/>
                  </a:cubicBezTo>
                  <a:cubicBezTo>
                    <a:pt x="2709" y="143"/>
                    <a:pt x="2337" y="1"/>
                    <a:pt x="1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96766" y="4081526"/>
              <a:ext cx="99225" cy="89978"/>
            </a:xfrm>
            <a:custGeom>
              <a:avLst/>
              <a:gdLst/>
              <a:ahLst/>
              <a:cxnLst/>
              <a:rect l="l" t="t" r="r" b="b"/>
              <a:pathLst>
                <a:path w="3144" h="2851" extrusionOk="0">
                  <a:moveTo>
                    <a:pt x="1686" y="1"/>
                  </a:moveTo>
                  <a:cubicBezTo>
                    <a:pt x="1353" y="1"/>
                    <a:pt x="1012" y="93"/>
                    <a:pt x="751" y="288"/>
                  </a:cubicBezTo>
                  <a:cubicBezTo>
                    <a:pt x="167" y="705"/>
                    <a:pt x="1" y="1574"/>
                    <a:pt x="358" y="2217"/>
                  </a:cubicBezTo>
                  <a:cubicBezTo>
                    <a:pt x="595" y="2633"/>
                    <a:pt x="991" y="2851"/>
                    <a:pt x="1410" y="2851"/>
                  </a:cubicBezTo>
                  <a:cubicBezTo>
                    <a:pt x="1686" y="2851"/>
                    <a:pt x="1972" y="2756"/>
                    <a:pt x="2227" y="2562"/>
                  </a:cubicBezTo>
                  <a:cubicBezTo>
                    <a:pt x="2894" y="2050"/>
                    <a:pt x="3144" y="1122"/>
                    <a:pt x="2775" y="491"/>
                  </a:cubicBezTo>
                  <a:cubicBezTo>
                    <a:pt x="2582" y="174"/>
                    <a:pt x="2142" y="1"/>
                    <a:pt x="1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684689" y="3135353"/>
              <a:ext cx="95469" cy="94522"/>
            </a:xfrm>
            <a:custGeom>
              <a:avLst/>
              <a:gdLst/>
              <a:ahLst/>
              <a:cxnLst/>
              <a:rect l="l" t="t" r="r" b="b"/>
              <a:pathLst>
                <a:path w="3025" h="2995" extrusionOk="0">
                  <a:moveTo>
                    <a:pt x="1701" y="1"/>
                  </a:moveTo>
                  <a:cubicBezTo>
                    <a:pt x="1419" y="1"/>
                    <a:pt x="1112" y="112"/>
                    <a:pt x="810" y="337"/>
                  </a:cubicBezTo>
                  <a:cubicBezTo>
                    <a:pt x="179" y="813"/>
                    <a:pt x="1" y="1706"/>
                    <a:pt x="405" y="2373"/>
                  </a:cubicBezTo>
                  <a:cubicBezTo>
                    <a:pt x="655" y="2776"/>
                    <a:pt x="1043" y="2994"/>
                    <a:pt x="1444" y="2994"/>
                  </a:cubicBezTo>
                  <a:cubicBezTo>
                    <a:pt x="1695" y="2994"/>
                    <a:pt x="1950" y="2909"/>
                    <a:pt x="2179" y="2730"/>
                  </a:cubicBezTo>
                  <a:cubicBezTo>
                    <a:pt x="2822" y="2242"/>
                    <a:pt x="3025" y="1242"/>
                    <a:pt x="2620" y="575"/>
                  </a:cubicBezTo>
                  <a:cubicBezTo>
                    <a:pt x="2403" y="195"/>
                    <a:pt x="2074" y="1"/>
                    <a:pt x="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625327" y="3620574"/>
              <a:ext cx="96605" cy="89283"/>
            </a:xfrm>
            <a:custGeom>
              <a:avLst/>
              <a:gdLst/>
              <a:ahLst/>
              <a:cxnLst/>
              <a:rect l="l" t="t" r="r" b="b"/>
              <a:pathLst>
                <a:path w="3061" h="2829" extrusionOk="0">
                  <a:moveTo>
                    <a:pt x="1358" y="0"/>
                  </a:moveTo>
                  <a:cubicBezTo>
                    <a:pt x="1097" y="0"/>
                    <a:pt x="853" y="64"/>
                    <a:pt x="679" y="202"/>
                  </a:cubicBezTo>
                  <a:cubicBezTo>
                    <a:pt x="131" y="631"/>
                    <a:pt x="0" y="1571"/>
                    <a:pt x="393" y="2202"/>
                  </a:cubicBezTo>
                  <a:cubicBezTo>
                    <a:pt x="657" y="2615"/>
                    <a:pt x="1048" y="2828"/>
                    <a:pt x="1457" y="2828"/>
                  </a:cubicBezTo>
                  <a:cubicBezTo>
                    <a:pt x="1733" y="2828"/>
                    <a:pt x="2016" y="2732"/>
                    <a:pt x="2275" y="2536"/>
                  </a:cubicBezTo>
                  <a:cubicBezTo>
                    <a:pt x="2858" y="2071"/>
                    <a:pt x="3060" y="1262"/>
                    <a:pt x="2715" y="678"/>
                  </a:cubicBezTo>
                  <a:cubicBezTo>
                    <a:pt x="2477" y="257"/>
                    <a:pt x="1882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08842" y="2880829"/>
              <a:ext cx="92471" cy="93228"/>
            </a:xfrm>
            <a:custGeom>
              <a:avLst/>
              <a:gdLst/>
              <a:ahLst/>
              <a:cxnLst/>
              <a:rect l="l" t="t" r="r" b="b"/>
              <a:pathLst>
                <a:path w="2930" h="2954" extrusionOk="0">
                  <a:moveTo>
                    <a:pt x="1787" y="1"/>
                  </a:moveTo>
                  <a:cubicBezTo>
                    <a:pt x="1490" y="1"/>
                    <a:pt x="1137" y="150"/>
                    <a:pt x="727" y="449"/>
                  </a:cubicBezTo>
                  <a:cubicBezTo>
                    <a:pt x="155" y="865"/>
                    <a:pt x="1" y="1687"/>
                    <a:pt x="370" y="2330"/>
                  </a:cubicBezTo>
                  <a:cubicBezTo>
                    <a:pt x="601" y="2733"/>
                    <a:pt x="1005" y="2953"/>
                    <a:pt x="1416" y="2953"/>
                  </a:cubicBezTo>
                  <a:cubicBezTo>
                    <a:pt x="1660" y="2953"/>
                    <a:pt x="1907" y="2875"/>
                    <a:pt x="2120" y="2711"/>
                  </a:cubicBezTo>
                  <a:cubicBezTo>
                    <a:pt x="2715" y="2270"/>
                    <a:pt x="2929" y="1139"/>
                    <a:pt x="2525" y="473"/>
                  </a:cubicBezTo>
                  <a:cubicBezTo>
                    <a:pt x="2337" y="158"/>
                    <a:pt x="2092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817332" y="3918397"/>
              <a:ext cx="94712" cy="89315"/>
            </a:xfrm>
            <a:custGeom>
              <a:avLst/>
              <a:gdLst/>
              <a:ahLst/>
              <a:cxnLst/>
              <a:rect l="l" t="t" r="r" b="b"/>
              <a:pathLst>
                <a:path w="3001" h="2830" extrusionOk="0">
                  <a:moveTo>
                    <a:pt x="1588" y="0"/>
                  </a:moveTo>
                  <a:cubicBezTo>
                    <a:pt x="1312" y="0"/>
                    <a:pt x="1025" y="95"/>
                    <a:pt x="763" y="290"/>
                  </a:cubicBezTo>
                  <a:cubicBezTo>
                    <a:pt x="179" y="719"/>
                    <a:pt x="1" y="1588"/>
                    <a:pt x="370" y="2219"/>
                  </a:cubicBezTo>
                  <a:cubicBezTo>
                    <a:pt x="594" y="2616"/>
                    <a:pt x="1006" y="2829"/>
                    <a:pt x="1436" y="2829"/>
                  </a:cubicBezTo>
                  <a:cubicBezTo>
                    <a:pt x="1716" y="2829"/>
                    <a:pt x="2003" y="2740"/>
                    <a:pt x="2251" y="2552"/>
                  </a:cubicBezTo>
                  <a:cubicBezTo>
                    <a:pt x="2846" y="2100"/>
                    <a:pt x="3001" y="1254"/>
                    <a:pt x="2632" y="612"/>
                  </a:cubicBezTo>
                  <a:cubicBezTo>
                    <a:pt x="2389" y="212"/>
                    <a:pt x="2001" y="0"/>
                    <a:pt x="1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446829" y="3092716"/>
              <a:ext cx="85338" cy="96574"/>
            </a:xfrm>
            <a:custGeom>
              <a:avLst/>
              <a:gdLst/>
              <a:ahLst/>
              <a:cxnLst/>
              <a:rect l="l" t="t" r="r" b="b"/>
              <a:pathLst>
                <a:path w="2704" h="3060" extrusionOk="0">
                  <a:moveTo>
                    <a:pt x="1259" y="1"/>
                  </a:moveTo>
                  <a:cubicBezTo>
                    <a:pt x="1062" y="1"/>
                    <a:pt x="858" y="72"/>
                    <a:pt x="668" y="224"/>
                  </a:cubicBezTo>
                  <a:cubicBezTo>
                    <a:pt x="144" y="640"/>
                    <a:pt x="1" y="1498"/>
                    <a:pt x="322" y="2212"/>
                  </a:cubicBezTo>
                  <a:cubicBezTo>
                    <a:pt x="557" y="2729"/>
                    <a:pt x="1059" y="3060"/>
                    <a:pt x="1547" y="3060"/>
                  </a:cubicBezTo>
                  <a:cubicBezTo>
                    <a:pt x="1677" y="3060"/>
                    <a:pt x="1807" y="3036"/>
                    <a:pt x="1930" y="2986"/>
                  </a:cubicBezTo>
                  <a:cubicBezTo>
                    <a:pt x="2466" y="2760"/>
                    <a:pt x="2704" y="2105"/>
                    <a:pt x="2430" y="1498"/>
                  </a:cubicBezTo>
                  <a:cubicBezTo>
                    <a:pt x="2347" y="1283"/>
                    <a:pt x="2263" y="1093"/>
                    <a:pt x="2204" y="867"/>
                  </a:cubicBezTo>
                  <a:cubicBezTo>
                    <a:pt x="2066" y="323"/>
                    <a:pt x="1679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308947" y="4136975"/>
              <a:ext cx="87579" cy="83539"/>
            </a:xfrm>
            <a:custGeom>
              <a:avLst/>
              <a:gdLst/>
              <a:ahLst/>
              <a:cxnLst/>
              <a:rect l="l" t="t" r="r" b="b"/>
              <a:pathLst>
                <a:path w="2775" h="2647" extrusionOk="0">
                  <a:moveTo>
                    <a:pt x="1504" y="1"/>
                  </a:moveTo>
                  <a:cubicBezTo>
                    <a:pt x="1215" y="1"/>
                    <a:pt x="910" y="104"/>
                    <a:pt x="643" y="317"/>
                  </a:cubicBezTo>
                  <a:cubicBezTo>
                    <a:pt x="131" y="710"/>
                    <a:pt x="0" y="1508"/>
                    <a:pt x="346" y="2079"/>
                  </a:cubicBezTo>
                  <a:cubicBezTo>
                    <a:pt x="560" y="2450"/>
                    <a:pt x="919" y="2646"/>
                    <a:pt x="1290" y="2646"/>
                  </a:cubicBezTo>
                  <a:cubicBezTo>
                    <a:pt x="1539" y="2646"/>
                    <a:pt x="1793" y="2558"/>
                    <a:pt x="2013" y="2377"/>
                  </a:cubicBezTo>
                  <a:cubicBezTo>
                    <a:pt x="2596" y="1925"/>
                    <a:pt x="2775" y="1032"/>
                    <a:pt x="2405" y="460"/>
                  </a:cubicBezTo>
                  <a:cubicBezTo>
                    <a:pt x="2195" y="158"/>
                    <a:pt x="1861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87897" y="2841948"/>
              <a:ext cx="90609" cy="79342"/>
            </a:xfrm>
            <a:custGeom>
              <a:avLst/>
              <a:gdLst/>
              <a:ahLst/>
              <a:cxnLst/>
              <a:rect l="l" t="t" r="r" b="b"/>
              <a:pathLst>
                <a:path w="2871" h="2514" extrusionOk="0">
                  <a:moveTo>
                    <a:pt x="1374" y="1"/>
                  </a:moveTo>
                  <a:cubicBezTo>
                    <a:pt x="1112" y="1"/>
                    <a:pt x="861" y="61"/>
                    <a:pt x="679" y="192"/>
                  </a:cubicBezTo>
                  <a:cubicBezTo>
                    <a:pt x="155" y="585"/>
                    <a:pt x="1" y="1371"/>
                    <a:pt x="346" y="1955"/>
                  </a:cubicBezTo>
                  <a:cubicBezTo>
                    <a:pt x="565" y="2325"/>
                    <a:pt x="911" y="2514"/>
                    <a:pt x="1286" y="2514"/>
                  </a:cubicBezTo>
                  <a:cubicBezTo>
                    <a:pt x="1561" y="2514"/>
                    <a:pt x="1852" y="2412"/>
                    <a:pt x="2120" y="2205"/>
                  </a:cubicBezTo>
                  <a:cubicBezTo>
                    <a:pt x="2680" y="1752"/>
                    <a:pt x="2870" y="1050"/>
                    <a:pt x="2560" y="538"/>
                  </a:cubicBezTo>
                  <a:cubicBezTo>
                    <a:pt x="2361" y="200"/>
                    <a:pt x="1850" y="1"/>
                    <a:pt x="1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704982" y="3805763"/>
              <a:ext cx="84960" cy="77511"/>
            </a:xfrm>
            <a:custGeom>
              <a:avLst/>
              <a:gdLst/>
              <a:ahLst/>
              <a:cxnLst/>
              <a:rect l="l" t="t" r="r" b="b"/>
              <a:pathLst>
                <a:path w="2692" h="2456" extrusionOk="0">
                  <a:moveTo>
                    <a:pt x="1311" y="1"/>
                  </a:moveTo>
                  <a:cubicBezTo>
                    <a:pt x="1070" y="1"/>
                    <a:pt x="830" y="73"/>
                    <a:pt x="632" y="228"/>
                  </a:cubicBezTo>
                  <a:cubicBezTo>
                    <a:pt x="132" y="609"/>
                    <a:pt x="1" y="1383"/>
                    <a:pt x="334" y="1942"/>
                  </a:cubicBezTo>
                  <a:cubicBezTo>
                    <a:pt x="534" y="2278"/>
                    <a:pt x="868" y="2456"/>
                    <a:pt x="1219" y="2456"/>
                  </a:cubicBezTo>
                  <a:cubicBezTo>
                    <a:pt x="1451" y="2456"/>
                    <a:pt x="1692" y="2378"/>
                    <a:pt x="1906" y="2216"/>
                  </a:cubicBezTo>
                  <a:cubicBezTo>
                    <a:pt x="2513" y="1764"/>
                    <a:pt x="2691" y="1133"/>
                    <a:pt x="2358" y="585"/>
                  </a:cubicBezTo>
                  <a:cubicBezTo>
                    <a:pt x="2133" y="210"/>
                    <a:pt x="1720" y="1"/>
                    <a:pt x="1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97680" y="3027610"/>
              <a:ext cx="79689" cy="82971"/>
            </a:xfrm>
            <a:custGeom>
              <a:avLst/>
              <a:gdLst/>
              <a:ahLst/>
              <a:cxnLst/>
              <a:rect l="l" t="t" r="r" b="b"/>
              <a:pathLst>
                <a:path w="2525" h="2629" extrusionOk="0">
                  <a:moveTo>
                    <a:pt x="1298" y="1"/>
                  </a:moveTo>
                  <a:cubicBezTo>
                    <a:pt x="1093" y="1"/>
                    <a:pt x="884" y="79"/>
                    <a:pt x="691" y="239"/>
                  </a:cubicBezTo>
                  <a:cubicBezTo>
                    <a:pt x="155" y="667"/>
                    <a:pt x="0" y="1548"/>
                    <a:pt x="369" y="2132"/>
                  </a:cubicBezTo>
                  <a:cubicBezTo>
                    <a:pt x="579" y="2457"/>
                    <a:pt x="902" y="2628"/>
                    <a:pt x="1230" y="2628"/>
                  </a:cubicBezTo>
                  <a:cubicBezTo>
                    <a:pt x="1443" y="2628"/>
                    <a:pt x="1658" y="2556"/>
                    <a:pt x="1846" y="2406"/>
                  </a:cubicBezTo>
                  <a:cubicBezTo>
                    <a:pt x="2405" y="1989"/>
                    <a:pt x="2524" y="1156"/>
                    <a:pt x="2131" y="536"/>
                  </a:cubicBezTo>
                  <a:cubicBezTo>
                    <a:pt x="1915" y="184"/>
                    <a:pt x="1612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-75064" y="3021046"/>
              <a:ext cx="77417" cy="84328"/>
            </a:xfrm>
            <a:custGeom>
              <a:avLst/>
              <a:gdLst/>
              <a:ahLst/>
              <a:cxnLst/>
              <a:rect l="l" t="t" r="r" b="b"/>
              <a:pathLst>
                <a:path w="2453" h="2672" extrusionOk="0">
                  <a:moveTo>
                    <a:pt x="1473" y="0"/>
                  </a:moveTo>
                  <a:cubicBezTo>
                    <a:pt x="1266" y="0"/>
                    <a:pt x="1036" y="89"/>
                    <a:pt x="798" y="268"/>
                  </a:cubicBezTo>
                  <a:cubicBezTo>
                    <a:pt x="203" y="733"/>
                    <a:pt x="0" y="1578"/>
                    <a:pt x="369" y="2173"/>
                  </a:cubicBezTo>
                  <a:cubicBezTo>
                    <a:pt x="560" y="2493"/>
                    <a:pt x="886" y="2672"/>
                    <a:pt x="1212" y="2672"/>
                  </a:cubicBezTo>
                  <a:cubicBezTo>
                    <a:pt x="1396" y="2672"/>
                    <a:pt x="1580" y="2615"/>
                    <a:pt x="1739" y="2495"/>
                  </a:cubicBezTo>
                  <a:cubicBezTo>
                    <a:pt x="2250" y="2126"/>
                    <a:pt x="2453" y="994"/>
                    <a:pt x="2108" y="411"/>
                  </a:cubicBezTo>
                  <a:cubicBezTo>
                    <a:pt x="1955" y="139"/>
                    <a:pt x="1733" y="0"/>
                    <a:pt x="1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4"/>
          <p:cNvSpPr/>
          <p:nvPr/>
        </p:nvSpPr>
        <p:spPr>
          <a:xfrm flipH="1">
            <a:off x="-15276" y="4720360"/>
            <a:ext cx="630293" cy="409640"/>
          </a:xfrm>
          <a:custGeom>
            <a:avLst/>
            <a:gdLst/>
            <a:ahLst/>
            <a:cxnLst/>
            <a:rect l="l" t="t" r="r" b="b"/>
            <a:pathLst>
              <a:path w="19467" h="12652" extrusionOk="0">
                <a:moveTo>
                  <a:pt x="14180" y="4900"/>
                </a:moveTo>
                <a:lnTo>
                  <a:pt x="14180" y="4900"/>
                </a:lnTo>
                <a:cubicBezTo>
                  <a:pt x="15002" y="5579"/>
                  <a:pt x="15454" y="6448"/>
                  <a:pt x="15514" y="7520"/>
                </a:cubicBezTo>
                <a:cubicBezTo>
                  <a:pt x="14680" y="6841"/>
                  <a:pt x="14347" y="5912"/>
                  <a:pt x="14180" y="4900"/>
                </a:cubicBezTo>
                <a:close/>
                <a:moveTo>
                  <a:pt x="6394" y="8615"/>
                </a:moveTo>
                <a:lnTo>
                  <a:pt x="6394" y="8615"/>
                </a:lnTo>
                <a:cubicBezTo>
                  <a:pt x="7977" y="8913"/>
                  <a:pt x="9406" y="10996"/>
                  <a:pt x="8977" y="12520"/>
                </a:cubicBezTo>
                <a:cubicBezTo>
                  <a:pt x="7596" y="11508"/>
                  <a:pt x="6870" y="10163"/>
                  <a:pt x="6394" y="8615"/>
                </a:cubicBezTo>
                <a:close/>
                <a:moveTo>
                  <a:pt x="17172" y="0"/>
                </a:moveTo>
                <a:cubicBezTo>
                  <a:pt x="16611" y="0"/>
                  <a:pt x="16047" y="81"/>
                  <a:pt x="15478" y="257"/>
                </a:cubicBezTo>
                <a:cubicBezTo>
                  <a:pt x="14276" y="638"/>
                  <a:pt x="13383" y="1400"/>
                  <a:pt x="12906" y="2590"/>
                </a:cubicBezTo>
                <a:cubicBezTo>
                  <a:pt x="12024" y="2281"/>
                  <a:pt x="11152" y="2131"/>
                  <a:pt x="10290" y="2131"/>
                </a:cubicBezTo>
                <a:cubicBezTo>
                  <a:pt x="9361" y="2131"/>
                  <a:pt x="8444" y="2305"/>
                  <a:pt x="7537" y="2638"/>
                </a:cubicBezTo>
                <a:cubicBezTo>
                  <a:pt x="5703" y="3317"/>
                  <a:pt x="4620" y="4853"/>
                  <a:pt x="4560" y="6781"/>
                </a:cubicBezTo>
                <a:cubicBezTo>
                  <a:pt x="4560" y="6924"/>
                  <a:pt x="4536" y="7043"/>
                  <a:pt x="4524" y="7186"/>
                </a:cubicBezTo>
                <a:cubicBezTo>
                  <a:pt x="2738" y="7436"/>
                  <a:pt x="1536" y="8472"/>
                  <a:pt x="833" y="10056"/>
                </a:cubicBezTo>
                <a:cubicBezTo>
                  <a:pt x="476" y="10877"/>
                  <a:pt x="274" y="11770"/>
                  <a:pt x="0" y="12639"/>
                </a:cubicBezTo>
                <a:lnTo>
                  <a:pt x="1893" y="12639"/>
                </a:lnTo>
                <a:cubicBezTo>
                  <a:pt x="2048" y="11544"/>
                  <a:pt x="2417" y="10532"/>
                  <a:pt x="3024" y="9615"/>
                </a:cubicBezTo>
                <a:cubicBezTo>
                  <a:pt x="3429" y="9020"/>
                  <a:pt x="4024" y="8722"/>
                  <a:pt x="4763" y="8532"/>
                </a:cubicBezTo>
                <a:cubicBezTo>
                  <a:pt x="5155" y="10056"/>
                  <a:pt x="5739" y="11472"/>
                  <a:pt x="6787" y="12651"/>
                </a:cubicBezTo>
                <a:lnTo>
                  <a:pt x="10239" y="12651"/>
                </a:lnTo>
                <a:cubicBezTo>
                  <a:pt x="10275" y="10222"/>
                  <a:pt x="8751" y="8079"/>
                  <a:pt x="6465" y="7329"/>
                </a:cubicBezTo>
                <a:cubicBezTo>
                  <a:pt x="6144" y="7222"/>
                  <a:pt x="6060" y="7067"/>
                  <a:pt x="6060" y="6769"/>
                </a:cubicBezTo>
                <a:cubicBezTo>
                  <a:pt x="6084" y="5496"/>
                  <a:pt x="6596" y="4495"/>
                  <a:pt x="7799" y="3972"/>
                </a:cubicBezTo>
                <a:cubicBezTo>
                  <a:pt x="8638" y="3615"/>
                  <a:pt x="9493" y="3439"/>
                  <a:pt x="10361" y="3439"/>
                </a:cubicBezTo>
                <a:cubicBezTo>
                  <a:pt x="10970" y="3439"/>
                  <a:pt x="11585" y="3526"/>
                  <a:pt x="12204" y="3698"/>
                </a:cubicBezTo>
                <a:cubicBezTo>
                  <a:pt x="12597" y="3793"/>
                  <a:pt x="12752" y="3995"/>
                  <a:pt x="12775" y="4424"/>
                </a:cubicBezTo>
                <a:cubicBezTo>
                  <a:pt x="12811" y="5793"/>
                  <a:pt x="13192" y="7079"/>
                  <a:pt x="14061" y="8186"/>
                </a:cubicBezTo>
                <a:cubicBezTo>
                  <a:pt x="14505" y="8741"/>
                  <a:pt x="15034" y="9020"/>
                  <a:pt x="15535" y="9020"/>
                </a:cubicBezTo>
                <a:cubicBezTo>
                  <a:pt x="15733" y="9020"/>
                  <a:pt x="15927" y="8977"/>
                  <a:pt x="16109" y="8889"/>
                </a:cubicBezTo>
                <a:cubicBezTo>
                  <a:pt x="16752" y="8555"/>
                  <a:pt x="17002" y="7782"/>
                  <a:pt x="16764" y="6829"/>
                </a:cubicBezTo>
                <a:cubicBezTo>
                  <a:pt x="16716" y="6662"/>
                  <a:pt x="16669" y="6519"/>
                  <a:pt x="16609" y="6353"/>
                </a:cubicBezTo>
                <a:cubicBezTo>
                  <a:pt x="16193" y="5174"/>
                  <a:pt x="15490" y="4210"/>
                  <a:pt x="14478" y="3519"/>
                </a:cubicBezTo>
                <a:cubicBezTo>
                  <a:pt x="14109" y="3257"/>
                  <a:pt x="14085" y="3007"/>
                  <a:pt x="14323" y="2709"/>
                </a:cubicBezTo>
                <a:cubicBezTo>
                  <a:pt x="14561" y="2412"/>
                  <a:pt x="14811" y="2114"/>
                  <a:pt x="15121" y="1888"/>
                </a:cubicBezTo>
                <a:cubicBezTo>
                  <a:pt x="15728" y="1477"/>
                  <a:pt x="16408" y="1291"/>
                  <a:pt x="17107" y="1291"/>
                </a:cubicBezTo>
                <a:cubicBezTo>
                  <a:pt x="17258" y="1291"/>
                  <a:pt x="17410" y="1300"/>
                  <a:pt x="17562" y="1316"/>
                </a:cubicBezTo>
                <a:cubicBezTo>
                  <a:pt x="18205" y="1376"/>
                  <a:pt x="18836" y="1519"/>
                  <a:pt x="19467" y="1638"/>
                </a:cubicBezTo>
                <a:cubicBezTo>
                  <a:pt x="19467" y="1233"/>
                  <a:pt x="19467" y="816"/>
                  <a:pt x="19455" y="412"/>
                </a:cubicBezTo>
                <a:cubicBezTo>
                  <a:pt x="18699" y="150"/>
                  <a:pt x="17939" y="0"/>
                  <a:pt x="17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"/>
          <p:cNvSpPr/>
          <p:nvPr/>
        </p:nvSpPr>
        <p:spPr>
          <a:xfrm rot="4600447" flipH="1">
            <a:off x="8580702" y="3718404"/>
            <a:ext cx="670782" cy="705068"/>
          </a:xfrm>
          <a:custGeom>
            <a:avLst/>
            <a:gdLst/>
            <a:ahLst/>
            <a:cxnLst/>
            <a:rect l="l" t="t" r="r" b="b"/>
            <a:pathLst>
              <a:path w="20718" h="21777" extrusionOk="0">
                <a:moveTo>
                  <a:pt x="20718" y="0"/>
                </a:moveTo>
                <a:cubicBezTo>
                  <a:pt x="19396" y="0"/>
                  <a:pt x="18051" y="0"/>
                  <a:pt x="16717" y="12"/>
                </a:cubicBezTo>
                <a:cubicBezTo>
                  <a:pt x="16622" y="215"/>
                  <a:pt x="16550" y="405"/>
                  <a:pt x="16443" y="572"/>
                </a:cubicBezTo>
                <a:cubicBezTo>
                  <a:pt x="13836" y="4584"/>
                  <a:pt x="10942" y="8382"/>
                  <a:pt x="7704" y="11907"/>
                </a:cubicBezTo>
                <a:cubicBezTo>
                  <a:pt x="5561" y="14240"/>
                  <a:pt x="3358" y="16538"/>
                  <a:pt x="1203" y="18872"/>
                </a:cubicBezTo>
                <a:cubicBezTo>
                  <a:pt x="775" y="19336"/>
                  <a:pt x="382" y="19872"/>
                  <a:pt x="132" y="20455"/>
                </a:cubicBezTo>
                <a:cubicBezTo>
                  <a:pt x="1" y="20741"/>
                  <a:pt x="108" y="21301"/>
                  <a:pt x="322" y="21503"/>
                </a:cubicBezTo>
                <a:cubicBezTo>
                  <a:pt x="508" y="21680"/>
                  <a:pt x="868" y="21776"/>
                  <a:pt x="1181" y="21776"/>
                </a:cubicBezTo>
                <a:cubicBezTo>
                  <a:pt x="1269" y="21776"/>
                  <a:pt x="1354" y="21769"/>
                  <a:pt x="1429" y="21753"/>
                </a:cubicBezTo>
                <a:cubicBezTo>
                  <a:pt x="1834" y="21658"/>
                  <a:pt x="2203" y="21360"/>
                  <a:pt x="2549" y="21098"/>
                </a:cubicBezTo>
                <a:cubicBezTo>
                  <a:pt x="2856" y="20847"/>
                  <a:pt x="3119" y="20625"/>
                  <a:pt x="3503" y="20625"/>
                </a:cubicBezTo>
                <a:cubicBezTo>
                  <a:pt x="3611" y="20625"/>
                  <a:pt x="3728" y="20643"/>
                  <a:pt x="3858" y="20682"/>
                </a:cubicBezTo>
                <a:cubicBezTo>
                  <a:pt x="3910" y="20695"/>
                  <a:pt x="3966" y="20702"/>
                  <a:pt x="4025" y="20702"/>
                </a:cubicBezTo>
                <a:cubicBezTo>
                  <a:pt x="4321" y="20702"/>
                  <a:pt x="4695" y="20543"/>
                  <a:pt x="4954" y="20384"/>
                </a:cubicBezTo>
                <a:cubicBezTo>
                  <a:pt x="5620" y="19967"/>
                  <a:pt x="6251" y="19491"/>
                  <a:pt x="6859" y="18979"/>
                </a:cubicBezTo>
                <a:cubicBezTo>
                  <a:pt x="9311" y="16943"/>
                  <a:pt x="11395" y="14562"/>
                  <a:pt x="13169" y="11942"/>
                </a:cubicBezTo>
                <a:cubicBezTo>
                  <a:pt x="15610" y="8359"/>
                  <a:pt x="17860" y="4632"/>
                  <a:pt x="20182" y="977"/>
                </a:cubicBezTo>
                <a:cubicBezTo>
                  <a:pt x="20372" y="655"/>
                  <a:pt x="20539" y="334"/>
                  <a:pt x="2071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4"/>
          <p:cNvGrpSpPr/>
          <p:nvPr/>
        </p:nvGrpSpPr>
        <p:grpSpPr>
          <a:xfrm flipH="1">
            <a:off x="7771175" y="-80466"/>
            <a:ext cx="1466417" cy="1270995"/>
            <a:chOff x="-62661" y="-21977"/>
            <a:chExt cx="1429396" cy="1238908"/>
          </a:xfrm>
        </p:grpSpPr>
        <p:sp>
          <p:nvSpPr>
            <p:cNvPr id="780" name="Google Shape;780;p4"/>
            <p:cNvSpPr/>
            <p:nvPr/>
          </p:nvSpPr>
          <p:spPr>
            <a:xfrm>
              <a:off x="-61935" y="-21977"/>
              <a:ext cx="952607" cy="885321"/>
            </a:xfrm>
            <a:custGeom>
              <a:avLst/>
              <a:gdLst/>
              <a:ahLst/>
              <a:cxnLst/>
              <a:rect l="l" t="t" r="r" b="b"/>
              <a:pathLst>
                <a:path w="30184" h="28052" extrusionOk="0">
                  <a:moveTo>
                    <a:pt x="24587" y="1"/>
                  </a:moveTo>
                  <a:cubicBezTo>
                    <a:pt x="22587" y="3239"/>
                    <a:pt x="19884" y="5859"/>
                    <a:pt x="17098" y="8395"/>
                  </a:cubicBezTo>
                  <a:cubicBezTo>
                    <a:pt x="12705" y="12383"/>
                    <a:pt x="8097" y="16086"/>
                    <a:pt x="3180" y="19384"/>
                  </a:cubicBezTo>
                  <a:cubicBezTo>
                    <a:pt x="2108" y="20122"/>
                    <a:pt x="1049" y="20849"/>
                    <a:pt x="1" y="21575"/>
                  </a:cubicBezTo>
                  <a:lnTo>
                    <a:pt x="1" y="28052"/>
                  </a:lnTo>
                  <a:cubicBezTo>
                    <a:pt x="1132" y="27397"/>
                    <a:pt x="2323" y="26802"/>
                    <a:pt x="3406" y="26075"/>
                  </a:cubicBezTo>
                  <a:cubicBezTo>
                    <a:pt x="12729" y="19801"/>
                    <a:pt x="20884" y="12264"/>
                    <a:pt x="27862" y="3430"/>
                  </a:cubicBezTo>
                  <a:cubicBezTo>
                    <a:pt x="28707" y="2358"/>
                    <a:pt x="29409" y="1156"/>
                    <a:pt x="30183" y="13"/>
                  </a:cubicBezTo>
                  <a:cubicBezTo>
                    <a:pt x="28302" y="13"/>
                    <a:pt x="26445" y="13"/>
                    <a:pt x="24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-62661" y="383905"/>
              <a:ext cx="851489" cy="833026"/>
            </a:xfrm>
            <a:custGeom>
              <a:avLst/>
              <a:gdLst/>
              <a:ahLst/>
              <a:cxnLst/>
              <a:rect l="l" t="t" r="r" b="b"/>
              <a:pathLst>
                <a:path w="26980" h="26395" extrusionOk="0">
                  <a:moveTo>
                    <a:pt x="25026" y="1"/>
                  </a:moveTo>
                  <a:cubicBezTo>
                    <a:pt x="24558" y="1"/>
                    <a:pt x="24223" y="334"/>
                    <a:pt x="23896" y="689"/>
                  </a:cubicBezTo>
                  <a:cubicBezTo>
                    <a:pt x="23801" y="796"/>
                    <a:pt x="23717" y="915"/>
                    <a:pt x="23610" y="1022"/>
                  </a:cubicBezTo>
                  <a:cubicBezTo>
                    <a:pt x="21229" y="3475"/>
                    <a:pt x="18979" y="6094"/>
                    <a:pt x="16443" y="8369"/>
                  </a:cubicBezTo>
                  <a:cubicBezTo>
                    <a:pt x="11918" y="12440"/>
                    <a:pt x="7049" y="16108"/>
                    <a:pt x="1881" y="19346"/>
                  </a:cubicBezTo>
                  <a:lnTo>
                    <a:pt x="0" y="20501"/>
                  </a:lnTo>
                  <a:lnTo>
                    <a:pt x="0" y="26395"/>
                  </a:lnTo>
                  <a:cubicBezTo>
                    <a:pt x="691" y="26145"/>
                    <a:pt x="1453" y="26002"/>
                    <a:pt x="2048" y="25609"/>
                  </a:cubicBezTo>
                  <a:cubicBezTo>
                    <a:pt x="3453" y="24656"/>
                    <a:pt x="4846" y="23668"/>
                    <a:pt x="6132" y="22573"/>
                  </a:cubicBezTo>
                  <a:cubicBezTo>
                    <a:pt x="8954" y="20179"/>
                    <a:pt x="11609" y="17620"/>
                    <a:pt x="14478" y="15298"/>
                  </a:cubicBezTo>
                  <a:cubicBezTo>
                    <a:pt x="19026" y="11607"/>
                    <a:pt x="23003" y="7404"/>
                    <a:pt x="26456" y="2689"/>
                  </a:cubicBezTo>
                  <a:cubicBezTo>
                    <a:pt x="26980" y="1975"/>
                    <a:pt x="26896" y="1737"/>
                    <a:pt x="26051" y="1606"/>
                  </a:cubicBezTo>
                  <a:cubicBezTo>
                    <a:pt x="26111" y="677"/>
                    <a:pt x="25968" y="296"/>
                    <a:pt x="25444" y="82"/>
                  </a:cubicBezTo>
                  <a:cubicBezTo>
                    <a:pt x="25293" y="26"/>
                    <a:pt x="25155" y="1"/>
                    <a:pt x="25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614060" y="-21598"/>
              <a:ext cx="752674" cy="790957"/>
            </a:xfrm>
            <a:custGeom>
              <a:avLst/>
              <a:gdLst/>
              <a:ahLst/>
              <a:cxnLst/>
              <a:rect l="l" t="t" r="r" b="b"/>
              <a:pathLst>
                <a:path w="23849" h="25062" extrusionOk="0">
                  <a:moveTo>
                    <a:pt x="19253" y="1"/>
                  </a:moveTo>
                  <a:cubicBezTo>
                    <a:pt x="19146" y="203"/>
                    <a:pt x="19062" y="429"/>
                    <a:pt x="18943" y="620"/>
                  </a:cubicBezTo>
                  <a:cubicBezTo>
                    <a:pt x="15955" y="5251"/>
                    <a:pt x="12597" y="9609"/>
                    <a:pt x="8882" y="13693"/>
                  </a:cubicBezTo>
                  <a:cubicBezTo>
                    <a:pt x="6406" y="16395"/>
                    <a:pt x="3870" y="19039"/>
                    <a:pt x="1381" y="21729"/>
                  </a:cubicBezTo>
                  <a:cubicBezTo>
                    <a:pt x="893" y="22265"/>
                    <a:pt x="441" y="22884"/>
                    <a:pt x="143" y="23539"/>
                  </a:cubicBezTo>
                  <a:cubicBezTo>
                    <a:pt x="0" y="23861"/>
                    <a:pt x="119" y="24516"/>
                    <a:pt x="369" y="24754"/>
                  </a:cubicBezTo>
                  <a:cubicBezTo>
                    <a:pt x="586" y="24952"/>
                    <a:pt x="980" y="25062"/>
                    <a:pt x="1329" y="25062"/>
                  </a:cubicBezTo>
                  <a:cubicBezTo>
                    <a:pt x="1441" y="25062"/>
                    <a:pt x="1548" y="25051"/>
                    <a:pt x="1643" y="25028"/>
                  </a:cubicBezTo>
                  <a:cubicBezTo>
                    <a:pt x="2108" y="24944"/>
                    <a:pt x="2536" y="24599"/>
                    <a:pt x="2929" y="24289"/>
                  </a:cubicBezTo>
                  <a:cubicBezTo>
                    <a:pt x="3273" y="24010"/>
                    <a:pt x="3581" y="23746"/>
                    <a:pt x="4023" y="23746"/>
                  </a:cubicBezTo>
                  <a:cubicBezTo>
                    <a:pt x="4147" y="23746"/>
                    <a:pt x="4281" y="23766"/>
                    <a:pt x="4429" y="23813"/>
                  </a:cubicBezTo>
                  <a:cubicBezTo>
                    <a:pt x="4492" y="23832"/>
                    <a:pt x="4561" y="23840"/>
                    <a:pt x="4634" y="23840"/>
                  </a:cubicBezTo>
                  <a:cubicBezTo>
                    <a:pt x="4974" y="23840"/>
                    <a:pt x="5397" y="23654"/>
                    <a:pt x="5691" y="23468"/>
                  </a:cubicBezTo>
                  <a:cubicBezTo>
                    <a:pt x="6453" y="22992"/>
                    <a:pt x="7180" y="22444"/>
                    <a:pt x="7882" y="21860"/>
                  </a:cubicBezTo>
                  <a:cubicBezTo>
                    <a:pt x="10692" y="19515"/>
                    <a:pt x="13109" y="16753"/>
                    <a:pt x="15145" y="13752"/>
                  </a:cubicBezTo>
                  <a:cubicBezTo>
                    <a:pt x="17955" y="9609"/>
                    <a:pt x="20550" y="5335"/>
                    <a:pt x="23229" y="1120"/>
                  </a:cubicBezTo>
                  <a:cubicBezTo>
                    <a:pt x="23467" y="763"/>
                    <a:pt x="23646" y="370"/>
                    <a:pt x="23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-62661" y="-21598"/>
              <a:ext cx="540370" cy="485519"/>
            </a:xfrm>
            <a:custGeom>
              <a:avLst/>
              <a:gdLst/>
              <a:ahLst/>
              <a:cxnLst/>
              <a:rect l="l" t="t" r="r" b="b"/>
              <a:pathLst>
                <a:path w="17122" h="15384" extrusionOk="0">
                  <a:moveTo>
                    <a:pt x="17121" y="1"/>
                  </a:moveTo>
                  <a:cubicBezTo>
                    <a:pt x="15204" y="1"/>
                    <a:pt x="13287" y="1"/>
                    <a:pt x="11382" y="13"/>
                  </a:cubicBezTo>
                  <a:cubicBezTo>
                    <a:pt x="11204" y="203"/>
                    <a:pt x="11061" y="429"/>
                    <a:pt x="10871" y="596"/>
                  </a:cubicBezTo>
                  <a:cubicBezTo>
                    <a:pt x="8132" y="2918"/>
                    <a:pt x="5382" y="5251"/>
                    <a:pt x="2608" y="7561"/>
                  </a:cubicBezTo>
                  <a:cubicBezTo>
                    <a:pt x="1762" y="8275"/>
                    <a:pt x="881" y="8954"/>
                    <a:pt x="0" y="9645"/>
                  </a:cubicBezTo>
                  <a:lnTo>
                    <a:pt x="0" y="15383"/>
                  </a:lnTo>
                  <a:cubicBezTo>
                    <a:pt x="3274" y="13681"/>
                    <a:pt x="5977" y="11252"/>
                    <a:pt x="8465" y="8573"/>
                  </a:cubicBezTo>
                  <a:cubicBezTo>
                    <a:pt x="9394" y="7585"/>
                    <a:pt x="10454" y="6728"/>
                    <a:pt x="11418" y="5763"/>
                  </a:cubicBezTo>
                  <a:cubicBezTo>
                    <a:pt x="13347" y="3858"/>
                    <a:pt x="15216" y="1918"/>
                    <a:pt x="17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4"/>
          <p:cNvGrpSpPr/>
          <p:nvPr/>
        </p:nvGrpSpPr>
        <p:grpSpPr>
          <a:xfrm flipH="1">
            <a:off x="-326872" y="-372507"/>
            <a:ext cx="1419775" cy="1383093"/>
            <a:chOff x="7653723" y="217809"/>
            <a:chExt cx="1383931" cy="1348175"/>
          </a:xfrm>
        </p:grpSpPr>
        <p:sp>
          <p:nvSpPr>
            <p:cNvPr id="785" name="Google Shape;785;p4"/>
            <p:cNvSpPr/>
            <p:nvPr/>
          </p:nvSpPr>
          <p:spPr>
            <a:xfrm>
              <a:off x="7970103" y="949791"/>
              <a:ext cx="109387" cy="120307"/>
            </a:xfrm>
            <a:custGeom>
              <a:avLst/>
              <a:gdLst/>
              <a:ahLst/>
              <a:cxnLst/>
              <a:rect l="l" t="t" r="r" b="b"/>
              <a:pathLst>
                <a:path w="3466" h="3812" extrusionOk="0">
                  <a:moveTo>
                    <a:pt x="450" y="0"/>
                  </a:moveTo>
                  <a:cubicBezTo>
                    <a:pt x="387" y="0"/>
                    <a:pt x="329" y="11"/>
                    <a:pt x="287" y="34"/>
                  </a:cubicBezTo>
                  <a:cubicBezTo>
                    <a:pt x="156" y="117"/>
                    <a:pt x="1" y="379"/>
                    <a:pt x="37" y="534"/>
                  </a:cubicBezTo>
                  <a:cubicBezTo>
                    <a:pt x="72" y="820"/>
                    <a:pt x="191" y="1117"/>
                    <a:pt x="358" y="1332"/>
                  </a:cubicBezTo>
                  <a:cubicBezTo>
                    <a:pt x="834" y="1987"/>
                    <a:pt x="1346" y="2629"/>
                    <a:pt x="1858" y="3261"/>
                  </a:cubicBezTo>
                  <a:cubicBezTo>
                    <a:pt x="2025" y="3451"/>
                    <a:pt x="2239" y="3630"/>
                    <a:pt x="2454" y="3737"/>
                  </a:cubicBezTo>
                  <a:cubicBezTo>
                    <a:pt x="2560" y="3787"/>
                    <a:pt x="2666" y="3812"/>
                    <a:pt x="2768" y="3812"/>
                  </a:cubicBezTo>
                  <a:cubicBezTo>
                    <a:pt x="3144" y="3812"/>
                    <a:pt x="3456" y="3478"/>
                    <a:pt x="3466" y="2915"/>
                  </a:cubicBezTo>
                  <a:cubicBezTo>
                    <a:pt x="3394" y="2760"/>
                    <a:pt x="3287" y="2451"/>
                    <a:pt x="3073" y="2260"/>
                  </a:cubicBezTo>
                  <a:cubicBezTo>
                    <a:pt x="2335" y="1522"/>
                    <a:pt x="1596" y="808"/>
                    <a:pt x="822" y="129"/>
                  </a:cubicBezTo>
                  <a:cubicBezTo>
                    <a:pt x="742" y="48"/>
                    <a:pt x="584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7992667" y="341742"/>
              <a:ext cx="99982" cy="101087"/>
            </a:xfrm>
            <a:custGeom>
              <a:avLst/>
              <a:gdLst/>
              <a:ahLst/>
              <a:cxnLst/>
              <a:rect l="l" t="t" r="r" b="b"/>
              <a:pathLst>
                <a:path w="3168" h="3203" extrusionOk="0">
                  <a:moveTo>
                    <a:pt x="597" y="1"/>
                  </a:moveTo>
                  <a:cubicBezTo>
                    <a:pt x="416" y="1"/>
                    <a:pt x="215" y="48"/>
                    <a:pt x="131" y="132"/>
                  </a:cubicBezTo>
                  <a:cubicBezTo>
                    <a:pt x="0" y="287"/>
                    <a:pt x="0" y="715"/>
                    <a:pt x="131" y="918"/>
                  </a:cubicBezTo>
                  <a:cubicBezTo>
                    <a:pt x="584" y="1573"/>
                    <a:pt x="1084" y="2180"/>
                    <a:pt x="1608" y="2775"/>
                  </a:cubicBezTo>
                  <a:cubicBezTo>
                    <a:pt x="1774" y="2966"/>
                    <a:pt x="2060" y="3120"/>
                    <a:pt x="2310" y="3180"/>
                  </a:cubicBezTo>
                  <a:cubicBezTo>
                    <a:pt x="2370" y="3195"/>
                    <a:pt x="2429" y="3203"/>
                    <a:pt x="2486" y="3203"/>
                  </a:cubicBezTo>
                  <a:cubicBezTo>
                    <a:pt x="2867" y="3203"/>
                    <a:pt x="3157" y="2869"/>
                    <a:pt x="3167" y="2382"/>
                  </a:cubicBezTo>
                  <a:cubicBezTo>
                    <a:pt x="3144" y="2299"/>
                    <a:pt x="3108" y="2085"/>
                    <a:pt x="2989" y="1965"/>
                  </a:cubicBezTo>
                  <a:cubicBezTo>
                    <a:pt x="2322" y="1311"/>
                    <a:pt x="1643" y="656"/>
                    <a:pt x="905" y="72"/>
                  </a:cubicBezTo>
                  <a:cubicBezTo>
                    <a:pt x="842" y="24"/>
                    <a:pt x="724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8188428" y="804998"/>
              <a:ext cx="99225" cy="126240"/>
            </a:xfrm>
            <a:custGeom>
              <a:avLst/>
              <a:gdLst/>
              <a:ahLst/>
              <a:cxnLst/>
              <a:rect l="l" t="t" r="r" b="b"/>
              <a:pathLst>
                <a:path w="3144" h="4000" extrusionOk="0">
                  <a:moveTo>
                    <a:pt x="665" y="0"/>
                  </a:moveTo>
                  <a:cubicBezTo>
                    <a:pt x="565" y="0"/>
                    <a:pt x="458" y="36"/>
                    <a:pt x="346" y="121"/>
                  </a:cubicBezTo>
                  <a:cubicBezTo>
                    <a:pt x="0" y="371"/>
                    <a:pt x="167" y="717"/>
                    <a:pt x="334" y="1014"/>
                  </a:cubicBezTo>
                  <a:cubicBezTo>
                    <a:pt x="822" y="1860"/>
                    <a:pt x="1334" y="2705"/>
                    <a:pt x="1834" y="3538"/>
                  </a:cubicBezTo>
                  <a:cubicBezTo>
                    <a:pt x="1905" y="3646"/>
                    <a:pt x="1989" y="3777"/>
                    <a:pt x="2084" y="3824"/>
                  </a:cubicBezTo>
                  <a:cubicBezTo>
                    <a:pt x="2255" y="3900"/>
                    <a:pt x="2457" y="3999"/>
                    <a:pt x="2617" y="3999"/>
                  </a:cubicBezTo>
                  <a:cubicBezTo>
                    <a:pt x="2656" y="3999"/>
                    <a:pt x="2694" y="3993"/>
                    <a:pt x="2727" y="3979"/>
                  </a:cubicBezTo>
                  <a:cubicBezTo>
                    <a:pt x="2917" y="3896"/>
                    <a:pt x="3025" y="3622"/>
                    <a:pt x="3144" y="3467"/>
                  </a:cubicBezTo>
                  <a:cubicBezTo>
                    <a:pt x="3084" y="3217"/>
                    <a:pt x="3084" y="3050"/>
                    <a:pt x="3001" y="2967"/>
                  </a:cubicBezTo>
                  <a:cubicBezTo>
                    <a:pt x="2417" y="2086"/>
                    <a:pt x="1834" y="1205"/>
                    <a:pt x="1215" y="360"/>
                  </a:cubicBezTo>
                  <a:cubicBezTo>
                    <a:pt x="1076" y="171"/>
                    <a:pt x="886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8118904" y="330980"/>
              <a:ext cx="81583" cy="111754"/>
            </a:xfrm>
            <a:custGeom>
              <a:avLst/>
              <a:gdLst/>
              <a:ahLst/>
              <a:cxnLst/>
              <a:rect l="l" t="t" r="r" b="b"/>
              <a:pathLst>
                <a:path w="2585" h="3541" extrusionOk="0">
                  <a:moveTo>
                    <a:pt x="494" y="1"/>
                  </a:moveTo>
                  <a:cubicBezTo>
                    <a:pt x="430" y="1"/>
                    <a:pt x="370" y="10"/>
                    <a:pt x="322" y="32"/>
                  </a:cubicBezTo>
                  <a:cubicBezTo>
                    <a:pt x="156" y="104"/>
                    <a:pt x="84" y="366"/>
                    <a:pt x="1" y="473"/>
                  </a:cubicBezTo>
                  <a:cubicBezTo>
                    <a:pt x="144" y="1759"/>
                    <a:pt x="799" y="2652"/>
                    <a:pt x="1608" y="3426"/>
                  </a:cubicBezTo>
                  <a:cubicBezTo>
                    <a:pt x="1677" y="3501"/>
                    <a:pt x="1831" y="3541"/>
                    <a:pt x="1978" y="3541"/>
                  </a:cubicBezTo>
                  <a:cubicBezTo>
                    <a:pt x="2086" y="3541"/>
                    <a:pt x="2190" y="3519"/>
                    <a:pt x="2251" y="3473"/>
                  </a:cubicBezTo>
                  <a:cubicBezTo>
                    <a:pt x="2418" y="3354"/>
                    <a:pt x="2584" y="3009"/>
                    <a:pt x="2537" y="2830"/>
                  </a:cubicBezTo>
                  <a:cubicBezTo>
                    <a:pt x="2239" y="1795"/>
                    <a:pt x="1834" y="794"/>
                    <a:pt x="918" y="116"/>
                  </a:cubicBezTo>
                  <a:cubicBezTo>
                    <a:pt x="810" y="50"/>
                    <a:pt x="640" y="1"/>
                    <a:pt x="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8764066" y="518347"/>
              <a:ext cx="101876" cy="128165"/>
            </a:xfrm>
            <a:custGeom>
              <a:avLst/>
              <a:gdLst/>
              <a:ahLst/>
              <a:cxnLst/>
              <a:rect l="l" t="t" r="r" b="b"/>
              <a:pathLst>
                <a:path w="3228" h="4061" extrusionOk="0">
                  <a:moveTo>
                    <a:pt x="144" y="1"/>
                  </a:moveTo>
                  <a:cubicBezTo>
                    <a:pt x="132" y="275"/>
                    <a:pt x="1" y="584"/>
                    <a:pt x="96" y="799"/>
                  </a:cubicBezTo>
                  <a:cubicBezTo>
                    <a:pt x="382" y="1370"/>
                    <a:pt x="751" y="1906"/>
                    <a:pt x="1108" y="2442"/>
                  </a:cubicBezTo>
                  <a:cubicBezTo>
                    <a:pt x="1430" y="2918"/>
                    <a:pt x="1727" y="3406"/>
                    <a:pt x="2096" y="3847"/>
                  </a:cubicBezTo>
                  <a:cubicBezTo>
                    <a:pt x="2206" y="3966"/>
                    <a:pt x="2457" y="4060"/>
                    <a:pt x="2654" y="4060"/>
                  </a:cubicBezTo>
                  <a:cubicBezTo>
                    <a:pt x="2693" y="4060"/>
                    <a:pt x="2730" y="4057"/>
                    <a:pt x="2763" y="4049"/>
                  </a:cubicBezTo>
                  <a:cubicBezTo>
                    <a:pt x="2942" y="4025"/>
                    <a:pt x="3073" y="3775"/>
                    <a:pt x="3227" y="3608"/>
                  </a:cubicBezTo>
                  <a:cubicBezTo>
                    <a:pt x="3132" y="3370"/>
                    <a:pt x="3120" y="3192"/>
                    <a:pt x="3001" y="3061"/>
                  </a:cubicBezTo>
                  <a:cubicBezTo>
                    <a:pt x="2299" y="2120"/>
                    <a:pt x="1584" y="1168"/>
                    <a:pt x="846" y="263"/>
                  </a:cubicBezTo>
                  <a:cubicBezTo>
                    <a:pt x="715" y="96"/>
                    <a:pt x="382" y="84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7923521" y="1036610"/>
              <a:ext cx="85717" cy="109892"/>
            </a:xfrm>
            <a:custGeom>
              <a:avLst/>
              <a:gdLst/>
              <a:ahLst/>
              <a:cxnLst/>
              <a:rect l="l" t="t" r="r" b="b"/>
              <a:pathLst>
                <a:path w="2716" h="3482" extrusionOk="0">
                  <a:moveTo>
                    <a:pt x="626" y="0"/>
                  </a:moveTo>
                  <a:cubicBezTo>
                    <a:pt x="603" y="0"/>
                    <a:pt x="580" y="3"/>
                    <a:pt x="560" y="9"/>
                  </a:cubicBezTo>
                  <a:cubicBezTo>
                    <a:pt x="322" y="93"/>
                    <a:pt x="179" y="462"/>
                    <a:pt x="1" y="688"/>
                  </a:cubicBezTo>
                  <a:cubicBezTo>
                    <a:pt x="393" y="1843"/>
                    <a:pt x="917" y="2772"/>
                    <a:pt x="1775" y="3427"/>
                  </a:cubicBezTo>
                  <a:cubicBezTo>
                    <a:pt x="1835" y="3464"/>
                    <a:pt x="1930" y="3481"/>
                    <a:pt x="2034" y="3481"/>
                  </a:cubicBezTo>
                  <a:cubicBezTo>
                    <a:pt x="2195" y="3481"/>
                    <a:pt x="2376" y="3439"/>
                    <a:pt x="2477" y="3367"/>
                  </a:cubicBezTo>
                  <a:cubicBezTo>
                    <a:pt x="2644" y="3236"/>
                    <a:pt x="2715" y="2915"/>
                    <a:pt x="2703" y="2688"/>
                  </a:cubicBezTo>
                  <a:cubicBezTo>
                    <a:pt x="2679" y="2474"/>
                    <a:pt x="2537" y="2248"/>
                    <a:pt x="2406" y="2045"/>
                  </a:cubicBezTo>
                  <a:cubicBezTo>
                    <a:pt x="2048" y="1486"/>
                    <a:pt x="1703" y="926"/>
                    <a:pt x="1286" y="402"/>
                  </a:cubicBezTo>
                  <a:cubicBezTo>
                    <a:pt x="1137" y="211"/>
                    <a:pt x="827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8133200" y="1090134"/>
              <a:ext cx="88715" cy="109482"/>
            </a:xfrm>
            <a:custGeom>
              <a:avLst/>
              <a:gdLst/>
              <a:ahLst/>
              <a:cxnLst/>
              <a:rect l="l" t="t" r="r" b="b"/>
              <a:pathLst>
                <a:path w="2811" h="3469" extrusionOk="0">
                  <a:moveTo>
                    <a:pt x="503" y="0"/>
                  </a:moveTo>
                  <a:cubicBezTo>
                    <a:pt x="269" y="0"/>
                    <a:pt x="57" y="202"/>
                    <a:pt x="24" y="504"/>
                  </a:cubicBezTo>
                  <a:cubicBezTo>
                    <a:pt x="0" y="683"/>
                    <a:pt x="12" y="897"/>
                    <a:pt x="107" y="1040"/>
                  </a:cubicBezTo>
                  <a:cubicBezTo>
                    <a:pt x="524" y="1731"/>
                    <a:pt x="941" y="2397"/>
                    <a:pt x="1393" y="3040"/>
                  </a:cubicBezTo>
                  <a:cubicBezTo>
                    <a:pt x="1536" y="3219"/>
                    <a:pt x="1786" y="3302"/>
                    <a:pt x="2036" y="3469"/>
                  </a:cubicBezTo>
                  <a:cubicBezTo>
                    <a:pt x="2262" y="3314"/>
                    <a:pt x="2572" y="3231"/>
                    <a:pt x="2643" y="3040"/>
                  </a:cubicBezTo>
                  <a:cubicBezTo>
                    <a:pt x="2751" y="2778"/>
                    <a:pt x="2810" y="2350"/>
                    <a:pt x="2667" y="2171"/>
                  </a:cubicBezTo>
                  <a:cubicBezTo>
                    <a:pt x="2096" y="1457"/>
                    <a:pt x="1477" y="778"/>
                    <a:pt x="822" y="135"/>
                  </a:cubicBezTo>
                  <a:cubicBezTo>
                    <a:pt x="721" y="42"/>
                    <a:pt x="610" y="0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8383053" y="374847"/>
              <a:ext cx="104116" cy="132741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453" y="0"/>
                  </a:moveTo>
                  <a:cubicBezTo>
                    <a:pt x="207" y="0"/>
                    <a:pt x="10" y="214"/>
                    <a:pt x="1" y="583"/>
                  </a:cubicBezTo>
                  <a:cubicBezTo>
                    <a:pt x="25" y="666"/>
                    <a:pt x="60" y="833"/>
                    <a:pt x="132" y="976"/>
                  </a:cubicBezTo>
                  <a:cubicBezTo>
                    <a:pt x="727" y="1869"/>
                    <a:pt x="1322" y="2786"/>
                    <a:pt x="1977" y="3655"/>
                  </a:cubicBezTo>
                  <a:cubicBezTo>
                    <a:pt x="2168" y="3893"/>
                    <a:pt x="2501" y="4060"/>
                    <a:pt x="2799" y="4191"/>
                  </a:cubicBezTo>
                  <a:cubicBezTo>
                    <a:pt x="2825" y="4201"/>
                    <a:pt x="2856" y="4206"/>
                    <a:pt x="2890" y="4206"/>
                  </a:cubicBezTo>
                  <a:cubicBezTo>
                    <a:pt x="3013" y="4206"/>
                    <a:pt x="3172" y="4144"/>
                    <a:pt x="3227" y="4060"/>
                  </a:cubicBezTo>
                  <a:cubicBezTo>
                    <a:pt x="3299" y="3976"/>
                    <a:pt x="3287" y="3738"/>
                    <a:pt x="3216" y="3631"/>
                  </a:cubicBezTo>
                  <a:cubicBezTo>
                    <a:pt x="2561" y="2595"/>
                    <a:pt x="1870" y="1571"/>
                    <a:pt x="1192" y="547"/>
                  </a:cubicBezTo>
                  <a:cubicBezTo>
                    <a:pt x="1072" y="369"/>
                    <a:pt x="906" y="190"/>
                    <a:pt x="727" y="83"/>
                  </a:cubicBezTo>
                  <a:cubicBezTo>
                    <a:pt x="634" y="27"/>
                    <a:pt x="540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8539365" y="520934"/>
              <a:ext cx="99256" cy="128007"/>
            </a:xfrm>
            <a:custGeom>
              <a:avLst/>
              <a:gdLst/>
              <a:ahLst/>
              <a:cxnLst/>
              <a:rect l="l" t="t" r="r" b="b"/>
              <a:pathLst>
                <a:path w="3145" h="4056" extrusionOk="0">
                  <a:moveTo>
                    <a:pt x="833" y="0"/>
                  </a:moveTo>
                  <a:cubicBezTo>
                    <a:pt x="235" y="0"/>
                    <a:pt x="0" y="508"/>
                    <a:pt x="334" y="1026"/>
                  </a:cubicBezTo>
                  <a:cubicBezTo>
                    <a:pt x="882" y="1919"/>
                    <a:pt x="1477" y="2788"/>
                    <a:pt x="2084" y="3657"/>
                  </a:cubicBezTo>
                  <a:cubicBezTo>
                    <a:pt x="2204" y="3824"/>
                    <a:pt x="2418" y="3967"/>
                    <a:pt x="2608" y="4038"/>
                  </a:cubicBezTo>
                  <a:cubicBezTo>
                    <a:pt x="2638" y="4050"/>
                    <a:pt x="2672" y="4055"/>
                    <a:pt x="2709" y="4055"/>
                  </a:cubicBezTo>
                  <a:cubicBezTo>
                    <a:pt x="2821" y="4055"/>
                    <a:pt x="2956" y="4006"/>
                    <a:pt x="3037" y="3943"/>
                  </a:cubicBezTo>
                  <a:cubicBezTo>
                    <a:pt x="3108" y="3860"/>
                    <a:pt x="3144" y="3646"/>
                    <a:pt x="3085" y="3538"/>
                  </a:cubicBezTo>
                  <a:cubicBezTo>
                    <a:pt x="2537" y="2479"/>
                    <a:pt x="1977" y="1443"/>
                    <a:pt x="1382" y="419"/>
                  </a:cubicBezTo>
                  <a:cubicBezTo>
                    <a:pt x="1263" y="205"/>
                    <a:pt x="1013" y="86"/>
                    <a:pt x="894" y="2"/>
                  </a:cubicBezTo>
                  <a:cubicBezTo>
                    <a:pt x="873" y="1"/>
                    <a:pt x="853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8003177" y="1236284"/>
              <a:ext cx="108251" cy="110018"/>
            </a:xfrm>
            <a:custGeom>
              <a:avLst/>
              <a:gdLst/>
              <a:ahLst/>
              <a:cxnLst/>
              <a:rect l="l" t="t" r="r" b="b"/>
              <a:pathLst>
                <a:path w="3430" h="3486" extrusionOk="0">
                  <a:moveTo>
                    <a:pt x="587" y="0"/>
                  </a:moveTo>
                  <a:cubicBezTo>
                    <a:pt x="511" y="0"/>
                    <a:pt x="427" y="26"/>
                    <a:pt x="334" y="88"/>
                  </a:cubicBezTo>
                  <a:cubicBezTo>
                    <a:pt x="1" y="326"/>
                    <a:pt x="36" y="743"/>
                    <a:pt x="263" y="981"/>
                  </a:cubicBezTo>
                  <a:cubicBezTo>
                    <a:pt x="989" y="1814"/>
                    <a:pt x="1751" y="2612"/>
                    <a:pt x="2561" y="3362"/>
                  </a:cubicBezTo>
                  <a:cubicBezTo>
                    <a:pt x="2658" y="3447"/>
                    <a:pt x="2765" y="3486"/>
                    <a:pt x="2869" y="3486"/>
                  </a:cubicBezTo>
                  <a:cubicBezTo>
                    <a:pt x="3149" y="3486"/>
                    <a:pt x="3412" y="3206"/>
                    <a:pt x="3430" y="2755"/>
                  </a:cubicBezTo>
                  <a:cubicBezTo>
                    <a:pt x="3334" y="2600"/>
                    <a:pt x="3192" y="2338"/>
                    <a:pt x="2977" y="2124"/>
                  </a:cubicBezTo>
                  <a:cubicBezTo>
                    <a:pt x="2382" y="1517"/>
                    <a:pt x="1739" y="969"/>
                    <a:pt x="1120" y="374"/>
                  </a:cubicBezTo>
                  <a:cubicBezTo>
                    <a:pt x="961" y="207"/>
                    <a:pt x="803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8251168" y="1049928"/>
              <a:ext cx="88715" cy="99919"/>
            </a:xfrm>
            <a:custGeom>
              <a:avLst/>
              <a:gdLst/>
              <a:ahLst/>
              <a:cxnLst/>
              <a:rect l="l" t="t" r="r" b="b"/>
              <a:pathLst>
                <a:path w="2811" h="3166" extrusionOk="0">
                  <a:moveTo>
                    <a:pt x="590" y="0"/>
                  </a:moveTo>
                  <a:cubicBezTo>
                    <a:pt x="374" y="0"/>
                    <a:pt x="170" y="149"/>
                    <a:pt x="96" y="409"/>
                  </a:cubicBezTo>
                  <a:cubicBezTo>
                    <a:pt x="25" y="647"/>
                    <a:pt x="1" y="980"/>
                    <a:pt x="120" y="1159"/>
                  </a:cubicBezTo>
                  <a:cubicBezTo>
                    <a:pt x="560" y="1802"/>
                    <a:pt x="1049" y="2445"/>
                    <a:pt x="1584" y="3040"/>
                  </a:cubicBezTo>
                  <a:cubicBezTo>
                    <a:pt x="1664" y="3127"/>
                    <a:pt x="1823" y="3165"/>
                    <a:pt x="1987" y="3165"/>
                  </a:cubicBezTo>
                  <a:cubicBezTo>
                    <a:pt x="2115" y="3165"/>
                    <a:pt x="2247" y="3142"/>
                    <a:pt x="2346" y="3100"/>
                  </a:cubicBezTo>
                  <a:cubicBezTo>
                    <a:pt x="2537" y="3028"/>
                    <a:pt x="2656" y="2743"/>
                    <a:pt x="2811" y="2552"/>
                  </a:cubicBezTo>
                  <a:cubicBezTo>
                    <a:pt x="2704" y="2314"/>
                    <a:pt x="2656" y="2088"/>
                    <a:pt x="2537" y="1945"/>
                  </a:cubicBezTo>
                  <a:cubicBezTo>
                    <a:pt x="2037" y="1338"/>
                    <a:pt x="1513" y="742"/>
                    <a:pt x="965" y="171"/>
                  </a:cubicBezTo>
                  <a:cubicBezTo>
                    <a:pt x="853" y="54"/>
                    <a:pt x="719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8724617" y="1144984"/>
              <a:ext cx="90609" cy="106357"/>
            </a:xfrm>
            <a:custGeom>
              <a:avLst/>
              <a:gdLst/>
              <a:ahLst/>
              <a:cxnLst/>
              <a:rect l="l" t="t" r="r" b="b"/>
              <a:pathLst>
                <a:path w="2871" h="3370" extrusionOk="0">
                  <a:moveTo>
                    <a:pt x="537" y="1"/>
                  </a:moveTo>
                  <a:cubicBezTo>
                    <a:pt x="447" y="1"/>
                    <a:pt x="365" y="17"/>
                    <a:pt x="310" y="52"/>
                  </a:cubicBezTo>
                  <a:cubicBezTo>
                    <a:pt x="144" y="147"/>
                    <a:pt x="1" y="600"/>
                    <a:pt x="84" y="731"/>
                  </a:cubicBezTo>
                  <a:cubicBezTo>
                    <a:pt x="667" y="1600"/>
                    <a:pt x="1275" y="2457"/>
                    <a:pt x="1977" y="3231"/>
                  </a:cubicBezTo>
                  <a:cubicBezTo>
                    <a:pt x="2063" y="3327"/>
                    <a:pt x="2170" y="3370"/>
                    <a:pt x="2280" y="3370"/>
                  </a:cubicBezTo>
                  <a:cubicBezTo>
                    <a:pt x="2566" y="3370"/>
                    <a:pt x="2870" y="3082"/>
                    <a:pt x="2870" y="2695"/>
                  </a:cubicBezTo>
                  <a:cubicBezTo>
                    <a:pt x="2858" y="2636"/>
                    <a:pt x="2834" y="2481"/>
                    <a:pt x="2763" y="2398"/>
                  </a:cubicBezTo>
                  <a:cubicBezTo>
                    <a:pt x="2203" y="1636"/>
                    <a:pt x="1632" y="886"/>
                    <a:pt x="1025" y="171"/>
                  </a:cubicBezTo>
                  <a:cubicBezTo>
                    <a:pt x="937" y="67"/>
                    <a:pt x="720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8707701" y="750148"/>
              <a:ext cx="102254" cy="104905"/>
            </a:xfrm>
            <a:custGeom>
              <a:avLst/>
              <a:gdLst/>
              <a:ahLst/>
              <a:cxnLst/>
              <a:rect l="l" t="t" r="r" b="b"/>
              <a:pathLst>
                <a:path w="3240" h="3324" extrusionOk="0">
                  <a:moveTo>
                    <a:pt x="502" y="0"/>
                  </a:moveTo>
                  <a:cubicBezTo>
                    <a:pt x="448" y="0"/>
                    <a:pt x="399" y="8"/>
                    <a:pt x="358" y="26"/>
                  </a:cubicBezTo>
                  <a:cubicBezTo>
                    <a:pt x="1" y="204"/>
                    <a:pt x="96" y="597"/>
                    <a:pt x="299" y="847"/>
                  </a:cubicBezTo>
                  <a:cubicBezTo>
                    <a:pt x="811" y="1550"/>
                    <a:pt x="1370" y="2240"/>
                    <a:pt x="1930" y="2931"/>
                  </a:cubicBezTo>
                  <a:cubicBezTo>
                    <a:pt x="2061" y="3074"/>
                    <a:pt x="2239" y="3217"/>
                    <a:pt x="2418" y="3288"/>
                  </a:cubicBezTo>
                  <a:cubicBezTo>
                    <a:pt x="2486" y="3312"/>
                    <a:pt x="2554" y="3324"/>
                    <a:pt x="2620" y="3324"/>
                  </a:cubicBezTo>
                  <a:cubicBezTo>
                    <a:pt x="2948" y="3324"/>
                    <a:pt x="3229" y="3039"/>
                    <a:pt x="3239" y="2574"/>
                  </a:cubicBezTo>
                  <a:cubicBezTo>
                    <a:pt x="3156" y="2419"/>
                    <a:pt x="3037" y="2157"/>
                    <a:pt x="2835" y="1967"/>
                  </a:cubicBezTo>
                  <a:cubicBezTo>
                    <a:pt x="2275" y="1371"/>
                    <a:pt x="1727" y="776"/>
                    <a:pt x="1108" y="240"/>
                  </a:cubicBezTo>
                  <a:cubicBezTo>
                    <a:pt x="968" y="109"/>
                    <a:pt x="702" y="0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8251547" y="346034"/>
              <a:ext cx="93607" cy="110365"/>
            </a:xfrm>
            <a:custGeom>
              <a:avLst/>
              <a:gdLst/>
              <a:ahLst/>
              <a:cxnLst/>
              <a:rect l="l" t="t" r="r" b="b"/>
              <a:pathLst>
                <a:path w="2966" h="3497" extrusionOk="0">
                  <a:moveTo>
                    <a:pt x="713" y="1"/>
                  </a:moveTo>
                  <a:cubicBezTo>
                    <a:pt x="601" y="1"/>
                    <a:pt x="482" y="39"/>
                    <a:pt x="358" y="127"/>
                  </a:cubicBezTo>
                  <a:cubicBezTo>
                    <a:pt x="1" y="377"/>
                    <a:pt x="25" y="734"/>
                    <a:pt x="239" y="1056"/>
                  </a:cubicBezTo>
                  <a:cubicBezTo>
                    <a:pt x="667" y="1758"/>
                    <a:pt x="1096" y="2449"/>
                    <a:pt x="1560" y="3115"/>
                  </a:cubicBezTo>
                  <a:cubicBezTo>
                    <a:pt x="1691" y="3306"/>
                    <a:pt x="1953" y="3413"/>
                    <a:pt x="2072" y="3496"/>
                  </a:cubicBezTo>
                  <a:cubicBezTo>
                    <a:pt x="2668" y="3496"/>
                    <a:pt x="2965" y="3068"/>
                    <a:pt x="2703" y="2651"/>
                  </a:cubicBezTo>
                  <a:cubicBezTo>
                    <a:pt x="2263" y="1877"/>
                    <a:pt x="1775" y="1103"/>
                    <a:pt x="1263" y="365"/>
                  </a:cubicBezTo>
                  <a:cubicBezTo>
                    <a:pt x="1128" y="151"/>
                    <a:pt x="936" y="1"/>
                    <a:pt x="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8623912" y="1331845"/>
              <a:ext cx="84581" cy="100108"/>
            </a:xfrm>
            <a:custGeom>
              <a:avLst/>
              <a:gdLst/>
              <a:ahLst/>
              <a:cxnLst/>
              <a:rect l="l" t="t" r="r" b="b"/>
              <a:pathLst>
                <a:path w="2680" h="3172" extrusionOk="0">
                  <a:moveTo>
                    <a:pt x="510" y="1"/>
                  </a:moveTo>
                  <a:cubicBezTo>
                    <a:pt x="388" y="1"/>
                    <a:pt x="269" y="25"/>
                    <a:pt x="227" y="72"/>
                  </a:cubicBezTo>
                  <a:cubicBezTo>
                    <a:pt x="96" y="227"/>
                    <a:pt x="1" y="572"/>
                    <a:pt x="96" y="715"/>
                  </a:cubicBezTo>
                  <a:cubicBezTo>
                    <a:pt x="501" y="1489"/>
                    <a:pt x="953" y="2263"/>
                    <a:pt x="1465" y="2977"/>
                  </a:cubicBezTo>
                  <a:cubicBezTo>
                    <a:pt x="1553" y="3101"/>
                    <a:pt x="1810" y="3172"/>
                    <a:pt x="2029" y="3172"/>
                  </a:cubicBezTo>
                  <a:cubicBezTo>
                    <a:pt x="2107" y="3172"/>
                    <a:pt x="2180" y="3163"/>
                    <a:pt x="2239" y="3144"/>
                  </a:cubicBezTo>
                  <a:cubicBezTo>
                    <a:pt x="2430" y="3085"/>
                    <a:pt x="2549" y="2775"/>
                    <a:pt x="2680" y="2596"/>
                  </a:cubicBezTo>
                  <a:cubicBezTo>
                    <a:pt x="2573" y="2299"/>
                    <a:pt x="2561" y="2073"/>
                    <a:pt x="2453" y="1918"/>
                  </a:cubicBezTo>
                  <a:cubicBezTo>
                    <a:pt x="1918" y="1287"/>
                    <a:pt x="1382" y="656"/>
                    <a:pt x="810" y="72"/>
                  </a:cubicBezTo>
                  <a:cubicBezTo>
                    <a:pt x="757" y="25"/>
                    <a:pt x="632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7749536" y="1141323"/>
              <a:ext cx="95879" cy="86853"/>
            </a:xfrm>
            <a:custGeom>
              <a:avLst/>
              <a:gdLst/>
              <a:ahLst/>
              <a:cxnLst/>
              <a:rect l="l" t="t" r="r" b="b"/>
              <a:pathLst>
                <a:path w="3038" h="2752" extrusionOk="0">
                  <a:moveTo>
                    <a:pt x="730" y="1"/>
                  </a:moveTo>
                  <a:cubicBezTo>
                    <a:pt x="546" y="1"/>
                    <a:pt x="310" y="73"/>
                    <a:pt x="203" y="180"/>
                  </a:cubicBezTo>
                  <a:cubicBezTo>
                    <a:pt x="60" y="323"/>
                    <a:pt x="1" y="763"/>
                    <a:pt x="96" y="906"/>
                  </a:cubicBezTo>
                  <a:cubicBezTo>
                    <a:pt x="513" y="1490"/>
                    <a:pt x="1013" y="2025"/>
                    <a:pt x="1501" y="2549"/>
                  </a:cubicBezTo>
                  <a:cubicBezTo>
                    <a:pt x="1632" y="2680"/>
                    <a:pt x="1858" y="2704"/>
                    <a:pt x="1965" y="2752"/>
                  </a:cubicBezTo>
                  <a:cubicBezTo>
                    <a:pt x="2680" y="2752"/>
                    <a:pt x="3037" y="2073"/>
                    <a:pt x="2620" y="1549"/>
                  </a:cubicBezTo>
                  <a:cubicBezTo>
                    <a:pt x="2144" y="966"/>
                    <a:pt x="1525" y="490"/>
                    <a:pt x="930" y="49"/>
                  </a:cubicBezTo>
                  <a:cubicBezTo>
                    <a:pt x="885" y="16"/>
                    <a:pt x="813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8365033" y="885095"/>
              <a:ext cx="85338" cy="96984"/>
            </a:xfrm>
            <a:custGeom>
              <a:avLst/>
              <a:gdLst/>
              <a:ahLst/>
              <a:cxnLst/>
              <a:rect l="l" t="t" r="r" b="b"/>
              <a:pathLst>
                <a:path w="2704" h="3073" extrusionOk="0">
                  <a:moveTo>
                    <a:pt x="631" y="1"/>
                  </a:moveTo>
                  <a:cubicBezTo>
                    <a:pt x="576" y="1"/>
                    <a:pt x="531" y="11"/>
                    <a:pt x="500" y="36"/>
                  </a:cubicBezTo>
                  <a:cubicBezTo>
                    <a:pt x="274" y="203"/>
                    <a:pt x="0" y="691"/>
                    <a:pt x="96" y="822"/>
                  </a:cubicBezTo>
                  <a:cubicBezTo>
                    <a:pt x="596" y="1584"/>
                    <a:pt x="1131" y="2334"/>
                    <a:pt x="1786" y="2953"/>
                  </a:cubicBezTo>
                  <a:cubicBezTo>
                    <a:pt x="1874" y="3035"/>
                    <a:pt x="1975" y="3073"/>
                    <a:pt x="2076" y="3073"/>
                  </a:cubicBezTo>
                  <a:cubicBezTo>
                    <a:pt x="2385" y="3073"/>
                    <a:pt x="2703" y="2723"/>
                    <a:pt x="2703" y="2239"/>
                  </a:cubicBezTo>
                  <a:cubicBezTo>
                    <a:pt x="2620" y="2108"/>
                    <a:pt x="2536" y="1834"/>
                    <a:pt x="2370" y="1620"/>
                  </a:cubicBezTo>
                  <a:cubicBezTo>
                    <a:pt x="2013" y="1143"/>
                    <a:pt x="1655" y="667"/>
                    <a:pt x="1239" y="250"/>
                  </a:cubicBezTo>
                  <a:cubicBezTo>
                    <a:pt x="1101" y="122"/>
                    <a:pt x="815" y="1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7946055" y="450431"/>
              <a:ext cx="84202" cy="100992"/>
            </a:xfrm>
            <a:custGeom>
              <a:avLst/>
              <a:gdLst/>
              <a:ahLst/>
              <a:cxnLst/>
              <a:rect l="l" t="t" r="r" b="b"/>
              <a:pathLst>
                <a:path w="2668" h="3200" extrusionOk="0">
                  <a:moveTo>
                    <a:pt x="660" y="1"/>
                  </a:moveTo>
                  <a:cubicBezTo>
                    <a:pt x="461" y="1"/>
                    <a:pt x="207" y="70"/>
                    <a:pt x="108" y="188"/>
                  </a:cubicBezTo>
                  <a:cubicBezTo>
                    <a:pt x="1" y="343"/>
                    <a:pt x="1" y="700"/>
                    <a:pt x="108" y="879"/>
                  </a:cubicBezTo>
                  <a:cubicBezTo>
                    <a:pt x="418" y="1438"/>
                    <a:pt x="775" y="1974"/>
                    <a:pt x="1156" y="2498"/>
                  </a:cubicBezTo>
                  <a:cubicBezTo>
                    <a:pt x="1334" y="2748"/>
                    <a:pt x="1573" y="2986"/>
                    <a:pt x="1834" y="3129"/>
                  </a:cubicBezTo>
                  <a:cubicBezTo>
                    <a:pt x="1931" y="3178"/>
                    <a:pt x="2027" y="3200"/>
                    <a:pt x="2117" y="3200"/>
                  </a:cubicBezTo>
                  <a:cubicBezTo>
                    <a:pt x="2425" y="3200"/>
                    <a:pt x="2668" y="2938"/>
                    <a:pt x="2668" y="2570"/>
                  </a:cubicBezTo>
                  <a:cubicBezTo>
                    <a:pt x="2668" y="2058"/>
                    <a:pt x="1299" y="117"/>
                    <a:pt x="775" y="10"/>
                  </a:cubicBezTo>
                  <a:cubicBezTo>
                    <a:pt x="740" y="4"/>
                    <a:pt x="701" y="1"/>
                    <a:pt x="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8311667" y="1483076"/>
              <a:ext cx="88336" cy="82908"/>
            </a:xfrm>
            <a:custGeom>
              <a:avLst/>
              <a:gdLst/>
              <a:ahLst/>
              <a:cxnLst/>
              <a:rect l="l" t="t" r="r" b="b"/>
              <a:pathLst>
                <a:path w="2799" h="2627" extrusionOk="0">
                  <a:moveTo>
                    <a:pt x="698" y="0"/>
                  </a:moveTo>
                  <a:cubicBezTo>
                    <a:pt x="519" y="0"/>
                    <a:pt x="340" y="42"/>
                    <a:pt x="263" y="126"/>
                  </a:cubicBezTo>
                  <a:cubicBezTo>
                    <a:pt x="108" y="317"/>
                    <a:pt x="1" y="840"/>
                    <a:pt x="132" y="1007"/>
                  </a:cubicBezTo>
                  <a:cubicBezTo>
                    <a:pt x="596" y="1567"/>
                    <a:pt x="1120" y="2103"/>
                    <a:pt x="1715" y="2519"/>
                  </a:cubicBezTo>
                  <a:cubicBezTo>
                    <a:pt x="1823" y="2593"/>
                    <a:pt x="1939" y="2627"/>
                    <a:pt x="2053" y="2627"/>
                  </a:cubicBezTo>
                  <a:cubicBezTo>
                    <a:pt x="2419" y="2627"/>
                    <a:pt x="2771" y="2280"/>
                    <a:pt x="2799" y="1781"/>
                  </a:cubicBezTo>
                  <a:cubicBezTo>
                    <a:pt x="2751" y="1674"/>
                    <a:pt x="2692" y="1436"/>
                    <a:pt x="2549" y="1281"/>
                  </a:cubicBezTo>
                  <a:cubicBezTo>
                    <a:pt x="2084" y="864"/>
                    <a:pt x="1620" y="436"/>
                    <a:pt x="1096" y="90"/>
                  </a:cubicBezTo>
                  <a:cubicBezTo>
                    <a:pt x="1003" y="30"/>
                    <a:pt x="851" y="0"/>
                    <a:pt x="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8248548" y="1318717"/>
              <a:ext cx="89473" cy="91745"/>
            </a:xfrm>
            <a:custGeom>
              <a:avLst/>
              <a:gdLst/>
              <a:ahLst/>
              <a:cxnLst/>
              <a:rect l="l" t="t" r="r" b="b"/>
              <a:pathLst>
                <a:path w="2835" h="2907" extrusionOk="0">
                  <a:moveTo>
                    <a:pt x="215" y="0"/>
                  </a:moveTo>
                  <a:cubicBezTo>
                    <a:pt x="179" y="274"/>
                    <a:pt x="0" y="631"/>
                    <a:pt x="120" y="798"/>
                  </a:cubicBezTo>
                  <a:cubicBezTo>
                    <a:pt x="584" y="1488"/>
                    <a:pt x="1108" y="2167"/>
                    <a:pt x="1667" y="2786"/>
                  </a:cubicBezTo>
                  <a:cubicBezTo>
                    <a:pt x="1740" y="2866"/>
                    <a:pt x="1911" y="2906"/>
                    <a:pt x="2079" y="2906"/>
                  </a:cubicBezTo>
                  <a:cubicBezTo>
                    <a:pt x="2185" y="2906"/>
                    <a:pt x="2291" y="2890"/>
                    <a:pt x="2370" y="2858"/>
                  </a:cubicBezTo>
                  <a:cubicBezTo>
                    <a:pt x="2548" y="2786"/>
                    <a:pt x="2667" y="2536"/>
                    <a:pt x="2834" y="2322"/>
                  </a:cubicBezTo>
                  <a:cubicBezTo>
                    <a:pt x="2667" y="2036"/>
                    <a:pt x="2584" y="1774"/>
                    <a:pt x="2406" y="1584"/>
                  </a:cubicBezTo>
                  <a:cubicBezTo>
                    <a:pt x="1953" y="1096"/>
                    <a:pt x="1489" y="619"/>
                    <a:pt x="989" y="179"/>
                  </a:cubicBezTo>
                  <a:cubicBezTo>
                    <a:pt x="810" y="36"/>
                    <a:pt x="477" y="6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8582601" y="1071830"/>
              <a:ext cx="91713" cy="94743"/>
            </a:xfrm>
            <a:custGeom>
              <a:avLst/>
              <a:gdLst/>
              <a:ahLst/>
              <a:cxnLst/>
              <a:rect l="l" t="t" r="r" b="b"/>
              <a:pathLst>
                <a:path w="2906" h="3002" extrusionOk="0">
                  <a:moveTo>
                    <a:pt x="167" y="1"/>
                  </a:moveTo>
                  <a:cubicBezTo>
                    <a:pt x="131" y="239"/>
                    <a:pt x="0" y="548"/>
                    <a:pt x="107" y="679"/>
                  </a:cubicBezTo>
                  <a:cubicBezTo>
                    <a:pt x="631" y="1394"/>
                    <a:pt x="1191" y="2072"/>
                    <a:pt x="1762" y="2739"/>
                  </a:cubicBezTo>
                  <a:cubicBezTo>
                    <a:pt x="1857" y="2858"/>
                    <a:pt x="2072" y="2882"/>
                    <a:pt x="2322" y="3001"/>
                  </a:cubicBezTo>
                  <a:cubicBezTo>
                    <a:pt x="2500" y="2858"/>
                    <a:pt x="2786" y="2739"/>
                    <a:pt x="2846" y="2549"/>
                  </a:cubicBezTo>
                  <a:cubicBezTo>
                    <a:pt x="2905" y="2322"/>
                    <a:pt x="2834" y="1965"/>
                    <a:pt x="2679" y="1799"/>
                  </a:cubicBezTo>
                  <a:cubicBezTo>
                    <a:pt x="2119" y="1203"/>
                    <a:pt x="1500" y="632"/>
                    <a:pt x="869" y="108"/>
                  </a:cubicBezTo>
                  <a:cubicBezTo>
                    <a:pt x="758" y="13"/>
                    <a:pt x="589" y="7"/>
                    <a:pt x="418" y="7"/>
                  </a:cubicBezTo>
                  <a:cubicBezTo>
                    <a:pt x="396" y="7"/>
                    <a:pt x="375" y="7"/>
                    <a:pt x="354" y="7"/>
                  </a:cubicBezTo>
                  <a:cubicBezTo>
                    <a:pt x="290" y="7"/>
                    <a:pt x="226" y="7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7831464" y="777668"/>
              <a:ext cx="89189" cy="95627"/>
            </a:xfrm>
            <a:custGeom>
              <a:avLst/>
              <a:gdLst/>
              <a:ahLst/>
              <a:cxnLst/>
              <a:rect l="l" t="t" r="r" b="b"/>
              <a:pathLst>
                <a:path w="2826" h="3030" extrusionOk="0">
                  <a:moveTo>
                    <a:pt x="460" y="1"/>
                  </a:moveTo>
                  <a:cubicBezTo>
                    <a:pt x="389" y="1"/>
                    <a:pt x="320" y="9"/>
                    <a:pt x="262" y="23"/>
                  </a:cubicBezTo>
                  <a:cubicBezTo>
                    <a:pt x="155" y="47"/>
                    <a:pt x="1" y="392"/>
                    <a:pt x="48" y="511"/>
                  </a:cubicBezTo>
                  <a:cubicBezTo>
                    <a:pt x="405" y="1464"/>
                    <a:pt x="977" y="2321"/>
                    <a:pt x="1810" y="2916"/>
                  </a:cubicBezTo>
                  <a:cubicBezTo>
                    <a:pt x="1914" y="2994"/>
                    <a:pt x="2028" y="3029"/>
                    <a:pt x="2140" y="3029"/>
                  </a:cubicBezTo>
                  <a:cubicBezTo>
                    <a:pt x="2491" y="3029"/>
                    <a:pt x="2826" y="2686"/>
                    <a:pt x="2798" y="2226"/>
                  </a:cubicBezTo>
                  <a:cubicBezTo>
                    <a:pt x="2739" y="2118"/>
                    <a:pt x="2679" y="1904"/>
                    <a:pt x="2548" y="1773"/>
                  </a:cubicBezTo>
                  <a:cubicBezTo>
                    <a:pt x="2013" y="1214"/>
                    <a:pt x="1477" y="654"/>
                    <a:pt x="893" y="142"/>
                  </a:cubicBezTo>
                  <a:cubicBezTo>
                    <a:pt x="802" y="42"/>
                    <a:pt x="624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8045655" y="594246"/>
              <a:ext cx="90956" cy="110239"/>
            </a:xfrm>
            <a:custGeom>
              <a:avLst/>
              <a:gdLst/>
              <a:ahLst/>
              <a:cxnLst/>
              <a:rect l="l" t="t" r="r" b="b"/>
              <a:pathLst>
                <a:path w="2882" h="3493" extrusionOk="0">
                  <a:moveTo>
                    <a:pt x="36" y="1"/>
                  </a:moveTo>
                  <a:lnTo>
                    <a:pt x="36" y="1"/>
                  </a:lnTo>
                  <a:cubicBezTo>
                    <a:pt x="48" y="239"/>
                    <a:pt x="0" y="513"/>
                    <a:pt x="107" y="691"/>
                  </a:cubicBezTo>
                  <a:cubicBezTo>
                    <a:pt x="572" y="1465"/>
                    <a:pt x="1072" y="2215"/>
                    <a:pt x="1596" y="2954"/>
                  </a:cubicBezTo>
                  <a:cubicBezTo>
                    <a:pt x="1726" y="3156"/>
                    <a:pt x="1905" y="3335"/>
                    <a:pt x="2119" y="3430"/>
                  </a:cubicBezTo>
                  <a:cubicBezTo>
                    <a:pt x="2202" y="3472"/>
                    <a:pt x="2285" y="3492"/>
                    <a:pt x="2365" y="3492"/>
                  </a:cubicBezTo>
                  <a:cubicBezTo>
                    <a:pt x="2644" y="3492"/>
                    <a:pt x="2881" y="3250"/>
                    <a:pt x="2881" y="2870"/>
                  </a:cubicBezTo>
                  <a:cubicBezTo>
                    <a:pt x="2834" y="2763"/>
                    <a:pt x="2798" y="2561"/>
                    <a:pt x="2703" y="2442"/>
                  </a:cubicBezTo>
                  <a:cubicBezTo>
                    <a:pt x="2048" y="1668"/>
                    <a:pt x="1405" y="894"/>
                    <a:pt x="703" y="144"/>
                  </a:cubicBezTo>
                  <a:cubicBezTo>
                    <a:pt x="572" y="1"/>
                    <a:pt x="262" y="37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8332338" y="586546"/>
              <a:ext cx="64666" cy="110807"/>
            </a:xfrm>
            <a:custGeom>
              <a:avLst/>
              <a:gdLst/>
              <a:ahLst/>
              <a:cxnLst/>
              <a:rect l="l" t="t" r="r" b="b"/>
              <a:pathLst>
                <a:path w="2049" h="3511" extrusionOk="0">
                  <a:moveTo>
                    <a:pt x="470" y="0"/>
                  </a:moveTo>
                  <a:cubicBezTo>
                    <a:pt x="451" y="0"/>
                    <a:pt x="434" y="2"/>
                    <a:pt x="417" y="7"/>
                  </a:cubicBezTo>
                  <a:cubicBezTo>
                    <a:pt x="239" y="43"/>
                    <a:pt x="120" y="376"/>
                    <a:pt x="1" y="554"/>
                  </a:cubicBezTo>
                  <a:cubicBezTo>
                    <a:pt x="203" y="1388"/>
                    <a:pt x="358" y="2102"/>
                    <a:pt x="548" y="2817"/>
                  </a:cubicBezTo>
                  <a:cubicBezTo>
                    <a:pt x="644" y="3187"/>
                    <a:pt x="833" y="3511"/>
                    <a:pt x="1234" y="3511"/>
                  </a:cubicBezTo>
                  <a:cubicBezTo>
                    <a:pt x="1284" y="3511"/>
                    <a:pt x="1337" y="3506"/>
                    <a:pt x="1394" y="3495"/>
                  </a:cubicBezTo>
                  <a:cubicBezTo>
                    <a:pt x="1810" y="3436"/>
                    <a:pt x="2048" y="2948"/>
                    <a:pt x="1870" y="2424"/>
                  </a:cubicBezTo>
                  <a:cubicBezTo>
                    <a:pt x="1632" y="1733"/>
                    <a:pt x="1370" y="1031"/>
                    <a:pt x="1036" y="376"/>
                  </a:cubicBezTo>
                  <a:cubicBezTo>
                    <a:pt x="950" y="203"/>
                    <a:pt x="657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8393973" y="546592"/>
              <a:ext cx="74040" cy="97552"/>
            </a:xfrm>
            <a:custGeom>
              <a:avLst/>
              <a:gdLst/>
              <a:ahLst/>
              <a:cxnLst/>
              <a:rect l="l" t="t" r="r" b="b"/>
              <a:pathLst>
                <a:path w="2346" h="3091" extrusionOk="0">
                  <a:moveTo>
                    <a:pt x="509" y="1"/>
                  </a:moveTo>
                  <a:cubicBezTo>
                    <a:pt x="243" y="1"/>
                    <a:pt x="8" y="234"/>
                    <a:pt x="0" y="582"/>
                  </a:cubicBezTo>
                  <a:cubicBezTo>
                    <a:pt x="0" y="630"/>
                    <a:pt x="0" y="701"/>
                    <a:pt x="24" y="749"/>
                  </a:cubicBezTo>
                  <a:cubicBezTo>
                    <a:pt x="417" y="1475"/>
                    <a:pt x="774" y="2213"/>
                    <a:pt x="1227" y="2904"/>
                  </a:cubicBezTo>
                  <a:cubicBezTo>
                    <a:pt x="1307" y="3016"/>
                    <a:pt x="1577" y="3091"/>
                    <a:pt x="1792" y="3091"/>
                  </a:cubicBezTo>
                  <a:cubicBezTo>
                    <a:pt x="1895" y="3091"/>
                    <a:pt x="1986" y="3074"/>
                    <a:pt x="2036" y="3035"/>
                  </a:cubicBezTo>
                  <a:cubicBezTo>
                    <a:pt x="2227" y="2880"/>
                    <a:pt x="2346" y="2440"/>
                    <a:pt x="2286" y="2190"/>
                  </a:cubicBezTo>
                  <a:cubicBezTo>
                    <a:pt x="2203" y="1820"/>
                    <a:pt x="1929" y="1463"/>
                    <a:pt x="1703" y="1130"/>
                  </a:cubicBezTo>
                  <a:cubicBezTo>
                    <a:pt x="1453" y="773"/>
                    <a:pt x="1191" y="416"/>
                    <a:pt x="857" y="142"/>
                  </a:cubicBezTo>
                  <a:cubicBezTo>
                    <a:pt x="746" y="44"/>
                    <a:pt x="624" y="1"/>
                    <a:pt x="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8430423" y="217809"/>
              <a:ext cx="80794" cy="100392"/>
            </a:xfrm>
            <a:custGeom>
              <a:avLst/>
              <a:gdLst/>
              <a:ahLst/>
              <a:cxnLst/>
              <a:rect l="l" t="t" r="r" b="b"/>
              <a:pathLst>
                <a:path w="2560" h="3181" extrusionOk="0">
                  <a:moveTo>
                    <a:pt x="512" y="1"/>
                  </a:moveTo>
                  <a:cubicBezTo>
                    <a:pt x="366" y="1"/>
                    <a:pt x="227" y="26"/>
                    <a:pt x="131" y="94"/>
                  </a:cubicBezTo>
                  <a:cubicBezTo>
                    <a:pt x="12" y="189"/>
                    <a:pt x="0" y="547"/>
                    <a:pt x="72" y="737"/>
                  </a:cubicBezTo>
                  <a:cubicBezTo>
                    <a:pt x="250" y="1130"/>
                    <a:pt x="512" y="1511"/>
                    <a:pt x="750" y="1880"/>
                  </a:cubicBezTo>
                  <a:cubicBezTo>
                    <a:pt x="988" y="2249"/>
                    <a:pt x="1179" y="2654"/>
                    <a:pt x="1476" y="2975"/>
                  </a:cubicBezTo>
                  <a:cubicBezTo>
                    <a:pt x="1590" y="3108"/>
                    <a:pt x="1825" y="3180"/>
                    <a:pt x="2017" y="3180"/>
                  </a:cubicBezTo>
                  <a:cubicBezTo>
                    <a:pt x="2067" y="3180"/>
                    <a:pt x="2114" y="3176"/>
                    <a:pt x="2155" y="3166"/>
                  </a:cubicBezTo>
                  <a:cubicBezTo>
                    <a:pt x="2322" y="3130"/>
                    <a:pt x="2441" y="2856"/>
                    <a:pt x="2560" y="2725"/>
                  </a:cubicBezTo>
                  <a:cubicBezTo>
                    <a:pt x="2488" y="2523"/>
                    <a:pt x="2488" y="2404"/>
                    <a:pt x="2441" y="2309"/>
                  </a:cubicBezTo>
                  <a:cubicBezTo>
                    <a:pt x="2060" y="1654"/>
                    <a:pt x="1667" y="1011"/>
                    <a:pt x="1250" y="380"/>
                  </a:cubicBezTo>
                  <a:cubicBezTo>
                    <a:pt x="1167" y="225"/>
                    <a:pt x="1000" y="58"/>
                    <a:pt x="834" y="35"/>
                  </a:cubicBezTo>
                  <a:cubicBezTo>
                    <a:pt x="732" y="14"/>
                    <a:pt x="620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8707102" y="1295395"/>
              <a:ext cx="79941" cy="87863"/>
            </a:xfrm>
            <a:custGeom>
              <a:avLst/>
              <a:gdLst/>
              <a:ahLst/>
              <a:cxnLst/>
              <a:rect l="l" t="t" r="r" b="b"/>
              <a:pathLst>
                <a:path w="2533" h="2784" extrusionOk="0">
                  <a:moveTo>
                    <a:pt x="704" y="0"/>
                  </a:moveTo>
                  <a:cubicBezTo>
                    <a:pt x="294" y="0"/>
                    <a:pt x="1" y="372"/>
                    <a:pt x="198" y="799"/>
                  </a:cubicBezTo>
                  <a:cubicBezTo>
                    <a:pt x="508" y="1442"/>
                    <a:pt x="913" y="2049"/>
                    <a:pt x="1341" y="2620"/>
                  </a:cubicBezTo>
                  <a:cubicBezTo>
                    <a:pt x="1424" y="2728"/>
                    <a:pt x="1651" y="2784"/>
                    <a:pt x="1849" y="2784"/>
                  </a:cubicBezTo>
                  <a:cubicBezTo>
                    <a:pt x="1936" y="2784"/>
                    <a:pt x="2018" y="2773"/>
                    <a:pt x="2080" y="2751"/>
                  </a:cubicBezTo>
                  <a:cubicBezTo>
                    <a:pt x="2294" y="2680"/>
                    <a:pt x="2425" y="2382"/>
                    <a:pt x="2520" y="2275"/>
                  </a:cubicBezTo>
                  <a:cubicBezTo>
                    <a:pt x="2532" y="1584"/>
                    <a:pt x="1413" y="168"/>
                    <a:pt x="889" y="25"/>
                  </a:cubicBezTo>
                  <a:cubicBezTo>
                    <a:pt x="826" y="8"/>
                    <a:pt x="764" y="0"/>
                    <a:pt x="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8513077" y="1168495"/>
              <a:ext cx="72935" cy="92439"/>
            </a:xfrm>
            <a:custGeom>
              <a:avLst/>
              <a:gdLst/>
              <a:ahLst/>
              <a:cxnLst/>
              <a:rect l="l" t="t" r="r" b="b"/>
              <a:pathLst>
                <a:path w="2311" h="2929" extrusionOk="0">
                  <a:moveTo>
                    <a:pt x="488" y="0"/>
                  </a:moveTo>
                  <a:cubicBezTo>
                    <a:pt x="435" y="0"/>
                    <a:pt x="386" y="7"/>
                    <a:pt x="346" y="21"/>
                  </a:cubicBezTo>
                  <a:cubicBezTo>
                    <a:pt x="179" y="81"/>
                    <a:pt x="0" y="331"/>
                    <a:pt x="0" y="510"/>
                  </a:cubicBezTo>
                  <a:cubicBezTo>
                    <a:pt x="12" y="1474"/>
                    <a:pt x="512" y="2236"/>
                    <a:pt x="1191" y="2843"/>
                  </a:cubicBezTo>
                  <a:cubicBezTo>
                    <a:pt x="1255" y="2901"/>
                    <a:pt x="1381" y="2928"/>
                    <a:pt x="1515" y="2928"/>
                  </a:cubicBezTo>
                  <a:cubicBezTo>
                    <a:pt x="1657" y="2928"/>
                    <a:pt x="1808" y="2898"/>
                    <a:pt x="1905" y="2843"/>
                  </a:cubicBezTo>
                  <a:cubicBezTo>
                    <a:pt x="2096" y="2760"/>
                    <a:pt x="2203" y="2474"/>
                    <a:pt x="2310" y="2319"/>
                  </a:cubicBezTo>
                  <a:cubicBezTo>
                    <a:pt x="2263" y="2117"/>
                    <a:pt x="2263" y="1986"/>
                    <a:pt x="2191" y="1903"/>
                  </a:cubicBezTo>
                  <a:cubicBezTo>
                    <a:pt x="1786" y="1307"/>
                    <a:pt x="1370" y="712"/>
                    <a:pt x="929" y="164"/>
                  </a:cubicBezTo>
                  <a:cubicBezTo>
                    <a:pt x="848" y="65"/>
                    <a:pt x="651" y="0"/>
                    <a:pt x="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7653723" y="958722"/>
              <a:ext cx="87232" cy="91019"/>
            </a:xfrm>
            <a:custGeom>
              <a:avLst/>
              <a:gdLst/>
              <a:ahLst/>
              <a:cxnLst/>
              <a:rect l="l" t="t" r="r" b="b"/>
              <a:pathLst>
                <a:path w="2764" h="2884" extrusionOk="0">
                  <a:moveTo>
                    <a:pt x="639" y="1"/>
                  </a:moveTo>
                  <a:cubicBezTo>
                    <a:pt x="487" y="1"/>
                    <a:pt x="278" y="61"/>
                    <a:pt x="203" y="144"/>
                  </a:cubicBezTo>
                  <a:cubicBezTo>
                    <a:pt x="72" y="287"/>
                    <a:pt x="1" y="668"/>
                    <a:pt x="84" y="787"/>
                  </a:cubicBezTo>
                  <a:cubicBezTo>
                    <a:pt x="668" y="1489"/>
                    <a:pt x="1263" y="2168"/>
                    <a:pt x="1930" y="2763"/>
                  </a:cubicBezTo>
                  <a:cubicBezTo>
                    <a:pt x="2023" y="2846"/>
                    <a:pt x="2128" y="2883"/>
                    <a:pt x="2232" y="2883"/>
                  </a:cubicBezTo>
                  <a:cubicBezTo>
                    <a:pt x="2499" y="2883"/>
                    <a:pt x="2755" y="2640"/>
                    <a:pt x="2763" y="2323"/>
                  </a:cubicBezTo>
                  <a:cubicBezTo>
                    <a:pt x="2763" y="2275"/>
                    <a:pt x="2763" y="2204"/>
                    <a:pt x="2751" y="2168"/>
                  </a:cubicBezTo>
                  <a:cubicBezTo>
                    <a:pt x="2096" y="1454"/>
                    <a:pt x="1465" y="727"/>
                    <a:pt x="787" y="37"/>
                  </a:cubicBezTo>
                  <a:cubicBezTo>
                    <a:pt x="758" y="12"/>
                    <a:pt x="704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8792248" y="1007576"/>
              <a:ext cx="83097" cy="99193"/>
            </a:xfrm>
            <a:custGeom>
              <a:avLst/>
              <a:gdLst/>
              <a:ahLst/>
              <a:cxnLst/>
              <a:rect l="l" t="t" r="r" b="b"/>
              <a:pathLst>
                <a:path w="2633" h="3143" extrusionOk="0">
                  <a:moveTo>
                    <a:pt x="310" y="1"/>
                  </a:moveTo>
                  <a:cubicBezTo>
                    <a:pt x="215" y="239"/>
                    <a:pt x="1" y="548"/>
                    <a:pt x="84" y="691"/>
                  </a:cubicBezTo>
                  <a:cubicBezTo>
                    <a:pt x="513" y="1501"/>
                    <a:pt x="1013" y="2275"/>
                    <a:pt x="1525" y="3013"/>
                  </a:cubicBezTo>
                  <a:cubicBezTo>
                    <a:pt x="1593" y="3104"/>
                    <a:pt x="1773" y="3142"/>
                    <a:pt x="1950" y="3142"/>
                  </a:cubicBezTo>
                  <a:cubicBezTo>
                    <a:pt x="2050" y="3142"/>
                    <a:pt x="2150" y="3130"/>
                    <a:pt x="2227" y="3108"/>
                  </a:cubicBezTo>
                  <a:cubicBezTo>
                    <a:pt x="2394" y="3061"/>
                    <a:pt x="2477" y="2811"/>
                    <a:pt x="2632" y="2620"/>
                  </a:cubicBezTo>
                  <a:cubicBezTo>
                    <a:pt x="2477" y="2346"/>
                    <a:pt x="2382" y="2108"/>
                    <a:pt x="2227" y="1906"/>
                  </a:cubicBezTo>
                  <a:cubicBezTo>
                    <a:pt x="1811" y="1370"/>
                    <a:pt x="1394" y="834"/>
                    <a:pt x="929" y="322"/>
                  </a:cubicBezTo>
                  <a:cubicBezTo>
                    <a:pt x="787" y="156"/>
                    <a:pt x="513" y="96"/>
                    <a:pt x="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8849749" y="916338"/>
              <a:ext cx="78932" cy="83792"/>
            </a:xfrm>
            <a:custGeom>
              <a:avLst/>
              <a:gdLst/>
              <a:ahLst/>
              <a:cxnLst/>
              <a:rect l="l" t="t" r="r" b="b"/>
              <a:pathLst>
                <a:path w="2501" h="2655" extrusionOk="0">
                  <a:moveTo>
                    <a:pt x="550" y="1"/>
                  </a:moveTo>
                  <a:cubicBezTo>
                    <a:pt x="480" y="1"/>
                    <a:pt x="414" y="11"/>
                    <a:pt x="358" y="34"/>
                  </a:cubicBezTo>
                  <a:cubicBezTo>
                    <a:pt x="167" y="106"/>
                    <a:pt x="84" y="403"/>
                    <a:pt x="0" y="487"/>
                  </a:cubicBezTo>
                  <a:cubicBezTo>
                    <a:pt x="24" y="1249"/>
                    <a:pt x="1274" y="2630"/>
                    <a:pt x="1846" y="2654"/>
                  </a:cubicBezTo>
                  <a:cubicBezTo>
                    <a:pt x="1855" y="2654"/>
                    <a:pt x="1865" y="2654"/>
                    <a:pt x="1875" y="2654"/>
                  </a:cubicBezTo>
                  <a:cubicBezTo>
                    <a:pt x="2075" y="2654"/>
                    <a:pt x="2349" y="2539"/>
                    <a:pt x="2406" y="2392"/>
                  </a:cubicBezTo>
                  <a:cubicBezTo>
                    <a:pt x="2489" y="2201"/>
                    <a:pt x="2501" y="1856"/>
                    <a:pt x="2382" y="1701"/>
                  </a:cubicBezTo>
                  <a:cubicBezTo>
                    <a:pt x="1989" y="1165"/>
                    <a:pt x="1536" y="641"/>
                    <a:pt x="1048" y="165"/>
                  </a:cubicBezTo>
                  <a:cubicBezTo>
                    <a:pt x="936" y="71"/>
                    <a:pt x="731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8467600" y="816391"/>
              <a:ext cx="69937" cy="99603"/>
            </a:xfrm>
            <a:custGeom>
              <a:avLst/>
              <a:gdLst/>
              <a:ahLst/>
              <a:cxnLst/>
              <a:rect l="l" t="t" r="r" b="b"/>
              <a:pathLst>
                <a:path w="2216" h="3156" extrusionOk="0">
                  <a:moveTo>
                    <a:pt x="504" y="0"/>
                  </a:moveTo>
                  <a:cubicBezTo>
                    <a:pt x="477" y="0"/>
                    <a:pt x="452" y="4"/>
                    <a:pt x="429" y="10"/>
                  </a:cubicBezTo>
                  <a:cubicBezTo>
                    <a:pt x="263" y="58"/>
                    <a:pt x="144" y="320"/>
                    <a:pt x="1" y="499"/>
                  </a:cubicBezTo>
                  <a:cubicBezTo>
                    <a:pt x="310" y="1356"/>
                    <a:pt x="548" y="2142"/>
                    <a:pt x="894" y="2880"/>
                  </a:cubicBezTo>
                  <a:cubicBezTo>
                    <a:pt x="954" y="3030"/>
                    <a:pt x="1302" y="3155"/>
                    <a:pt x="1552" y="3155"/>
                  </a:cubicBezTo>
                  <a:cubicBezTo>
                    <a:pt x="1599" y="3155"/>
                    <a:pt x="1642" y="3151"/>
                    <a:pt x="1680" y="3142"/>
                  </a:cubicBezTo>
                  <a:cubicBezTo>
                    <a:pt x="2072" y="3047"/>
                    <a:pt x="2215" y="2642"/>
                    <a:pt x="2049" y="2285"/>
                  </a:cubicBezTo>
                  <a:cubicBezTo>
                    <a:pt x="1727" y="1582"/>
                    <a:pt x="1370" y="903"/>
                    <a:pt x="977" y="237"/>
                  </a:cubicBezTo>
                  <a:cubicBezTo>
                    <a:pt x="906" y="114"/>
                    <a:pt x="668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8858775" y="462550"/>
              <a:ext cx="71799" cy="93923"/>
            </a:xfrm>
            <a:custGeom>
              <a:avLst/>
              <a:gdLst/>
              <a:ahLst/>
              <a:cxnLst/>
              <a:rect l="l" t="t" r="r" b="b"/>
              <a:pathLst>
                <a:path w="2275" h="2976" extrusionOk="0">
                  <a:moveTo>
                    <a:pt x="474" y="1"/>
                  </a:moveTo>
                  <a:cubicBezTo>
                    <a:pt x="346" y="1"/>
                    <a:pt x="216" y="27"/>
                    <a:pt x="131" y="78"/>
                  </a:cubicBezTo>
                  <a:cubicBezTo>
                    <a:pt x="12" y="138"/>
                    <a:pt x="0" y="495"/>
                    <a:pt x="48" y="697"/>
                  </a:cubicBezTo>
                  <a:cubicBezTo>
                    <a:pt x="95" y="959"/>
                    <a:pt x="226" y="1174"/>
                    <a:pt x="345" y="1412"/>
                  </a:cubicBezTo>
                  <a:cubicBezTo>
                    <a:pt x="548" y="1864"/>
                    <a:pt x="750" y="2340"/>
                    <a:pt x="1024" y="2745"/>
                  </a:cubicBezTo>
                  <a:cubicBezTo>
                    <a:pt x="1122" y="2872"/>
                    <a:pt x="1404" y="2975"/>
                    <a:pt x="1614" y="2975"/>
                  </a:cubicBezTo>
                  <a:cubicBezTo>
                    <a:pt x="1660" y="2975"/>
                    <a:pt x="1702" y="2970"/>
                    <a:pt x="1739" y="2959"/>
                  </a:cubicBezTo>
                  <a:cubicBezTo>
                    <a:pt x="1941" y="2900"/>
                    <a:pt x="2084" y="2602"/>
                    <a:pt x="2274" y="2388"/>
                  </a:cubicBezTo>
                  <a:cubicBezTo>
                    <a:pt x="2012" y="1912"/>
                    <a:pt x="1822" y="1495"/>
                    <a:pt x="1596" y="1102"/>
                  </a:cubicBezTo>
                  <a:cubicBezTo>
                    <a:pt x="1369" y="745"/>
                    <a:pt x="1131" y="388"/>
                    <a:pt x="822" y="102"/>
                  </a:cubicBezTo>
                  <a:cubicBezTo>
                    <a:pt x="753" y="33"/>
                    <a:pt x="615" y="1"/>
                    <a:pt x="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8575437" y="948686"/>
              <a:ext cx="90230" cy="84612"/>
            </a:xfrm>
            <a:custGeom>
              <a:avLst/>
              <a:gdLst/>
              <a:ahLst/>
              <a:cxnLst/>
              <a:rect l="l" t="t" r="r" b="b"/>
              <a:pathLst>
                <a:path w="2859" h="2681" extrusionOk="0">
                  <a:moveTo>
                    <a:pt x="479" y="1"/>
                  </a:moveTo>
                  <a:cubicBezTo>
                    <a:pt x="221" y="1"/>
                    <a:pt x="1" y="231"/>
                    <a:pt x="1" y="569"/>
                  </a:cubicBezTo>
                  <a:cubicBezTo>
                    <a:pt x="25" y="617"/>
                    <a:pt x="1" y="688"/>
                    <a:pt x="49" y="759"/>
                  </a:cubicBezTo>
                  <a:cubicBezTo>
                    <a:pt x="501" y="1688"/>
                    <a:pt x="1299" y="2236"/>
                    <a:pt x="2180" y="2664"/>
                  </a:cubicBezTo>
                  <a:cubicBezTo>
                    <a:pt x="2200" y="2676"/>
                    <a:pt x="2226" y="2681"/>
                    <a:pt x="2256" y="2681"/>
                  </a:cubicBezTo>
                  <a:cubicBezTo>
                    <a:pt x="2416" y="2681"/>
                    <a:pt x="2683" y="2533"/>
                    <a:pt x="2763" y="2403"/>
                  </a:cubicBezTo>
                  <a:cubicBezTo>
                    <a:pt x="2858" y="2248"/>
                    <a:pt x="2835" y="1879"/>
                    <a:pt x="2716" y="1760"/>
                  </a:cubicBezTo>
                  <a:cubicBezTo>
                    <a:pt x="2108" y="1176"/>
                    <a:pt x="1453" y="617"/>
                    <a:pt x="775" y="105"/>
                  </a:cubicBezTo>
                  <a:cubicBezTo>
                    <a:pt x="677" y="33"/>
                    <a:pt x="575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862928" y="1295963"/>
              <a:ext cx="86569" cy="73125"/>
            </a:xfrm>
            <a:custGeom>
              <a:avLst/>
              <a:gdLst/>
              <a:ahLst/>
              <a:cxnLst/>
              <a:rect l="l" t="t" r="r" b="b"/>
              <a:pathLst>
                <a:path w="2743" h="2317" extrusionOk="0">
                  <a:moveTo>
                    <a:pt x="599" y="1"/>
                  </a:moveTo>
                  <a:cubicBezTo>
                    <a:pt x="252" y="1"/>
                    <a:pt x="0" y="387"/>
                    <a:pt x="99" y="781"/>
                  </a:cubicBezTo>
                  <a:cubicBezTo>
                    <a:pt x="217" y="1266"/>
                    <a:pt x="1584" y="2317"/>
                    <a:pt x="2208" y="2317"/>
                  </a:cubicBezTo>
                  <a:cubicBezTo>
                    <a:pt x="2211" y="2317"/>
                    <a:pt x="2215" y="2317"/>
                    <a:pt x="2218" y="2317"/>
                  </a:cubicBezTo>
                  <a:cubicBezTo>
                    <a:pt x="2325" y="2245"/>
                    <a:pt x="2611" y="2138"/>
                    <a:pt x="2671" y="1959"/>
                  </a:cubicBezTo>
                  <a:cubicBezTo>
                    <a:pt x="2742" y="1721"/>
                    <a:pt x="2742" y="1305"/>
                    <a:pt x="2611" y="1197"/>
                  </a:cubicBezTo>
                  <a:cubicBezTo>
                    <a:pt x="2063" y="769"/>
                    <a:pt x="1468" y="352"/>
                    <a:pt x="825" y="54"/>
                  </a:cubicBezTo>
                  <a:cubicBezTo>
                    <a:pt x="747" y="17"/>
                    <a:pt x="671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8183158" y="530528"/>
              <a:ext cx="78584" cy="102696"/>
            </a:xfrm>
            <a:custGeom>
              <a:avLst/>
              <a:gdLst/>
              <a:ahLst/>
              <a:cxnLst/>
              <a:rect l="l" t="t" r="r" b="b"/>
              <a:pathLst>
                <a:path w="2490" h="3254" extrusionOk="0">
                  <a:moveTo>
                    <a:pt x="416" y="1"/>
                  </a:moveTo>
                  <a:cubicBezTo>
                    <a:pt x="286" y="1"/>
                    <a:pt x="143" y="45"/>
                    <a:pt x="108" y="115"/>
                  </a:cubicBezTo>
                  <a:cubicBezTo>
                    <a:pt x="36" y="258"/>
                    <a:pt x="1" y="508"/>
                    <a:pt x="84" y="663"/>
                  </a:cubicBezTo>
                  <a:cubicBezTo>
                    <a:pt x="322" y="1139"/>
                    <a:pt x="632" y="1579"/>
                    <a:pt x="894" y="2044"/>
                  </a:cubicBezTo>
                  <a:cubicBezTo>
                    <a:pt x="1096" y="2377"/>
                    <a:pt x="1227" y="2758"/>
                    <a:pt x="1477" y="3044"/>
                  </a:cubicBezTo>
                  <a:cubicBezTo>
                    <a:pt x="1600" y="3166"/>
                    <a:pt x="1853" y="3254"/>
                    <a:pt x="2058" y="3254"/>
                  </a:cubicBezTo>
                  <a:cubicBezTo>
                    <a:pt x="2092" y="3254"/>
                    <a:pt x="2125" y="3251"/>
                    <a:pt x="2156" y="3246"/>
                  </a:cubicBezTo>
                  <a:cubicBezTo>
                    <a:pt x="2299" y="3234"/>
                    <a:pt x="2418" y="2972"/>
                    <a:pt x="2477" y="2889"/>
                  </a:cubicBezTo>
                  <a:cubicBezTo>
                    <a:pt x="2489" y="2199"/>
                    <a:pt x="1084" y="151"/>
                    <a:pt x="548" y="20"/>
                  </a:cubicBezTo>
                  <a:cubicBezTo>
                    <a:pt x="510" y="7"/>
                    <a:pt x="46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8909490" y="780792"/>
              <a:ext cx="76312" cy="103959"/>
            </a:xfrm>
            <a:custGeom>
              <a:avLst/>
              <a:gdLst/>
              <a:ahLst/>
              <a:cxnLst/>
              <a:rect l="l" t="t" r="r" b="b"/>
              <a:pathLst>
                <a:path w="2418" h="3294" extrusionOk="0">
                  <a:moveTo>
                    <a:pt x="422" y="0"/>
                  </a:moveTo>
                  <a:cubicBezTo>
                    <a:pt x="302" y="0"/>
                    <a:pt x="161" y="42"/>
                    <a:pt x="108" y="103"/>
                  </a:cubicBezTo>
                  <a:cubicBezTo>
                    <a:pt x="12" y="186"/>
                    <a:pt x="1" y="460"/>
                    <a:pt x="60" y="591"/>
                  </a:cubicBezTo>
                  <a:cubicBezTo>
                    <a:pt x="274" y="1067"/>
                    <a:pt x="536" y="1543"/>
                    <a:pt x="774" y="2019"/>
                  </a:cubicBezTo>
                  <a:cubicBezTo>
                    <a:pt x="953" y="2389"/>
                    <a:pt x="1084" y="2781"/>
                    <a:pt x="1346" y="3091"/>
                  </a:cubicBezTo>
                  <a:cubicBezTo>
                    <a:pt x="1444" y="3209"/>
                    <a:pt x="1687" y="3294"/>
                    <a:pt x="1883" y="3294"/>
                  </a:cubicBezTo>
                  <a:cubicBezTo>
                    <a:pt x="1925" y="3294"/>
                    <a:pt x="1965" y="3290"/>
                    <a:pt x="2001" y="3282"/>
                  </a:cubicBezTo>
                  <a:cubicBezTo>
                    <a:pt x="2179" y="3234"/>
                    <a:pt x="2275" y="2960"/>
                    <a:pt x="2418" y="2781"/>
                  </a:cubicBezTo>
                  <a:cubicBezTo>
                    <a:pt x="1941" y="1710"/>
                    <a:pt x="1477" y="722"/>
                    <a:pt x="584" y="43"/>
                  </a:cubicBezTo>
                  <a:cubicBezTo>
                    <a:pt x="550" y="13"/>
                    <a:pt x="489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8345119" y="994258"/>
              <a:ext cx="75933" cy="89914"/>
            </a:xfrm>
            <a:custGeom>
              <a:avLst/>
              <a:gdLst/>
              <a:ahLst/>
              <a:cxnLst/>
              <a:rect l="l" t="t" r="r" b="b"/>
              <a:pathLst>
                <a:path w="2406" h="2849" extrusionOk="0">
                  <a:moveTo>
                    <a:pt x="646" y="0"/>
                  </a:moveTo>
                  <a:cubicBezTo>
                    <a:pt x="468" y="0"/>
                    <a:pt x="274" y="50"/>
                    <a:pt x="155" y="149"/>
                  </a:cubicBezTo>
                  <a:cubicBezTo>
                    <a:pt x="36" y="256"/>
                    <a:pt x="0" y="554"/>
                    <a:pt x="72" y="697"/>
                  </a:cubicBezTo>
                  <a:cubicBezTo>
                    <a:pt x="358" y="1340"/>
                    <a:pt x="667" y="1971"/>
                    <a:pt x="1036" y="2566"/>
                  </a:cubicBezTo>
                  <a:cubicBezTo>
                    <a:pt x="1140" y="2721"/>
                    <a:pt x="1422" y="2849"/>
                    <a:pt x="1635" y="2849"/>
                  </a:cubicBezTo>
                  <a:cubicBezTo>
                    <a:pt x="1668" y="2849"/>
                    <a:pt x="1698" y="2846"/>
                    <a:pt x="1727" y="2840"/>
                  </a:cubicBezTo>
                  <a:cubicBezTo>
                    <a:pt x="1941" y="2780"/>
                    <a:pt x="2120" y="2483"/>
                    <a:pt x="2405" y="2221"/>
                  </a:cubicBezTo>
                  <a:cubicBezTo>
                    <a:pt x="1965" y="1494"/>
                    <a:pt x="1572" y="851"/>
                    <a:pt x="1167" y="256"/>
                  </a:cubicBezTo>
                  <a:cubicBezTo>
                    <a:pt x="1084" y="125"/>
                    <a:pt x="905" y="18"/>
                    <a:pt x="750" y="6"/>
                  </a:cubicBezTo>
                  <a:cubicBezTo>
                    <a:pt x="717" y="2"/>
                    <a:pt x="682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8645719" y="898002"/>
              <a:ext cx="84960" cy="91019"/>
            </a:xfrm>
            <a:custGeom>
              <a:avLst/>
              <a:gdLst/>
              <a:ahLst/>
              <a:cxnLst/>
              <a:rect l="l" t="t" r="r" b="b"/>
              <a:pathLst>
                <a:path w="2692" h="2884" extrusionOk="0">
                  <a:moveTo>
                    <a:pt x="314" y="0"/>
                  </a:moveTo>
                  <a:cubicBezTo>
                    <a:pt x="279" y="0"/>
                    <a:pt x="252" y="6"/>
                    <a:pt x="238" y="20"/>
                  </a:cubicBezTo>
                  <a:cubicBezTo>
                    <a:pt x="96" y="151"/>
                    <a:pt x="0" y="413"/>
                    <a:pt x="36" y="580"/>
                  </a:cubicBezTo>
                  <a:cubicBezTo>
                    <a:pt x="262" y="1520"/>
                    <a:pt x="893" y="2199"/>
                    <a:pt x="1608" y="2794"/>
                  </a:cubicBezTo>
                  <a:cubicBezTo>
                    <a:pt x="1684" y="2857"/>
                    <a:pt x="1813" y="2884"/>
                    <a:pt x="1947" y="2884"/>
                  </a:cubicBezTo>
                  <a:cubicBezTo>
                    <a:pt x="2065" y="2884"/>
                    <a:pt x="2185" y="2863"/>
                    <a:pt x="2274" y="2830"/>
                  </a:cubicBezTo>
                  <a:cubicBezTo>
                    <a:pt x="2441" y="2770"/>
                    <a:pt x="2524" y="2520"/>
                    <a:pt x="2691" y="2306"/>
                  </a:cubicBezTo>
                  <a:cubicBezTo>
                    <a:pt x="2501" y="2044"/>
                    <a:pt x="2358" y="1782"/>
                    <a:pt x="2179" y="1603"/>
                  </a:cubicBezTo>
                  <a:cubicBezTo>
                    <a:pt x="1727" y="1115"/>
                    <a:pt x="1251" y="627"/>
                    <a:pt x="739" y="163"/>
                  </a:cubicBezTo>
                  <a:cubicBezTo>
                    <a:pt x="647" y="71"/>
                    <a:pt x="434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8122817" y="893269"/>
              <a:ext cx="75050" cy="91114"/>
            </a:xfrm>
            <a:custGeom>
              <a:avLst/>
              <a:gdLst/>
              <a:ahLst/>
              <a:cxnLst/>
              <a:rect l="l" t="t" r="r" b="b"/>
              <a:pathLst>
                <a:path w="2378" h="2887" extrusionOk="0">
                  <a:moveTo>
                    <a:pt x="520" y="0"/>
                  </a:moveTo>
                  <a:cubicBezTo>
                    <a:pt x="242" y="0"/>
                    <a:pt x="0" y="243"/>
                    <a:pt x="115" y="503"/>
                  </a:cubicBezTo>
                  <a:cubicBezTo>
                    <a:pt x="460" y="1277"/>
                    <a:pt x="877" y="2027"/>
                    <a:pt x="1329" y="2742"/>
                  </a:cubicBezTo>
                  <a:cubicBezTo>
                    <a:pt x="1389" y="2835"/>
                    <a:pt x="1600" y="2886"/>
                    <a:pt x="1793" y="2886"/>
                  </a:cubicBezTo>
                  <a:cubicBezTo>
                    <a:pt x="1871" y="2886"/>
                    <a:pt x="1947" y="2878"/>
                    <a:pt x="2008" y="2861"/>
                  </a:cubicBezTo>
                  <a:cubicBezTo>
                    <a:pt x="2187" y="2801"/>
                    <a:pt x="2306" y="2527"/>
                    <a:pt x="2365" y="2444"/>
                  </a:cubicBezTo>
                  <a:cubicBezTo>
                    <a:pt x="2377" y="1753"/>
                    <a:pt x="1151" y="134"/>
                    <a:pt x="639" y="15"/>
                  </a:cubicBezTo>
                  <a:cubicBezTo>
                    <a:pt x="599" y="5"/>
                    <a:pt x="559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8107258" y="1206303"/>
              <a:ext cx="68801" cy="91934"/>
            </a:xfrm>
            <a:custGeom>
              <a:avLst/>
              <a:gdLst/>
              <a:ahLst/>
              <a:cxnLst/>
              <a:rect l="l" t="t" r="r" b="b"/>
              <a:pathLst>
                <a:path w="2180" h="2913" extrusionOk="0">
                  <a:moveTo>
                    <a:pt x="536" y="0"/>
                  </a:moveTo>
                  <a:cubicBezTo>
                    <a:pt x="429" y="0"/>
                    <a:pt x="324" y="18"/>
                    <a:pt x="239" y="50"/>
                  </a:cubicBezTo>
                  <a:cubicBezTo>
                    <a:pt x="132" y="86"/>
                    <a:pt x="1" y="383"/>
                    <a:pt x="48" y="502"/>
                  </a:cubicBezTo>
                  <a:cubicBezTo>
                    <a:pt x="358" y="1240"/>
                    <a:pt x="703" y="1991"/>
                    <a:pt x="1084" y="2693"/>
                  </a:cubicBezTo>
                  <a:cubicBezTo>
                    <a:pt x="1152" y="2818"/>
                    <a:pt x="1421" y="2912"/>
                    <a:pt x="1616" y="2912"/>
                  </a:cubicBezTo>
                  <a:cubicBezTo>
                    <a:pt x="1663" y="2912"/>
                    <a:pt x="1705" y="2907"/>
                    <a:pt x="1739" y="2895"/>
                  </a:cubicBezTo>
                  <a:cubicBezTo>
                    <a:pt x="1953" y="2836"/>
                    <a:pt x="2084" y="2550"/>
                    <a:pt x="2180" y="2455"/>
                  </a:cubicBezTo>
                  <a:cubicBezTo>
                    <a:pt x="2180" y="1836"/>
                    <a:pt x="1298" y="276"/>
                    <a:pt x="906" y="86"/>
                  </a:cubicBezTo>
                  <a:cubicBezTo>
                    <a:pt x="801" y="27"/>
                    <a:pt x="667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8928647" y="405144"/>
              <a:ext cx="82340" cy="92187"/>
            </a:xfrm>
            <a:custGeom>
              <a:avLst/>
              <a:gdLst/>
              <a:ahLst/>
              <a:cxnLst/>
              <a:rect l="l" t="t" r="r" b="b"/>
              <a:pathLst>
                <a:path w="2609" h="2921" extrusionOk="0">
                  <a:moveTo>
                    <a:pt x="641" y="1"/>
                  </a:moveTo>
                  <a:cubicBezTo>
                    <a:pt x="626" y="1"/>
                    <a:pt x="611" y="2"/>
                    <a:pt x="596" y="4"/>
                  </a:cubicBezTo>
                  <a:cubicBezTo>
                    <a:pt x="215" y="52"/>
                    <a:pt x="1" y="302"/>
                    <a:pt x="203" y="611"/>
                  </a:cubicBezTo>
                  <a:cubicBezTo>
                    <a:pt x="632" y="1361"/>
                    <a:pt x="1132" y="2076"/>
                    <a:pt x="1656" y="2778"/>
                  </a:cubicBezTo>
                  <a:cubicBezTo>
                    <a:pt x="1734" y="2865"/>
                    <a:pt x="1927" y="2921"/>
                    <a:pt x="2091" y="2921"/>
                  </a:cubicBezTo>
                  <a:cubicBezTo>
                    <a:pt x="2151" y="2921"/>
                    <a:pt x="2206" y="2913"/>
                    <a:pt x="2251" y="2897"/>
                  </a:cubicBezTo>
                  <a:cubicBezTo>
                    <a:pt x="2418" y="2850"/>
                    <a:pt x="2525" y="2600"/>
                    <a:pt x="2596" y="2516"/>
                  </a:cubicBezTo>
                  <a:cubicBezTo>
                    <a:pt x="2608" y="1778"/>
                    <a:pt x="1406" y="183"/>
                    <a:pt x="822" y="40"/>
                  </a:cubicBezTo>
                  <a:cubicBezTo>
                    <a:pt x="764" y="20"/>
                    <a:pt x="706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997906" y="758133"/>
              <a:ext cx="86096" cy="92786"/>
            </a:xfrm>
            <a:custGeom>
              <a:avLst/>
              <a:gdLst/>
              <a:ahLst/>
              <a:cxnLst/>
              <a:rect l="l" t="t" r="r" b="b"/>
              <a:pathLst>
                <a:path w="2728" h="2940" extrusionOk="0">
                  <a:moveTo>
                    <a:pt x="414" y="1"/>
                  </a:moveTo>
                  <a:cubicBezTo>
                    <a:pt x="314" y="1"/>
                    <a:pt x="217" y="47"/>
                    <a:pt x="132" y="166"/>
                  </a:cubicBezTo>
                  <a:cubicBezTo>
                    <a:pt x="1" y="344"/>
                    <a:pt x="61" y="773"/>
                    <a:pt x="203" y="975"/>
                  </a:cubicBezTo>
                  <a:cubicBezTo>
                    <a:pt x="596" y="1511"/>
                    <a:pt x="1037" y="2011"/>
                    <a:pt x="1501" y="2499"/>
                  </a:cubicBezTo>
                  <a:cubicBezTo>
                    <a:pt x="1668" y="2678"/>
                    <a:pt x="1918" y="2785"/>
                    <a:pt x="2192" y="2940"/>
                  </a:cubicBezTo>
                  <a:cubicBezTo>
                    <a:pt x="2382" y="2797"/>
                    <a:pt x="2632" y="2678"/>
                    <a:pt x="2680" y="2523"/>
                  </a:cubicBezTo>
                  <a:cubicBezTo>
                    <a:pt x="2728" y="2309"/>
                    <a:pt x="2680" y="1975"/>
                    <a:pt x="2525" y="1833"/>
                  </a:cubicBezTo>
                  <a:cubicBezTo>
                    <a:pt x="2037" y="1297"/>
                    <a:pt x="1489" y="797"/>
                    <a:pt x="942" y="297"/>
                  </a:cubicBezTo>
                  <a:cubicBezTo>
                    <a:pt x="788" y="151"/>
                    <a:pt x="596" y="1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8358374" y="1234138"/>
              <a:ext cx="84107" cy="89914"/>
            </a:xfrm>
            <a:custGeom>
              <a:avLst/>
              <a:gdLst/>
              <a:ahLst/>
              <a:cxnLst/>
              <a:rect l="l" t="t" r="r" b="b"/>
              <a:pathLst>
                <a:path w="2665" h="2849" extrusionOk="0">
                  <a:moveTo>
                    <a:pt x="435" y="1"/>
                  </a:moveTo>
                  <a:cubicBezTo>
                    <a:pt x="210" y="1"/>
                    <a:pt x="0" y="225"/>
                    <a:pt x="9" y="513"/>
                  </a:cubicBezTo>
                  <a:cubicBezTo>
                    <a:pt x="21" y="978"/>
                    <a:pt x="1497" y="2763"/>
                    <a:pt x="1962" y="2847"/>
                  </a:cubicBezTo>
                  <a:cubicBezTo>
                    <a:pt x="1977" y="2848"/>
                    <a:pt x="1992" y="2848"/>
                    <a:pt x="2008" y="2848"/>
                  </a:cubicBezTo>
                  <a:cubicBezTo>
                    <a:pt x="2183" y="2848"/>
                    <a:pt x="2410" y="2789"/>
                    <a:pt x="2497" y="2680"/>
                  </a:cubicBezTo>
                  <a:cubicBezTo>
                    <a:pt x="2593" y="2537"/>
                    <a:pt x="2664" y="2192"/>
                    <a:pt x="2581" y="2085"/>
                  </a:cubicBezTo>
                  <a:cubicBezTo>
                    <a:pt x="1985" y="1394"/>
                    <a:pt x="1366" y="704"/>
                    <a:pt x="676" y="96"/>
                  </a:cubicBezTo>
                  <a:cubicBezTo>
                    <a:pt x="600" y="30"/>
                    <a:pt x="516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8554419" y="331233"/>
              <a:ext cx="84581" cy="97047"/>
            </a:xfrm>
            <a:custGeom>
              <a:avLst/>
              <a:gdLst/>
              <a:ahLst/>
              <a:cxnLst/>
              <a:rect l="l" t="t" r="r" b="b"/>
              <a:pathLst>
                <a:path w="2680" h="3075" extrusionOk="0">
                  <a:moveTo>
                    <a:pt x="449" y="0"/>
                  </a:moveTo>
                  <a:cubicBezTo>
                    <a:pt x="320" y="0"/>
                    <a:pt x="146" y="44"/>
                    <a:pt x="0" y="60"/>
                  </a:cubicBezTo>
                  <a:cubicBezTo>
                    <a:pt x="48" y="227"/>
                    <a:pt x="36" y="441"/>
                    <a:pt x="119" y="584"/>
                  </a:cubicBezTo>
                  <a:cubicBezTo>
                    <a:pt x="488" y="1215"/>
                    <a:pt x="905" y="1822"/>
                    <a:pt x="1310" y="2441"/>
                  </a:cubicBezTo>
                  <a:cubicBezTo>
                    <a:pt x="1429" y="2632"/>
                    <a:pt x="1560" y="2858"/>
                    <a:pt x="1738" y="2989"/>
                  </a:cubicBezTo>
                  <a:cubicBezTo>
                    <a:pt x="1828" y="3041"/>
                    <a:pt x="1965" y="3075"/>
                    <a:pt x="2093" y="3075"/>
                  </a:cubicBezTo>
                  <a:cubicBezTo>
                    <a:pt x="2168" y="3075"/>
                    <a:pt x="2241" y="3063"/>
                    <a:pt x="2298" y="3037"/>
                  </a:cubicBezTo>
                  <a:cubicBezTo>
                    <a:pt x="2477" y="2953"/>
                    <a:pt x="2560" y="2739"/>
                    <a:pt x="2679" y="2584"/>
                  </a:cubicBezTo>
                  <a:cubicBezTo>
                    <a:pt x="2596" y="2382"/>
                    <a:pt x="2560" y="2215"/>
                    <a:pt x="2477" y="2108"/>
                  </a:cubicBezTo>
                  <a:cubicBezTo>
                    <a:pt x="1858" y="1406"/>
                    <a:pt x="1250" y="715"/>
                    <a:pt x="595" y="36"/>
                  </a:cubicBezTo>
                  <a:cubicBezTo>
                    <a:pt x="561" y="10"/>
                    <a:pt x="510" y="0"/>
                    <a:pt x="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8717863" y="345655"/>
              <a:ext cx="71799" cy="91556"/>
            </a:xfrm>
            <a:custGeom>
              <a:avLst/>
              <a:gdLst/>
              <a:ahLst/>
              <a:cxnLst/>
              <a:rect l="l" t="t" r="r" b="b"/>
              <a:pathLst>
                <a:path w="2275" h="2901" extrusionOk="0">
                  <a:moveTo>
                    <a:pt x="397" y="1"/>
                  </a:moveTo>
                  <a:cubicBezTo>
                    <a:pt x="285" y="1"/>
                    <a:pt x="186" y="18"/>
                    <a:pt x="119" y="79"/>
                  </a:cubicBezTo>
                  <a:cubicBezTo>
                    <a:pt x="0" y="175"/>
                    <a:pt x="0" y="579"/>
                    <a:pt x="96" y="794"/>
                  </a:cubicBezTo>
                  <a:cubicBezTo>
                    <a:pt x="310" y="1330"/>
                    <a:pt x="619" y="1830"/>
                    <a:pt x="905" y="2353"/>
                  </a:cubicBezTo>
                  <a:cubicBezTo>
                    <a:pt x="989" y="2496"/>
                    <a:pt x="1072" y="2663"/>
                    <a:pt x="1203" y="2734"/>
                  </a:cubicBezTo>
                  <a:cubicBezTo>
                    <a:pt x="1341" y="2817"/>
                    <a:pt x="1537" y="2900"/>
                    <a:pt x="1684" y="2900"/>
                  </a:cubicBezTo>
                  <a:cubicBezTo>
                    <a:pt x="1727" y="2900"/>
                    <a:pt x="1766" y="2893"/>
                    <a:pt x="1798" y="2877"/>
                  </a:cubicBezTo>
                  <a:cubicBezTo>
                    <a:pt x="1977" y="2794"/>
                    <a:pt x="2084" y="2532"/>
                    <a:pt x="2274" y="2258"/>
                  </a:cubicBezTo>
                  <a:cubicBezTo>
                    <a:pt x="1846" y="1532"/>
                    <a:pt x="1429" y="818"/>
                    <a:pt x="1000" y="115"/>
                  </a:cubicBezTo>
                  <a:cubicBezTo>
                    <a:pt x="965" y="79"/>
                    <a:pt x="905" y="32"/>
                    <a:pt x="870" y="32"/>
                  </a:cubicBezTo>
                  <a:cubicBezTo>
                    <a:pt x="720" y="32"/>
                    <a:pt x="547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8706597" y="613024"/>
              <a:ext cx="74797" cy="101876"/>
            </a:xfrm>
            <a:custGeom>
              <a:avLst/>
              <a:gdLst/>
              <a:ahLst/>
              <a:cxnLst/>
              <a:rect l="l" t="t" r="r" b="b"/>
              <a:pathLst>
                <a:path w="2370" h="3228" extrusionOk="0">
                  <a:moveTo>
                    <a:pt x="373" y="0"/>
                  </a:moveTo>
                  <a:cubicBezTo>
                    <a:pt x="316" y="0"/>
                    <a:pt x="261" y="8"/>
                    <a:pt x="214" y="25"/>
                  </a:cubicBezTo>
                  <a:cubicBezTo>
                    <a:pt x="119" y="73"/>
                    <a:pt x="0" y="311"/>
                    <a:pt x="36" y="382"/>
                  </a:cubicBezTo>
                  <a:cubicBezTo>
                    <a:pt x="465" y="1311"/>
                    <a:pt x="929" y="2228"/>
                    <a:pt x="1417" y="3121"/>
                  </a:cubicBezTo>
                  <a:cubicBezTo>
                    <a:pt x="1454" y="3194"/>
                    <a:pt x="1605" y="3227"/>
                    <a:pt x="1757" y="3227"/>
                  </a:cubicBezTo>
                  <a:cubicBezTo>
                    <a:pt x="1851" y="3227"/>
                    <a:pt x="1944" y="3215"/>
                    <a:pt x="2012" y="3192"/>
                  </a:cubicBezTo>
                  <a:cubicBezTo>
                    <a:pt x="2155" y="3156"/>
                    <a:pt x="2250" y="2918"/>
                    <a:pt x="2370" y="2763"/>
                  </a:cubicBezTo>
                  <a:cubicBezTo>
                    <a:pt x="2274" y="2537"/>
                    <a:pt x="2239" y="2359"/>
                    <a:pt x="2131" y="2192"/>
                  </a:cubicBezTo>
                  <a:cubicBezTo>
                    <a:pt x="1798" y="1668"/>
                    <a:pt x="1477" y="1132"/>
                    <a:pt x="1131" y="608"/>
                  </a:cubicBezTo>
                  <a:cubicBezTo>
                    <a:pt x="1000" y="394"/>
                    <a:pt x="846" y="204"/>
                    <a:pt x="655" y="73"/>
                  </a:cubicBezTo>
                  <a:cubicBezTo>
                    <a:pt x="586" y="27"/>
                    <a:pt x="477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807794" y="537724"/>
              <a:ext cx="87200" cy="82877"/>
            </a:xfrm>
            <a:custGeom>
              <a:avLst/>
              <a:gdLst/>
              <a:ahLst/>
              <a:cxnLst/>
              <a:rect l="l" t="t" r="r" b="b"/>
              <a:pathLst>
                <a:path w="2763" h="2626" extrusionOk="0">
                  <a:moveTo>
                    <a:pt x="447" y="1"/>
                  </a:moveTo>
                  <a:cubicBezTo>
                    <a:pt x="328" y="1"/>
                    <a:pt x="197" y="19"/>
                    <a:pt x="75" y="19"/>
                  </a:cubicBezTo>
                  <a:cubicBezTo>
                    <a:pt x="58" y="19"/>
                    <a:pt x="41" y="19"/>
                    <a:pt x="24" y="18"/>
                  </a:cubicBezTo>
                  <a:lnTo>
                    <a:pt x="24" y="18"/>
                  </a:lnTo>
                  <a:cubicBezTo>
                    <a:pt x="60" y="244"/>
                    <a:pt x="0" y="554"/>
                    <a:pt x="119" y="697"/>
                  </a:cubicBezTo>
                  <a:cubicBezTo>
                    <a:pt x="608" y="1280"/>
                    <a:pt x="1167" y="1828"/>
                    <a:pt x="1727" y="2363"/>
                  </a:cubicBezTo>
                  <a:cubicBezTo>
                    <a:pt x="1846" y="2482"/>
                    <a:pt x="2048" y="2518"/>
                    <a:pt x="2275" y="2625"/>
                  </a:cubicBezTo>
                  <a:cubicBezTo>
                    <a:pt x="2441" y="2482"/>
                    <a:pt x="2703" y="2363"/>
                    <a:pt x="2739" y="2221"/>
                  </a:cubicBezTo>
                  <a:cubicBezTo>
                    <a:pt x="2763" y="1982"/>
                    <a:pt x="2703" y="1637"/>
                    <a:pt x="2536" y="1494"/>
                  </a:cubicBezTo>
                  <a:cubicBezTo>
                    <a:pt x="1965" y="970"/>
                    <a:pt x="1346" y="506"/>
                    <a:pt x="715" y="66"/>
                  </a:cubicBezTo>
                  <a:cubicBezTo>
                    <a:pt x="643" y="14"/>
                    <a:pt x="549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07594" y="681980"/>
              <a:ext cx="76943" cy="82750"/>
            </a:xfrm>
            <a:custGeom>
              <a:avLst/>
              <a:gdLst/>
              <a:ahLst/>
              <a:cxnLst/>
              <a:rect l="l" t="t" r="r" b="b"/>
              <a:pathLst>
                <a:path w="2438" h="2622" extrusionOk="0">
                  <a:moveTo>
                    <a:pt x="659" y="1"/>
                  </a:moveTo>
                  <a:cubicBezTo>
                    <a:pt x="274" y="1"/>
                    <a:pt x="0" y="359"/>
                    <a:pt x="211" y="769"/>
                  </a:cubicBezTo>
                  <a:cubicBezTo>
                    <a:pt x="508" y="1364"/>
                    <a:pt x="889" y="1936"/>
                    <a:pt x="1306" y="2472"/>
                  </a:cubicBezTo>
                  <a:cubicBezTo>
                    <a:pt x="1390" y="2564"/>
                    <a:pt x="1606" y="2621"/>
                    <a:pt x="1796" y="2621"/>
                  </a:cubicBezTo>
                  <a:cubicBezTo>
                    <a:pt x="1875" y="2621"/>
                    <a:pt x="1949" y="2612"/>
                    <a:pt x="2009" y="2591"/>
                  </a:cubicBezTo>
                  <a:cubicBezTo>
                    <a:pt x="2223" y="2531"/>
                    <a:pt x="2342" y="2245"/>
                    <a:pt x="2425" y="2162"/>
                  </a:cubicBezTo>
                  <a:cubicBezTo>
                    <a:pt x="2437" y="1519"/>
                    <a:pt x="1235" y="78"/>
                    <a:pt x="747" y="7"/>
                  </a:cubicBezTo>
                  <a:cubicBezTo>
                    <a:pt x="717" y="3"/>
                    <a:pt x="687" y="1"/>
                    <a:pt x="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8555524" y="687061"/>
              <a:ext cx="74040" cy="98373"/>
            </a:xfrm>
            <a:custGeom>
              <a:avLst/>
              <a:gdLst/>
              <a:ahLst/>
              <a:cxnLst/>
              <a:rect l="l" t="t" r="r" b="b"/>
              <a:pathLst>
                <a:path w="2346" h="3117" extrusionOk="0">
                  <a:moveTo>
                    <a:pt x="775" y="1"/>
                  </a:moveTo>
                  <a:cubicBezTo>
                    <a:pt x="275" y="13"/>
                    <a:pt x="1" y="429"/>
                    <a:pt x="191" y="846"/>
                  </a:cubicBezTo>
                  <a:cubicBezTo>
                    <a:pt x="513" y="1537"/>
                    <a:pt x="918" y="2203"/>
                    <a:pt x="1322" y="2858"/>
                  </a:cubicBezTo>
                  <a:cubicBezTo>
                    <a:pt x="1394" y="2989"/>
                    <a:pt x="1620" y="3084"/>
                    <a:pt x="1787" y="3108"/>
                  </a:cubicBezTo>
                  <a:cubicBezTo>
                    <a:pt x="1821" y="3114"/>
                    <a:pt x="1854" y="3117"/>
                    <a:pt x="1886" y="3117"/>
                  </a:cubicBezTo>
                  <a:cubicBezTo>
                    <a:pt x="2182" y="3117"/>
                    <a:pt x="2346" y="2874"/>
                    <a:pt x="2227" y="2573"/>
                  </a:cubicBezTo>
                  <a:cubicBezTo>
                    <a:pt x="1930" y="1858"/>
                    <a:pt x="1632" y="1144"/>
                    <a:pt x="1275" y="465"/>
                  </a:cubicBezTo>
                  <a:cubicBezTo>
                    <a:pt x="1156" y="251"/>
                    <a:pt x="894" y="108"/>
                    <a:pt x="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701093" y="818947"/>
              <a:ext cx="77417" cy="82813"/>
            </a:xfrm>
            <a:custGeom>
              <a:avLst/>
              <a:gdLst/>
              <a:ahLst/>
              <a:cxnLst/>
              <a:rect l="l" t="t" r="r" b="b"/>
              <a:pathLst>
                <a:path w="2453" h="2624" extrusionOk="0">
                  <a:moveTo>
                    <a:pt x="726" y="1"/>
                  </a:moveTo>
                  <a:cubicBezTo>
                    <a:pt x="262" y="1"/>
                    <a:pt x="0" y="358"/>
                    <a:pt x="202" y="751"/>
                  </a:cubicBezTo>
                  <a:cubicBezTo>
                    <a:pt x="583" y="1370"/>
                    <a:pt x="1024" y="1965"/>
                    <a:pt x="1500" y="2525"/>
                  </a:cubicBezTo>
                  <a:cubicBezTo>
                    <a:pt x="1560" y="2590"/>
                    <a:pt x="1712" y="2623"/>
                    <a:pt x="1868" y="2623"/>
                  </a:cubicBezTo>
                  <a:cubicBezTo>
                    <a:pt x="2024" y="2623"/>
                    <a:pt x="2185" y="2590"/>
                    <a:pt x="2262" y="2525"/>
                  </a:cubicBezTo>
                  <a:cubicBezTo>
                    <a:pt x="2405" y="2382"/>
                    <a:pt x="2453" y="1930"/>
                    <a:pt x="2334" y="1751"/>
                  </a:cubicBezTo>
                  <a:cubicBezTo>
                    <a:pt x="1988" y="1215"/>
                    <a:pt x="1548" y="739"/>
                    <a:pt x="1131" y="239"/>
                  </a:cubicBezTo>
                  <a:cubicBezTo>
                    <a:pt x="1012" y="108"/>
                    <a:pt x="822" y="48"/>
                    <a:pt x="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8154692" y="249305"/>
              <a:ext cx="77732" cy="81078"/>
            </a:xfrm>
            <a:custGeom>
              <a:avLst/>
              <a:gdLst/>
              <a:ahLst/>
              <a:cxnLst/>
              <a:rect l="l" t="t" r="r" b="b"/>
              <a:pathLst>
                <a:path w="2463" h="2569" extrusionOk="0">
                  <a:moveTo>
                    <a:pt x="695" y="1"/>
                  </a:moveTo>
                  <a:cubicBezTo>
                    <a:pt x="344" y="1"/>
                    <a:pt x="1" y="351"/>
                    <a:pt x="176" y="656"/>
                  </a:cubicBezTo>
                  <a:cubicBezTo>
                    <a:pt x="522" y="1275"/>
                    <a:pt x="915" y="1906"/>
                    <a:pt x="1415" y="2394"/>
                  </a:cubicBezTo>
                  <a:cubicBezTo>
                    <a:pt x="1536" y="2516"/>
                    <a:pt x="1677" y="2569"/>
                    <a:pt x="1815" y="2569"/>
                  </a:cubicBezTo>
                  <a:cubicBezTo>
                    <a:pt x="2138" y="2569"/>
                    <a:pt x="2446" y="2281"/>
                    <a:pt x="2462" y="1906"/>
                  </a:cubicBezTo>
                  <a:cubicBezTo>
                    <a:pt x="2462" y="1430"/>
                    <a:pt x="1177" y="49"/>
                    <a:pt x="712" y="1"/>
                  </a:cubicBezTo>
                  <a:cubicBezTo>
                    <a:pt x="706" y="1"/>
                    <a:pt x="70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8423259" y="1086032"/>
              <a:ext cx="76691" cy="71199"/>
            </a:xfrm>
            <a:custGeom>
              <a:avLst/>
              <a:gdLst/>
              <a:ahLst/>
              <a:cxnLst/>
              <a:rect l="l" t="t" r="r" b="b"/>
              <a:pathLst>
                <a:path w="2430" h="2256" extrusionOk="0">
                  <a:moveTo>
                    <a:pt x="546" y="0"/>
                  </a:moveTo>
                  <a:cubicBezTo>
                    <a:pt x="280" y="0"/>
                    <a:pt x="37" y="244"/>
                    <a:pt x="1" y="575"/>
                  </a:cubicBezTo>
                  <a:cubicBezTo>
                    <a:pt x="25" y="646"/>
                    <a:pt x="37" y="765"/>
                    <a:pt x="60" y="860"/>
                  </a:cubicBezTo>
                  <a:cubicBezTo>
                    <a:pt x="346" y="1622"/>
                    <a:pt x="977" y="2015"/>
                    <a:pt x="1692" y="2242"/>
                  </a:cubicBezTo>
                  <a:cubicBezTo>
                    <a:pt x="1720" y="2251"/>
                    <a:pt x="1753" y="2255"/>
                    <a:pt x="1789" y="2255"/>
                  </a:cubicBezTo>
                  <a:cubicBezTo>
                    <a:pt x="1980" y="2255"/>
                    <a:pt x="2252" y="2132"/>
                    <a:pt x="2323" y="1992"/>
                  </a:cubicBezTo>
                  <a:cubicBezTo>
                    <a:pt x="2430" y="1801"/>
                    <a:pt x="2418" y="1384"/>
                    <a:pt x="2287" y="1241"/>
                  </a:cubicBezTo>
                  <a:cubicBezTo>
                    <a:pt x="1834" y="813"/>
                    <a:pt x="1334" y="432"/>
                    <a:pt x="810" y="87"/>
                  </a:cubicBezTo>
                  <a:cubicBezTo>
                    <a:pt x="724" y="27"/>
                    <a:pt x="634" y="0"/>
                    <a:pt x="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829665" y="255112"/>
              <a:ext cx="77732" cy="83255"/>
            </a:xfrm>
            <a:custGeom>
              <a:avLst/>
              <a:gdLst/>
              <a:ahLst/>
              <a:cxnLst/>
              <a:rect l="l" t="t" r="r" b="b"/>
              <a:pathLst>
                <a:path w="2463" h="2638" extrusionOk="0">
                  <a:moveTo>
                    <a:pt x="619" y="1"/>
                  </a:moveTo>
                  <a:cubicBezTo>
                    <a:pt x="292" y="1"/>
                    <a:pt x="1" y="319"/>
                    <a:pt x="177" y="627"/>
                  </a:cubicBezTo>
                  <a:cubicBezTo>
                    <a:pt x="569" y="1293"/>
                    <a:pt x="1046" y="1936"/>
                    <a:pt x="1534" y="2544"/>
                  </a:cubicBezTo>
                  <a:cubicBezTo>
                    <a:pt x="1586" y="2608"/>
                    <a:pt x="1708" y="2638"/>
                    <a:pt x="1836" y="2638"/>
                  </a:cubicBezTo>
                  <a:cubicBezTo>
                    <a:pt x="1943" y="2638"/>
                    <a:pt x="2053" y="2617"/>
                    <a:pt x="2129" y="2579"/>
                  </a:cubicBezTo>
                  <a:cubicBezTo>
                    <a:pt x="2308" y="2508"/>
                    <a:pt x="2403" y="2270"/>
                    <a:pt x="2463" y="2198"/>
                  </a:cubicBezTo>
                  <a:cubicBezTo>
                    <a:pt x="2439" y="1603"/>
                    <a:pt x="1129" y="91"/>
                    <a:pt x="700" y="8"/>
                  </a:cubicBezTo>
                  <a:cubicBezTo>
                    <a:pt x="673" y="3"/>
                    <a:pt x="646" y="1"/>
                    <a:pt x="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695444" y="544162"/>
              <a:ext cx="70284" cy="79247"/>
            </a:xfrm>
            <a:custGeom>
              <a:avLst/>
              <a:gdLst/>
              <a:ahLst/>
              <a:cxnLst/>
              <a:rect l="l" t="t" r="r" b="b"/>
              <a:pathLst>
                <a:path w="2227" h="2511" extrusionOk="0">
                  <a:moveTo>
                    <a:pt x="820" y="0"/>
                  </a:moveTo>
                  <a:cubicBezTo>
                    <a:pt x="745" y="0"/>
                    <a:pt x="662" y="16"/>
                    <a:pt x="572" y="52"/>
                  </a:cubicBezTo>
                  <a:cubicBezTo>
                    <a:pt x="203" y="195"/>
                    <a:pt x="0" y="576"/>
                    <a:pt x="155" y="897"/>
                  </a:cubicBezTo>
                  <a:cubicBezTo>
                    <a:pt x="429" y="1421"/>
                    <a:pt x="774" y="1957"/>
                    <a:pt x="1203" y="2362"/>
                  </a:cubicBezTo>
                  <a:cubicBezTo>
                    <a:pt x="1315" y="2464"/>
                    <a:pt x="1444" y="2511"/>
                    <a:pt x="1572" y="2511"/>
                  </a:cubicBezTo>
                  <a:cubicBezTo>
                    <a:pt x="1904" y="2511"/>
                    <a:pt x="2227" y="2195"/>
                    <a:pt x="2227" y="1731"/>
                  </a:cubicBezTo>
                  <a:cubicBezTo>
                    <a:pt x="2167" y="1624"/>
                    <a:pt x="2096" y="1421"/>
                    <a:pt x="1965" y="1231"/>
                  </a:cubicBezTo>
                  <a:cubicBezTo>
                    <a:pt x="1786" y="945"/>
                    <a:pt x="1572" y="695"/>
                    <a:pt x="1393" y="409"/>
                  </a:cubicBezTo>
                  <a:cubicBezTo>
                    <a:pt x="1247" y="180"/>
                    <a:pt x="1072" y="0"/>
                    <a:pt x="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84882" y="967369"/>
              <a:ext cx="89346" cy="80699"/>
            </a:xfrm>
            <a:custGeom>
              <a:avLst/>
              <a:gdLst/>
              <a:ahLst/>
              <a:cxnLst/>
              <a:rect l="l" t="t" r="r" b="b"/>
              <a:pathLst>
                <a:path w="2831" h="2557" extrusionOk="0">
                  <a:moveTo>
                    <a:pt x="284" y="1"/>
                  </a:moveTo>
                  <a:cubicBezTo>
                    <a:pt x="244" y="1"/>
                    <a:pt x="211" y="8"/>
                    <a:pt x="191" y="25"/>
                  </a:cubicBezTo>
                  <a:cubicBezTo>
                    <a:pt x="72" y="108"/>
                    <a:pt x="0" y="322"/>
                    <a:pt x="0" y="477"/>
                  </a:cubicBezTo>
                  <a:cubicBezTo>
                    <a:pt x="0" y="620"/>
                    <a:pt x="83" y="799"/>
                    <a:pt x="191" y="882"/>
                  </a:cubicBezTo>
                  <a:cubicBezTo>
                    <a:pt x="798" y="1418"/>
                    <a:pt x="1393" y="1989"/>
                    <a:pt x="2036" y="2465"/>
                  </a:cubicBezTo>
                  <a:cubicBezTo>
                    <a:pt x="2122" y="2528"/>
                    <a:pt x="2215" y="2557"/>
                    <a:pt x="2306" y="2557"/>
                  </a:cubicBezTo>
                  <a:cubicBezTo>
                    <a:pt x="2579" y="2557"/>
                    <a:pt x="2831" y="2296"/>
                    <a:pt x="2822" y="1894"/>
                  </a:cubicBezTo>
                  <a:cubicBezTo>
                    <a:pt x="2715" y="1775"/>
                    <a:pt x="2548" y="1549"/>
                    <a:pt x="2346" y="1394"/>
                  </a:cubicBezTo>
                  <a:cubicBezTo>
                    <a:pt x="1774" y="953"/>
                    <a:pt x="1203" y="525"/>
                    <a:pt x="619" y="108"/>
                  </a:cubicBezTo>
                  <a:cubicBezTo>
                    <a:pt x="534" y="48"/>
                    <a:pt x="387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7785261" y="358153"/>
              <a:ext cx="73282" cy="69306"/>
            </a:xfrm>
            <a:custGeom>
              <a:avLst/>
              <a:gdLst/>
              <a:ahLst/>
              <a:cxnLst/>
              <a:rect l="l" t="t" r="r" b="b"/>
              <a:pathLst>
                <a:path w="2322" h="2196" extrusionOk="0">
                  <a:moveTo>
                    <a:pt x="514" y="1"/>
                  </a:moveTo>
                  <a:cubicBezTo>
                    <a:pt x="390" y="1"/>
                    <a:pt x="242" y="48"/>
                    <a:pt x="179" y="112"/>
                  </a:cubicBezTo>
                  <a:cubicBezTo>
                    <a:pt x="60" y="219"/>
                    <a:pt x="0" y="469"/>
                    <a:pt x="36" y="600"/>
                  </a:cubicBezTo>
                  <a:cubicBezTo>
                    <a:pt x="274" y="1326"/>
                    <a:pt x="810" y="1803"/>
                    <a:pt x="1465" y="2136"/>
                  </a:cubicBezTo>
                  <a:cubicBezTo>
                    <a:pt x="1549" y="2177"/>
                    <a:pt x="1634" y="2196"/>
                    <a:pt x="1716" y="2196"/>
                  </a:cubicBezTo>
                  <a:cubicBezTo>
                    <a:pt x="2041" y="2196"/>
                    <a:pt x="2322" y="1899"/>
                    <a:pt x="2322" y="1481"/>
                  </a:cubicBezTo>
                  <a:cubicBezTo>
                    <a:pt x="2286" y="1422"/>
                    <a:pt x="2262" y="1243"/>
                    <a:pt x="2167" y="1148"/>
                  </a:cubicBezTo>
                  <a:cubicBezTo>
                    <a:pt x="1679" y="767"/>
                    <a:pt x="1191" y="374"/>
                    <a:pt x="667" y="41"/>
                  </a:cubicBezTo>
                  <a:cubicBezTo>
                    <a:pt x="631" y="13"/>
                    <a:pt x="576" y="1"/>
                    <a:pt x="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8884306" y="1185411"/>
              <a:ext cx="71799" cy="79594"/>
            </a:xfrm>
            <a:custGeom>
              <a:avLst/>
              <a:gdLst/>
              <a:ahLst/>
              <a:cxnLst/>
              <a:rect l="l" t="t" r="r" b="b"/>
              <a:pathLst>
                <a:path w="2275" h="2522" extrusionOk="0">
                  <a:moveTo>
                    <a:pt x="484" y="0"/>
                  </a:moveTo>
                  <a:cubicBezTo>
                    <a:pt x="451" y="0"/>
                    <a:pt x="421" y="3"/>
                    <a:pt x="394" y="9"/>
                  </a:cubicBezTo>
                  <a:cubicBezTo>
                    <a:pt x="263" y="81"/>
                    <a:pt x="179" y="295"/>
                    <a:pt x="1" y="557"/>
                  </a:cubicBezTo>
                  <a:cubicBezTo>
                    <a:pt x="334" y="1093"/>
                    <a:pt x="668" y="1629"/>
                    <a:pt x="989" y="2129"/>
                  </a:cubicBezTo>
                  <a:cubicBezTo>
                    <a:pt x="1139" y="2345"/>
                    <a:pt x="1336" y="2521"/>
                    <a:pt x="1567" y="2521"/>
                  </a:cubicBezTo>
                  <a:cubicBezTo>
                    <a:pt x="1666" y="2521"/>
                    <a:pt x="1771" y="2489"/>
                    <a:pt x="1882" y="2414"/>
                  </a:cubicBezTo>
                  <a:cubicBezTo>
                    <a:pt x="2275" y="2164"/>
                    <a:pt x="2215" y="1771"/>
                    <a:pt x="1977" y="1450"/>
                  </a:cubicBezTo>
                  <a:cubicBezTo>
                    <a:pt x="1644" y="998"/>
                    <a:pt x="1311" y="569"/>
                    <a:pt x="918" y="164"/>
                  </a:cubicBezTo>
                  <a:cubicBezTo>
                    <a:pt x="829" y="66"/>
                    <a:pt x="636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8478519" y="1424787"/>
              <a:ext cx="79689" cy="75113"/>
            </a:xfrm>
            <a:custGeom>
              <a:avLst/>
              <a:gdLst/>
              <a:ahLst/>
              <a:cxnLst/>
              <a:rect l="l" t="t" r="r" b="b"/>
              <a:pathLst>
                <a:path w="2525" h="2380" extrusionOk="0">
                  <a:moveTo>
                    <a:pt x="509" y="1"/>
                  </a:moveTo>
                  <a:cubicBezTo>
                    <a:pt x="489" y="1"/>
                    <a:pt x="470" y="3"/>
                    <a:pt x="453" y="9"/>
                  </a:cubicBezTo>
                  <a:cubicBezTo>
                    <a:pt x="262" y="68"/>
                    <a:pt x="143" y="342"/>
                    <a:pt x="0" y="544"/>
                  </a:cubicBezTo>
                  <a:cubicBezTo>
                    <a:pt x="131" y="854"/>
                    <a:pt x="179" y="1140"/>
                    <a:pt x="345" y="1294"/>
                  </a:cubicBezTo>
                  <a:cubicBezTo>
                    <a:pt x="643" y="1628"/>
                    <a:pt x="1000" y="1890"/>
                    <a:pt x="1357" y="2152"/>
                  </a:cubicBezTo>
                  <a:cubicBezTo>
                    <a:pt x="1517" y="2270"/>
                    <a:pt x="1693" y="2380"/>
                    <a:pt x="1869" y="2380"/>
                  </a:cubicBezTo>
                  <a:cubicBezTo>
                    <a:pt x="1995" y="2380"/>
                    <a:pt x="2120" y="2324"/>
                    <a:pt x="2238" y="2176"/>
                  </a:cubicBezTo>
                  <a:cubicBezTo>
                    <a:pt x="2524" y="1818"/>
                    <a:pt x="2250" y="1556"/>
                    <a:pt x="2024" y="1318"/>
                  </a:cubicBezTo>
                  <a:cubicBezTo>
                    <a:pt x="1691" y="973"/>
                    <a:pt x="1357" y="616"/>
                    <a:pt x="1024" y="282"/>
                  </a:cubicBezTo>
                  <a:cubicBezTo>
                    <a:pt x="887" y="156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8956829" y="1086095"/>
              <a:ext cx="80825" cy="74576"/>
            </a:xfrm>
            <a:custGeom>
              <a:avLst/>
              <a:gdLst/>
              <a:ahLst/>
              <a:cxnLst/>
              <a:rect l="l" t="t" r="r" b="b"/>
              <a:pathLst>
                <a:path w="2561" h="2363" extrusionOk="0">
                  <a:moveTo>
                    <a:pt x="472" y="1"/>
                  </a:moveTo>
                  <a:cubicBezTo>
                    <a:pt x="424" y="1"/>
                    <a:pt x="380" y="8"/>
                    <a:pt x="346" y="25"/>
                  </a:cubicBezTo>
                  <a:cubicBezTo>
                    <a:pt x="203" y="108"/>
                    <a:pt x="120" y="323"/>
                    <a:pt x="1" y="501"/>
                  </a:cubicBezTo>
                  <a:cubicBezTo>
                    <a:pt x="144" y="751"/>
                    <a:pt x="215" y="989"/>
                    <a:pt x="382" y="1156"/>
                  </a:cubicBezTo>
                  <a:cubicBezTo>
                    <a:pt x="656" y="1478"/>
                    <a:pt x="977" y="1811"/>
                    <a:pt x="1310" y="2097"/>
                  </a:cubicBezTo>
                  <a:cubicBezTo>
                    <a:pt x="1476" y="2241"/>
                    <a:pt x="1669" y="2362"/>
                    <a:pt x="1865" y="2362"/>
                  </a:cubicBezTo>
                  <a:cubicBezTo>
                    <a:pt x="2007" y="2362"/>
                    <a:pt x="2151" y="2298"/>
                    <a:pt x="2287" y="2132"/>
                  </a:cubicBezTo>
                  <a:cubicBezTo>
                    <a:pt x="2561" y="1775"/>
                    <a:pt x="2299" y="1478"/>
                    <a:pt x="2049" y="1228"/>
                  </a:cubicBezTo>
                  <a:cubicBezTo>
                    <a:pt x="1644" y="847"/>
                    <a:pt x="1239" y="466"/>
                    <a:pt x="822" y="108"/>
                  </a:cubicBezTo>
                  <a:cubicBezTo>
                    <a:pt x="745" y="48"/>
                    <a:pt x="595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8295508" y="715907"/>
              <a:ext cx="64666" cy="82403"/>
            </a:xfrm>
            <a:custGeom>
              <a:avLst/>
              <a:gdLst/>
              <a:ahLst/>
              <a:cxnLst/>
              <a:rect l="l" t="t" r="r" b="b"/>
              <a:pathLst>
                <a:path w="2049" h="2611" extrusionOk="0">
                  <a:moveTo>
                    <a:pt x="488" y="0"/>
                  </a:moveTo>
                  <a:cubicBezTo>
                    <a:pt x="387" y="0"/>
                    <a:pt x="282" y="27"/>
                    <a:pt x="215" y="87"/>
                  </a:cubicBezTo>
                  <a:cubicBezTo>
                    <a:pt x="96" y="158"/>
                    <a:pt x="1" y="396"/>
                    <a:pt x="48" y="504"/>
                  </a:cubicBezTo>
                  <a:cubicBezTo>
                    <a:pt x="394" y="1170"/>
                    <a:pt x="739" y="1825"/>
                    <a:pt x="1132" y="2468"/>
                  </a:cubicBezTo>
                  <a:cubicBezTo>
                    <a:pt x="1193" y="2555"/>
                    <a:pt x="1388" y="2611"/>
                    <a:pt x="1553" y="2611"/>
                  </a:cubicBezTo>
                  <a:cubicBezTo>
                    <a:pt x="1614" y="2611"/>
                    <a:pt x="1671" y="2603"/>
                    <a:pt x="1715" y="2587"/>
                  </a:cubicBezTo>
                  <a:cubicBezTo>
                    <a:pt x="1882" y="2528"/>
                    <a:pt x="1965" y="2290"/>
                    <a:pt x="2025" y="2218"/>
                  </a:cubicBezTo>
                  <a:cubicBezTo>
                    <a:pt x="2049" y="1694"/>
                    <a:pt x="1013" y="123"/>
                    <a:pt x="656" y="27"/>
                  </a:cubicBezTo>
                  <a:cubicBezTo>
                    <a:pt x="607" y="10"/>
                    <a:pt x="548" y="0"/>
                    <a:pt x="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7894961" y="649443"/>
              <a:ext cx="65045" cy="71799"/>
            </a:xfrm>
            <a:custGeom>
              <a:avLst/>
              <a:gdLst/>
              <a:ahLst/>
              <a:cxnLst/>
              <a:rect l="l" t="t" r="r" b="b"/>
              <a:pathLst>
                <a:path w="2061" h="2275" extrusionOk="0">
                  <a:moveTo>
                    <a:pt x="622" y="1"/>
                  </a:moveTo>
                  <a:cubicBezTo>
                    <a:pt x="469" y="1"/>
                    <a:pt x="305" y="43"/>
                    <a:pt x="215" y="133"/>
                  </a:cubicBezTo>
                  <a:cubicBezTo>
                    <a:pt x="96" y="252"/>
                    <a:pt x="1" y="550"/>
                    <a:pt x="72" y="669"/>
                  </a:cubicBezTo>
                  <a:cubicBezTo>
                    <a:pt x="394" y="1193"/>
                    <a:pt x="751" y="1705"/>
                    <a:pt x="1132" y="2157"/>
                  </a:cubicBezTo>
                  <a:cubicBezTo>
                    <a:pt x="1192" y="2232"/>
                    <a:pt x="1346" y="2274"/>
                    <a:pt x="1494" y="2274"/>
                  </a:cubicBezTo>
                  <a:cubicBezTo>
                    <a:pt x="1581" y="2274"/>
                    <a:pt x="1665" y="2259"/>
                    <a:pt x="1727" y="2229"/>
                  </a:cubicBezTo>
                  <a:cubicBezTo>
                    <a:pt x="1906" y="2157"/>
                    <a:pt x="2001" y="1919"/>
                    <a:pt x="2060" y="1848"/>
                  </a:cubicBezTo>
                  <a:cubicBezTo>
                    <a:pt x="2037" y="1240"/>
                    <a:pt x="1203" y="97"/>
                    <a:pt x="763" y="14"/>
                  </a:cubicBezTo>
                  <a:cubicBezTo>
                    <a:pt x="719" y="5"/>
                    <a:pt x="671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8275595" y="238039"/>
              <a:ext cx="72178" cy="79721"/>
            </a:xfrm>
            <a:custGeom>
              <a:avLst/>
              <a:gdLst/>
              <a:ahLst/>
              <a:cxnLst/>
              <a:rect l="l" t="t" r="r" b="b"/>
              <a:pathLst>
                <a:path w="2287" h="2526" extrusionOk="0">
                  <a:moveTo>
                    <a:pt x="489" y="1"/>
                  </a:moveTo>
                  <a:cubicBezTo>
                    <a:pt x="179" y="60"/>
                    <a:pt x="1" y="310"/>
                    <a:pt x="155" y="608"/>
                  </a:cubicBezTo>
                  <a:cubicBezTo>
                    <a:pt x="501" y="1203"/>
                    <a:pt x="858" y="1822"/>
                    <a:pt x="1310" y="2358"/>
                  </a:cubicBezTo>
                  <a:cubicBezTo>
                    <a:pt x="1405" y="2474"/>
                    <a:pt x="1531" y="2525"/>
                    <a:pt x="1658" y="2525"/>
                  </a:cubicBezTo>
                  <a:cubicBezTo>
                    <a:pt x="1896" y="2525"/>
                    <a:pt x="2141" y="2345"/>
                    <a:pt x="2203" y="2073"/>
                  </a:cubicBezTo>
                  <a:cubicBezTo>
                    <a:pt x="2287" y="1620"/>
                    <a:pt x="965" y="1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8956071" y="539018"/>
              <a:ext cx="73314" cy="72178"/>
            </a:xfrm>
            <a:custGeom>
              <a:avLst/>
              <a:gdLst/>
              <a:ahLst/>
              <a:cxnLst/>
              <a:rect l="l" t="t" r="r" b="b"/>
              <a:pathLst>
                <a:path w="2323" h="2287" extrusionOk="0">
                  <a:moveTo>
                    <a:pt x="656" y="1"/>
                  </a:moveTo>
                  <a:cubicBezTo>
                    <a:pt x="191" y="1"/>
                    <a:pt x="1" y="358"/>
                    <a:pt x="239" y="715"/>
                  </a:cubicBezTo>
                  <a:cubicBezTo>
                    <a:pt x="584" y="1215"/>
                    <a:pt x="953" y="1703"/>
                    <a:pt x="1382" y="2132"/>
                  </a:cubicBezTo>
                  <a:cubicBezTo>
                    <a:pt x="1549" y="2287"/>
                    <a:pt x="1894" y="2239"/>
                    <a:pt x="2156" y="2287"/>
                  </a:cubicBezTo>
                  <a:cubicBezTo>
                    <a:pt x="2168" y="2013"/>
                    <a:pt x="2323" y="1656"/>
                    <a:pt x="2204" y="1489"/>
                  </a:cubicBezTo>
                  <a:cubicBezTo>
                    <a:pt x="1858" y="1013"/>
                    <a:pt x="1430" y="620"/>
                    <a:pt x="1013" y="203"/>
                  </a:cubicBezTo>
                  <a:cubicBezTo>
                    <a:pt x="906" y="96"/>
                    <a:pt x="727" y="48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8880929" y="647234"/>
              <a:ext cx="56398" cy="82435"/>
            </a:xfrm>
            <a:custGeom>
              <a:avLst/>
              <a:gdLst/>
              <a:ahLst/>
              <a:cxnLst/>
              <a:rect l="l" t="t" r="r" b="b"/>
              <a:pathLst>
                <a:path w="1787" h="2612" extrusionOk="0">
                  <a:moveTo>
                    <a:pt x="489" y="1"/>
                  </a:moveTo>
                  <a:cubicBezTo>
                    <a:pt x="286" y="322"/>
                    <a:pt x="24" y="536"/>
                    <a:pt x="48" y="751"/>
                  </a:cubicBezTo>
                  <a:cubicBezTo>
                    <a:pt x="1" y="1513"/>
                    <a:pt x="370" y="2108"/>
                    <a:pt x="965" y="2537"/>
                  </a:cubicBezTo>
                  <a:cubicBezTo>
                    <a:pt x="1038" y="2587"/>
                    <a:pt x="1156" y="2611"/>
                    <a:pt x="1275" y="2611"/>
                  </a:cubicBezTo>
                  <a:cubicBezTo>
                    <a:pt x="1407" y="2611"/>
                    <a:pt x="1539" y="2581"/>
                    <a:pt x="1608" y="2525"/>
                  </a:cubicBezTo>
                  <a:cubicBezTo>
                    <a:pt x="1739" y="2418"/>
                    <a:pt x="1787" y="2084"/>
                    <a:pt x="1727" y="1906"/>
                  </a:cubicBezTo>
                  <a:cubicBezTo>
                    <a:pt x="1560" y="1453"/>
                    <a:pt x="1334" y="1025"/>
                    <a:pt x="1096" y="608"/>
                  </a:cubicBezTo>
                  <a:cubicBezTo>
                    <a:pt x="977" y="417"/>
                    <a:pt x="775" y="286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8673081" y="488555"/>
              <a:ext cx="52326" cy="64698"/>
            </a:xfrm>
            <a:custGeom>
              <a:avLst/>
              <a:gdLst/>
              <a:ahLst/>
              <a:cxnLst/>
              <a:rect l="l" t="t" r="r" b="b"/>
              <a:pathLst>
                <a:path w="1658" h="2050" extrusionOk="0">
                  <a:moveTo>
                    <a:pt x="384" y="1"/>
                  </a:moveTo>
                  <a:cubicBezTo>
                    <a:pt x="189" y="1"/>
                    <a:pt x="1" y="161"/>
                    <a:pt x="50" y="350"/>
                  </a:cubicBezTo>
                  <a:cubicBezTo>
                    <a:pt x="205" y="873"/>
                    <a:pt x="407" y="1397"/>
                    <a:pt x="645" y="1885"/>
                  </a:cubicBezTo>
                  <a:cubicBezTo>
                    <a:pt x="695" y="1984"/>
                    <a:pt x="914" y="2049"/>
                    <a:pt x="1076" y="2049"/>
                  </a:cubicBezTo>
                  <a:cubicBezTo>
                    <a:pt x="1110" y="2049"/>
                    <a:pt x="1142" y="2047"/>
                    <a:pt x="1169" y="2040"/>
                  </a:cubicBezTo>
                  <a:cubicBezTo>
                    <a:pt x="1336" y="1969"/>
                    <a:pt x="1455" y="1754"/>
                    <a:pt x="1657" y="1516"/>
                  </a:cubicBezTo>
                  <a:cubicBezTo>
                    <a:pt x="1288" y="992"/>
                    <a:pt x="1015" y="504"/>
                    <a:pt x="634" y="111"/>
                  </a:cubicBezTo>
                  <a:cubicBezTo>
                    <a:pt x="563" y="34"/>
                    <a:pt x="473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7943814" y="241857"/>
              <a:ext cx="52263" cy="67728"/>
            </a:xfrm>
            <a:custGeom>
              <a:avLst/>
              <a:gdLst/>
              <a:ahLst/>
              <a:cxnLst/>
              <a:rect l="l" t="t" r="r" b="b"/>
              <a:pathLst>
                <a:path w="1656" h="2146" extrusionOk="0">
                  <a:moveTo>
                    <a:pt x="379" y="1"/>
                  </a:moveTo>
                  <a:cubicBezTo>
                    <a:pt x="270" y="1"/>
                    <a:pt x="130" y="35"/>
                    <a:pt x="24" y="35"/>
                  </a:cubicBezTo>
                  <a:cubicBezTo>
                    <a:pt x="48" y="213"/>
                    <a:pt x="0" y="392"/>
                    <a:pt x="60" y="535"/>
                  </a:cubicBezTo>
                  <a:cubicBezTo>
                    <a:pt x="227" y="963"/>
                    <a:pt x="405" y="1404"/>
                    <a:pt x="620" y="1785"/>
                  </a:cubicBezTo>
                  <a:cubicBezTo>
                    <a:pt x="719" y="1940"/>
                    <a:pt x="952" y="2146"/>
                    <a:pt x="1099" y="2146"/>
                  </a:cubicBezTo>
                  <a:cubicBezTo>
                    <a:pt x="1111" y="2146"/>
                    <a:pt x="1121" y="2145"/>
                    <a:pt x="1132" y="2142"/>
                  </a:cubicBezTo>
                  <a:cubicBezTo>
                    <a:pt x="1298" y="2118"/>
                    <a:pt x="1417" y="1844"/>
                    <a:pt x="1655" y="1559"/>
                  </a:cubicBezTo>
                  <a:cubicBezTo>
                    <a:pt x="1251" y="1011"/>
                    <a:pt x="905" y="511"/>
                    <a:pt x="524" y="47"/>
                  </a:cubicBezTo>
                  <a:cubicBezTo>
                    <a:pt x="494" y="12"/>
                    <a:pt x="442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714600" y="424427"/>
              <a:ext cx="52642" cy="62015"/>
            </a:xfrm>
            <a:custGeom>
              <a:avLst/>
              <a:gdLst/>
              <a:ahLst/>
              <a:cxnLst/>
              <a:rect l="l" t="t" r="r" b="b"/>
              <a:pathLst>
                <a:path w="1668" h="1965" extrusionOk="0">
                  <a:moveTo>
                    <a:pt x="286" y="0"/>
                  </a:moveTo>
                  <a:cubicBezTo>
                    <a:pt x="191" y="286"/>
                    <a:pt x="1" y="572"/>
                    <a:pt x="72" y="715"/>
                  </a:cubicBezTo>
                  <a:cubicBezTo>
                    <a:pt x="275" y="1120"/>
                    <a:pt x="548" y="1489"/>
                    <a:pt x="870" y="1822"/>
                  </a:cubicBezTo>
                  <a:cubicBezTo>
                    <a:pt x="989" y="1941"/>
                    <a:pt x="1263" y="1929"/>
                    <a:pt x="1477" y="1965"/>
                  </a:cubicBezTo>
                  <a:cubicBezTo>
                    <a:pt x="1525" y="1762"/>
                    <a:pt x="1668" y="1489"/>
                    <a:pt x="1596" y="1346"/>
                  </a:cubicBezTo>
                  <a:cubicBezTo>
                    <a:pt x="1382" y="977"/>
                    <a:pt x="1084" y="631"/>
                    <a:pt x="810" y="298"/>
                  </a:cubicBezTo>
                  <a:cubicBezTo>
                    <a:pt x="727" y="203"/>
                    <a:pt x="572" y="155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"/>
          <p:cNvGrpSpPr/>
          <p:nvPr/>
        </p:nvGrpSpPr>
        <p:grpSpPr>
          <a:xfrm rot="-415198" flipH="1">
            <a:off x="-518629" y="1190425"/>
            <a:ext cx="964503" cy="1021225"/>
            <a:chOff x="7782610" y="-185800"/>
            <a:chExt cx="940178" cy="995470"/>
          </a:xfrm>
        </p:grpSpPr>
        <p:sp>
          <p:nvSpPr>
            <p:cNvPr id="854" name="Google Shape;854;p4"/>
            <p:cNvSpPr/>
            <p:nvPr/>
          </p:nvSpPr>
          <p:spPr>
            <a:xfrm>
              <a:off x="7782610" y="-185800"/>
              <a:ext cx="936795" cy="983915"/>
            </a:xfrm>
            <a:custGeom>
              <a:avLst/>
              <a:gdLst/>
              <a:ahLst/>
              <a:cxnLst/>
              <a:rect l="l" t="t" r="r" b="b"/>
              <a:pathLst>
                <a:path w="29683" h="31176" extrusionOk="0">
                  <a:moveTo>
                    <a:pt x="4668" y="1"/>
                  </a:moveTo>
                  <a:cubicBezTo>
                    <a:pt x="4442" y="84"/>
                    <a:pt x="4204" y="96"/>
                    <a:pt x="4073" y="251"/>
                  </a:cubicBezTo>
                  <a:cubicBezTo>
                    <a:pt x="3946" y="291"/>
                    <a:pt x="3804" y="409"/>
                    <a:pt x="3691" y="409"/>
                  </a:cubicBezTo>
                  <a:cubicBezTo>
                    <a:pt x="3603" y="409"/>
                    <a:pt x="3533" y="336"/>
                    <a:pt x="3501" y="96"/>
                  </a:cubicBezTo>
                  <a:cubicBezTo>
                    <a:pt x="3432" y="50"/>
                    <a:pt x="3362" y="30"/>
                    <a:pt x="3294" y="30"/>
                  </a:cubicBezTo>
                  <a:cubicBezTo>
                    <a:pt x="3185" y="30"/>
                    <a:pt x="3079" y="78"/>
                    <a:pt x="2977" y="143"/>
                  </a:cubicBezTo>
                  <a:cubicBezTo>
                    <a:pt x="2792" y="286"/>
                    <a:pt x="2602" y="408"/>
                    <a:pt x="2403" y="408"/>
                  </a:cubicBezTo>
                  <a:cubicBezTo>
                    <a:pt x="2270" y="408"/>
                    <a:pt x="2132" y="353"/>
                    <a:pt x="1989" y="215"/>
                  </a:cubicBezTo>
                  <a:cubicBezTo>
                    <a:pt x="1910" y="176"/>
                    <a:pt x="1832" y="161"/>
                    <a:pt x="1755" y="161"/>
                  </a:cubicBezTo>
                  <a:cubicBezTo>
                    <a:pt x="1535" y="161"/>
                    <a:pt x="1318" y="277"/>
                    <a:pt x="1098" y="277"/>
                  </a:cubicBezTo>
                  <a:cubicBezTo>
                    <a:pt x="1042" y="277"/>
                    <a:pt x="986" y="269"/>
                    <a:pt x="929" y="251"/>
                  </a:cubicBezTo>
                  <a:cubicBezTo>
                    <a:pt x="834" y="382"/>
                    <a:pt x="703" y="465"/>
                    <a:pt x="691" y="644"/>
                  </a:cubicBezTo>
                  <a:cubicBezTo>
                    <a:pt x="691" y="691"/>
                    <a:pt x="739" y="703"/>
                    <a:pt x="703" y="751"/>
                  </a:cubicBezTo>
                  <a:cubicBezTo>
                    <a:pt x="578" y="612"/>
                    <a:pt x="485" y="558"/>
                    <a:pt x="414" y="558"/>
                  </a:cubicBezTo>
                  <a:cubicBezTo>
                    <a:pt x="240" y="558"/>
                    <a:pt x="189" y="875"/>
                    <a:pt x="96" y="1060"/>
                  </a:cubicBezTo>
                  <a:cubicBezTo>
                    <a:pt x="1" y="1322"/>
                    <a:pt x="36" y="1501"/>
                    <a:pt x="322" y="1513"/>
                  </a:cubicBezTo>
                  <a:cubicBezTo>
                    <a:pt x="465" y="1513"/>
                    <a:pt x="596" y="1537"/>
                    <a:pt x="703" y="1679"/>
                  </a:cubicBezTo>
                  <a:cubicBezTo>
                    <a:pt x="870" y="1751"/>
                    <a:pt x="1060" y="1798"/>
                    <a:pt x="1072" y="2048"/>
                  </a:cubicBezTo>
                  <a:cubicBezTo>
                    <a:pt x="1096" y="2072"/>
                    <a:pt x="1096" y="2096"/>
                    <a:pt x="1108" y="2120"/>
                  </a:cubicBezTo>
                  <a:cubicBezTo>
                    <a:pt x="1132" y="2168"/>
                    <a:pt x="1168" y="2215"/>
                    <a:pt x="1215" y="2239"/>
                  </a:cubicBezTo>
                  <a:cubicBezTo>
                    <a:pt x="1403" y="2504"/>
                    <a:pt x="1375" y="2646"/>
                    <a:pt x="1104" y="2646"/>
                  </a:cubicBezTo>
                  <a:cubicBezTo>
                    <a:pt x="1083" y="2646"/>
                    <a:pt x="1060" y="2645"/>
                    <a:pt x="1037" y="2644"/>
                  </a:cubicBezTo>
                  <a:cubicBezTo>
                    <a:pt x="1006" y="2639"/>
                    <a:pt x="977" y="2637"/>
                    <a:pt x="949" y="2637"/>
                  </a:cubicBezTo>
                  <a:cubicBezTo>
                    <a:pt x="901" y="2637"/>
                    <a:pt x="856" y="2645"/>
                    <a:pt x="810" y="2668"/>
                  </a:cubicBezTo>
                  <a:cubicBezTo>
                    <a:pt x="679" y="3132"/>
                    <a:pt x="775" y="3465"/>
                    <a:pt x="1120" y="3561"/>
                  </a:cubicBezTo>
                  <a:cubicBezTo>
                    <a:pt x="1251" y="3596"/>
                    <a:pt x="1406" y="3620"/>
                    <a:pt x="1489" y="3775"/>
                  </a:cubicBezTo>
                  <a:cubicBezTo>
                    <a:pt x="1539" y="3824"/>
                    <a:pt x="1605" y="3849"/>
                    <a:pt x="1667" y="3849"/>
                  </a:cubicBezTo>
                  <a:cubicBezTo>
                    <a:pt x="1679" y="3849"/>
                    <a:pt x="1691" y="3848"/>
                    <a:pt x="1703" y="3846"/>
                  </a:cubicBezTo>
                  <a:cubicBezTo>
                    <a:pt x="1754" y="3817"/>
                    <a:pt x="1798" y="3804"/>
                    <a:pt x="1837" y="3804"/>
                  </a:cubicBezTo>
                  <a:cubicBezTo>
                    <a:pt x="1969" y="3804"/>
                    <a:pt x="2040" y="3953"/>
                    <a:pt x="2132" y="4073"/>
                  </a:cubicBezTo>
                  <a:cubicBezTo>
                    <a:pt x="2430" y="4132"/>
                    <a:pt x="2703" y="4215"/>
                    <a:pt x="2918" y="4454"/>
                  </a:cubicBezTo>
                  <a:cubicBezTo>
                    <a:pt x="2965" y="4477"/>
                    <a:pt x="3025" y="4489"/>
                    <a:pt x="3073" y="4501"/>
                  </a:cubicBezTo>
                  <a:cubicBezTo>
                    <a:pt x="3170" y="4483"/>
                    <a:pt x="3281" y="4412"/>
                    <a:pt x="3386" y="4412"/>
                  </a:cubicBezTo>
                  <a:cubicBezTo>
                    <a:pt x="3421" y="4412"/>
                    <a:pt x="3456" y="4421"/>
                    <a:pt x="3489" y="4442"/>
                  </a:cubicBezTo>
                  <a:cubicBezTo>
                    <a:pt x="4096" y="4846"/>
                    <a:pt x="4858" y="4680"/>
                    <a:pt x="5442" y="5156"/>
                  </a:cubicBezTo>
                  <a:cubicBezTo>
                    <a:pt x="5692" y="5263"/>
                    <a:pt x="5918" y="5466"/>
                    <a:pt x="6192" y="5489"/>
                  </a:cubicBezTo>
                  <a:cubicBezTo>
                    <a:pt x="6280" y="5441"/>
                    <a:pt x="6362" y="5421"/>
                    <a:pt x="6440" y="5421"/>
                  </a:cubicBezTo>
                  <a:cubicBezTo>
                    <a:pt x="6593" y="5421"/>
                    <a:pt x="6733" y="5498"/>
                    <a:pt x="6883" y="5585"/>
                  </a:cubicBezTo>
                  <a:cubicBezTo>
                    <a:pt x="7156" y="6005"/>
                    <a:pt x="7513" y="6240"/>
                    <a:pt x="7961" y="6240"/>
                  </a:cubicBezTo>
                  <a:cubicBezTo>
                    <a:pt x="8021" y="6240"/>
                    <a:pt x="8082" y="6236"/>
                    <a:pt x="8145" y="6228"/>
                  </a:cubicBezTo>
                  <a:cubicBezTo>
                    <a:pt x="8323" y="6287"/>
                    <a:pt x="8311" y="6561"/>
                    <a:pt x="8478" y="6644"/>
                  </a:cubicBezTo>
                  <a:cubicBezTo>
                    <a:pt x="8740" y="6692"/>
                    <a:pt x="9026" y="6692"/>
                    <a:pt x="9252" y="6918"/>
                  </a:cubicBezTo>
                  <a:cubicBezTo>
                    <a:pt x="9621" y="7311"/>
                    <a:pt x="10157" y="7454"/>
                    <a:pt x="10478" y="7906"/>
                  </a:cubicBezTo>
                  <a:cubicBezTo>
                    <a:pt x="10509" y="7921"/>
                    <a:pt x="10539" y="7927"/>
                    <a:pt x="10569" y="7927"/>
                  </a:cubicBezTo>
                  <a:cubicBezTo>
                    <a:pt x="10689" y="7927"/>
                    <a:pt x="10795" y="7828"/>
                    <a:pt x="10905" y="7828"/>
                  </a:cubicBezTo>
                  <a:cubicBezTo>
                    <a:pt x="10921" y="7828"/>
                    <a:pt x="10938" y="7830"/>
                    <a:pt x="10954" y="7835"/>
                  </a:cubicBezTo>
                  <a:lnTo>
                    <a:pt x="11097" y="7835"/>
                  </a:lnTo>
                  <a:cubicBezTo>
                    <a:pt x="11359" y="8144"/>
                    <a:pt x="11574" y="8502"/>
                    <a:pt x="11812" y="8847"/>
                  </a:cubicBezTo>
                  <a:cubicBezTo>
                    <a:pt x="11895" y="9145"/>
                    <a:pt x="12228" y="8978"/>
                    <a:pt x="12347" y="9216"/>
                  </a:cubicBezTo>
                  <a:cubicBezTo>
                    <a:pt x="12443" y="9430"/>
                    <a:pt x="12598" y="9561"/>
                    <a:pt x="12800" y="9621"/>
                  </a:cubicBezTo>
                  <a:cubicBezTo>
                    <a:pt x="13038" y="9680"/>
                    <a:pt x="13205" y="9811"/>
                    <a:pt x="13217" y="10109"/>
                  </a:cubicBezTo>
                  <a:cubicBezTo>
                    <a:pt x="13252" y="10169"/>
                    <a:pt x="13264" y="10216"/>
                    <a:pt x="13312" y="10264"/>
                  </a:cubicBezTo>
                  <a:cubicBezTo>
                    <a:pt x="13340" y="10278"/>
                    <a:pt x="13372" y="10283"/>
                    <a:pt x="13401" y="10283"/>
                  </a:cubicBezTo>
                  <a:cubicBezTo>
                    <a:pt x="13421" y="10283"/>
                    <a:pt x="13440" y="10281"/>
                    <a:pt x="13455" y="10276"/>
                  </a:cubicBezTo>
                  <a:cubicBezTo>
                    <a:pt x="13537" y="10215"/>
                    <a:pt x="13607" y="10189"/>
                    <a:pt x="13669" y="10189"/>
                  </a:cubicBezTo>
                  <a:cubicBezTo>
                    <a:pt x="13846" y="10189"/>
                    <a:pt x="13950" y="10399"/>
                    <a:pt x="14074" y="10550"/>
                  </a:cubicBezTo>
                  <a:cubicBezTo>
                    <a:pt x="14217" y="10728"/>
                    <a:pt x="14276" y="10990"/>
                    <a:pt x="14514" y="11061"/>
                  </a:cubicBezTo>
                  <a:cubicBezTo>
                    <a:pt x="14562" y="11061"/>
                    <a:pt x="14622" y="11085"/>
                    <a:pt x="14669" y="11085"/>
                  </a:cubicBezTo>
                  <a:cubicBezTo>
                    <a:pt x="14701" y="11082"/>
                    <a:pt x="14732" y="11080"/>
                    <a:pt x="14761" y="11080"/>
                  </a:cubicBezTo>
                  <a:cubicBezTo>
                    <a:pt x="15133" y="11080"/>
                    <a:pt x="15280" y="11356"/>
                    <a:pt x="15324" y="11764"/>
                  </a:cubicBezTo>
                  <a:cubicBezTo>
                    <a:pt x="15348" y="11812"/>
                    <a:pt x="15384" y="11835"/>
                    <a:pt x="15419" y="11871"/>
                  </a:cubicBezTo>
                  <a:cubicBezTo>
                    <a:pt x="15426" y="11878"/>
                    <a:pt x="15434" y="11881"/>
                    <a:pt x="15443" y="11881"/>
                  </a:cubicBezTo>
                  <a:cubicBezTo>
                    <a:pt x="15482" y="11881"/>
                    <a:pt x="15533" y="11819"/>
                    <a:pt x="15575" y="11819"/>
                  </a:cubicBezTo>
                  <a:cubicBezTo>
                    <a:pt x="15600" y="11819"/>
                    <a:pt x="15622" y="11843"/>
                    <a:pt x="15634" y="11919"/>
                  </a:cubicBezTo>
                  <a:cubicBezTo>
                    <a:pt x="15634" y="12050"/>
                    <a:pt x="15657" y="12169"/>
                    <a:pt x="15753" y="12276"/>
                  </a:cubicBezTo>
                  <a:cubicBezTo>
                    <a:pt x="15931" y="12395"/>
                    <a:pt x="16157" y="12407"/>
                    <a:pt x="16277" y="12633"/>
                  </a:cubicBezTo>
                  <a:cubicBezTo>
                    <a:pt x="16360" y="12788"/>
                    <a:pt x="16217" y="12836"/>
                    <a:pt x="16134" y="12931"/>
                  </a:cubicBezTo>
                  <a:cubicBezTo>
                    <a:pt x="16038" y="13288"/>
                    <a:pt x="16253" y="13324"/>
                    <a:pt x="16467" y="13324"/>
                  </a:cubicBezTo>
                  <a:cubicBezTo>
                    <a:pt x="16484" y="13326"/>
                    <a:pt x="16501" y="13327"/>
                    <a:pt x="16518" y="13327"/>
                  </a:cubicBezTo>
                  <a:cubicBezTo>
                    <a:pt x="16627" y="13327"/>
                    <a:pt x="16736" y="13286"/>
                    <a:pt x="16845" y="13286"/>
                  </a:cubicBezTo>
                  <a:cubicBezTo>
                    <a:pt x="16898" y="13286"/>
                    <a:pt x="16950" y="13296"/>
                    <a:pt x="17003" y="13324"/>
                  </a:cubicBezTo>
                  <a:cubicBezTo>
                    <a:pt x="17193" y="13407"/>
                    <a:pt x="17372" y="13467"/>
                    <a:pt x="17431" y="13740"/>
                  </a:cubicBezTo>
                  <a:cubicBezTo>
                    <a:pt x="17539" y="14193"/>
                    <a:pt x="17836" y="14490"/>
                    <a:pt x="18182" y="14621"/>
                  </a:cubicBezTo>
                  <a:cubicBezTo>
                    <a:pt x="18574" y="14788"/>
                    <a:pt x="18443" y="15026"/>
                    <a:pt x="18372" y="15288"/>
                  </a:cubicBezTo>
                  <a:cubicBezTo>
                    <a:pt x="18308" y="15596"/>
                    <a:pt x="18349" y="15810"/>
                    <a:pt x="18621" y="15810"/>
                  </a:cubicBezTo>
                  <a:cubicBezTo>
                    <a:pt x="18653" y="15810"/>
                    <a:pt x="18690" y="15807"/>
                    <a:pt x="18729" y="15800"/>
                  </a:cubicBezTo>
                  <a:cubicBezTo>
                    <a:pt x="18734" y="15800"/>
                    <a:pt x="18739" y="15799"/>
                    <a:pt x="18743" y="15799"/>
                  </a:cubicBezTo>
                  <a:cubicBezTo>
                    <a:pt x="18832" y="15799"/>
                    <a:pt x="18789" y="15910"/>
                    <a:pt x="18801" y="15967"/>
                  </a:cubicBezTo>
                  <a:cubicBezTo>
                    <a:pt x="18813" y="16026"/>
                    <a:pt x="18848" y="16062"/>
                    <a:pt x="18872" y="16110"/>
                  </a:cubicBezTo>
                  <a:cubicBezTo>
                    <a:pt x="19086" y="16145"/>
                    <a:pt x="19229" y="16217"/>
                    <a:pt x="19170" y="16503"/>
                  </a:cubicBezTo>
                  <a:cubicBezTo>
                    <a:pt x="19194" y="16741"/>
                    <a:pt x="19253" y="16943"/>
                    <a:pt x="19503" y="16955"/>
                  </a:cubicBezTo>
                  <a:cubicBezTo>
                    <a:pt x="19682" y="16979"/>
                    <a:pt x="19694" y="17122"/>
                    <a:pt x="19694" y="17277"/>
                  </a:cubicBezTo>
                  <a:cubicBezTo>
                    <a:pt x="19789" y="17431"/>
                    <a:pt x="20027" y="17467"/>
                    <a:pt x="20027" y="17717"/>
                  </a:cubicBezTo>
                  <a:cubicBezTo>
                    <a:pt x="20051" y="17765"/>
                    <a:pt x="20087" y="17812"/>
                    <a:pt x="20122" y="17836"/>
                  </a:cubicBezTo>
                  <a:cubicBezTo>
                    <a:pt x="20337" y="17991"/>
                    <a:pt x="20563" y="18122"/>
                    <a:pt x="20718" y="18324"/>
                  </a:cubicBezTo>
                  <a:cubicBezTo>
                    <a:pt x="20813" y="18431"/>
                    <a:pt x="20920" y="18539"/>
                    <a:pt x="20920" y="18717"/>
                  </a:cubicBezTo>
                  <a:cubicBezTo>
                    <a:pt x="20932" y="18848"/>
                    <a:pt x="20884" y="18979"/>
                    <a:pt x="20980" y="19098"/>
                  </a:cubicBezTo>
                  <a:cubicBezTo>
                    <a:pt x="21036" y="19161"/>
                    <a:pt x="21100" y="19183"/>
                    <a:pt x="21168" y="19183"/>
                  </a:cubicBezTo>
                  <a:cubicBezTo>
                    <a:pt x="21215" y="19183"/>
                    <a:pt x="21264" y="19172"/>
                    <a:pt x="21313" y="19158"/>
                  </a:cubicBezTo>
                  <a:cubicBezTo>
                    <a:pt x="21357" y="19151"/>
                    <a:pt x="21398" y="19147"/>
                    <a:pt x="21437" y="19147"/>
                  </a:cubicBezTo>
                  <a:cubicBezTo>
                    <a:pt x="21598" y="19147"/>
                    <a:pt x="21708" y="19220"/>
                    <a:pt x="21718" y="19479"/>
                  </a:cubicBezTo>
                  <a:cubicBezTo>
                    <a:pt x="21706" y="19622"/>
                    <a:pt x="21670" y="19753"/>
                    <a:pt x="21658" y="19896"/>
                  </a:cubicBezTo>
                  <a:cubicBezTo>
                    <a:pt x="21648" y="20090"/>
                    <a:pt x="21726" y="20213"/>
                    <a:pt x="21858" y="20213"/>
                  </a:cubicBezTo>
                  <a:cubicBezTo>
                    <a:pt x="21888" y="20213"/>
                    <a:pt x="21921" y="20207"/>
                    <a:pt x="21956" y="20194"/>
                  </a:cubicBezTo>
                  <a:cubicBezTo>
                    <a:pt x="22030" y="20167"/>
                    <a:pt x="22080" y="20155"/>
                    <a:pt x="22112" y="20155"/>
                  </a:cubicBezTo>
                  <a:cubicBezTo>
                    <a:pt x="22252" y="20155"/>
                    <a:pt x="22067" y="20366"/>
                    <a:pt x="22087" y="20444"/>
                  </a:cubicBezTo>
                  <a:cubicBezTo>
                    <a:pt x="22063" y="20515"/>
                    <a:pt x="22027" y="20586"/>
                    <a:pt x="22015" y="20682"/>
                  </a:cubicBezTo>
                  <a:cubicBezTo>
                    <a:pt x="22134" y="20920"/>
                    <a:pt x="22361" y="21051"/>
                    <a:pt x="22444" y="21325"/>
                  </a:cubicBezTo>
                  <a:cubicBezTo>
                    <a:pt x="22480" y="21360"/>
                    <a:pt x="22504" y="21408"/>
                    <a:pt x="22551" y="21444"/>
                  </a:cubicBezTo>
                  <a:cubicBezTo>
                    <a:pt x="22825" y="21741"/>
                    <a:pt x="23039" y="22039"/>
                    <a:pt x="23075" y="22491"/>
                  </a:cubicBezTo>
                  <a:cubicBezTo>
                    <a:pt x="23087" y="22789"/>
                    <a:pt x="23206" y="23015"/>
                    <a:pt x="23492" y="23087"/>
                  </a:cubicBezTo>
                  <a:cubicBezTo>
                    <a:pt x="23539" y="23087"/>
                    <a:pt x="23623" y="23027"/>
                    <a:pt x="23623" y="23027"/>
                  </a:cubicBezTo>
                  <a:lnTo>
                    <a:pt x="23623" y="23027"/>
                  </a:lnTo>
                  <a:cubicBezTo>
                    <a:pt x="23575" y="23420"/>
                    <a:pt x="23932" y="23658"/>
                    <a:pt x="23920" y="24063"/>
                  </a:cubicBezTo>
                  <a:cubicBezTo>
                    <a:pt x="23920" y="24274"/>
                    <a:pt x="24006" y="24371"/>
                    <a:pt x="24133" y="24371"/>
                  </a:cubicBezTo>
                  <a:cubicBezTo>
                    <a:pt x="24206" y="24371"/>
                    <a:pt x="24293" y="24338"/>
                    <a:pt x="24385" y="24277"/>
                  </a:cubicBezTo>
                  <a:cubicBezTo>
                    <a:pt x="24801" y="24385"/>
                    <a:pt x="24968" y="24873"/>
                    <a:pt x="25301" y="25087"/>
                  </a:cubicBezTo>
                  <a:cubicBezTo>
                    <a:pt x="25290" y="25099"/>
                    <a:pt x="25290" y="25111"/>
                    <a:pt x="25278" y="25135"/>
                  </a:cubicBezTo>
                  <a:cubicBezTo>
                    <a:pt x="25171" y="25337"/>
                    <a:pt x="25123" y="25563"/>
                    <a:pt x="25218" y="25801"/>
                  </a:cubicBezTo>
                  <a:cubicBezTo>
                    <a:pt x="25325" y="25980"/>
                    <a:pt x="25468" y="26147"/>
                    <a:pt x="25456" y="26385"/>
                  </a:cubicBezTo>
                  <a:cubicBezTo>
                    <a:pt x="25480" y="26540"/>
                    <a:pt x="25516" y="26718"/>
                    <a:pt x="25694" y="26778"/>
                  </a:cubicBezTo>
                  <a:lnTo>
                    <a:pt x="25921" y="26825"/>
                  </a:lnTo>
                  <a:cubicBezTo>
                    <a:pt x="25972" y="26836"/>
                    <a:pt x="26032" y="26863"/>
                    <a:pt x="26093" y="26863"/>
                  </a:cubicBezTo>
                  <a:cubicBezTo>
                    <a:pt x="26103" y="26863"/>
                    <a:pt x="26113" y="26863"/>
                    <a:pt x="26123" y="26861"/>
                  </a:cubicBezTo>
                  <a:cubicBezTo>
                    <a:pt x="26226" y="26840"/>
                    <a:pt x="26321" y="26828"/>
                    <a:pt x="26407" y="26828"/>
                  </a:cubicBezTo>
                  <a:cubicBezTo>
                    <a:pt x="26757" y="26828"/>
                    <a:pt x="26956" y="27026"/>
                    <a:pt x="26956" y="27599"/>
                  </a:cubicBezTo>
                  <a:cubicBezTo>
                    <a:pt x="26956" y="27799"/>
                    <a:pt x="27058" y="27905"/>
                    <a:pt x="27211" y="27905"/>
                  </a:cubicBezTo>
                  <a:cubicBezTo>
                    <a:pt x="27341" y="27905"/>
                    <a:pt x="27508" y="27829"/>
                    <a:pt x="27683" y="27671"/>
                  </a:cubicBezTo>
                  <a:lnTo>
                    <a:pt x="27683" y="27671"/>
                  </a:lnTo>
                  <a:cubicBezTo>
                    <a:pt x="27445" y="28075"/>
                    <a:pt x="27504" y="28540"/>
                    <a:pt x="27195" y="28826"/>
                  </a:cubicBezTo>
                  <a:cubicBezTo>
                    <a:pt x="27171" y="28873"/>
                    <a:pt x="27171" y="28933"/>
                    <a:pt x="27171" y="28992"/>
                  </a:cubicBezTo>
                  <a:cubicBezTo>
                    <a:pt x="27183" y="29159"/>
                    <a:pt x="27254" y="29266"/>
                    <a:pt x="27385" y="29326"/>
                  </a:cubicBezTo>
                  <a:cubicBezTo>
                    <a:pt x="27552" y="29385"/>
                    <a:pt x="27528" y="29492"/>
                    <a:pt x="27445" y="29611"/>
                  </a:cubicBezTo>
                  <a:cubicBezTo>
                    <a:pt x="27421" y="29659"/>
                    <a:pt x="27409" y="29695"/>
                    <a:pt x="27385" y="29754"/>
                  </a:cubicBezTo>
                  <a:cubicBezTo>
                    <a:pt x="27445" y="29969"/>
                    <a:pt x="27564" y="30111"/>
                    <a:pt x="27349" y="30350"/>
                  </a:cubicBezTo>
                  <a:cubicBezTo>
                    <a:pt x="27150" y="30561"/>
                    <a:pt x="27055" y="30945"/>
                    <a:pt x="27541" y="30945"/>
                  </a:cubicBezTo>
                  <a:cubicBezTo>
                    <a:pt x="27549" y="30945"/>
                    <a:pt x="27556" y="30945"/>
                    <a:pt x="27564" y="30945"/>
                  </a:cubicBezTo>
                  <a:cubicBezTo>
                    <a:pt x="27643" y="30897"/>
                    <a:pt x="27722" y="30880"/>
                    <a:pt x="27801" y="30880"/>
                  </a:cubicBezTo>
                  <a:cubicBezTo>
                    <a:pt x="28023" y="30880"/>
                    <a:pt x="28242" y="31020"/>
                    <a:pt x="28464" y="31020"/>
                  </a:cubicBezTo>
                  <a:cubicBezTo>
                    <a:pt x="28517" y="31020"/>
                    <a:pt x="28570" y="31012"/>
                    <a:pt x="28623" y="30993"/>
                  </a:cubicBezTo>
                  <a:cubicBezTo>
                    <a:pt x="28730" y="30993"/>
                    <a:pt x="28838" y="31004"/>
                    <a:pt x="28933" y="31052"/>
                  </a:cubicBezTo>
                  <a:cubicBezTo>
                    <a:pt x="29039" y="31095"/>
                    <a:pt x="29159" y="31175"/>
                    <a:pt x="29266" y="31175"/>
                  </a:cubicBezTo>
                  <a:cubicBezTo>
                    <a:pt x="29338" y="31175"/>
                    <a:pt x="29404" y="31139"/>
                    <a:pt x="29457" y="31028"/>
                  </a:cubicBezTo>
                  <a:cubicBezTo>
                    <a:pt x="29623" y="30695"/>
                    <a:pt x="29385" y="30552"/>
                    <a:pt x="29135" y="30409"/>
                  </a:cubicBezTo>
                  <a:lnTo>
                    <a:pt x="29135" y="30409"/>
                  </a:lnTo>
                  <a:cubicBezTo>
                    <a:pt x="29285" y="30447"/>
                    <a:pt x="29384" y="30588"/>
                    <a:pt x="29506" y="30588"/>
                  </a:cubicBezTo>
                  <a:cubicBezTo>
                    <a:pt x="29539" y="30588"/>
                    <a:pt x="29574" y="30577"/>
                    <a:pt x="29612" y="30552"/>
                  </a:cubicBezTo>
                  <a:cubicBezTo>
                    <a:pt x="29612" y="30397"/>
                    <a:pt x="29588" y="30254"/>
                    <a:pt x="29588" y="30100"/>
                  </a:cubicBezTo>
                  <a:cubicBezTo>
                    <a:pt x="29683" y="29838"/>
                    <a:pt x="29433" y="29695"/>
                    <a:pt x="29409" y="29480"/>
                  </a:cubicBezTo>
                  <a:cubicBezTo>
                    <a:pt x="29350" y="29254"/>
                    <a:pt x="29100" y="29099"/>
                    <a:pt x="29159" y="28826"/>
                  </a:cubicBezTo>
                  <a:cubicBezTo>
                    <a:pt x="28850" y="28195"/>
                    <a:pt x="28480" y="27587"/>
                    <a:pt x="28600" y="26813"/>
                  </a:cubicBezTo>
                  <a:cubicBezTo>
                    <a:pt x="28611" y="26635"/>
                    <a:pt x="28552" y="26480"/>
                    <a:pt x="28516" y="26325"/>
                  </a:cubicBezTo>
                  <a:cubicBezTo>
                    <a:pt x="28504" y="26266"/>
                    <a:pt x="28480" y="26182"/>
                    <a:pt x="28445" y="26123"/>
                  </a:cubicBezTo>
                  <a:cubicBezTo>
                    <a:pt x="28433" y="25885"/>
                    <a:pt x="28219" y="25754"/>
                    <a:pt x="28207" y="25516"/>
                  </a:cubicBezTo>
                  <a:cubicBezTo>
                    <a:pt x="28159" y="25444"/>
                    <a:pt x="28135" y="25385"/>
                    <a:pt x="28099" y="25325"/>
                  </a:cubicBezTo>
                  <a:cubicBezTo>
                    <a:pt x="28141" y="25262"/>
                    <a:pt x="28174" y="25239"/>
                    <a:pt x="28203" y="25239"/>
                  </a:cubicBezTo>
                  <a:cubicBezTo>
                    <a:pt x="28281" y="25239"/>
                    <a:pt x="28329" y="25398"/>
                    <a:pt x="28409" y="25398"/>
                  </a:cubicBezTo>
                  <a:cubicBezTo>
                    <a:pt x="28413" y="25398"/>
                    <a:pt x="28417" y="25397"/>
                    <a:pt x="28421" y="25397"/>
                  </a:cubicBezTo>
                  <a:lnTo>
                    <a:pt x="28730" y="25706"/>
                  </a:lnTo>
                  <a:cubicBezTo>
                    <a:pt x="28804" y="25741"/>
                    <a:pt x="28861" y="25756"/>
                    <a:pt x="28906" y="25756"/>
                  </a:cubicBezTo>
                  <a:cubicBezTo>
                    <a:pt x="29107" y="25756"/>
                    <a:pt x="29060" y="25455"/>
                    <a:pt x="29147" y="25289"/>
                  </a:cubicBezTo>
                  <a:cubicBezTo>
                    <a:pt x="28802" y="23825"/>
                    <a:pt x="28219" y="22432"/>
                    <a:pt x="27564" y="21110"/>
                  </a:cubicBezTo>
                  <a:cubicBezTo>
                    <a:pt x="27028" y="20039"/>
                    <a:pt x="26468" y="18991"/>
                    <a:pt x="25861" y="17979"/>
                  </a:cubicBezTo>
                  <a:cubicBezTo>
                    <a:pt x="25087" y="16693"/>
                    <a:pt x="24254" y="15443"/>
                    <a:pt x="23337" y="14264"/>
                  </a:cubicBezTo>
                  <a:cubicBezTo>
                    <a:pt x="22670" y="13407"/>
                    <a:pt x="21932" y="12633"/>
                    <a:pt x="21194" y="11823"/>
                  </a:cubicBezTo>
                  <a:cubicBezTo>
                    <a:pt x="19872" y="10347"/>
                    <a:pt x="18574" y="8847"/>
                    <a:pt x="17134" y="7513"/>
                  </a:cubicBezTo>
                  <a:cubicBezTo>
                    <a:pt x="17034" y="7467"/>
                    <a:pt x="16935" y="7398"/>
                    <a:pt x="16841" y="7398"/>
                  </a:cubicBezTo>
                  <a:cubicBezTo>
                    <a:pt x="16767" y="7398"/>
                    <a:pt x="16697" y="7441"/>
                    <a:pt x="16634" y="7573"/>
                  </a:cubicBezTo>
                  <a:cubicBezTo>
                    <a:pt x="16717" y="7359"/>
                    <a:pt x="16705" y="7121"/>
                    <a:pt x="16527" y="7037"/>
                  </a:cubicBezTo>
                  <a:cubicBezTo>
                    <a:pt x="16241" y="6870"/>
                    <a:pt x="16062" y="6597"/>
                    <a:pt x="15836" y="6359"/>
                  </a:cubicBezTo>
                  <a:cubicBezTo>
                    <a:pt x="15732" y="6266"/>
                    <a:pt x="15660" y="6227"/>
                    <a:pt x="15612" y="6227"/>
                  </a:cubicBezTo>
                  <a:cubicBezTo>
                    <a:pt x="15512" y="6227"/>
                    <a:pt x="15514" y="6396"/>
                    <a:pt x="15538" y="6597"/>
                  </a:cubicBezTo>
                  <a:cubicBezTo>
                    <a:pt x="15467" y="6394"/>
                    <a:pt x="15586" y="6108"/>
                    <a:pt x="15348" y="5942"/>
                  </a:cubicBezTo>
                  <a:cubicBezTo>
                    <a:pt x="14884" y="5513"/>
                    <a:pt x="14372" y="5204"/>
                    <a:pt x="13871" y="4799"/>
                  </a:cubicBezTo>
                  <a:cubicBezTo>
                    <a:pt x="12609" y="3775"/>
                    <a:pt x="11240" y="2894"/>
                    <a:pt x="9811" y="2168"/>
                  </a:cubicBezTo>
                  <a:cubicBezTo>
                    <a:pt x="8788" y="1644"/>
                    <a:pt x="7787" y="1048"/>
                    <a:pt x="6704" y="679"/>
                  </a:cubicBezTo>
                  <a:cubicBezTo>
                    <a:pt x="6013" y="453"/>
                    <a:pt x="5299" y="358"/>
                    <a:pt x="4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8610784" y="694762"/>
              <a:ext cx="53747" cy="102822"/>
            </a:xfrm>
            <a:custGeom>
              <a:avLst/>
              <a:gdLst/>
              <a:ahLst/>
              <a:cxnLst/>
              <a:rect l="l" t="t" r="r" b="b"/>
              <a:pathLst>
                <a:path w="1703" h="3258" extrusionOk="0">
                  <a:moveTo>
                    <a:pt x="468" y="0"/>
                  </a:moveTo>
                  <a:cubicBezTo>
                    <a:pt x="422" y="0"/>
                    <a:pt x="373" y="16"/>
                    <a:pt x="322" y="54"/>
                  </a:cubicBezTo>
                  <a:cubicBezTo>
                    <a:pt x="0" y="257"/>
                    <a:pt x="476" y="412"/>
                    <a:pt x="345" y="638"/>
                  </a:cubicBezTo>
                  <a:cubicBezTo>
                    <a:pt x="191" y="876"/>
                    <a:pt x="405" y="1150"/>
                    <a:pt x="298" y="1424"/>
                  </a:cubicBezTo>
                  <a:cubicBezTo>
                    <a:pt x="310" y="1555"/>
                    <a:pt x="345" y="1709"/>
                    <a:pt x="417" y="1828"/>
                  </a:cubicBezTo>
                  <a:cubicBezTo>
                    <a:pt x="464" y="2186"/>
                    <a:pt x="583" y="2495"/>
                    <a:pt x="786" y="2757"/>
                  </a:cubicBezTo>
                  <a:cubicBezTo>
                    <a:pt x="845" y="2960"/>
                    <a:pt x="893" y="3198"/>
                    <a:pt x="1119" y="3257"/>
                  </a:cubicBezTo>
                  <a:lnTo>
                    <a:pt x="1203" y="3210"/>
                  </a:lnTo>
                  <a:cubicBezTo>
                    <a:pt x="1322" y="3186"/>
                    <a:pt x="1417" y="3138"/>
                    <a:pt x="1334" y="2960"/>
                  </a:cubicBezTo>
                  <a:cubicBezTo>
                    <a:pt x="822" y="2948"/>
                    <a:pt x="1131" y="2650"/>
                    <a:pt x="1215" y="2448"/>
                  </a:cubicBezTo>
                  <a:cubicBezTo>
                    <a:pt x="1322" y="2245"/>
                    <a:pt x="1607" y="2329"/>
                    <a:pt x="1703" y="2126"/>
                  </a:cubicBezTo>
                  <a:cubicBezTo>
                    <a:pt x="1688" y="1999"/>
                    <a:pt x="1636" y="1964"/>
                    <a:pt x="1572" y="1964"/>
                  </a:cubicBezTo>
                  <a:cubicBezTo>
                    <a:pt x="1497" y="1964"/>
                    <a:pt x="1406" y="2010"/>
                    <a:pt x="1334" y="2010"/>
                  </a:cubicBezTo>
                  <a:cubicBezTo>
                    <a:pt x="1270" y="2010"/>
                    <a:pt x="1222" y="1974"/>
                    <a:pt x="1215" y="1840"/>
                  </a:cubicBezTo>
                  <a:cubicBezTo>
                    <a:pt x="1191" y="1781"/>
                    <a:pt x="1179" y="1697"/>
                    <a:pt x="1203" y="1674"/>
                  </a:cubicBezTo>
                  <a:cubicBezTo>
                    <a:pt x="1212" y="1666"/>
                    <a:pt x="1219" y="1663"/>
                    <a:pt x="1225" y="1663"/>
                  </a:cubicBezTo>
                  <a:cubicBezTo>
                    <a:pt x="1260" y="1663"/>
                    <a:pt x="1258" y="1757"/>
                    <a:pt x="1298" y="1757"/>
                  </a:cubicBezTo>
                  <a:cubicBezTo>
                    <a:pt x="1536" y="1590"/>
                    <a:pt x="1643" y="1400"/>
                    <a:pt x="1286" y="1281"/>
                  </a:cubicBezTo>
                  <a:cubicBezTo>
                    <a:pt x="1167" y="1233"/>
                    <a:pt x="1060" y="1197"/>
                    <a:pt x="1012" y="1055"/>
                  </a:cubicBezTo>
                  <a:cubicBezTo>
                    <a:pt x="869" y="1043"/>
                    <a:pt x="834" y="924"/>
                    <a:pt x="881" y="816"/>
                  </a:cubicBezTo>
                  <a:cubicBezTo>
                    <a:pt x="893" y="650"/>
                    <a:pt x="905" y="471"/>
                    <a:pt x="845" y="304"/>
                  </a:cubicBezTo>
                  <a:cubicBezTo>
                    <a:pt x="822" y="221"/>
                    <a:pt x="762" y="162"/>
                    <a:pt x="703" y="102"/>
                  </a:cubicBezTo>
                  <a:cubicBezTo>
                    <a:pt x="626" y="49"/>
                    <a:pt x="550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8505187" y="530844"/>
              <a:ext cx="72935" cy="93354"/>
            </a:xfrm>
            <a:custGeom>
              <a:avLst/>
              <a:gdLst/>
              <a:ahLst/>
              <a:cxnLst/>
              <a:rect l="l" t="t" r="r" b="b"/>
              <a:pathLst>
                <a:path w="2311" h="2958" extrusionOk="0">
                  <a:moveTo>
                    <a:pt x="741" y="0"/>
                  </a:moveTo>
                  <a:cubicBezTo>
                    <a:pt x="607" y="0"/>
                    <a:pt x="649" y="200"/>
                    <a:pt x="596" y="295"/>
                  </a:cubicBezTo>
                  <a:cubicBezTo>
                    <a:pt x="584" y="297"/>
                    <a:pt x="572" y="298"/>
                    <a:pt x="560" y="298"/>
                  </a:cubicBezTo>
                  <a:cubicBezTo>
                    <a:pt x="424" y="298"/>
                    <a:pt x="298" y="208"/>
                    <a:pt x="156" y="208"/>
                  </a:cubicBezTo>
                  <a:cubicBezTo>
                    <a:pt x="114" y="208"/>
                    <a:pt x="70" y="216"/>
                    <a:pt x="24" y="236"/>
                  </a:cubicBezTo>
                  <a:cubicBezTo>
                    <a:pt x="0" y="295"/>
                    <a:pt x="0" y="331"/>
                    <a:pt x="0" y="391"/>
                  </a:cubicBezTo>
                  <a:cubicBezTo>
                    <a:pt x="60" y="629"/>
                    <a:pt x="167" y="807"/>
                    <a:pt x="322" y="974"/>
                  </a:cubicBezTo>
                  <a:cubicBezTo>
                    <a:pt x="381" y="1034"/>
                    <a:pt x="441" y="1081"/>
                    <a:pt x="500" y="1141"/>
                  </a:cubicBezTo>
                  <a:cubicBezTo>
                    <a:pt x="953" y="1629"/>
                    <a:pt x="1191" y="2284"/>
                    <a:pt x="1560" y="2831"/>
                  </a:cubicBezTo>
                  <a:cubicBezTo>
                    <a:pt x="1708" y="2898"/>
                    <a:pt x="1851" y="2957"/>
                    <a:pt x="1973" y="2957"/>
                  </a:cubicBezTo>
                  <a:cubicBezTo>
                    <a:pt x="2137" y="2957"/>
                    <a:pt x="2263" y="2851"/>
                    <a:pt x="2310" y="2510"/>
                  </a:cubicBezTo>
                  <a:cubicBezTo>
                    <a:pt x="1917" y="2212"/>
                    <a:pt x="1655" y="1808"/>
                    <a:pt x="1441" y="1343"/>
                  </a:cubicBezTo>
                  <a:cubicBezTo>
                    <a:pt x="1370" y="1415"/>
                    <a:pt x="1298" y="1522"/>
                    <a:pt x="1239" y="1522"/>
                  </a:cubicBezTo>
                  <a:cubicBezTo>
                    <a:pt x="1096" y="1510"/>
                    <a:pt x="1096" y="1367"/>
                    <a:pt x="1096" y="1224"/>
                  </a:cubicBezTo>
                  <a:cubicBezTo>
                    <a:pt x="1096" y="1046"/>
                    <a:pt x="1274" y="772"/>
                    <a:pt x="1096" y="736"/>
                  </a:cubicBezTo>
                  <a:cubicBezTo>
                    <a:pt x="786" y="676"/>
                    <a:pt x="881" y="426"/>
                    <a:pt x="822" y="248"/>
                  </a:cubicBezTo>
                  <a:cubicBezTo>
                    <a:pt x="798" y="176"/>
                    <a:pt x="965" y="57"/>
                    <a:pt x="798" y="10"/>
                  </a:cubicBezTo>
                  <a:cubicBezTo>
                    <a:pt x="776" y="3"/>
                    <a:pt x="757" y="0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8432664" y="412182"/>
              <a:ext cx="59396" cy="86443"/>
            </a:xfrm>
            <a:custGeom>
              <a:avLst/>
              <a:gdLst/>
              <a:ahLst/>
              <a:cxnLst/>
              <a:rect l="l" t="t" r="r" b="b"/>
              <a:pathLst>
                <a:path w="1882" h="2739" extrusionOk="0">
                  <a:moveTo>
                    <a:pt x="180" y="1"/>
                  </a:moveTo>
                  <a:cubicBezTo>
                    <a:pt x="104" y="1"/>
                    <a:pt x="44" y="56"/>
                    <a:pt x="1" y="186"/>
                  </a:cubicBezTo>
                  <a:cubicBezTo>
                    <a:pt x="167" y="722"/>
                    <a:pt x="512" y="1115"/>
                    <a:pt x="810" y="1555"/>
                  </a:cubicBezTo>
                  <a:cubicBezTo>
                    <a:pt x="774" y="1758"/>
                    <a:pt x="893" y="1865"/>
                    <a:pt x="1024" y="1960"/>
                  </a:cubicBezTo>
                  <a:cubicBezTo>
                    <a:pt x="1191" y="2091"/>
                    <a:pt x="1310" y="2258"/>
                    <a:pt x="1322" y="2496"/>
                  </a:cubicBezTo>
                  <a:cubicBezTo>
                    <a:pt x="1298" y="2603"/>
                    <a:pt x="1417" y="2603"/>
                    <a:pt x="1441" y="2674"/>
                  </a:cubicBezTo>
                  <a:cubicBezTo>
                    <a:pt x="1498" y="2717"/>
                    <a:pt x="1551" y="2739"/>
                    <a:pt x="1607" y="2739"/>
                  </a:cubicBezTo>
                  <a:cubicBezTo>
                    <a:pt x="1645" y="2739"/>
                    <a:pt x="1684" y="2729"/>
                    <a:pt x="1727" y="2710"/>
                  </a:cubicBezTo>
                  <a:cubicBezTo>
                    <a:pt x="1882" y="2603"/>
                    <a:pt x="1822" y="2412"/>
                    <a:pt x="1870" y="2269"/>
                  </a:cubicBezTo>
                  <a:cubicBezTo>
                    <a:pt x="1834" y="1936"/>
                    <a:pt x="1691" y="1746"/>
                    <a:pt x="1405" y="1698"/>
                  </a:cubicBezTo>
                  <a:cubicBezTo>
                    <a:pt x="1417" y="1567"/>
                    <a:pt x="1477" y="1543"/>
                    <a:pt x="1584" y="1531"/>
                  </a:cubicBezTo>
                  <a:cubicBezTo>
                    <a:pt x="1636" y="1178"/>
                    <a:pt x="1650" y="1081"/>
                    <a:pt x="1501" y="1081"/>
                  </a:cubicBezTo>
                  <a:cubicBezTo>
                    <a:pt x="1444" y="1081"/>
                    <a:pt x="1363" y="1095"/>
                    <a:pt x="1251" y="1115"/>
                  </a:cubicBezTo>
                  <a:cubicBezTo>
                    <a:pt x="1235" y="1118"/>
                    <a:pt x="1222" y="1120"/>
                    <a:pt x="1210" y="1120"/>
                  </a:cubicBezTo>
                  <a:cubicBezTo>
                    <a:pt x="1108" y="1120"/>
                    <a:pt x="1105" y="995"/>
                    <a:pt x="1084" y="888"/>
                  </a:cubicBezTo>
                  <a:cubicBezTo>
                    <a:pt x="1013" y="793"/>
                    <a:pt x="846" y="888"/>
                    <a:pt x="822" y="710"/>
                  </a:cubicBezTo>
                  <a:cubicBezTo>
                    <a:pt x="786" y="507"/>
                    <a:pt x="715" y="329"/>
                    <a:pt x="655" y="138"/>
                  </a:cubicBezTo>
                  <a:cubicBezTo>
                    <a:pt x="548" y="114"/>
                    <a:pt x="453" y="91"/>
                    <a:pt x="346" y="67"/>
                  </a:cubicBezTo>
                  <a:cubicBezTo>
                    <a:pt x="285" y="24"/>
                    <a:pt x="22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8260194" y="197738"/>
              <a:ext cx="69558" cy="66276"/>
            </a:xfrm>
            <a:custGeom>
              <a:avLst/>
              <a:gdLst/>
              <a:ahLst/>
              <a:cxnLst/>
              <a:rect l="l" t="t" r="r" b="b"/>
              <a:pathLst>
                <a:path w="2204" h="2100" extrusionOk="0">
                  <a:moveTo>
                    <a:pt x="416" y="1"/>
                  </a:moveTo>
                  <a:cubicBezTo>
                    <a:pt x="379" y="1"/>
                    <a:pt x="340" y="10"/>
                    <a:pt x="298" y="28"/>
                  </a:cubicBezTo>
                  <a:cubicBezTo>
                    <a:pt x="155" y="87"/>
                    <a:pt x="1" y="135"/>
                    <a:pt x="24" y="373"/>
                  </a:cubicBezTo>
                  <a:cubicBezTo>
                    <a:pt x="60" y="528"/>
                    <a:pt x="203" y="575"/>
                    <a:pt x="274" y="694"/>
                  </a:cubicBezTo>
                  <a:cubicBezTo>
                    <a:pt x="405" y="849"/>
                    <a:pt x="536" y="1016"/>
                    <a:pt x="679" y="1159"/>
                  </a:cubicBezTo>
                  <a:cubicBezTo>
                    <a:pt x="870" y="1314"/>
                    <a:pt x="1072" y="1456"/>
                    <a:pt x="1227" y="1671"/>
                  </a:cubicBezTo>
                  <a:cubicBezTo>
                    <a:pt x="1334" y="1921"/>
                    <a:pt x="1548" y="1980"/>
                    <a:pt x="1751" y="2099"/>
                  </a:cubicBezTo>
                  <a:cubicBezTo>
                    <a:pt x="1763" y="2040"/>
                    <a:pt x="1763" y="1992"/>
                    <a:pt x="1751" y="1933"/>
                  </a:cubicBezTo>
                  <a:cubicBezTo>
                    <a:pt x="1715" y="1861"/>
                    <a:pt x="1632" y="1814"/>
                    <a:pt x="1810" y="1742"/>
                  </a:cubicBezTo>
                  <a:cubicBezTo>
                    <a:pt x="2203" y="1575"/>
                    <a:pt x="2191" y="1385"/>
                    <a:pt x="1834" y="1075"/>
                  </a:cubicBezTo>
                  <a:cubicBezTo>
                    <a:pt x="1763" y="962"/>
                    <a:pt x="1692" y="895"/>
                    <a:pt x="1603" y="895"/>
                  </a:cubicBezTo>
                  <a:cubicBezTo>
                    <a:pt x="1543" y="895"/>
                    <a:pt x="1475" y="925"/>
                    <a:pt x="1394" y="992"/>
                  </a:cubicBezTo>
                  <a:cubicBezTo>
                    <a:pt x="1329" y="1037"/>
                    <a:pt x="1249" y="1074"/>
                    <a:pt x="1178" y="1074"/>
                  </a:cubicBezTo>
                  <a:cubicBezTo>
                    <a:pt x="1081" y="1074"/>
                    <a:pt x="1001" y="1004"/>
                    <a:pt x="1001" y="790"/>
                  </a:cubicBezTo>
                  <a:cubicBezTo>
                    <a:pt x="941" y="552"/>
                    <a:pt x="1263" y="659"/>
                    <a:pt x="1179" y="444"/>
                  </a:cubicBezTo>
                  <a:cubicBezTo>
                    <a:pt x="1077" y="168"/>
                    <a:pt x="896" y="15"/>
                    <a:pt x="650" y="15"/>
                  </a:cubicBezTo>
                  <a:cubicBezTo>
                    <a:pt x="610" y="15"/>
                    <a:pt x="568" y="19"/>
                    <a:pt x="524" y="28"/>
                  </a:cubicBezTo>
                  <a:cubicBezTo>
                    <a:pt x="489" y="10"/>
                    <a:pt x="453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8067810" y="31011"/>
              <a:ext cx="66907" cy="60153"/>
            </a:xfrm>
            <a:custGeom>
              <a:avLst/>
              <a:gdLst/>
              <a:ahLst/>
              <a:cxnLst/>
              <a:rect l="l" t="t" r="r" b="b"/>
              <a:pathLst>
                <a:path w="2120" h="1906" extrusionOk="0">
                  <a:moveTo>
                    <a:pt x="215" y="0"/>
                  </a:moveTo>
                  <a:cubicBezTo>
                    <a:pt x="48" y="191"/>
                    <a:pt x="1" y="417"/>
                    <a:pt x="96" y="655"/>
                  </a:cubicBezTo>
                  <a:cubicBezTo>
                    <a:pt x="132" y="679"/>
                    <a:pt x="191" y="715"/>
                    <a:pt x="239" y="739"/>
                  </a:cubicBezTo>
                  <a:cubicBezTo>
                    <a:pt x="691" y="1108"/>
                    <a:pt x="1179" y="1394"/>
                    <a:pt x="1596" y="1810"/>
                  </a:cubicBezTo>
                  <a:cubicBezTo>
                    <a:pt x="1620" y="1846"/>
                    <a:pt x="1667" y="1870"/>
                    <a:pt x="1703" y="1905"/>
                  </a:cubicBezTo>
                  <a:cubicBezTo>
                    <a:pt x="1786" y="1894"/>
                    <a:pt x="1822" y="1810"/>
                    <a:pt x="1834" y="1727"/>
                  </a:cubicBezTo>
                  <a:cubicBezTo>
                    <a:pt x="1775" y="1429"/>
                    <a:pt x="2120" y="1167"/>
                    <a:pt x="1894" y="870"/>
                  </a:cubicBezTo>
                  <a:cubicBezTo>
                    <a:pt x="1877" y="865"/>
                    <a:pt x="1862" y="863"/>
                    <a:pt x="1847" y="863"/>
                  </a:cubicBezTo>
                  <a:cubicBezTo>
                    <a:pt x="1705" y="863"/>
                    <a:pt x="1615" y="1038"/>
                    <a:pt x="1487" y="1038"/>
                  </a:cubicBezTo>
                  <a:cubicBezTo>
                    <a:pt x="1480" y="1038"/>
                    <a:pt x="1472" y="1037"/>
                    <a:pt x="1465" y="1036"/>
                  </a:cubicBezTo>
                  <a:cubicBezTo>
                    <a:pt x="1286" y="322"/>
                    <a:pt x="632" y="358"/>
                    <a:pt x="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8364276" y="314980"/>
              <a:ext cx="66181" cy="88431"/>
            </a:xfrm>
            <a:custGeom>
              <a:avLst/>
              <a:gdLst/>
              <a:ahLst/>
              <a:cxnLst/>
              <a:rect l="l" t="t" r="r" b="b"/>
              <a:pathLst>
                <a:path w="2097" h="2802" extrusionOk="0">
                  <a:moveTo>
                    <a:pt x="198" y="1"/>
                  </a:moveTo>
                  <a:cubicBezTo>
                    <a:pt x="113" y="1"/>
                    <a:pt x="45" y="61"/>
                    <a:pt x="1" y="194"/>
                  </a:cubicBezTo>
                  <a:cubicBezTo>
                    <a:pt x="12" y="468"/>
                    <a:pt x="179" y="611"/>
                    <a:pt x="322" y="789"/>
                  </a:cubicBezTo>
                  <a:cubicBezTo>
                    <a:pt x="465" y="968"/>
                    <a:pt x="703" y="1051"/>
                    <a:pt x="715" y="1349"/>
                  </a:cubicBezTo>
                  <a:cubicBezTo>
                    <a:pt x="727" y="1361"/>
                    <a:pt x="739" y="1385"/>
                    <a:pt x="739" y="1420"/>
                  </a:cubicBezTo>
                  <a:cubicBezTo>
                    <a:pt x="1013" y="1623"/>
                    <a:pt x="1191" y="1909"/>
                    <a:pt x="1334" y="2218"/>
                  </a:cubicBezTo>
                  <a:cubicBezTo>
                    <a:pt x="1334" y="2313"/>
                    <a:pt x="1358" y="2385"/>
                    <a:pt x="1358" y="2480"/>
                  </a:cubicBezTo>
                  <a:cubicBezTo>
                    <a:pt x="1548" y="2504"/>
                    <a:pt x="1632" y="2730"/>
                    <a:pt x="1810" y="2802"/>
                  </a:cubicBezTo>
                  <a:cubicBezTo>
                    <a:pt x="2013" y="2683"/>
                    <a:pt x="2096" y="2278"/>
                    <a:pt x="2025" y="2278"/>
                  </a:cubicBezTo>
                  <a:lnTo>
                    <a:pt x="2025" y="2278"/>
                  </a:lnTo>
                  <a:cubicBezTo>
                    <a:pt x="2016" y="2278"/>
                    <a:pt x="2008" y="2279"/>
                    <a:pt x="2000" y="2279"/>
                  </a:cubicBezTo>
                  <a:cubicBezTo>
                    <a:pt x="1700" y="2279"/>
                    <a:pt x="1852" y="1849"/>
                    <a:pt x="1632" y="1837"/>
                  </a:cubicBezTo>
                  <a:cubicBezTo>
                    <a:pt x="1441" y="1766"/>
                    <a:pt x="1370" y="1563"/>
                    <a:pt x="1275" y="1385"/>
                  </a:cubicBezTo>
                  <a:cubicBezTo>
                    <a:pt x="1421" y="1176"/>
                    <a:pt x="1494" y="866"/>
                    <a:pt x="1268" y="866"/>
                  </a:cubicBezTo>
                  <a:cubicBezTo>
                    <a:pt x="1236" y="866"/>
                    <a:pt x="1199" y="872"/>
                    <a:pt x="1155" y="885"/>
                  </a:cubicBezTo>
                  <a:cubicBezTo>
                    <a:pt x="1094" y="902"/>
                    <a:pt x="1045" y="910"/>
                    <a:pt x="1005" y="910"/>
                  </a:cubicBezTo>
                  <a:cubicBezTo>
                    <a:pt x="775" y="910"/>
                    <a:pt x="866" y="649"/>
                    <a:pt x="774" y="527"/>
                  </a:cubicBezTo>
                  <a:cubicBezTo>
                    <a:pt x="620" y="432"/>
                    <a:pt x="477" y="361"/>
                    <a:pt x="429" y="170"/>
                  </a:cubicBezTo>
                  <a:cubicBezTo>
                    <a:pt x="417" y="135"/>
                    <a:pt x="382" y="87"/>
                    <a:pt x="370" y="63"/>
                  </a:cubicBezTo>
                  <a:cubicBezTo>
                    <a:pt x="307" y="23"/>
                    <a:pt x="249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7877319" y="-53252"/>
              <a:ext cx="75933" cy="33959"/>
            </a:xfrm>
            <a:custGeom>
              <a:avLst/>
              <a:gdLst/>
              <a:ahLst/>
              <a:cxnLst/>
              <a:rect l="l" t="t" r="r" b="b"/>
              <a:pathLst>
                <a:path w="2406" h="1076" extrusionOk="0">
                  <a:moveTo>
                    <a:pt x="251" y="1"/>
                  </a:moveTo>
                  <a:cubicBezTo>
                    <a:pt x="137" y="1"/>
                    <a:pt x="47" y="66"/>
                    <a:pt x="0" y="289"/>
                  </a:cubicBezTo>
                  <a:cubicBezTo>
                    <a:pt x="595" y="670"/>
                    <a:pt x="1274" y="730"/>
                    <a:pt x="1869" y="1063"/>
                  </a:cubicBezTo>
                  <a:cubicBezTo>
                    <a:pt x="1977" y="1075"/>
                    <a:pt x="2084" y="1075"/>
                    <a:pt x="2179" y="1075"/>
                  </a:cubicBezTo>
                  <a:cubicBezTo>
                    <a:pt x="2298" y="1039"/>
                    <a:pt x="2381" y="968"/>
                    <a:pt x="2405" y="837"/>
                  </a:cubicBezTo>
                  <a:cubicBezTo>
                    <a:pt x="2128" y="804"/>
                    <a:pt x="1995" y="317"/>
                    <a:pt x="1873" y="317"/>
                  </a:cubicBezTo>
                  <a:cubicBezTo>
                    <a:pt x="1864" y="317"/>
                    <a:pt x="1855" y="319"/>
                    <a:pt x="1846" y="325"/>
                  </a:cubicBezTo>
                  <a:cubicBezTo>
                    <a:pt x="1698" y="423"/>
                    <a:pt x="1565" y="461"/>
                    <a:pt x="1440" y="461"/>
                  </a:cubicBezTo>
                  <a:cubicBezTo>
                    <a:pt x="1110" y="461"/>
                    <a:pt x="841" y="196"/>
                    <a:pt x="548" y="75"/>
                  </a:cubicBezTo>
                  <a:cubicBezTo>
                    <a:pt x="440" y="39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8191426" y="135535"/>
              <a:ext cx="55262" cy="57092"/>
            </a:xfrm>
            <a:custGeom>
              <a:avLst/>
              <a:gdLst/>
              <a:ahLst/>
              <a:cxnLst/>
              <a:rect l="l" t="t" r="r" b="b"/>
              <a:pathLst>
                <a:path w="1751" h="1809" extrusionOk="0">
                  <a:moveTo>
                    <a:pt x="472" y="1"/>
                  </a:moveTo>
                  <a:cubicBezTo>
                    <a:pt x="429" y="1"/>
                    <a:pt x="379" y="12"/>
                    <a:pt x="322" y="34"/>
                  </a:cubicBezTo>
                  <a:cubicBezTo>
                    <a:pt x="305" y="31"/>
                    <a:pt x="290" y="30"/>
                    <a:pt x="275" y="30"/>
                  </a:cubicBezTo>
                  <a:cubicBezTo>
                    <a:pt x="99" y="30"/>
                    <a:pt x="45" y="216"/>
                    <a:pt x="1" y="391"/>
                  </a:cubicBezTo>
                  <a:cubicBezTo>
                    <a:pt x="108" y="677"/>
                    <a:pt x="346" y="796"/>
                    <a:pt x="560" y="915"/>
                  </a:cubicBezTo>
                  <a:cubicBezTo>
                    <a:pt x="917" y="1201"/>
                    <a:pt x="1132" y="1713"/>
                    <a:pt x="1608" y="1808"/>
                  </a:cubicBezTo>
                  <a:cubicBezTo>
                    <a:pt x="1679" y="1701"/>
                    <a:pt x="1715" y="1582"/>
                    <a:pt x="1715" y="1451"/>
                  </a:cubicBezTo>
                  <a:cubicBezTo>
                    <a:pt x="1691" y="1344"/>
                    <a:pt x="1656" y="1237"/>
                    <a:pt x="1679" y="1141"/>
                  </a:cubicBezTo>
                  <a:cubicBezTo>
                    <a:pt x="1715" y="1034"/>
                    <a:pt x="1751" y="927"/>
                    <a:pt x="1739" y="820"/>
                  </a:cubicBezTo>
                  <a:cubicBezTo>
                    <a:pt x="1727" y="760"/>
                    <a:pt x="1679" y="737"/>
                    <a:pt x="1632" y="737"/>
                  </a:cubicBezTo>
                  <a:cubicBezTo>
                    <a:pt x="1608" y="749"/>
                    <a:pt x="1560" y="760"/>
                    <a:pt x="1537" y="760"/>
                  </a:cubicBezTo>
                  <a:cubicBezTo>
                    <a:pt x="1490" y="768"/>
                    <a:pt x="1446" y="771"/>
                    <a:pt x="1403" y="771"/>
                  </a:cubicBezTo>
                  <a:cubicBezTo>
                    <a:pt x="1094" y="771"/>
                    <a:pt x="875" y="585"/>
                    <a:pt x="739" y="260"/>
                  </a:cubicBezTo>
                  <a:cubicBezTo>
                    <a:pt x="669" y="86"/>
                    <a:pt x="593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7987018" y="-13424"/>
              <a:ext cx="53021" cy="40334"/>
            </a:xfrm>
            <a:custGeom>
              <a:avLst/>
              <a:gdLst/>
              <a:ahLst/>
              <a:cxnLst/>
              <a:rect l="l" t="t" r="r" b="b"/>
              <a:pathLst>
                <a:path w="1680" h="1278" extrusionOk="0">
                  <a:moveTo>
                    <a:pt x="407" y="1"/>
                  </a:moveTo>
                  <a:cubicBezTo>
                    <a:pt x="396" y="1"/>
                    <a:pt x="383" y="2"/>
                    <a:pt x="370" y="4"/>
                  </a:cubicBezTo>
                  <a:cubicBezTo>
                    <a:pt x="179" y="27"/>
                    <a:pt x="1" y="87"/>
                    <a:pt x="1" y="361"/>
                  </a:cubicBezTo>
                  <a:cubicBezTo>
                    <a:pt x="72" y="575"/>
                    <a:pt x="263" y="623"/>
                    <a:pt x="382" y="766"/>
                  </a:cubicBezTo>
                  <a:cubicBezTo>
                    <a:pt x="505" y="813"/>
                    <a:pt x="620" y="905"/>
                    <a:pt x="752" y="905"/>
                  </a:cubicBezTo>
                  <a:cubicBezTo>
                    <a:pt x="786" y="905"/>
                    <a:pt x="821" y="899"/>
                    <a:pt x="858" y="885"/>
                  </a:cubicBezTo>
                  <a:cubicBezTo>
                    <a:pt x="861" y="884"/>
                    <a:pt x="865" y="884"/>
                    <a:pt x="868" y="884"/>
                  </a:cubicBezTo>
                  <a:cubicBezTo>
                    <a:pt x="1047" y="884"/>
                    <a:pt x="1021" y="1187"/>
                    <a:pt x="1190" y="1187"/>
                  </a:cubicBezTo>
                  <a:cubicBezTo>
                    <a:pt x="1201" y="1187"/>
                    <a:pt x="1214" y="1185"/>
                    <a:pt x="1227" y="1182"/>
                  </a:cubicBezTo>
                  <a:cubicBezTo>
                    <a:pt x="1322" y="1206"/>
                    <a:pt x="1418" y="1242"/>
                    <a:pt x="1501" y="1278"/>
                  </a:cubicBezTo>
                  <a:cubicBezTo>
                    <a:pt x="1644" y="1111"/>
                    <a:pt x="1608" y="885"/>
                    <a:pt x="1679" y="706"/>
                  </a:cubicBezTo>
                  <a:cubicBezTo>
                    <a:pt x="1563" y="696"/>
                    <a:pt x="1502" y="475"/>
                    <a:pt x="1388" y="475"/>
                  </a:cubicBezTo>
                  <a:cubicBezTo>
                    <a:pt x="1361" y="475"/>
                    <a:pt x="1332" y="486"/>
                    <a:pt x="1298" y="516"/>
                  </a:cubicBezTo>
                  <a:cubicBezTo>
                    <a:pt x="1200" y="593"/>
                    <a:pt x="1117" y="625"/>
                    <a:pt x="1045" y="625"/>
                  </a:cubicBezTo>
                  <a:cubicBezTo>
                    <a:pt x="875" y="625"/>
                    <a:pt x="768" y="445"/>
                    <a:pt x="667" y="277"/>
                  </a:cubicBezTo>
                  <a:cubicBezTo>
                    <a:pt x="601" y="134"/>
                    <a:pt x="556" y="1"/>
                    <a:pt x="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8333853" y="275562"/>
              <a:ext cx="49234" cy="47151"/>
            </a:xfrm>
            <a:custGeom>
              <a:avLst/>
              <a:gdLst/>
              <a:ahLst/>
              <a:cxnLst/>
              <a:rect l="l" t="t" r="r" b="b"/>
              <a:pathLst>
                <a:path w="1560" h="1494" extrusionOk="0">
                  <a:moveTo>
                    <a:pt x="498" y="0"/>
                  </a:moveTo>
                  <a:cubicBezTo>
                    <a:pt x="368" y="0"/>
                    <a:pt x="205" y="59"/>
                    <a:pt x="0" y="169"/>
                  </a:cubicBezTo>
                  <a:cubicBezTo>
                    <a:pt x="0" y="443"/>
                    <a:pt x="191" y="586"/>
                    <a:pt x="310" y="788"/>
                  </a:cubicBezTo>
                  <a:cubicBezTo>
                    <a:pt x="334" y="824"/>
                    <a:pt x="381" y="860"/>
                    <a:pt x="429" y="895"/>
                  </a:cubicBezTo>
                  <a:cubicBezTo>
                    <a:pt x="595" y="967"/>
                    <a:pt x="619" y="1205"/>
                    <a:pt x="774" y="1276"/>
                  </a:cubicBezTo>
                  <a:cubicBezTo>
                    <a:pt x="786" y="1324"/>
                    <a:pt x="810" y="1360"/>
                    <a:pt x="834" y="1384"/>
                  </a:cubicBezTo>
                  <a:cubicBezTo>
                    <a:pt x="840" y="1465"/>
                    <a:pt x="859" y="1494"/>
                    <a:pt x="887" y="1494"/>
                  </a:cubicBezTo>
                  <a:cubicBezTo>
                    <a:pt x="912" y="1494"/>
                    <a:pt x="943" y="1471"/>
                    <a:pt x="976" y="1443"/>
                  </a:cubicBezTo>
                  <a:cubicBezTo>
                    <a:pt x="1096" y="1407"/>
                    <a:pt x="1203" y="1372"/>
                    <a:pt x="1322" y="1324"/>
                  </a:cubicBezTo>
                  <a:cubicBezTo>
                    <a:pt x="1453" y="1229"/>
                    <a:pt x="1560" y="1074"/>
                    <a:pt x="1441" y="895"/>
                  </a:cubicBezTo>
                  <a:cubicBezTo>
                    <a:pt x="1404" y="847"/>
                    <a:pt x="1372" y="828"/>
                    <a:pt x="1343" y="828"/>
                  </a:cubicBezTo>
                  <a:cubicBezTo>
                    <a:pt x="1280" y="828"/>
                    <a:pt x="1229" y="921"/>
                    <a:pt x="1155" y="1003"/>
                  </a:cubicBezTo>
                  <a:cubicBezTo>
                    <a:pt x="1118" y="1047"/>
                    <a:pt x="1087" y="1070"/>
                    <a:pt x="1061" y="1070"/>
                  </a:cubicBezTo>
                  <a:cubicBezTo>
                    <a:pt x="1004" y="1070"/>
                    <a:pt x="973" y="952"/>
                    <a:pt x="965" y="681"/>
                  </a:cubicBezTo>
                  <a:cubicBezTo>
                    <a:pt x="879" y="213"/>
                    <a:pt x="747" y="0"/>
                    <a:pt x="4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8597245" y="687282"/>
              <a:ext cx="28972" cy="52421"/>
            </a:xfrm>
            <a:custGeom>
              <a:avLst/>
              <a:gdLst/>
              <a:ahLst/>
              <a:cxnLst/>
              <a:rect l="l" t="t" r="r" b="b"/>
              <a:pathLst>
                <a:path w="918" h="1661" extrusionOk="0">
                  <a:moveTo>
                    <a:pt x="197" y="0"/>
                  </a:moveTo>
                  <a:cubicBezTo>
                    <a:pt x="128" y="0"/>
                    <a:pt x="57" y="21"/>
                    <a:pt x="12" y="101"/>
                  </a:cubicBezTo>
                  <a:cubicBezTo>
                    <a:pt x="0" y="351"/>
                    <a:pt x="84" y="541"/>
                    <a:pt x="203" y="720"/>
                  </a:cubicBezTo>
                  <a:cubicBezTo>
                    <a:pt x="274" y="958"/>
                    <a:pt x="381" y="1184"/>
                    <a:pt x="560" y="1351"/>
                  </a:cubicBezTo>
                  <a:cubicBezTo>
                    <a:pt x="596" y="1375"/>
                    <a:pt x="608" y="1423"/>
                    <a:pt x="643" y="1458"/>
                  </a:cubicBezTo>
                  <a:cubicBezTo>
                    <a:pt x="620" y="1553"/>
                    <a:pt x="667" y="1637"/>
                    <a:pt x="751" y="1661"/>
                  </a:cubicBezTo>
                  <a:cubicBezTo>
                    <a:pt x="905" y="1530"/>
                    <a:pt x="917" y="1375"/>
                    <a:pt x="893" y="1172"/>
                  </a:cubicBezTo>
                  <a:cubicBezTo>
                    <a:pt x="846" y="887"/>
                    <a:pt x="882" y="577"/>
                    <a:pt x="774" y="291"/>
                  </a:cubicBezTo>
                  <a:cubicBezTo>
                    <a:pt x="715" y="232"/>
                    <a:pt x="655" y="184"/>
                    <a:pt x="596" y="160"/>
                  </a:cubicBezTo>
                  <a:cubicBezTo>
                    <a:pt x="489" y="113"/>
                    <a:pt x="381" y="53"/>
                    <a:pt x="262" y="6"/>
                  </a:cubicBezTo>
                  <a:cubicBezTo>
                    <a:pt x="242" y="3"/>
                    <a:pt x="219" y="0"/>
                    <a:pt x="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8581086" y="656260"/>
              <a:ext cx="36862" cy="34811"/>
            </a:xfrm>
            <a:custGeom>
              <a:avLst/>
              <a:gdLst/>
              <a:ahLst/>
              <a:cxnLst/>
              <a:rect l="l" t="t" r="r" b="b"/>
              <a:pathLst>
                <a:path w="1168" h="1103" extrusionOk="0">
                  <a:moveTo>
                    <a:pt x="405" y="0"/>
                  </a:moveTo>
                  <a:cubicBezTo>
                    <a:pt x="227" y="96"/>
                    <a:pt x="0" y="155"/>
                    <a:pt x="120" y="489"/>
                  </a:cubicBezTo>
                  <a:cubicBezTo>
                    <a:pt x="167" y="620"/>
                    <a:pt x="262" y="727"/>
                    <a:pt x="274" y="870"/>
                  </a:cubicBezTo>
                  <a:cubicBezTo>
                    <a:pt x="274" y="1047"/>
                    <a:pt x="348" y="1102"/>
                    <a:pt x="455" y="1102"/>
                  </a:cubicBezTo>
                  <a:cubicBezTo>
                    <a:pt x="477" y="1102"/>
                    <a:pt x="500" y="1100"/>
                    <a:pt x="524" y="1096"/>
                  </a:cubicBezTo>
                  <a:cubicBezTo>
                    <a:pt x="596" y="1084"/>
                    <a:pt x="691" y="1084"/>
                    <a:pt x="762" y="1072"/>
                  </a:cubicBezTo>
                  <a:cubicBezTo>
                    <a:pt x="777" y="1074"/>
                    <a:pt x="792" y="1074"/>
                    <a:pt x="807" y="1074"/>
                  </a:cubicBezTo>
                  <a:cubicBezTo>
                    <a:pt x="908" y="1074"/>
                    <a:pt x="999" y="1038"/>
                    <a:pt x="1072" y="965"/>
                  </a:cubicBezTo>
                  <a:cubicBezTo>
                    <a:pt x="1132" y="893"/>
                    <a:pt x="1167" y="798"/>
                    <a:pt x="1155" y="691"/>
                  </a:cubicBezTo>
                  <a:cubicBezTo>
                    <a:pt x="1132" y="608"/>
                    <a:pt x="1096" y="524"/>
                    <a:pt x="1036" y="465"/>
                  </a:cubicBezTo>
                  <a:cubicBezTo>
                    <a:pt x="1030" y="432"/>
                    <a:pt x="999" y="424"/>
                    <a:pt x="962" y="424"/>
                  </a:cubicBezTo>
                  <a:cubicBezTo>
                    <a:pt x="933" y="424"/>
                    <a:pt x="900" y="429"/>
                    <a:pt x="871" y="429"/>
                  </a:cubicBezTo>
                  <a:cubicBezTo>
                    <a:pt x="807" y="429"/>
                    <a:pt x="768" y="405"/>
                    <a:pt x="858" y="250"/>
                  </a:cubicBezTo>
                  <a:cubicBezTo>
                    <a:pt x="810" y="96"/>
                    <a:pt x="655" y="84"/>
                    <a:pt x="572" y="12"/>
                  </a:cubicBezTo>
                  <a:cubicBezTo>
                    <a:pt x="512" y="0"/>
                    <a:pt x="465" y="0"/>
                    <a:pt x="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8036251" y="19808"/>
              <a:ext cx="38724" cy="34148"/>
            </a:xfrm>
            <a:custGeom>
              <a:avLst/>
              <a:gdLst/>
              <a:ahLst/>
              <a:cxnLst/>
              <a:rect l="l" t="t" r="r" b="b"/>
              <a:pathLst>
                <a:path w="1227" h="1082" extrusionOk="0">
                  <a:moveTo>
                    <a:pt x="744" y="0"/>
                  </a:moveTo>
                  <a:cubicBezTo>
                    <a:pt x="632" y="0"/>
                    <a:pt x="513" y="30"/>
                    <a:pt x="393" y="70"/>
                  </a:cubicBezTo>
                  <a:cubicBezTo>
                    <a:pt x="0" y="225"/>
                    <a:pt x="215" y="379"/>
                    <a:pt x="370" y="546"/>
                  </a:cubicBezTo>
                  <a:cubicBezTo>
                    <a:pt x="417" y="594"/>
                    <a:pt x="465" y="653"/>
                    <a:pt x="512" y="713"/>
                  </a:cubicBezTo>
                  <a:cubicBezTo>
                    <a:pt x="560" y="760"/>
                    <a:pt x="584" y="784"/>
                    <a:pt x="631" y="820"/>
                  </a:cubicBezTo>
                  <a:cubicBezTo>
                    <a:pt x="798" y="856"/>
                    <a:pt x="941" y="939"/>
                    <a:pt x="1060" y="1082"/>
                  </a:cubicBezTo>
                  <a:lnTo>
                    <a:pt x="1096" y="1034"/>
                  </a:lnTo>
                  <a:cubicBezTo>
                    <a:pt x="1179" y="820"/>
                    <a:pt x="1227" y="594"/>
                    <a:pt x="1215" y="355"/>
                  </a:cubicBezTo>
                  <a:cubicBezTo>
                    <a:pt x="1103" y="86"/>
                    <a:pt x="934" y="0"/>
                    <a:pt x="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8240280" y="162139"/>
              <a:ext cx="33106" cy="48539"/>
            </a:xfrm>
            <a:custGeom>
              <a:avLst/>
              <a:gdLst/>
              <a:ahLst/>
              <a:cxnLst/>
              <a:rect l="l" t="t" r="r" b="b"/>
              <a:pathLst>
                <a:path w="1049" h="1538" extrusionOk="0">
                  <a:moveTo>
                    <a:pt x="143" y="1"/>
                  </a:moveTo>
                  <a:cubicBezTo>
                    <a:pt x="108" y="72"/>
                    <a:pt x="72" y="156"/>
                    <a:pt x="24" y="239"/>
                  </a:cubicBezTo>
                  <a:cubicBezTo>
                    <a:pt x="24" y="370"/>
                    <a:pt x="179" y="453"/>
                    <a:pt x="143" y="620"/>
                  </a:cubicBezTo>
                  <a:cubicBezTo>
                    <a:pt x="12" y="715"/>
                    <a:pt x="1" y="810"/>
                    <a:pt x="72" y="965"/>
                  </a:cubicBezTo>
                  <a:cubicBezTo>
                    <a:pt x="120" y="1037"/>
                    <a:pt x="143" y="1096"/>
                    <a:pt x="191" y="1156"/>
                  </a:cubicBezTo>
                  <a:cubicBezTo>
                    <a:pt x="361" y="1262"/>
                    <a:pt x="455" y="1538"/>
                    <a:pt x="684" y="1538"/>
                  </a:cubicBezTo>
                  <a:cubicBezTo>
                    <a:pt x="712" y="1538"/>
                    <a:pt x="742" y="1534"/>
                    <a:pt x="774" y="1525"/>
                  </a:cubicBezTo>
                  <a:cubicBezTo>
                    <a:pt x="751" y="1310"/>
                    <a:pt x="917" y="1334"/>
                    <a:pt x="1036" y="1287"/>
                  </a:cubicBezTo>
                  <a:cubicBezTo>
                    <a:pt x="1048" y="1203"/>
                    <a:pt x="1024" y="1144"/>
                    <a:pt x="977" y="1084"/>
                  </a:cubicBezTo>
                  <a:cubicBezTo>
                    <a:pt x="893" y="1025"/>
                    <a:pt x="893" y="918"/>
                    <a:pt x="893" y="810"/>
                  </a:cubicBezTo>
                  <a:cubicBezTo>
                    <a:pt x="858" y="787"/>
                    <a:pt x="846" y="751"/>
                    <a:pt x="834" y="727"/>
                  </a:cubicBezTo>
                  <a:cubicBezTo>
                    <a:pt x="774" y="668"/>
                    <a:pt x="608" y="739"/>
                    <a:pt x="643" y="596"/>
                  </a:cubicBezTo>
                  <a:cubicBezTo>
                    <a:pt x="739" y="84"/>
                    <a:pt x="429" y="72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8685168" y="769178"/>
              <a:ext cx="37620" cy="40491"/>
            </a:xfrm>
            <a:custGeom>
              <a:avLst/>
              <a:gdLst/>
              <a:ahLst/>
              <a:cxnLst/>
              <a:rect l="l" t="t" r="r" b="b"/>
              <a:pathLst>
                <a:path w="1192" h="1283" extrusionOk="0">
                  <a:moveTo>
                    <a:pt x="512" y="0"/>
                  </a:moveTo>
                  <a:cubicBezTo>
                    <a:pt x="439" y="0"/>
                    <a:pt x="361" y="54"/>
                    <a:pt x="274" y="209"/>
                  </a:cubicBezTo>
                  <a:cubicBezTo>
                    <a:pt x="370" y="244"/>
                    <a:pt x="453" y="268"/>
                    <a:pt x="548" y="292"/>
                  </a:cubicBezTo>
                  <a:cubicBezTo>
                    <a:pt x="751" y="316"/>
                    <a:pt x="858" y="471"/>
                    <a:pt x="786" y="673"/>
                  </a:cubicBezTo>
                  <a:cubicBezTo>
                    <a:pt x="751" y="775"/>
                    <a:pt x="716" y="810"/>
                    <a:pt x="681" y="810"/>
                  </a:cubicBezTo>
                  <a:cubicBezTo>
                    <a:pt x="610" y="810"/>
                    <a:pt x="541" y="665"/>
                    <a:pt x="477" y="649"/>
                  </a:cubicBezTo>
                  <a:cubicBezTo>
                    <a:pt x="362" y="625"/>
                    <a:pt x="253" y="578"/>
                    <a:pt x="146" y="578"/>
                  </a:cubicBezTo>
                  <a:cubicBezTo>
                    <a:pt x="97" y="578"/>
                    <a:pt x="49" y="587"/>
                    <a:pt x="1" y="613"/>
                  </a:cubicBezTo>
                  <a:cubicBezTo>
                    <a:pt x="24" y="780"/>
                    <a:pt x="120" y="911"/>
                    <a:pt x="262" y="983"/>
                  </a:cubicBezTo>
                  <a:lnTo>
                    <a:pt x="251" y="983"/>
                  </a:lnTo>
                  <a:cubicBezTo>
                    <a:pt x="405" y="1070"/>
                    <a:pt x="513" y="1283"/>
                    <a:pt x="682" y="1283"/>
                  </a:cubicBezTo>
                  <a:cubicBezTo>
                    <a:pt x="721" y="1283"/>
                    <a:pt x="763" y="1271"/>
                    <a:pt x="810" y="1244"/>
                  </a:cubicBezTo>
                  <a:cubicBezTo>
                    <a:pt x="1084" y="1078"/>
                    <a:pt x="1191" y="792"/>
                    <a:pt x="1108" y="447"/>
                  </a:cubicBezTo>
                  <a:cubicBezTo>
                    <a:pt x="1084" y="387"/>
                    <a:pt x="1036" y="328"/>
                    <a:pt x="1013" y="268"/>
                  </a:cubicBezTo>
                  <a:cubicBezTo>
                    <a:pt x="1007" y="269"/>
                    <a:pt x="1002" y="269"/>
                    <a:pt x="997" y="269"/>
                  </a:cubicBezTo>
                  <a:cubicBezTo>
                    <a:pt x="821" y="269"/>
                    <a:pt x="677" y="0"/>
                    <a:pt x="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7944950" y="-26868"/>
              <a:ext cx="42480" cy="26163"/>
            </a:xfrm>
            <a:custGeom>
              <a:avLst/>
              <a:gdLst/>
              <a:ahLst/>
              <a:cxnLst/>
              <a:rect l="l" t="t" r="r" b="b"/>
              <a:pathLst>
                <a:path w="1346" h="829" extrusionOk="0">
                  <a:moveTo>
                    <a:pt x="274" y="1"/>
                  </a:moveTo>
                  <a:cubicBezTo>
                    <a:pt x="179" y="60"/>
                    <a:pt x="84" y="132"/>
                    <a:pt x="0" y="191"/>
                  </a:cubicBezTo>
                  <a:cubicBezTo>
                    <a:pt x="0" y="299"/>
                    <a:pt x="52" y="307"/>
                    <a:pt x="108" y="307"/>
                  </a:cubicBezTo>
                  <a:cubicBezTo>
                    <a:pt x="119" y="307"/>
                    <a:pt x="130" y="307"/>
                    <a:pt x="141" y="307"/>
                  </a:cubicBezTo>
                  <a:cubicBezTo>
                    <a:pt x="168" y="307"/>
                    <a:pt x="194" y="309"/>
                    <a:pt x="215" y="322"/>
                  </a:cubicBezTo>
                  <a:cubicBezTo>
                    <a:pt x="476" y="656"/>
                    <a:pt x="857" y="596"/>
                    <a:pt x="1155" y="799"/>
                  </a:cubicBezTo>
                  <a:cubicBezTo>
                    <a:pt x="1176" y="820"/>
                    <a:pt x="1197" y="829"/>
                    <a:pt x="1217" y="829"/>
                  </a:cubicBezTo>
                  <a:cubicBezTo>
                    <a:pt x="1242" y="829"/>
                    <a:pt x="1266" y="813"/>
                    <a:pt x="1286" y="787"/>
                  </a:cubicBezTo>
                  <a:cubicBezTo>
                    <a:pt x="1346" y="537"/>
                    <a:pt x="1262" y="394"/>
                    <a:pt x="1024" y="370"/>
                  </a:cubicBezTo>
                  <a:cubicBezTo>
                    <a:pt x="774" y="251"/>
                    <a:pt x="536" y="120"/>
                    <a:pt x="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8141468" y="91131"/>
              <a:ext cx="33043" cy="28436"/>
            </a:xfrm>
            <a:custGeom>
              <a:avLst/>
              <a:gdLst/>
              <a:ahLst/>
              <a:cxnLst/>
              <a:rect l="l" t="t" r="r" b="b"/>
              <a:pathLst>
                <a:path w="1047" h="901" extrusionOk="0">
                  <a:moveTo>
                    <a:pt x="405" y="0"/>
                  </a:moveTo>
                  <a:cubicBezTo>
                    <a:pt x="262" y="12"/>
                    <a:pt x="179" y="131"/>
                    <a:pt x="107" y="262"/>
                  </a:cubicBezTo>
                  <a:cubicBezTo>
                    <a:pt x="48" y="370"/>
                    <a:pt x="0" y="477"/>
                    <a:pt x="36" y="596"/>
                  </a:cubicBezTo>
                  <a:cubicBezTo>
                    <a:pt x="60" y="679"/>
                    <a:pt x="95" y="762"/>
                    <a:pt x="179" y="774"/>
                  </a:cubicBezTo>
                  <a:cubicBezTo>
                    <a:pt x="262" y="798"/>
                    <a:pt x="334" y="846"/>
                    <a:pt x="405" y="893"/>
                  </a:cubicBezTo>
                  <a:cubicBezTo>
                    <a:pt x="420" y="898"/>
                    <a:pt x="434" y="900"/>
                    <a:pt x="448" y="900"/>
                  </a:cubicBezTo>
                  <a:cubicBezTo>
                    <a:pt x="590" y="900"/>
                    <a:pt x="629" y="651"/>
                    <a:pt x="775" y="651"/>
                  </a:cubicBezTo>
                  <a:cubicBezTo>
                    <a:pt x="786" y="651"/>
                    <a:pt x="797" y="652"/>
                    <a:pt x="810" y="655"/>
                  </a:cubicBezTo>
                  <a:cubicBezTo>
                    <a:pt x="976" y="620"/>
                    <a:pt x="988" y="477"/>
                    <a:pt x="1000" y="322"/>
                  </a:cubicBezTo>
                  <a:cubicBezTo>
                    <a:pt x="1046" y="139"/>
                    <a:pt x="979" y="118"/>
                    <a:pt x="886" y="118"/>
                  </a:cubicBezTo>
                  <a:cubicBezTo>
                    <a:pt x="858" y="118"/>
                    <a:pt x="828" y="120"/>
                    <a:pt x="798" y="120"/>
                  </a:cubicBezTo>
                  <a:cubicBezTo>
                    <a:pt x="746" y="120"/>
                    <a:pt x="694" y="126"/>
                    <a:pt x="644" y="126"/>
                  </a:cubicBezTo>
                  <a:cubicBezTo>
                    <a:pt x="556" y="126"/>
                    <a:pt x="473" y="107"/>
                    <a:pt x="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8561551" y="625711"/>
              <a:ext cx="32349" cy="44847"/>
            </a:xfrm>
            <a:custGeom>
              <a:avLst/>
              <a:gdLst/>
              <a:ahLst/>
              <a:cxnLst/>
              <a:rect l="l" t="t" r="r" b="b"/>
              <a:pathLst>
                <a:path w="1025" h="1421" extrusionOk="0">
                  <a:moveTo>
                    <a:pt x="234" y="1"/>
                  </a:moveTo>
                  <a:cubicBezTo>
                    <a:pt x="169" y="1"/>
                    <a:pt x="112" y="28"/>
                    <a:pt x="60" y="87"/>
                  </a:cubicBezTo>
                  <a:cubicBezTo>
                    <a:pt x="0" y="159"/>
                    <a:pt x="12" y="254"/>
                    <a:pt x="24" y="337"/>
                  </a:cubicBezTo>
                  <a:cubicBezTo>
                    <a:pt x="119" y="409"/>
                    <a:pt x="203" y="504"/>
                    <a:pt x="298" y="576"/>
                  </a:cubicBezTo>
                  <a:cubicBezTo>
                    <a:pt x="358" y="933"/>
                    <a:pt x="441" y="1266"/>
                    <a:pt x="774" y="1421"/>
                  </a:cubicBezTo>
                  <a:cubicBezTo>
                    <a:pt x="739" y="1195"/>
                    <a:pt x="977" y="1159"/>
                    <a:pt x="1024" y="968"/>
                  </a:cubicBezTo>
                  <a:cubicBezTo>
                    <a:pt x="846" y="933"/>
                    <a:pt x="953" y="695"/>
                    <a:pt x="846" y="635"/>
                  </a:cubicBezTo>
                  <a:cubicBezTo>
                    <a:pt x="548" y="564"/>
                    <a:pt x="655" y="99"/>
                    <a:pt x="358" y="28"/>
                  </a:cubicBezTo>
                  <a:cubicBezTo>
                    <a:pt x="313" y="10"/>
                    <a:pt x="272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8282380" y="15989"/>
              <a:ext cx="41344" cy="38409"/>
            </a:xfrm>
            <a:custGeom>
              <a:avLst/>
              <a:gdLst/>
              <a:ahLst/>
              <a:cxnLst/>
              <a:rect l="l" t="t" r="r" b="b"/>
              <a:pathLst>
                <a:path w="1310" h="1217" extrusionOk="0">
                  <a:moveTo>
                    <a:pt x="0" y="0"/>
                  </a:moveTo>
                  <a:cubicBezTo>
                    <a:pt x="179" y="250"/>
                    <a:pt x="226" y="667"/>
                    <a:pt x="619" y="703"/>
                  </a:cubicBezTo>
                  <a:cubicBezTo>
                    <a:pt x="714" y="703"/>
                    <a:pt x="822" y="881"/>
                    <a:pt x="774" y="977"/>
                  </a:cubicBezTo>
                  <a:cubicBezTo>
                    <a:pt x="693" y="1163"/>
                    <a:pt x="693" y="1216"/>
                    <a:pt x="738" y="1216"/>
                  </a:cubicBezTo>
                  <a:cubicBezTo>
                    <a:pt x="778" y="1216"/>
                    <a:pt x="855" y="1172"/>
                    <a:pt x="941" y="1143"/>
                  </a:cubicBezTo>
                  <a:cubicBezTo>
                    <a:pt x="983" y="1124"/>
                    <a:pt x="1030" y="1118"/>
                    <a:pt x="1079" y="1118"/>
                  </a:cubicBezTo>
                  <a:cubicBezTo>
                    <a:pt x="1153" y="1118"/>
                    <a:pt x="1231" y="1131"/>
                    <a:pt x="1310" y="1131"/>
                  </a:cubicBezTo>
                  <a:cubicBezTo>
                    <a:pt x="881" y="738"/>
                    <a:pt x="452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8121555" y="77687"/>
              <a:ext cx="33075" cy="22944"/>
            </a:xfrm>
            <a:custGeom>
              <a:avLst/>
              <a:gdLst/>
              <a:ahLst/>
              <a:cxnLst/>
              <a:rect l="l" t="t" r="r" b="b"/>
              <a:pathLst>
                <a:path w="1048" h="727" extrusionOk="0">
                  <a:moveTo>
                    <a:pt x="415" y="0"/>
                  </a:moveTo>
                  <a:cubicBezTo>
                    <a:pt x="259" y="0"/>
                    <a:pt x="115" y="78"/>
                    <a:pt x="36" y="296"/>
                  </a:cubicBezTo>
                  <a:lnTo>
                    <a:pt x="0" y="426"/>
                  </a:lnTo>
                  <a:cubicBezTo>
                    <a:pt x="83" y="534"/>
                    <a:pt x="179" y="617"/>
                    <a:pt x="262" y="688"/>
                  </a:cubicBezTo>
                  <a:cubicBezTo>
                    <a:pt x="310" y="712"/>
                    <a:pt x="369" y="724"/>
                    <a:pt x="417" y="724"/>
                  </a:cubicBezTo>
                  <a:cubicBezTo>
                    <a:pt x="430" y="723"/>
                    <a:pt x="442" y="723"/>
                    <a:pt x="455" y="723"/>
                  </a:cubicBezTo>
                  <a:cubicBezTo>
                    <a:pt x="496" y="723"/>
                    <a:pt x="537" y="726"/>
                    <a:pt x="577" y="726"/>
                  </a:cubicBezTo>
                  <a:cubicBezTo>
                    <a:pt x="670" y="726"/>
                    <a:pt x="757" y="706"/>
                    <a:pt x="810" y="569"/>
                  </a:cubicBezTo>
                  <a:cubicBezTo>
                    <a:pt x="1048" y="153"/>
                    <a:pt x="798" y="57"/>
                    <a:pt x="512" y="10"/>
                  </a:cubicBezTo>
                  <a:cubicBezTo>
                    <a:pt x="480" y="4"/>
                    <a:pt x="447" y="0"/>
                    <a:pt x="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8028739" y="8289"/>
              <a:ext cx="22029" cy="28404"/>
            </a:xfrm>
            <a:custGeom>
              <a:avLst/>
              <a:gdLst/>
              <a:ahLst/>
              <a:cxnLst/>
              <a:rect l="l" t="t" r="r" b="b"/>
              <a:pathLst>
                <a:path w="698" h="900" extrusionOk="0">
                  <a:moveTo>
                    <a:pt x="469" y="0"/>
                  </a:moveTo>
                  <a:cubicBezTo>
                    <a:pt x="439" y="0"/>
                    <a:pt x="403" y="6"/>
                    <a:pt x="357" y="18"/>
                  </a:cubicBezTo>
                  <a:cubicBezTo>
                    <a:pt x="0" y="78"/>
                    <a:pt x="143" y="351"/>
                    <a:pt x="179" y="590"/>
                  </a:cubicBezTo>
                  <a:cubicBezTo>
                    <a:pt x="298" y="744"/>
                    <a:pt x="441" y="863"/>
                    <a:pt x="619" y="899"/>
                  </a:cubicBezTo>
                  <a:cubicBezTo>
                    <a:pt x="524" y="732"/>
                    <a:pt x="441" y="566"/>
                    <a:pt x="631" y="423"/>
                  </a:cubicBezTo>
                  <a:cubicBezTo>
                    <a:pt x="515" y="328"/>
                    <a:pt x="698" y="0"/>
                    <a:pt x="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8154218" y="104386"/>
              <a:ext cx="13192" cy="26321"/>
            </a:xfrm>
            <a:custGeom>
              <a:avLst/>
              <a:gdLst/>
              <a:ahLst/>
              <a:cxnLst/>
              <a:rect l="l" t="t" r="r" b="b"/>
              <a:pathLst>
                <a:path w="418" h="834" extrusionOk="0">
                  <a:moveTo>
                    <a:pt x="179" y="1"/>
                  </a:moveTo>
                  <a:cubicBezTo>
                    <a:pt x="165" y="1"/>
                    <a:pt x="149" y="3"/>
                    <a:pt x="132" y="9"/>
                  </a:cubicBezTo>
                  <a:cubicBezTo>
                    <a:pt x="13" y="57"/>
                    <a:pt x="120" y="188"/>
                    <a:pt x="108" y="283"/>
                  </a:cubicBezTo>
                  <a:cubicBezTo>
                    <a:pt x="96" y="342"/>
                    <a:pt x="37" y="414"/>
                    <a:pt x="1" y="473"/>
                  </a:cubicBezTo>
                  <a:cubicBezTo>
                    <a:pt x="61" y="581"/>
                    <a:pt x="120" y="700"/>
                    <a:pt x="168" y="831"/>
                  </a:cubicBezTo>
                  <a:cubicBezTo>
                    <a:pt x="180" y="833"/>
                    <a:pt x="191" y="834"/>
                    <a:pt x="203" y="834"/>
                  </a:cubicBezTo>
                  <a:cubicBezTo>
                    <a:pt x="262" y="834"/>
                    <a:pt x="318" y="809"/>
                    <a:pt x="358" y="759"/>
                  </a:cubicBezTo>
                  <a:cubicBezTo>
                    <a:pt x="394" y="712"/>
                    <a:pt x="406" y="664"/>
                    <a:pt x="406" y="604"/>
                  </a:cubicBezTo>
                  <a:cubicBezTo>
                    <a:pt x="418" y="497"/>
                    <a:pt x="406" y="390"/>
                    <a:pt x="394" y="295"/>
                  </a:cubicBezTo>
                  <a:cubicBezTo>
                    <a:pt x="370" y="259"/>
                    <a:pt x="370" y="247"/>
                    <a:pt x="358" y="223"/>
                  </a:cubicBezTo>
                  <a:cubicBezTo>
                    <a:pt x="306" y="140"/>
                    <a:pt x="281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8267326" y="2450"/>
              <a:ext cx="15812" cy="22218"/>
            </a:xfrm>
            <a:custGeom>
              <a:avLst/>
              <a:gdLst/>
              <a:ahLst/>
              <a:cxnLst/>
              <a:rect l="l" t="t" r="r" b="b"/>
              <a:pathLst>
                <a:path w="501" h="704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15"/>
                    <a:pt x="108" y="453"/>
                    <a:pt x="167" y="703"/>
                  </a:cubicBezTo>
                  <a:cubicBezTo>
                    <a:pt x="256" y="605"/>
                    <a:pt x="247" y="370"/>
                    <a:pt x="388" y="370"/>
                  </a:cubicBezTo>
                  <a:cubicBezTo>
                    <a:pt x="418" y="370"/>
                    <a:pt x="455" y="380"/>
                    <a:pt x="501" y="405"/>
                  </a:cubicBezTo>
                  <a:cubicBezTo>
                    <a:pt x="358" y="215"/>
                    <a:pt x="203" y="7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8598760" y="654966"/>
              <a:ext cx="65014" cy="69369"/>
            </a:xfrm>
            <a:custGeom>
              <a:avLst/>
              <a:gdLst/>
              <a:ahLst/>
              <a:cxnLst/>
              <a:rect l="l" t="t" r="r" b="b"/>
              <a:pathLst>
                <a:path w="2060" h="2198" extrusionOk="0">
                  <a:moveTo>
                    <a:pt x="742" y="1"/>
                  </a:moveTo>
                  <a:cubicBezTo>
                    <a:pt x="704" y="1"/>
                    <a:pt x="666" y="7"/>
                    <a:pt x="631" y="18"/>
                  </a:cubicBezTo>
                  <a:cubicBezTo>
                    <a:pt x="552" y="49"/>
                    <a:pt x="478" y="59"/>
                    <a:pt x="407" y="59"/>
                  </a:cubicBezTo>
                  <a:cubicBezTo>
                    <a:pt x="307" y="59"/>
                    <a:pt x="214" y="41"/>
                    <a:pt x="121" y="41"/>
                  </a:cubicBezTo>
                  <a:cubicBezTo>
                    <a:pt x="81" y="41"/>
                    <a:pt x="41" y="44"/>
                    <a:pt x="0" y="53"/>
                  </a:cubicBezTo>
                  <a:cubicBezTo>
                    <a:pt x="36" y="184"/>
                    <a:pt x="155" y="244"/>
                    <a:pt x="262" y="303"/>
                  </a:cubicBezTo>
                  <a:lnTo>
                    <a:pt x="393" y="530"/>
                  </a:lnTo>
                  <a:cubicBezTo>
                    <a:pt x="429" y="589"/>
                    <a:pt x="476" y="649"/>
                    <a:pt x="500" y="708"/>
                  </a:cubicBezTo>
                  <a:cubicBezTo>
                    <a:pt x="691" y="839"/>
                    <a:pt x="619" y="1018"/>
                    <a:pt x="548" y="1208"/>
                  </a:cubicBezTo>
                  <a:lnTo>
                    <a:pt x="548" y="1304"/>
                  </a:lnTo>
                  <a:cubicBezTo>
                    <a:pt x="595" y="1304"/>
                    <a:pt x="655" y="1315"/>
                    <a:pt x="691" y="1327"/>
                  </a:cubicBezTo>
                  <a:cubicBezTo>
                    <a:pt x="798" y="1363"/>
                    <a:pt x="905" y="1375"/>
                    <a:pt x="1012" y="1411"/>
                  </a:cubicBezTo>
                  <a:cubicBezTo>
                    <a:pt x="1025" y="1408"/>
                    <a:pt x="1036" y="1407"/>
                    <a:pt x="1046" y="1407"/>
                  </a:cubicBezTo>
                  <a:cubicBezTo>
                    <a:pt x="1145" y="1407"/>
                    <a:pt x="1153" y="1505"/>
                    <a:pt x="1131" y="1613"/>
                  </a:cubicBezTo>
                  <a:lnTo>
                    <a:pt x="1131" y="2042"/>
                  </a:lnTo>
                  <a:cubicBezTo>
                    <a:pt x="1186" y="2130"/>
                    <a:pt x="1242" y="2198"/>
                    <a:pt x="1344" y="2198"/>
                  </a:cubicBezTo>
                  <a:cubicBezTo>
                    <a:pt x="1352" y="2198"/>
                    <a:pt x="1361" y="2197"/>
                    <a:pt x="1369" y="2196"/>
                  </a:cubicBezTo>
                  <a:cubicBezTo>
                    <a:pt x="2060" y="2018"/>
                    <a:pt x="1500" y="1077"/>
                    <a:pt x="2060" y="815"/>
                  </a:cubicBezTo>
                  <a:cubicBezTo>
                    <a:pt x="2010" y="800"/>
                    <a:pt x="1968" y="794"/>
                    <a:pt x="1933" y="794"/>
                  </a:cubicBezTo>
                  <a:cubicBezTo>
                    <a:pt x="1883" y="794"/>
                    <a:pt x="1844" y="807"/>
                    <a:pt x="1810" y="827"/>
                  </a:cubicBezTo>
                  <a:cubicBezTo>
                    <a:pt x="1689" y="898"/>
                    <a:pt x="1704" y="1165"/>
                    <a:pt x="1509" y="1165"/>
                  </a:cubicBezTo>
                  <a:cubicBezTo>
                    <a:pt x="1474" y="1165"/>
                    <a:pt x="1432" y="1157"/>
                    <a:pt x="1381" y="1137"/>
                  </a:cubicBezTo>
                  <a:cubicBezTo>
                    <a:pt x="1036" y="994"/>
                    <a:pt x="1215" y="720"/>
                    <a:pt x="1203" y="542"/>
                  </a:cubicBezTo>
                  <a:cubicBezTo>
                    <a:pt x="1193" y="169"/>
                    <a:pt x="953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8306049" y="231664"/>
              <a:ext cx="75555" cy="66150"/>
            </a:xfrm>
            <a:custGeom>
              <a:avLst/>
              <a:gdLst/>
              <a:ahLst/>
              <a:cxnLst/>
              <a:rect l="l" t="t" r="r" b="b"/>
              <a:pathLst>
                <a:path w="2394" h="2096" extrusionOk="0">
                  <a:moveTo>
                    <a:pt x="405" y="0"/>
                  </a:moveTo>
                  <a:cubicBezTo>
                    <a:pt x="191" y="250"/>
                    <a:pt x="762" y="143"/>
                    <a:pt x="548" y="429"/>
                  </a:cubicBezTo>
                  <a:cubicBezTo>
                    <a:pt x="486" y="513"/>
                    <a:pt x="426" y="541"/>
                    <a:pt x="363" y="541"/>
                  </a:cubicBezTo>
                  <a:cubicBezTo>
                    <a:pt x="257" y="541"/>
                    <a:pt x="143" y="459"/>
                    <a:pt x="0" y="429"/>
                  </a:cubicBezTo>
                  <a:lnTo>
                    <a:pt x="0" y="429"/>
                  </a:lnTo>
                  <a:cubicBezTo>
                    <a:pt x="119" y="655"/>
                    <a:pt x="179" y="786"/>
                    <a:pt x="250" y="929"/>
                  </a:cubicBezTo>
                  <a:cubicBezTo>
                    <a:pt x="536" y="1072"/>
                    <a:pt x="655" y="1370"/>
                    <a:pt x="798" y="1643"/>
                  </a:cubicBezTo>
                  <a:cubicBezTo>
                    <a:pt x="824" y="1626"/>
                    <a:pt x="837" y="1615"/>
                    <a:pt x="852" y="1615"/>
                  </a:cubicBezTo>
                  <a:cubicBezTo>
                    <a:pt x="857" y="1615"/>
                    <a:pt x="863" y="1616"/>
                    <a:pt x="869" y="1620"/>
                  </a:cubicBezTo>
                  <a:cubicBezTo>
                    <a:pt x="1013" y="1570"/>
                    <a:pt x="1149" y="1539"/>
                    <a:pt x="1272" y="1539"/>
                  </a:cubicBezTo>
                  <a:cubicBezTo>
                    <a:pt x="1535" y="1539"/>
                    <a:pt x="1740" y="1682"/>
                    <a:pt x="1846" y="2096"/>
                  </a:cubicBezTo>
                  <a:cubicBezTo>
                    <a:pt x="1881" y="1989"/>
                    <a:pt x="1905" y="1834"/>
                    <a:pt x="1941" y="1822"/>
                  </a:cubicBezTo>
                  <a:cubicBezTo>
                    <a:pt x="2393" y="1679"/>
                    <a:pt x="1607" y="1453"/>
                    <a:pt x="1977" y="1286"/>
                  </a:cubicBezTo>
                  <a:cubicBezTo>
                    <a:pt x="2010" y="1275"/>
                    <a:pt x="1921" y="1214"/>
                    <a:pt x="1851" y="1214"/>
                  </a:cubicBezTo>
                  <a:cubicBezTo>
                    <a:pt x="1845" y="1214"/>
                    <a:pt x="1839" y="1214"/>
                    <a:pt x="1834" y="1215"/>
                  </a:cubicBezTo>
                  <a:cubicBezTo>
                    <a:pt x="1765" y="1234"/>
                    <a:pt x="1701" y="1242"/>
                    <a:pt x="1644" y="1242"/>
                  </a:cubicBezTo>
                  <a:cubicBezTo>
                    <a:pt x="1222" y="1242"/>
                    <a:pt x="1080" y="786"/>
                    <a:pt x="965" y="441"/>
                  </a:cubicBezTo>
                  <a:cubicBezTo>
                    <a:pt x="834" y="84"/>
                    <a:pt x="679" y="0"/>
                    <a:pt x="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8486409" y="487545"/>
              <a:ext cx="37588" cy="56492"/>
            </a:xfrm>
            <a:custGeom>
              <a:avLst/>
              <a:gdLst/>
              <a:ahLst/>
              <a:cxnLst/>
              <a:rect l="l" t="t" r="r" b="b"/>
              <a:pathLst>
                <a:path w="1191" h="1790" extrusionOk="0">
                  <a:moveTo>
                    <a:pt x="214" y="1"/>
                  </a:moveTo>
                  <a:cubicBezTo>
                    <a:pt x="0" y="60"/>
                    <a:pt x="203" y="322"/>
                    <a:pt x="60" y="417"/>
                  </a:cubicBezTo>
                  <a:cubicBezTo>
                    <a:pt x="24" y="703"/>
                    <a:pt x="381" y="798"/>
                    <a:pt x="345" y="1096"/>
                  </a:cubicBezTo>
                  <a:cubicBezTo>
                    <a:pt x="595" y="1179"/>
                    <a:pt x="548" y="1489"/>
                    <a:pt x="714" y="1632"/>
                  </a:cubicBezTo>
                  <a:cubicBezTo>
                    <a:pt x="804" y="1706"/>
                    <a:pt x="898" y="1790"/>
                    <a:pt x="999" y="1790"/>
                  </a:cubicBezTo>
                  <a:cubicBezTo>
                    <a:pt x="1060" y="1790"/>
                    <a:pt x="1124" y="1760"/>
                    <a:pt x="1191" y="1679"/>
                  </a:cubicBezTo>
                  <a:cubicBezTo>
                    <a:pt x="965" y="1501"/>
                    <a:pt x="834" y="1263"/>
                    <a:pt x="845" y="953"/>
                  </a:cubicBezTo>
                  <a:cubicBezTo>
                    <a:pt x="857" y="429"/>
                    <a:pt x="560" y="203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8117042" y="55406"/>
              <a:ext cx="40965" cy="44910"/>
            </a:xfrm>
            <a:custGeom>
              <a:avLst/>
              <a:gdLst/>
              <a:ahLst/>
              <a:cxnLst/>
              <a:rect l="l" t="t" r="r" b="b"/>
              <a:pathLst>
                <a:path w="1298" h="1423" extrusionOk="0">
                  <a:moveTo>
                    <a:pt x="528" y="1"/>
                  </a:moveTo>
                  <a:cubicBezTo>
                    <a:pt x="526" y="1"/>
                    <a:pt x="525" y="1"/>
                    <a:pt x="524" y="1"/>
                  </a:cubicBezTo>
                  <a:cubicBezTo>
                    <a:pt x="453" y="13"/>
                    <a:pt x="393" y="73"/>
                    <a:pt x="334" y="120"/>
                  </a:cubicBezTo>
                  <a:cubicBezTo>
                    <a:pt x="381" y="430"/>
                    <a:pt x="0" y="668"/>
                    <a:pt x="179" y="1013"/>
                  </a:cubicBezTo>
                  <a:cubicBezTo>
                    <a:pt x="450" y="901"/>
                    <a:pt x="626" y="838"/>
                    <a:pt x="736" y="838"/>
                  </a:cubicBezTo>
                  <a:cubicBezTo>
                    <a:pt x="907" y="838"/>
                    <a:pt x="922" y="988"/>
                    <a:pt x="893" y="1335"/>
                  </a:cubicBezTo>
                  <a:cubicBezTo>
                    <a:pt x="881" y="1335"/>
                    <a:pt x="881" y="1359"/>
                    <a:pt x="917" y="1383"/>
                  </a:cubicBezTo>
                  <a:cubicBezTo>
                    <a:pt x="917" y="1409"/>
                    <a:pt x="930" y="1423"/>
                    <a:pt x="957" y="1423"/>
                  </a:cubicBezTo>
                  <a:cubicBezTo>
                    <a:pt x="966" y="1423"/>
                    <a:pt x="977" y="1421"/>
                    <a:pt x="988" y="1418"/>
                  </a:cubicBezTo>
                  <a:cubicBezTo>
                    <a:pt x="1048" y="1323"/>
                    <a:pt x="1119" y="1216"/>
                    <a:pt x="1179" y="1132"/>
                  </a:cubicBezTo>
                  <a:cubicBezTo>
                    <a:pt x="1227" y="1132"/>
                    <a:pt x="1286" y="1121"/>
                    <a:pt x="1286" y="1097"/>
                  </a:cubicBezTo>
                  <a:cubicBezTo>
                    <a:pt x="1298" y="1003"/>
                    <a:pt x="635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8550663" y="571587"/>
              <a:ext cx="40491" cy="36231"/>
            </a:xfrm>
            <a:custGeom>
              <a:avLst/>
              <a:gdLst/>
              <a:ahLst/>
              <a:cxnLst/>
              <a:rect l="l" t="t" r="r" b="b"/>
              <a:pathLst>
                <a:path w="1283" h="1148" extrusionOk="0">
                  <a:moveTo>
                    <a:pt x="143" y="0"/>
                  </a:moveTo>
                  <a:cubicBezTo>
                    <a:pt x="100" y="0"/>
                    <a:pt x="52" y="12"/>
                    <a:pt x="0" y="40"/>
                  </a:cubicBezTo>
                  <a:cubicBezTo>
                    <a:pt x="48" y="600"/>
                    <a:pt x="179" y="1076"/>
                    <a:pt x="762" y="1148"/>
                  </a:cubicBezTo>
                  <a:cubicBezTo>
                    <a:pt x="834" y="1100"/>
                    <a:pt x="929" y="1100"/>
                    <a:pt x="1000" y="1100"/>
                  </a:cubicBezTo>
                  <a:cubicBezTo>
                    <a:pt x="1107" y="1052"/>
                    <a:pt x="1250" y="1124"/>
                    <a:pt x="1262" y="957"/>
                  </a:cubicBezTo>
                  <a:cubicBezTo>
                    <a:pt x="1283" y="823"/>
                    <a:pt x="1196" y="724"/>
                    <a:pt x="1102" y="724"/>
                  </a:cubicBezTo>
                  <a:cubicBezTo>
                    <a:pt x="1088" y="724"/>
                    <a:pt x="1074" y="726"/>
                    <a:pt x="1060" y="731"/>
                  </a:cubicBezTo>
                  <a:cubicBezTo>
                    <a:pt x="1006" y="744"/>
                    <a:pt x="959" y="751"/>
                    <a:pt x="916" y="751"/>
                  </a:cubicBezTo>
                  <a:cubicBezTo>
                    <a:pt x="695" y="751"/>
                    <a:pt x="608" y="578"/>
                    <a:pt x="488" y="338"/>
                  </a:cubicBezTo>
                  <a:cubicBezTo>
                    <a:pt x="440" y="241"/>
                    <a:pt x="335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8201589" y="129318"/>
              <a:ext cx="38345" cy="33422"/>
            </a:xfrm>
            <a:custGeom>
              <a:avLst/>
              <a:gdLst/>
              <a:ahLst/>
              <a:cxnLst/>
              <a:rect l="l" t="t" r="r" b="b"/>
              <a:pathLst>
                <a:path w="1215" h="1059" extrusionOk="0">
                  <a:moveTo>
                    <a:pt x="357" y="0"/>
                  </a:moveTo>
                  <a:cubicBezTo>
                    <a:pt x="250" y="0"/>
                    <a:pt x="134" y="69"/>
                    <a:pt x="0" y="243"/>
                  </a:cubicBezTo>
                  <a:cubicBezTo>
                    <a:pt x="167" y="279"/>
                    <a:pt x="238" y="386"/>
                    <a:pt x="322" y="576"/>
                  </a:cubicBezTo>
                  <a:cubicBezTo>
                    <a:pt x="421" y="884"/>
                    <a:pt x="678" y="1058"/>
                    <a:pt x="921" y="1058"/>
                  </a:cubicBezTo>
                  <a:cubicBezTo>
                    <a:pt x="1026" y="1058"/>
                    <a:pt x="1128" y="1026"/>
                    <a:pt x="1215" y="957"/>
                  </a:cubicBezTo>
                  <a:cubicBezTo>
                    <a:pt x="953" y="898"/>
                    <a:pt x="988" y="588"/>
                    <a:pt x="857" y="398"/>
                  </a:cubicBezTo>
                  <a:cubicBezTo>
                    <a:pt x="686" y="190"/>
                    <a:pt x="534" y="0"/>
                    <a:pt x="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8415748" y="373333"/>
              <a:ext cx="29730" cy="44342"/>
            </a:xfrm>
            <a:custGeom>
              <a:avLst/>
              <a:gdLst/>
              <a:ahLst/>
              <a:cxnLst/>
              <a:rect l="l" t="t" r="r" b="b"/>
              <a:pathLst>
                <a:path w="942" h="1405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310"/>
                    <a:pt x="501" y="536"/>
                    <a:pt x="167" y="941"/>
                  </a:cubicBezTo>
                  <a:cubicBezTo>
                    <a:pt x="167" y="988"/>
                    <a:pt x="203" y="1012"/>
                    <a:pt x="227" y="1024"/>
                  </a:cubicBezTo>
                  <a:cubicBezTo>
                    <a:pt x="394" y="1084"/>
                    <a:pt x="382" y="1345"/>
                    <a:pt x="537" y="1405"/>
                  </a:cubicBezTo>
                  <a:lnTo>
                    <a:pt x="548" y="1381"/>
                  </a:lnTo>
                  <a:cubicBezTo>
                    <a:pt x="656" y="1369"/>
                    <a:pt x="775" y="1345"/>
                    <a:pt x="882" y="1310"/>
                  </a:cubicBezTo>
                  <a:cubicBezTo>
                    <a:pt x="894" y="1191"/>
                    <a:pt x="929" y="1072"/>
                    <a:pt x="941" y="953"/>
                  </a:cubicBezTo>
                  <a:cubicBezTo>
                    <a:pt x="798" y="869"/>
                    <a:pt x="691" y="750"/>
                    <a:pt x="703" y="536"/>
                  </a:cubicBezTo>
                  <a:cubicBezTo>
                    <a:pt x="560" y="238"/>
                    <a:pt x="298" y="7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8165516" y="100914"/>
              <a:ext cx="39860" cy="33832"/>
            </a:xfrm>
            <a:custGeom>
              <a:avLst/>
              <a:gdLst/>
              <a:ahLst/>
              <a:cxnLst/>
              <a:rect l="l" t="t" r="r" b="b"/>
              <a:pathLst>
                <a:path w="1263" h="1072" extrusionOk="0">
                  <a:moveTo>
                    <a:pt x="238" y="0"/>
                  </a:moveTo>
                  <a:cubicBezTo>
                    <a:pt x="167" y="107"/>
                    <a:pt x="72" y="214"/>
                    <a:pt x="0" y="310"/>
                  </a:cubicBezTo>
                  <a:cubicBezTo>
                    <a:pt x="48" y="488"/>
                    <a:pt x="238" y="548"/>
                    <a:pt x="226" y="774"/>
                  </a:cubicBezTo>
                  <a:cubicBezTo>
                    <a:pt x="286" y="929"/>
                    <a:pt x="417" y="905"/>
                    <a:pt x="536" y="941"/>
                  </a:cubicBezTo>
                  <a:cubicBezTo>
                    <a:pt x="703" y="964"/>
                    <a:pt x="846" y="1072"/>
                    <a:pt x="1024" y="1072"/>
                  </a:cubicBezTo>
                  <a:cubicBezTo>
                    <a:pt x="1060" y="1060"/>
                    <a:pt x="1072" y="1060"/>
                    <a:pt x="1107" y="1048"/>
                  </a:cubicBezTo>
                  <a:cubicBezTo>
                    <a:pt x="1262" y="572"/>
                    <a:pt x="965" y="429"/>
                    <a:pt x="691" y="369"/>
                  </a:cubicBezTo>
                  <a:cubicBezTo>
                    <a:pt x="465" y="333"/>
                    <a:pt x="334" y="202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8443931" y="411677"/>
              <a:ext cx="29730" cy="26132"/>
            </a:xfrm>
            <a:custGeom>
              <a:avLst/>
              <a:gdLst/>
              <a:ahLst/>
              <a:cxnLst/>
              <a:rect l="l" t="t" r="r" b="b"/>
              <a:pathLst>
                <a:path w="942" h="828" extrusionOk="0">
                  <a:moveTo>
                    <a:pt x="444" y="1"/>
                  </a:moveTo>
                  <a:cubicBezTo>
                    <a:pt x="407" y="1"/>
                    <a:pt x="369" y="49"/>
                    <a:pt x="286" y="154"/>
                  </a:cubicBezTo>
                  <a:cubicBezTo>
                    <a:pt x="1" y="452"/>
                    <a:pt x="465" y="583"/>
                    <a:pt x="406" y="821"/>
                  </a:cubicBezTo>
                  <a:cubicBezTo>
                    <a:pt x="433" y="826"/>
                    <a:pt x="459" y="828"/>
                    <a:pt x="483" y="828"/>
                  </a:cubicBezTo>
                  <a:cubicBezTo>
                    <a:pt x="649" y="828"/>
                    <a:pt x="746" y="724"/>
                    <a:pt x="798" y="547"/>
                  </a:cubicBezTo>
                  <a:cubicBezTo>
                    <a:pt x="834" y="369"/>
                    <a:pt x="894" y="190"/>
                    <a:pt x="941" y="35"/>
                  </a:cubicBezTo>
                  <a:cubicBezTo>
                    <a:pt x="911" y="16"/>
                    <a:pt x="886" y="8"/>
                    <a:pt x="864" y="8"/>
                  </a:cubicBezTo>
                  <a:cubicBezTo>
                    <a:pt x="758" y="8"/>
                    <a:pt x="748" y="204"/>
                    <a:pt x="678" y="204"/>
                  </a:cubicBezTo>
                  <a:cubicBezTo>
                    <a:pt x="657" y="204"/>
                    <a:pt x="631" y="187"/>
                    <a:pt x="596" y="142"/>
                  </a:cubicBezTo>
                  <a:cubicBezTo>
                    <a:pt x="517" y="52"/>
                    <a:pt x="482" y="1"/>
                    <a:pt x="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8242899" y="158541"/>
              <a:ext cx="25721" cy="31749"/>
            </a:xfrm>
            <a:custGeom>
              <a:avLst/>
              <a:gdLst/>
              <a:ahLst/>
              <a:cxnLst/>
              <a:rect l="l" t="t" r="r" b="b"/>
              <a:pathLst>
                <a:path w="815" h="1006" extrusionOk="0">
                  <a:moveTo>
                    <a:pt x="139" y="1"/>
                  </a:moveTo>
                  <a:cubicBezTo>
                    <a:pt x="95" y="1"/>
                    <a:pt x="49" y="3"/>
                    <a:pt x="1" y="8"/>
                  </a:cubicBezTo>
                  <a:cubicBezTo>
                    <a:pt x="37" y="31"/>
                    <a:pt x="48" y="79"/>
                    <a:pt x="60" y="115"/>
                  </a:cubicBezTo>
                  <a:cubicBezTo>
                    <a:pt x="108" y="365"/>
                    <a:pt x="608" y="186"/>
                    <a:pt x="453" y="627"/>
                  </a:cubicBezTo>
                  <a:cubicBezTo>
                    <a:pt x="406" y="734"/>
                    <a:pt x="156" y="734"/>
                    <a:pt x="299" y="924"/>
                  </a:cubicBezTo>
                  <a:cubicBezTo>
                    <a:pt x="345" y="984"/>
                    <a:pt x="387" y="1006"/>
                    <a:pt x="428" y="1006"/>
                  </a:cubicBezTo>
                  <a:cubicBezTo>
                    <a:pt x="534" y="1006"/>
                    <a:pt x="627" y="858"/>
                    <a:pt x="739" y="841"/>
                  </a:cubicBezTo>
                  <a:cubicBezTo>
                    <a:pt x="815" y="224"/>
                    <a:pt x="576" y="1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8483001" y="323722"/>
              <a:ext cx="28152" cy="26731"/>
            </a:xfrm>
            <a:custGeom>
              <a:avLst/>
              <a:gdLst/>
              <a:ahLst/>
              <a:cxnLst/>
              <a:rect l="l" t="t" r="r" b="b"/>
              <a:pathLst>
                <a:path w="892" h="84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51" y="60"/>
                    <a:pt x="1" y="36"/>
                    <a:pt x="120" y="370"/>
                  </a:cubicBezTo>
                  <a:cubicBezTo>
                    <a:pt x="227" y="691"/>
                    <a:pt x="584" y="679"/>
                    <a:pt x="799" y="846"/>
                  </a:cubicBezTo>
                  <a:cubicBezTo>
                    <a:pt x="799" y="846"/>
                    <a:pt x="800" y="846"/>
                    <a:pt x="801" y="846"/>
                  </a:cubicBezTo>
                  <a:cubicBezTo>
                    <a:pt x="827" y="846"/>
                    <a:pt x="892" y="689"/>
                    <a:pt x="834" y="631"/>
                  </a:cubicBezTo>
                  <a:cubicBezTo>
                    <a:pt x="751" y="548"/>
                    <a:pt x="644" y="393"/>
                    <a:pt x="537" y="393"/>
                  </a:cubicBezTo>
                  <a:cubicBezTo>
                    <a:pt x="526" y="394"/>
                    <a:pt x="516" y="394"/>
                    <a:pt x="506" y="394"/>
                  </a:cubicBezTo>
                  <a:cubicBezTo>
                    <a:pt x="67" y="394"/>
                    <a:pt x="477" y="14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8556660" y="602262"/>
              <a:ext cx="25595" cy="27394"/>
            </a:xfrm>
            <a:custGeom>
              <a:avLst/>
              <a:gdLst/>
              <a:ahLst/>
              <a:cxnLst/>
              <a:rect l="l" t="t" r="r" b="b"/>
              <a:pathLst>
                <a:path w="811" h="868" extrusionOk="0">
                  <a:moveTo>
                    <a:pt x="661" y="1"/>
                  </a:moveTo>
                  <a:cubicBezTo>
                    <a:pt x="624" y="1"/>
                    <a:pt x="594" y="48"/>
                    <a:pt x="572" y="176"/>
                  </a:cubicBezTo>
                  <a:cubicBezTo>
                    <a:pt x="620" y="711"/>
                    <a:pt x="179" y="426"/>
                    <a:pt x="1" y="580"/>
                  </a:cubicBezTo>
                  <a:cubicBezTo>
                    <a:pt x="72" y="676"/>
                    <a:pt x="143" y="771"/>
                    <a:pt x="215" y="854"/>
                  </a:cubicBezTo>
                  <a:lnTo>
                    <a:pt x="441" y="854"/>
                  </a:lnTo>
                  <a:cubicBezTo>
                    <a:pt x="486" y="854"/>
                    <a:pt x="543" y="868"/>
                    <a:pt x="598" y="868"/>
                  </a:cubicBezTo>
                  <a:cubicBezTo>
                    <a:pt x="659" y="868"/>
                    <a:pt x="719" y="851"/>
                    <a:pt x="763" y="783"/>
                  </a:cubicBezTo>
                  <a:cubicBezTo>
                    <a:pt x="691" y="557"/>
                    <a:pt x="798" y="354"/>
                    <a:pt x="810" y="140"/>
                  </a:cubicBezTo>
                  <a:cubicBezTo>
                    <a:pt x="753" y="63"/>
                    <a:pt x="702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8570577" y="626941"/>
              <a:ext cx="20672" cy="22344"/>
            </a:xfrm>
            <a:custGeom>
              <a:avLst/>
              <a:gdLst/>
              <a:ahLst/>
              <a:cxnLst/>
              <a:rect l="l" t="t" r="r" b="b"/>
              <a:pathLst>
                <a:path w="655" h="708" extrusionOk="0">
                  <a:moveTo>
                    <a:pt x="322" y="1"/>
                  </a:moveTo>
                  <a:cubicBezTo>
                    <a:pt x="214" y="13"/>
                    <a:pt x="95" y="48"/>
                    <a:pt x="0" y="72"/>
                  </a:cubicBezTo>
                  <a:cubicBezTo>
                    <a:pt x="83" y="167"/>
                    <a:pt x="214" y="215"/>
                    <a:pt x="191" y="406"/>
                  </a:cubicBezTo>
                  <a:cubicBezTo>
                    <a:pt x="158" y="633"/>
                    <a:pt x="200" y="708"/>
                    <a:pt x="280" y="708"/>
                  </a:cubicBezTo>
                  <a:cubicBezTo>
                    <a:pt x="346" y="708"/>
                    <a:pt x="438" y="656"/>
                    <a:pt x="536" y="596"/>
                  </a:cubicBezTo>
                  <a:cubicBezTo>
                    <a:pt x="655" y="310"/>
                    <a:pt x="429" y="179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7976888" y="-21409"/>
              <a:ext cx="22565" cy="18620"/>
            </a:xfrm>
            <a:custGeom>
              <a:avLst/>
              <a:gdLst/>
              <a:ahLst/>
              <a:cxnLst/>
              <a:rect l="l" t="t" r="r" b="b"/>
              <a:pathLst>
                <a:path w="715" h="590" extrusionOk="0">
                  <a:moveTo>
                    <a:pt x="247" y="1"/>
                  </a:moveTo>
                  <a:cubicBezTo>
                    <a:pt x="168" y="1"/>
                    <a:pt x="87" y="51"/>
                    <a:pt x="0" y="197"/>
                  </a:cubicBezTo>
                  <a:cubicBezTo>
                    <a:pt x="84" y="316"/>
                    <a:pt x="238" y="399"/>
                    <a:pt x="238" y="590"/>
                  </a:cubicBezTo>
                  <a:lnTo>
                    <a:pt x="381" y="590"/>
                  </a:lnTo>
                  <a:cubicBezTo>
                    <a:pt x="417" y="399"/>
                    <a:pt x="596" y="364"/>
                    <a:pt x="715" y="257"/>
                  </a:cubicBezTo>
                  <a:cubicBezTo>
                    <a:pt x="555" y="209"/>
                    <a:pt x="406" y="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8375100" y="315895"/>
              <a:ext cx="18904" cy="16632"/>
            </a:xfrm>
            <a:custGeom>
              <a:avLst/>
              <a:gdLst/>
              <a:ahLst/>
              <a:cxnLst/>
              <a:rect l="l" t="t" r="r" b="b"/>
              <a:pathLst>
                <a:path w="599" h="527" extrusionOk="0">
                  <a:moveTo>
                    <a:pt x="421" y="0"/>
                  </a:moveTo>
                  <a:cubicBezTo>
                    <a:pt x="341" y="0"/>
                    <a:pt x="188" y="103"/>
                    <a:pt x="86" y="153"/>
                  </a:cubicBezTo>
                  <a:cubicBezTo>
                    <a:pt x="0" y="446"/>
                    <a:pt x="88" y="527"/>
                    <a:pt x="238" y="527"/>
                  </a:cubicBezTo>
                  <a:cubicBezTo>
                    <a:pt x="296" y="527"/>
                    <a:pt x="362" y="515"/>
                    <a:pt x="431" y="498"/>
                  </a:cubicBezTo>
                  <a:cubicBezTo>
                    <a:pt x="479" y="332"/>
                    <a:pt x="598" y="141"/>
                    <a:pt x="455" y="10"/>
                  </a:cubicBezTo>
                  <a:cubicBezTo>
                    <a:pt x="446" y="3"/>
                    <a:pt x="435" y="0"/>
                    <a:pt x="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8404482" y="358437"/>
              <a:ext cx="13729" cy="15559"/>
            </a:xfrm>
            <a:custGeom>
              <a:avLst/>
              <a:gdLst/>
              <a:ahLst/>
              <a:cxnLst/>
              <a:rect l="l" t="t" r="r" b="b"/>
              <a:pathLst>
                <a:path w="435" h="493" extrusionOk="0">
                  <a:moveTo>
                    <a:pt x="179" y="1"/>
                  </a:moveTo>
                  <a:cubicBezTo>
                    <a:pt x="129" y="1"/>
                    <a:pt x="70" y="11"/>
                    <a:pt x="1" y="32"/>
                  </a:cubicBezTo>
                  <a:cubicBezTo>
                    <a:pt x="42" y="217"/>
                    <a:pt x="12" y="493"/>
                    <a:pt x="236" y="493"/>
                  </a:cubicBezTo>
                  <a:cubicBezTo>
                    <a:pt x="270" y="493"/>
                    <a:pt x="310" y="486"/>
                    <a:pt x="358" y="472"/>
                  </a:cubicBezTo>
                  <a:cubicBezTo>
                    <a:pt x="435" y="174"/>
                    <a:pt x="387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8272218" y="130959"/>
              <a:ext cx="13950" cy="20325"/>
            </a:xfrm>
            <a:custGeom>
              <a:avLst/>
              <a:gdLst/>
              <a:ahLst/>
              <a:cxnLst/>
              <a:rect l="l" t="t" r="r" b="b"/>
              <a:pathLst>
                <a:path w="442" h="644" extrusionOk="0">
                  <a:moveTo>
                    <a:pt x="382" y="1"/>
                  </a:moveTo>
                  <a:lnTo>
                    <a:pt x="382" y="1"/>
                  </a:lnTo>
                  <a:cubicBezTo>
                    <a:pt x="1" y="72"/>
                    <a:pt x="72" y="370"/>
                    <a:pt x="132" y="643"/>
                  </a:cubicBezTo>
                  <a:cubicBezTo>
                    <a:pt x="179" y="405"/>
                    <a:pt x="441" y="286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8430423" y="390217"/>
              <a:ext cx="15433" cy="14959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226" y="1"/>
                  </a:moveTo>
                  <a:cubicBezTo>
                    <a:pt x="119" y="37"/>
                    <a:pt x="0" y="48"/>
                    <a:pt x="107" y="227"/>
                  </a:cubicBezTo>
                  <a:cubicBezTo>
                    <a:pt x="169" y="334"/>
                    <a:pt x="232" y="473"/>
                    <a:pt x="343" y="473"/>
                  </a:cubicBezTo>
                  <a:cubicBezTo>
                    <a:pt x="381" y="473"/>
                    <a:pt x="425" y="457"/>
                    <a:pt x="476" y="418"/>
                  </a:cubicBezTo>
                  <a:cubicBezTo>
                    <a:pt x="488" y="215"/>
                    <a:pt x="405" y="72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8262434" y="179812"/>
              <a:ext cx="17705" cy="18557"/>
            </a:xfrm>
            <a:custGeom>
              <a:avLst/>
              <a:gdLst/>
              <a:ahLst/>
              <a:cxnLst/>
              <a:rect l="l" t="t" r="r" b="b"/>
              <a:pathLst>
                <a:path w="561" h="588" extrusionOk="0">
                  <a:moveTo>
                    <a:pt x="384" y="0"/>
                  </a:moveTo>
                  <a:cubicBezTo>
                    <a:pt x="281" y="0"/>
                    <a:pt x="245" y="176"/>
                    <a:pt x="180" y="250"/>
                  </a:cubicBezTo>
                  <a:cubicBezTo>
                    <a:pt x="84" y="334"/>
                    <a:pt x="1" y="417"/>
                    <a:pt x="37" y="536"/>
                  </a:cubicBezTo>
                  <a:cubicBezTo>
                    <a:pt x="51" y="574"/>
                    <a:pt x="71" y="588"/>
                    <a:pt x="94" y="588"/>
                  </a:cubicBezTo>
                  <a:cubicBezTo>
                    <a:pt x="128" y="588"/>
                    <a:pt x="168" y="558"/>
                    <a:pt x="203" y="536"/>
                  </a:cubicBezTo>
                  <a:cubicBezTo>
                    <a:pt x="382" y="524"/>
                    <a:pt x="382" y="358"/>
                    <a:pt x="418" y="227"/>
                  </a:cubicBezTo>
                  <a:cubicBezTo>
                    <a:pt x="453" y="179"/>
                    <a:pt x="561" y="108"/>
                    <a:pt x="489" y="48"/>
                  </a:cubicBezTo>
                  <a:cubicBezTo>
                    <a:pt x="447" y="14"/>
                    <a:pt x="413" y="0"/>
                    <a:pt x="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8282727" y="209478"/>
              <a:ext cx="21461" cy="13760"/>
            </a:xfrm>
            <a:custGeom>
              <a:avLst/>
              <a:gdLst/>
              <a:ahLst/>
              <a:cxnLst/>
              <a:rect l="l" t="t" r="r" b="b"/>
              <a:pathLst>
                <a:path w="680" h="436" extrusionOk="0">
                  <a:moveTo>
                    <a:pt x="513" y="72"/>
                  </a:moveTo>
                  <a:lnTo>
                    <a:pt x="513" y="72"/>
                  </a:lnTo>
                  <a:cubicBezTo>
                    <a:pt x="549" y="287"/>
                    <a:pt x="1" y="1"/>
                    <a:pt x="287" y="418"/>
                  </a:cubicBezTo>
                  <a:cubicBezTo>
                    <a:pt x="323" y="430"/>
                    <a:pt x="357" y="436"/>
                    <a:pt x="389" y="436"/>
                  </a:cubicBezTo>
                  <a:cubicBezTo>
                    <a:pt x="512" y="436"/>
                    <a:pt x="597" y="350"/>
                    <a:pt x="644" y="227"/>
                  </a:cubicBezTo>
                  <a:cubicBezTo>
                    <a:pt x="680" y="144"/>
                    <a:pt x="584" y="84"/>
                    <a:pt x="513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8456712" y="429318"/>
              <a:ext cx="14297" cy="14013"/>
            </a:xfrm>
            <a:custGeom>
              <a:avLst/>
              <a:gdLst/>
              <a:ahLst/>
              <a:cxnLst/>
              <a:rect l="l" t="t" r="r" b="b"/>
              <a:pathLst>
                <a:path w="453" h="444" extrusionOk="0">
                  <a:moveTo>
                    <a:pt x="370" y="0"/>
                  </a:moveTo>
                  <a:lnTo>
                    <a:pt x="370" y="0"/>
                  </a:lnTo>
                  <a:cubicBezTo>
                    <a:pt x="251" y="83"/>
                    <a:pt x="120" y="179"/>
                    <a:pt x="1" y="262"/>
                  </a:cubicBezTo>
                  <a:cubicBezTo>
                    <a:pt x="25" y="402"/>
                    <a:pt x="67" y="443"/>
                    <a:pt x="114" y="443"/>
                  </a:cubicBezTo>
                  <a:cubicBezTo>
                    <a:pt x="179" y="443"/>
                    <a:pt x="255" y="364"/>
                    <a:pt x="310" y="357"/>
                  </a:cubicBezTo>
                  <a:cubicBezTo>
                    <a:pt x="429" y="250"/>
                    <a:pt x="453" y="131"/>
                    <a:pt x="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8631076" y="719378"/>
              <a:ext cx="11677" cy="12403"/>
            </a:xfrm>
            <a:custGeom>
              <a:avLst/>
              <a:gdLst/>
              <a:ahLst/>
              <a:cxnLst/>
              <a:rect l="l" t="t" r="r" b="b"/>
              <a:pathLst>
                <a:path w="370" h="393" extrusionOk="0">
                  <a:moveTo>
                    <a:pt x="119" y="1"/>
                  </a:moveTo>
                  <a:cubicBezTo>
                    <a:pt x="71" y="108"/>
                    <a:pt x="0" y="239"/>
                    <a:pt x="83" y="346"/>
                  </a:cubicBezTo>
                  <a:cubicBezTo>
                    <a:pt x="113" y="379"/>
                    <a:pt x="142" y="392"/>
                    <a:pt x="169" y="392"/>
                  </a:cubicBezTo>
                  <a:cubicBezTo>
                    <a:pt x="238" y="392"/>
                    <a:pt x="301" y="309"/>
                    <a:pt x="369" y="275"/>
                  </a:cubicBezTo>
                  <a:cubicBezTo>
                    <a:pt x="369" y="227"/>
                    <a:pt x="357" y="203"/>
                    <a:pt x="357" y="155"/>
                  </a:cubicBezTo>
                  <a:cubicBezTo>
                    <a:pt x="262" y="108"/>
                    <a:pt x="191" y="48"/>
                    <a:pt x="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8204965" y="-31823"/>
              <a:ext cx="10541" cy="11172"/>
            </a:xfrm>
            <a:custGeom>
              <a:avLst/>
              <a:gdLst/>
              <a:ahLst/>
              <a:cxnLst/>
              <a:rect l="l" t="t" r="r" b="b"/>
              <a:pathLst>
                <a:path w="334" h="354" extrusionOk="0">
                  <a:moveTo>
                    <a:pt x="180" y="1"/>
                  </a:moveTo>
                  <a:cubicBezTo>
                    <a:pt x="146" y="1"/>
                    <a:pt x="106" y="13"/>
                    <a:pt x="60" y="39"/>
                  </a:cubicBezTo>
                  <a:cubicBezTo>
                    <a:pt x="48" y="110"/>
                    <a:pt x="0" y="229"/>
                    <a:pt x="48" y="301"/>
                  </a:cubicBezTo>
                  <a:cubicBezTo>
                    <a:pt x="61" y="339"/>
                    <a:pt x="80" y="353"/>
                    <a:pt x="101" y="353"/>
                  </a:cubicBezTo>
                  <a:cubicBezTo>
                    <a:pt x="140" y="353"/>
                    <a:pt x="188" y="308"/>
                    <a:pt x="227" y="277"/>
                  </a:cubicBezTo>
                  <a:cubicBezTo>
                    <a:pt x="286" y="229"/>
                    <a:pt x="334" y="158"/>
                    <a:pt x="286" y="63"/>
                  </a:cubicBezTo>
                  <a:cubicBezTo>
                    <a:pt x="259" y="22"/>
                    <a:pt x="224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8519830" y="365601"/>
              <a:ext cx="9436" cy="10383"/>
            </a:xfrm>
            <a:custGeom>
              <a:avLst/>
              <a:gdLst/>
              <a:ahLst/>
              <a:cxnLst/>
              <a:rect l="l" t="t" r="r" b="b"/>
              <a:pathLst>
                <a:path w="299" h="329" extrusionOk="0">
                  <a:moveTo>
                    <a:pt x="145" y="1"/>
                  </a:moveTo>
                  <a:cubicBezTo>
                    <a:pt x="124" y="1"/>
                    <a:pt x="103" y="7"/>
                    <a:pt x="84" y="19"/>
                  </a:cubicBezTo>
                  <a:cubicBezTo>
                    <a:pt x="13" y="78"/>
                    <a:pt x="1" y="174"/>
                    <a:pt x="36" y="245"/>
                  </a:cubicBezTo>
                  <a:cubicBezTo>
                    <a:pt x="68" y="292"/>
                    <a:pt x="109" y="328"/>
                    <a:pt x="150" y="328"/>
                  </a:cubicBezTo>
                  <a:cubicBezTo>
                    <a:pt x="172" y="328"/>
                    <a:pt x="194" y="318"/>
                    <a:pt x="215" y="293"/>
                  </a:cubicBezTo>
                  <a:cubicBezTo>
                    <a:pt x="263" y="245"/>
                    <a:pt x="275" y="162"/>
                    <a:pt x="298" y="102"/>
                  </a:cubicBezTo>
                  <a:cubicBezTo>
                    <a:pt x="242" y="30"/>
                    <a:pt x="191" y="1"/>
                    <a:pt x="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8678036" y="723891"/>
              <a:ext cx="8300" cy="17326"/>
            </a:xfrm>
            <a:custGeom>
              <a:avLst/>
              <a:gdLst/>
              <a:ahLst/>
              <a:cxnLst/>
              <a:rect l="l" t="t" r="r" b="b"/>
              <a:pathLst>
                <a:path w="263" h="54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84" y="155"/>
                    <a:pt x="0" y="298"/>
                    <a:pt x="119" y="548"/>
                  </a:cubicBezTo>
                  <a:cubicBezTo>
                    <a:pt x="167" y="334"/>
                    <a:pt x="203" y="19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8268841" y="186945"/>
              <a:ext cx="9058" cy="15812"/>
            </a:xfrm>
            <a:custGeom>
              <a:avLst/>
              <a:gdLst/>
              <a:ahLst/>
              <a:cxnLst/>
              <a:rect l="l" t="t" r="r" b="b"/>
              <a:pathLst>
                <a:path w="287" h="501" extrusionOk="0">
                  <a:moveTo>
                    <a:pt x="215" y="1"/>
                  </a:moveTo>
                  <a:cubicBezTo>
                    <a:pt x="131" y="108"/>
                    <a:pt x="72" y="203"/>
                    <a:pt x="0" y="310"/>
                  </a:cubicBezTo>
                  <a:cubicBezTo>
                    <a:pt x="48" y="370"/>
                    <a:pt x="72" y="429"/>
                    <a:pt x="108" y="501"/>
                  </a:cubicBezTo>
                  <a:lnTo>
                    <a:pt x="286" y="370"/>
                  </a:lnTo>
                  <a:cubicBezTo>
                    <a:pt x="274" y="251"/>
                    <a:pt x="239" y="120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8113665" y="55974"/>
              <a:ext cx="13918" cy="10383"/>
            </a:xfrm>
            <a:custGeom>
              <a:avLst/>
              <a:gdLst/>
              <a:ahLst/>
              <a:cxnLst/>
              <a:rect l="l" t="t" r="r" b="b"/>
              <a:pathLst>
                <a:path w="441" h="329" extrusionOk="0">
                  <a:moveTo>
                    <a:pt x="255" y="0"/>
                  </a:moveTo>
                  <a:cubicBezTo>
                    <a:pt x="144" y="0"/>
                    <a:pt x="64" y="101"/>
                    <a:pt x="0" y="245"/>
                  </a:cubicBezTo>
                  <a:cubicBezTo>
                    <a:pt x="60" y="305"/>
                    <a:pt x="109" y="328"/>
                    <a:pt x="151" y="328"/>
                  </a:cubicBezTo>
                  <a:cubicBezTo>
                    <a:pt x="269" y="328"/>
                    <a:pt x="336" y="149"/>
                    <a:pt x="441" y="79"/>
                  </a:cubicBezTo>
                  <a:cubicBezTo>
                    <a:pt x="370" y="24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8642343" y="740807"/>
              <a:ext cx="9784" cy="11677"/>
            </a:xfrm>
            <a:custGeom>
              <a:avLst/>
              <a:gdLst/>
              <a:ahLst/>
              <a:cxnLst/>
              <a:rect l="l" t="t" r="r" b="b"/>
              <a:pathLst>
                <a:path w="310" h="370" extrusionOk="0">
                  <a:moveTo>
                    <a:pt x="310" y="0"/>
                  </a:moveTo>
                  <a:lnTo>
                    <a:pt x="310" y="0"/>
                  </a:lnTo>
                  <a:cubicBezTo>
                    <a:pt x="262" y="12"/>
                    <a:pt x="179" y="12"/>
                    <a:pt x="179" y="24"/>
                  </a:cubicBezTo>
                  <a:cubicBezTo>
                    <a:pt x="143" y="143"/>
                    <a:pt x="0" y="298"/>
                    <a:pt x="226" y="369"/>
                  </a:cubicBezTo>
                  <a:cubicBezTo>
                    <a:pt x="250" y="358"/>
                    <a:pt x="286" y="322"/>
                    <a:pt x="298" y="274"/>
                  </a:cubicBezTo>
                  <a:cubicBezTo>
                    <a:pt x="298" y="191"/>
                    <a:pt x="310" y="84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8486409" y="483789"/>
              <a:ext cx="12056" cy="16569"/>
            </a:xfrm>
            <a:custGeom>
              <a:avLst/>
              <a:gdLst/>
              <a:ahLst/>
              <a:cxnLst/>
              <a:rect l="l" t="t" r="r" b="b"/>
              <a:pathLst>
                <a:path w="382" h="525" extrusionOk="0">
                  <a:moveTo>
                    <a:pt x="167" y="0"/>
                  </a:moveTo>
                  <a:cubicBezTo>
                    <a:pt x="0" y="84"/>
                    <a:pt x="60" y="274"/>
                    <a:pt x="0" y="417"/>
                  </a:cubicBezTo>
                  <a:cubicBezTo>
                    <a:pt x="12" y="453"/>
                    <a:pt x="24" y="489"/>
                    <a:pt x="60" y="524"/>
                  </a:cubicBezTo>
                  <a:cubicBezTo>
                    <a:pt x="381" y="524"/>
                    <a:pt x="119" y="227"/>
                    <a:pt x="226" y="108"/>
                  </a:cubicBezTo>
                  <a:cubicBezTo>
                    <a:pt x="203" y="72"/>
                    <a:pt x="179" y="24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8424017" y="354902"/>
              <a:ext cx="7922" cy="11298"/>
            </a:xfrm>
            <a:custGeom>
              <a:avLst/>
              <a:gdLst/>
              <a:ahLst/>
              <a:cxnLst/>
              <a:rect l="l" t="t" r="r" b="b"/>
              <a:pathLst>
                <a:path w="251" h="358" extrusionOk="0">
                  <a:moveTo>
                    <a:pt x="215" y="1"/>
                  </a:moveTo>
                  <a:cubicBezTo>
                    <a:pt x="144" y="96"/>
                    <a:pt x="1" y="155"/>
                    <a:pt x="72" y="358"/>
                  </a:cubicBezTo>
                  <a:cubicBezTo>
                    <a:pt x="203" y="298"/>
                    <a:pt x="251" y="179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8188428" y="133199"/>
              <a:ext cx="13192" cy="15843"/>
            </a:xfrm>
            <a:custGeom>
              <a:avLst/>
              <a:gdLst/>
              <a:ahLst/>
              <a:cxnLst/>
              <a:rect l="l" t="t" r="r" b="b"/>
              <a:pathLst>
                <a:path w="418" h="502" extrusionOk="0">
                  <a:moveTo>
                    <a:pt x="334" y="1"/>
                  </a:moveTo>
                  <a:cubicBezTo>
                    <a:pt x="120" y="25"/>
                    <a:pt x="0" y="132"/>
                    <a:pt x="36" y="394"/>
                  </a:cubicBezTo>
                  <a:cubicBezTo>
                    <a:pt x="60" y="442"/>
                    <a:pt x="84" y="465"/>
                    <a:pt x="108" y="501"/>
                  </a:cubicBezTo>
                  <a:cubicBezTo>
                    <a:pt x="215" y="370"/>
                    <a:pt x="322" y="263"/>
                    <a:pt x="417" y="120"/>
                  </a:cubicBezTo>
                  <a:cubicBezTo>
                    <a:pt x="405" y="72"/>
                    <a:pt x="393" y="49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8472113" y="457564"/>
              <a:ext cx="10573" cy="8206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87" y="1"/>
                  </a:moveTo>
                  <a:cubicBezTo>
                    <a:pt x="163" y="1"/>
                    <a:pt x="136" y="14"/>
                    <a:pt x="108" y="46"/>
                  </a:cubicBezTo>
                  <a:cubicBezTo>
                    <a:pt x="48" y="117"/>
                    <a:pt x="1" y="224"/>
                    <a:pt x="155" y="260"/>
                  </a:cubicBezTo>
                  <a:lnTo>
                    <a:pt x="334" y="129"/>
                  </a:lnTo>
                  <a:cubicBezTo>
                    <a:pt x="292" y="71"/>
                    <a:pt x="245" y="1"/>
                    <a:pt x="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8631076" y="693973"/>
              <a:ext cx="13161" cy="11551"/>
            </a:xfrm>
            <a:custGeom>
              <a:avLst/>
              <a:gdLst/>
              <a:ahLst/>
              <a:cxnLst/>
              <a:rect l="l" t="t" r="r" b="b"/>
              <a:pathLst>
                <a:path w="417" h="366" extrusionOk="0">
                  <a:moveTo>
                    <a:pt x="167" y="0"/>
                  </a:moveTo>
                  <a:cubicBezTo>
                    <a:pt x="101" y="0"/>
                    <a:pt x="34" y="43"/>
                    <a:pt x="0" y="151"/>
                  </a:cubicBezTo>
                  <a:cubicBezTo>
                    <a:pt x="48" y="222"/>
                    <a:pt x="83" y="306"/>
                    <a:pt x="131" y="365"/>
                  </a:cubicBezTo>
                  <a:cubicBezTo>
                    <a:pt x="191" y="258"/>
                    <a:pt x="417" y="246"/>
                    <a:pt x="298" y="68"/>
                  </a:cubicBezTo>
                  <a:cubicBezTo>
                    <a:pt x="267" y="26"/>
                    <a:pt x="217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8233526" y="169650"/>
              <a:ext cx="18052" cy="12056"/>
            </a:xfrm>
            <a:custGeom>
              <a:avLst/>
              <a:gdLst/>
              <a:ahLst/>
              <a:cxnLst/>
              <a:rect l="l" t="t" r="r" b="b"/>
              <a:pathLst>
                <a:path w="572" h="382" extrusionOk="0">
                  <a:moveTo>
                    <a:pt x="238" y="1"/>
                  </a:moveTo>
                  <a:lnTo>
                    <a:pt x="238" y="1"/>
                  </a:lnTo>
                  <a:cubicBezTo>
                    <a:pt x="0" y="203"/>
                    <a:pt x="298" y="251"/>
                    <a:pt x="334" y="382"/>
                  </a:cubicBezTo>
                  <a:cubicBezTo>
                    <a:pt x="572" y="179"/>
                    <a:pt x="381" y="96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8605134" y="683306"/>
              <a:ext cx="13571" cy="12719"/>
            </a:xfrm>
            <a:custGeom>
              <a:avLst/>
              <a:gdLst/>
              <a:ahLst/>
              <a:cxnLst/>
              <a:rect l="l" t="t" r="r" b="b"/>
              <a:pathLst>
                <a:path w="430" h="403" extrusionOk="0">
                  <a:moveTo>
                    <a:pt x="286" y="1"/>
                  </a:moveTo>
                  <a:cubicBezTo>
                    <a:pt x="191" y="72"/>
                    <a:pt x="96" y="132"/>
                    <a:pt x="0" y="215"/>
                  </a:cubicBezTo>
                  <a:cubicBezTo>
                    <a:pt x="79" y="333"/>
                    <a:pt x="175" y="403"/>
                    <a:pt x="293" y="403"/>
                  </a:cubicBezTo>
                  <a:cubicBezTo>
                    <a:pt x="318" y="403"/>
                    <a:pt x="343" y="400"/>
                    <a:pt x="370" y="394"/>
                  </a:cubicBezTo>
                  <a:cubicBezTo>
                    <a:pt x="393" y="251"/>
                    <a:pt x="429" y="96"/>
                    <a:pt x="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8613782" y="677310"/>
              <a:ext cx="17674" cy="18431"/>
            </a:xfrm>
            <a:custGeom>
              <a:avLst/>
              <a:gdLst/>
              <a:ahLst/>
              <a:cxnLst/>
              <a:rect l="l" t="t" r="r" b="b"/>
              <a:pathLst>
                <a:path w="560" h="584" extrusionOk="0">
                  <a:moveTo>
                    <a:pt x="24" y="0"/>
                  </a:moveTo>
                  <a:cubicBezTo>
                    <a:pt x="12" y="60"/>
                    <a:pt x="12" y="131"/>
                    <a:pt x="0" y="191"/>
                  </a:cubicBezTo>
                  <a:cubicBezTo>
                    <a:pt x="24" y="310"/>
                    <a:pt x="60" y="441"/>
                    <a:pt x="84" y="584"/>
                  </a:cubicBezTo>
                  <a:cubicBezTo>
                    <a:pt x="310" y="357"/>
                    <a:pt x="560" y="119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8604377" y="664150"/>
              <a:ext cx="8679" cy="7322"/>
            </a:xfrm>
            <a:custGeom>
              <a:avLst/>
              <a:gdLst/>
              <a:ahLst/>
              <a:cxnLst/>
              <a:rect l="l" t="t" r="r" b="b"/>
              <a:pathLst>
                <a:path w="275" h="232" extrusionOk="0">
                  <a:moveTo>
                    <a:pt x="84" y="0"/>
                  </a:moveTo>
                  <a:cubicBezTo>
                    <a:pt x="60" y="48"/>
                    <a:pt x="1" y="108"/>
                    <a:pt x="1" y="131"/>
                  </a:cubicBezTo>
                  <a:cubicBezTo>
                    <a:pt x="24" y="216"/>
                    <a:pt x="72" y="231"/>
                    <a:pt x="125" y="231"/>
                  </a:cubicBezTo>
                  <a:cubicBezTo>
                    <a:pt x="155" y="231"/>
                    <a:pt x="186" y="227"/>
                    <a:pt x="215" y="227"/>
                  </a:cubicBezTo>
                  <a:cubicBezTo>
                    <a:pt x="275" y="60"/>
                    <a:pt x="239" y="0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8132064" y="95865"/>
              <a:ext cx="15812" cy="12592"/>
            </a:xfrm>
            <a:custGeom>
              <a:avLst/>
              <a:gdLst/>
              <a:ahLst/>
              <a:cxnLst/>
              <a:rect l="l" t="t" r="r" b="b"/>
              <a:pathLst>
                <a:path w="501" h="399" extrusionOk="0">
                  <a:moveTo>
                    <a:pt x="173" y="1"/>
                  </a:moveTo>
                  <a:cubicBezTo>
                    <a:pt x="116" y="1"/>
                    <a:pt x="58" y="21"/>
                    <a:pt x="1" y="89"/>
                  </a:cubicBezTo>
                  <a:cubicBezTo>
                    <a:pt x="120" y="196"/>
                    <a:pt x="262" y="291"/>
                    <a:pt x="382" y="398"/>
                  </a:cubicBezTo>
                  <a:cubicBezTo>
                    <a:pt x="417" y="315"/>
                    <a:pt x="453" y="231"/>
                    <a:pt x="501" y="148"/>
                  </a:cubicBezTo>
                  <a:cubicBezTo>
                    <a:pt x="465" y="112"/>
                    <a:pt x="453" y="89"/>
                    <a:pt x="417" y="53"/>
                  </a:cubicBezTo>
                  <a:cubicBezTo>
                    <a:pt x="339" y="46"/>
                    <a:pt x="257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8422881" y="405586"/>
              <a:ext cx="9815" cy="12087"/>
            </a:xfrm>
            <a:custGeom>
              <a:avLst/>
              <a:gdLst/>
              <a:ahLst/>
              <a:cxnLst/>
              <a:rect l="l" t="t" r="r" b="b"/>
              <a:pathLst>
                <a:path w="311" h="383" extrusionOk="0">
                  <a:moveTo>
                    <a:pt x="34" y="0"/>
                  </a:moveTo>
                  <a:cubicBezTo>
                    <a:pt x="24" y="0"/>
                    <a:pt x="13" y="1"/>
                    <a:pt x="1" y="2"/>
                  </a:cubicBezTo>
                  <a:cubicBezTo>
                    <a:pt x="72" y="169"/>
                    <a:pt x="120" y="359"/>
                    <a:pt x="311" y="383"/>
                  </a:cubicBezTo>
                  <a:cubicBezTo>
                    <a:pt x="242" y="224"/>
                    <a:pt x="250" y="0"/>
                    <a:pt x="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164002" y="109530"/>
              <a:ext cx="19946" cy="15622"/>
            </a:xfrm>
            <a:custGeom>
              <a:avLst/>
              <a:gdLst/>
              <a:ahLst/>
              <a:cxnLst/>
              <a:rect l="l" t="t" r="r" b="b"/>
              <a:pathLst>
                <a:path w="632" h="495" extrusionOk="0">
                  <a:moveTo>
                    <a:pt x="36" y="60"/>
                  </a:moveTo>
                  <a:cubicBezTo>
                    <a:pt x="36" y="179"/>
                    <a:pt x="24" y="275"/>
                    <a:pt x="1" y="394"/>
                  </a:cubicBezTo>
                  <a:cubicBezTo>
                    <a:pt x="76" y="422"/>
                    <a:pt x="144" y="495"/>
                    <a:pt x="227" y="495"/>
                  </a:cubicBezTo>
                  <a:cubicBezTo>
                    <a:pt x="250" y="495"/>
                    <a:pt x="273" y="490"/>
                    <a:pt x="298" y="477"/>
                  </a:cubicBezTo>
                  <a:cubicBezTo>
                    <a:pt x="632" y="1"/>
                    <a:pt x="167" y="156"/>
                    <a:pt x="36" y="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164002" y="121680"/>
              <a:ext cx="19946" cy="13066"/>
            </a:xfrm>
            <a:custGeom>
              <a:avLst/>
              <a:gdLst/>
              <a:ahLst/>
              <a:cxnLst/>
              <a:rect l="l" t="t" r="r" b="b"/>
              <a:pathLst>
                <a:path w="632" h="414" extrusionOk="0">
                  <a:moveTo>
                    <a:pt x="83" y="0"/>
                  </a:moveTo>
                  <a:cubicBezTo>
                    <a:pt x="57" y="0"/>
                    <a:pt x="29" y="3"/>
                    <a:pt x="1" y="9"/>
                  </a:cubicBezTo>
                  <a:cubicBezTo>
                    <a:pt x="24" y="56"/>
                    <a:pt x="36" y="104"/>
                    <a:pt x="36" y="140"/>
                  </a:cubicBezTo>
                  <a:cubicBezTo>
                    <a:pt x="155" y="259"/>
                    <a:pt x="286" y="378"/>
                    <a:pt x="465" y="414"/>
                  </a:cubicBezTo>
                  <a:cubicBezTo>
                    <a:pt x="620" y="390"/>
                    <a:pt x="632" y="283"/>
                    <a:pt x="596" y="140"/>
                  </a:cubicBezTo>
                  <a:cubicBezTo>
                    <a:pt x="501" y="116"/>
                    <a:pt x="405" y="104"/>
                    <a:pt x="298" y="92"/>
                  </a:cubicBezTo>
                  <a:cubicBezTo>
                    <a:pt x="235" y="29"/>
                    <a:pt x="165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179024" y="126446"/>
              <a:ext cx="19946" cy="21461"/>
            </a:xfrm>
            <a:custGeom>
              <a:avLst/>
              <a:gdLst/>
              <a:ahLst/>
              <a:cxnLst/>
              <a:rect l="l" t="t" r="r" b="b"/>
              <a:pathLst>
                <a:path w="632" h="680" extrusionOk="0">
                  <a:moveTo>
                    <a:pt x="144" y="1"/>
                  </a:moveTo>
                  <a:lnTo>
                    <a:pt x="1" y="263"/>
                  </a:lnTo>
                  <a:cubicBezTo>
                    <a:pt x="84" y="394"/>
                    <a:pt x="167" y="536"/>
                    <a:pt x="239" y="679"/>
                  </a:cubicBezTo>
                  <a:cubicBezTo>
                    <a:pt x="275" y="667"/>
                    <a:pt x="298" y="632"/>
                    <a:pt x="334" y="620"/>
                  </a:cubicBezTo>
                  <a:cubicBezTo>
                    <a:pt x="441" y="501"/>
                    <a:pt x="525" y="370"/>
                    <a:pt x="632" y="239"/>
                  </a:cubicBezTo>
                  <a:cubicBezTo>
                    <a:pt x="501" y="84"/>
                    <a:pt x="334" y="1"/>
                    <a:pt x="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4"/>
          <p:cNvGrpSpPr/>
          <p:nvPr/>
        </p:nvGrpSpPr>
        <p:grpSpPr>
          <a:xfrm>
            <a:off x="1614986" y="-76190"/>
            <a:ext cx="308815" cy="302850"/>
            <a:chOff x="11724" y="2903078"/>
            <a:chExt cx="301019" cy="295205"/>
          </a:xfrm>
        </p:grpSpPr>
        <p:sp>
          <p:nvSpPr>
            <p:cNvPr id="921" name="Google Shape;921;p4"/>
            <p:cNvSpPr/>
            <p:nvPr/>
          </p:nvSpPr>
          <p:spPr>
            <a:xfrm>
              <a:off x="35393" y="2916838"/>
              <a:ext cx="277349" cy="270974"/>
            </a:xfrm>
            <a:custGeom>
              <a:avLst/>
              <a:gdLst/>
              <a:ahLst/>
              <a:cxnLst/>
              <a:rect l="l" t="t" r="r" b="b"/>
              <a:pathLst>
                <a:path w="8788" h="8586" extrusionOk="0">
                  <a:moveTo>
                    <a:pt x="5180" y="3689"/>
                  </a:moveTo>
                  <a:lnTo>
                    <a:pt x="5180" y="3689"/>
                  </a:lnTo>
                  <a:cubicBezTo>
                    <a:pt x="5017" y="3736"/>
                    <a:pt x="5002" y="3942"/>
                    <a:pt x="4868" y="4029"/>
                  </a:cubicBezTo>
                  <a:lnTo>
                    <a:pt x="4868" y="4029"/>
                  </a:lnTo>
                  <a:cubicBezTo>
                    <a:pt x="4978" y="3925"/>
                    <a:pt x="4989" y="3712"/>
                    <a:pt x="5180" y="3689"/>
                  </a:cubicBezTo>
                  <a:close/>
                  <a:moveTo>
                    <a:pt x="7069" y="0"/>
                  </a:moveTo>
                  <a:cubicBezTo>
                    <a:pt x="6739" y="0"/>
                    <a:pt x="6427" y="150"/>
                    <a:pt x="6144" y="558"/>
                  </a:cubicBezTo>
                  <a:cubicBezTo>
                    <a:pt x="5799" y="891"/>
                    <a:pt x="6144" y="1213"/>
                    <a:pt x="6132" y="1534"/>
                  </a:cubicBezTo>
                  <a:cubicBezTo>
                    <a:pt x="6144" y="1558"/>
                    <a:pt x="6168" y="1594"/>
                    <a:pt x="6192" y="1618"/>
                  </a:cubicBezTo>
                  <a:cubicBezTo>
                    <a:pt x="6246" y="1720"/>
                    <a:pt x="6348" y="1725"/>
                    <a:pt x="6447" y="1725"/>
                  </a:cubicBezTo>
                  <a:cubicBezTo>
                    <a:pt x="6457" y="1725"/>
                    <a:pt x="6467" y="1725"/>
                    <a:pt x="6478" y="1725"/>
                  </a:cubicBezTo>
                  <a:cubicBezTo>
                    <a:pt x="6585" y="1725"/>
                    <a:pt x="6680" y="1731"/>
                    <a:pt x="6692" y="1868"/>
                  </a:cubicBezTo>
                  <a:cubicBezTo>
                    <a:pt x="6728" y="2201"/>
                    <a:pt x="6287" y="1891"/>
                    <a:pt x="6228" y="2189"/>
                  </a:cubicBezTo>
                  <a:cubicBezTo>
                    <a:pt x="6192" y="2368"/>
                    <a:pt x="6287" y="2487"/>
                    <a:pt x="6394" y="2606"/>
                  </a:cubicBezTo>
                  <a:cubicBezTo>
                    <a:pt x="6454" y="2665"/>
                    <a:pt x="6573" y="2725"/>
                    <a:pt x="6430" y="2808"/>
                  </a:cubicBezTo>
                  <a:cubicBezTo>
                    <a:pt x="6382" y="2829"/>
                    <a:pt x="6330" y="2865"/>
                    <a:pt x="6286" y="2865"/>
                  </a:cubicBezTo>
                  <a:cubicBezTo>
                    <a:pt x="6253" y="2865"/>
                    <a:pt x="6224" y="2845"/>
                    <a:pt x="6204" y="2784"/>
                  </a:cubicBezTo>
                  <a:cubicBezTo>
                    <a:pt x="6168" y="2677"/>
                    <a:pt x="6109" y="2606"/>
                    <a:pt x="6025" y="2570"/>
                  </a:cubicBezTo>
                  <a:cubicBezTo>
                    <a:pt x="5978" y="2570"/>
                    <a:pt x="5918" y="2570"/>
                    <a:pt x="5870" y="2582"/>
                  </a:cubicBezTo>
                  <a:cubicBezTo>
                    <a:pt x="5835" y="2606"/>
                    <a:pt x="5787" y="2630"/>
                    <a:pt x="5739" y="2665"/>
                  </a:cubicBezTo>
                  <a:cubicBezTo>
                    <a:pt x="5489" y="2856"/>
                    <a:pt x="5156" y="2737"/>
                    <a:pt x="4942" y="2999"/>
                  </a:cubicBezTo>
                  <a:cubicBezTo>
                    <a:pt x="4787" y="3320"/>
                    <a:pt x="4406" y="3213"/>
                    <a:pt x="4251" y="3511"/>
                  </a:cubicBezTo>
                  <a:cubicBezTo>
                    <a:pt x="4180" y="3654"/>
                    <a:pt x="4204" y="3796"/>
                    <a:pt x="4299" y="3927"/>
                  </a:cubicBezTo>
                  <a:cubicBezTo>
                    <a:pt x="4323" y="3975"/>
                    <a:pt x="4370" y="4011"/>
                    <a:pt x="4418" y="4046"/>
                  </a:cubicBezTo>
                  <a:cubicBezTo>
                    <a:pt x="4504" y="4082"/>
                    <a:pt x="4590" y="4136"/>
                    <a:pt x="4676" y="4136"/>
                  </a:cubicBezTo>
                  <a:cubicBezTo>
                    <a:pt x="4725" y="4136"/>
                    <a:pt x="4774" y="4119"/>
                    <a:pt x="4823" y="4072"/>
                  </a:cubicBezTo>
                  <a:lnTo>
                    <a:pt x="4823" y="4072"/>
                  </a:lnTo>
                  <a:cubicBezTo>
                    <a:pt x="4775" y="4154"/>
                    <a:pt x="4871" y="4264"/>
                    <a:pt x="4799" y="4356"/>
                  </a:cubicBezTo>
                  <a:cubicBezTo>
                    <a:pt x="4787" y="4404"/>
                    <a:pt x="4763" y="4427"/>
                    <a:pt x="4727" y="4475"/>
                  </a:cubicBezTo>
                  <a:cubicBezTo>
                    <a:pt x="4668" y="4582"/>
                    <a:pt x="4561" y="4654"/>
                    <a:pt x="4465" y="4713"/>
                  </a:cubicBezTo>
                  <a:cubicBezTo>
                    <a:pt x="4418" y="4749"/>
                    <a:pt x="4382" y="4785"/>
                    <a:pt x="4358" y="4832"/>
                  </a:cubicBezTo>
                  <a:cubicBezTo>
                    <a:pt x="4346" y="4939"/>
                    <a:pt x="4370" y="5047"/>
                    <a:pt x="4406" y="5142"/>
                  </a:cubicBezTo>
                  <a:cubicBezTo>
                    <a:pt x="4383" y="5187"/>
                    <a:pt x="4489" y="5286"/>
                    <a:pt x="4389" y="5286"/>
                  </a:cubicBezTo>
                  <a:cubicBezTo>
                    <a:pt x="4383" y="5286"/>
                    <a:pt x="4377" y="5285"/>
                    <a:pt x="4370" y="5285"/>
                  </a:cubicBezTo>
                  <a:cubicBezTo>
                    <a:pt x="4263" y="5261"/>
                    <a:pt x="4144" y="5189"/>
                    <a:pt x="4049" y="5130"/>
                  </a:cubicBezTo>
                  <a:cubicBezTo>
                    <a:pt x="4000" y="5116"/>
                    <a:pt x="3955" y="5110"/>
                    <a:pt x="3912" y="5110"/>
                  </a:cubicBezTo>
                  <a:cubicBezTo>
                    <a:pt x="3882" y="5110"/>
                    <a:pt x="3852" y="5113"/>
                    <a:pt x="3823" y="5118"/>
                  </a:cubicBezTo>
                  <a:cubicBezTo>
                    <a:pt x="3632" y="5201"/>
                    <a:pt x="3430" y="5261"/>
                    <a:pt x="3275" y="5428"/>
                  </a:cubicBezTo>
                  <a:cubicBezTo>
                    <a:pt x="3156" y="5654"/>
                    <a:pt x="3334" y="5999"/>
                    <a:pt x="3049" y="6142"/>
                  </a:cubicBezTo>
                  <a:cubicBezTo>
                    <a:pt x="3096" y="5892"/>
                    <a:pt x="3239" y="5654"/>
                    <a:pt x="3108" y="5380"/>
                  </a:cubicBezTo>
                  <a:cubicBezTo>
                    <a:pt x="3046" y="5298"/>
                    <a:pt x="2985" y="5259"/>
                    <a:pt x="2919" y="5259"/>
                  </a:cubicBezTo>
                  <a:cubicBezTo>
                    <a:pt x="2870" y="5259"/>
                    <a:pt x="2818" y="5280"/>
                    <a:pt x="2763" y="5320"/>
                  </a:cubicBezTo>
                  <a:cubicBezTo>
                    <a:pt x="2584" y="5535"/>
                    <a:pt x="2382" y="5642"/>
                    <a:pt x="2108" y="5666"/>
                  </a:cubicBezTo>
                  <a:cubicBezTo>
                    <a:pt x="2275" y="5499"/>
                    <a:pt x="2418" y="5404"/>
                    <a:pt x="2596" y="5356"/>
                  </a:cubicBezTo>
                  <a:cubicBezTo>
                    <a:pt x="2822" y="5178"/>
                    <a:pt x="3108" y="5249"/>
                    <a:pt x="3358" y="5178"/>
                  </a:cubicBezTo>
                  <a:cubicBezTo>
                    <a:pt x="3763" y="4761"/>
                    <a:pt x="3406" y="4713"/>
                    <a:pt x="3180" y="4630"/>
                  </a:cubicBezTo>
                  <a:cubicBezTo>
                    <a:pt x="3210" y="4627"/>
                    <a:pt x="3241" y="4626"/>
                    <a:pt x="3272" y="4626"/>
                  </a:cubicBezTo>
                  <a:cubicBezTo>
                    <a:pt x="3408" y="4626"/>
                    <a:pt x="3549" y="4648"/>
                    <a:pt x="3685" y="4648"/>
                  </a:cubicBezTo>
                  <a:cubicBezTo>
                    <a:pt x="3919" y="4648"/>
                    <a:pt x="4139" y="4584"/>
                    <a:pt x="4299" y="4237"/>
                  </a:cubicBezTo>
                  <a:cubicBezTo>
                    <a:pt x="4287" y="4046"/>
                    <a:pt x="4108" y="3927"/>
                    <a:pt x="4120" y="3737"/>
                  </a:cubicBezTo>
                  <a:cubicBezTo>
                    <a:pt x="4073" y="3526"/>
                    <a:pt x="4141" y="3213"/>
                    <a:pt x="3828" y="3213"/>
                  </a:cubicBezTo>
                  <a:cubicBezTo>
                    <a:pt x="3823" y="3213"/>
                    <a:pt x="3817" y="3213"/>
                    <a:pt x="3811" y="3213"/>
                  </a:cubicBezTo>
                  <a:cubicBezTo>
                    <a:pt x="3692" y="3237"/>
                    <a:pt x="3573" y="3273"/>
                    <a:pt x="3453" y="3332"/>
                  </a:cubicBezTo>
                  <a:cubicBezTo>
                    <a:pt x="3394" y="3392"/>
                    <a:pt x="3346" y="3439"/>
                    <a:pt x="3370" y="3534"/>
                  </a:cubicBezTo>
                  <a:cubicBezTo>
                    <a:pt x="3382" y="3618"/>
                    <a:pt x="3477" y="3570"/>
                    <a:pt x="3489" y="3654"/>
                  </a:cubicBezTo>
                  <a:cubicBezTo>
                    <a:pt x="3453" y="3642"/>
                    <a:pt x="3406" y="3594"/>
                    <a:pt x="3370" y="3558"/>
                  </a:cubicBezTo>
                  <a:cubicBezTo>
                    <a:pt x="3322" y="3534"/>
                    <a:pt x="3271" y="3527"/>
                    <a:pt x="3220" y="3527"/>
                  </a:cubicBezTo>
                  <a:cubicBezTo>
                    <a:pt x="3140" y="3527"/>
                    <a:pt x="3057" y="3544"/>
                    <a:pt x="2976" y="3544"/>
                  </a:cubicBezTo>
                  <a:cubicBezTo>
                    <a:pt x="2903" y="3544"/>
                    <a:pt x="2831" y="3530"/>
                    <a:pt x="2763" y="3475"/>
                  </a:cubicBezTo>
                  <a:cubicBezTo>
                    <a:pt x="2748" y="3474"/>
                    <a:pt x="2733" y="3473"/>
                    <a:pt x="2718" y="3473"/>
                  </a:cubicBezTo>
                  <a:cubicBezTo>
                    <a:pt x="2613" y="3473"/>
                    <a:pt x="2496" y="3501"/>
                    <a:pt x="2391" y="3501"/>
                  </a:cubicBezTo>
                  <a:cubicBezTo>
                    <a:pt x="2376" y="3501"/>
                    <a:pt x="2361" y="3500"/>
                    <a:pt x="2346" y="3499"/>
                  </a:cubicBezTo>
                  <a:cubicBezTo>
                    <a:pt x="2263" y="3499"/>
                    <a:pt x="2168" y="3534"/>
                    <a:pt x="2084" y="3582"/>
                  </a:cubicBezTo>
                  <a:cubicBezTo>
                    <a:pt x="1941" y="3677"/>
                    <a:pt x="1846" y="3761"/>
                    <a:pt x="1787" y="3927"/>
                  </a:cubicBezTo>
                  <a:cubicBezTo>
                    <a:pt x="1787" y="3987"/>
                    <a:pt x="1787" y="4035"/>
                    <a:pt x="1810" y="4070"/>
                  </a:cubicBezTo>
                  <a:cubicBezTo>
                    <a:pt x="1918" y="4130"/>
                    <a:pt x="1977" y="4213"/>
                    <a:pt x="1858" y="4308"/>
                  </a:cubicBezTo>
                  <a:cubicBezTo>
                    <a:pt x="1726" y="4561"/>
                    <a:pt x="1179" y="4702"/>
                    <a:pt x="1571" y="5096"/>
                  </a:cubicBezTo>
                  <a:lnTo>
                    <a:pt x="1571" y="5096"/>
                  </a:lnTo>
                  <a:cubicBezTo>
                    <a:pt x="1511" y="5043"/>
                    <a:pt x="1454" y="4999"/>
                    <a:pt x="1392" y="4999"/>
                  </a:cubicBezTo>
                  <a:cubicBezTo>
                    <a:pt x="1338" y="4999"/>
                    <a:pt x="1281" y="5032"/>
                    <a:pt x="1215" y="5118"/>
                  </a:cubicBezTo>
                  <a:cubicBezTo>
                    <a:pt x="1025" y="5606"/>
                    <a:pt x="691" y="5892"/>
                    <a:pt x="263" y="6070"/>
                  </a:cubicBezTo>
                  <a:cubicBezTo>
                    <a:pt x="203" y="6082"/>
                    <a:pt x="155" y="6118"/>
                    <a:pt x="120" y="6142"/>
                  </a:cubicBezTo>
                  <a:cubicBezTo>
                    <a:pt x="48" y="6201"/>
                    <a:pt x="13" y="6273"/>
                    <a:pt x="1" y="6368"/>
                  </a:cubicBezTo>
                  <a:cubicBezTo>
                    <a:pt x="24" y="6499"/>
                    <a:pt x="120" y="6547"/>
                    <a:pt x="215" y="6594"/>
                  </a:cubicBezTo>
                  <a:cubicBezTo>
                    <a:pt x="596" y="6713"/>
                    <a:pt x="394" y="6952"/>
                    <a:pt x="310" y="7166"/>
                  </a:cubicBezTo>
                  <a:cubicBezTo>
                    <a:pt x="298" y="7309"/>
                    <a:pt x="382" y="7380"/>
                    <a:pt x="453" y="7452"/>
                  </a:cubicBezTo>
                  <a:cubicBezTo>
                    <a:pt x="477" y="7487"/>
                    <a:pt x="489" y="7523"/>
                    <a:pt x="501" y="7571"/>
                  </a:cubicBezTo>
                  <a:cubicBezTo>
                    <a:pt x="567" y="7629"/>
                    <a:pt x="621" y="7652"/>
                    <a:pt x="670" y="7652"/>
                  </a:cubicBezTo>
                  <a:cubicBezTo>
                    <a:pt x="778" y="7652"/>
                    <a:pt x="854" y="7538"/>
                    <a:pt x="953" y="7464"/>
                  </a:cubicBezTo>
                  <a:cubicBezTo>
                    <a:pt x="1167" y="7749"/>
                    <a:pt x="1215" y="8106"/>
                    <a:pt x="1322" y="8440"/>
                  </a:cubicBezTo>
                  <a:cubicBezTo>
                    <a:pt x="1346" y="8499"/>
                    <a:pt x="1394" y="8535"/>
                    <a:pt x="1441" y="8571"/>
                  </a:cubicBezTo>
                  <a:cubicBezTo>
                    <a:pt x="1519" y="8581"/>
                    <a:pt x="1597" y="8586"/>
                    <a:pt x="1673" y="8586"/>
                  </a:cubicBezTo>
                  <a:cubicBezTo>
                    <a:pt x="2214" y="8586"/>
                    <a:pt x="2713" y="8343"/>
                    <a:pt x="3203" y="8083"/>
                  </a:cubicBezTo>
                  <a:cubicBezTo>
                    <a:pt x="3614" y="7683"/>
                    <a:pt x="3978" y="7161"/>
                    <a:pt x="4559" y="7161"/>
                  </a:cubicBezTo>
                  <a:cubicBezTo>
                    <a:pt x="4635" y="7161"/>
                    <a:pt x="4715" y="7170"/>
                    <a:pt x="4799" y="7190"/>
                  </a:cubicBezTo>
                  <a:cubicBezTo>
                    <a:pt x="4846" y="7166"/>
                    <a:pt x="4894" y="7142"/>
                    <a:pt x="4930" y="7106"/>
                  </a:cubicBezTo>
                  <a:cubicBezTo>
                    <a:pt x="5151" y="6996"/>
                    <a:pt x="5126" y="6503"/>
                    <a:pt x="5421" y="6503"/>
                  </a:cubicBezTo>
                  <a:cubicBezTo>
                    <a:pt x="5476" y="6503"/>
                    <a:pt x="5541" y="6520"/>
                    <a:pt x="5620" y="6559"/>
                  </a:cubicBezTo>
                  <a:cubicBezTo>
                    <a:pt x="6263" y="6332"/>
                    <a:pt x="6716" y="5820"/>
                    <a:pt x="7168" y="5285"/>
                  </a:cubicBezTo>
                  <a:cubicBezTo>
                    <a:pt x="7371" y="5070"/>
                    <a:pt x="7430" y="4725"/>
                    <a:pt x="7704" y="4582"/>
                  </a:cubicBezTo>
                  <a:cubicBezTo>
                    <a:pt x="7775" y="4344"/>
                    <a:pt x="7990" y="4189"/>
                    <a:pt x="8061" y="3939"/>
                  </a:cubicBezTo>
                  <a:cubicBezTo>
                    <a:pt x="8049" y="3892"/>
                    <a:pt x="8061" y="3868"/>
                    <a:pt x="8061" y="3820"/>
                  </a:cubicBezTo>
                  <a:cubicBezTo>
                    <a:pt x="8208" y="3757"/>
                    <a:pt x="7875" y="3381"/>
                    <a:pt x="8134" y="3381"/>
                  </a:cubicBezTo>
                  <a:cubicBezTo>
                    <a:pt x="8169" y="3381"/>
                    <a:pt x="8216" y="3388"/>
                    <a:pt x="8275" y="3403"/>
                  </a:cubicBezTo>
                  <a:cubicBezTo>
                    <a:pt x="8335" y="3392"/>
                    <a:pt x="8371" y="3356"/>
                    <a:pt x="8406" y="3320"/>
                  </a:cubicBezTo>
                  <a:cubicBezTo>
                    <a:pt x="8478" y="3142"/>
                    <a:pt x="8537" y="2963"/>
                    <a:pt x="8609" y="2784"/>
                  </a:cubicBezTo>
                  <a:lnTo>
                    <a:pt x="8609" y="2784"/>
                  </a:lnTo>
                  <a:lnTo>
                    <a:pt x="8597" y="2796"/>
                  </a:lnTo>
                  <a:cubicBezTo>
                    <a:pt x="8787" y="2606"/>
                    <a:pt x="8609" y="2332"/>
                    <a:pt x="8728" y="2130"/>
                  </a:cubicBezTo>
                  <a:cubicBezTo>
                    <a:pt x="8692" y="1951"/>
                    <a:pt x="8656" y="1749"/>
                    <a:pt x="8609" y="1570"/>
                  </a:cubicBezTo>
                  <a:cubicBezTo>
                    <a:pt x="8537" y="1368"/>
                    <a:pt x="8609" y="1070"/>
                    <a:pt x="8395" y="915"/>
                  </a:cubicBezTo>
                  <a:cubicBezTo>
                    <a:pt x="8335" y="653"/>
                    <a:pt x="8252" y="379"/>
                    <a:pt x="7990" y="284"/>
                  </a:cubicBezTo>
                  <a:cubicBezTo>
                    <a:pt x="7674" y="121"/>
                    <a:pt x="7364" y="0"/>
                    <a:pt x="7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98132" y="2933690"/>
              <a:ext cx="103012" cy="99319"/>
            </a:xfrm>
            <a:custGeom>
              <a:avLst/>
              <a:gdLst/>
              <a:ahLst/>
              <a:cxnLst/>
              <a:rect l="l" t="t" r="r" b="b"/>
              <a:pathLst>
                <a:path w="3264" h="3147" extrusionOk="0">
                  <a:moveTo>
                    <a:pt x="1727" y="0"/>
                  </a:moveTo>
                  <a:cubicBezTo>
                    <a:pt x="1680" y="24"/>
                    <a:pt x="1656" y="72"/>
                    <a:pt x="1608" y="95"/>
                  </a:cubicBezTo>
                  <a:cubicBezTo>
                    <a:pt x="1418" y="298"/>
                    <a:pt x="1049" y="441"/>
                    <a:pt x="1120" y="750"/>
                  </a:cubicBezTo>
                  <a:cubicBezTo>
                    <a:pt x="1171" y="953"/>
                    <a:pt x="1157" y="1011"/>
                    <a:pt x="1119" y="1011"/>
                  </a:cubicBezTo>
                  <a:cubicBezTo>
                    <a:pt x="1067" y="1011"/>
                    <a:pt x="970" y="906"/>
                    <a:pt x="925" y="906"/>
                  </a:cubicBezTo>
                  <a:cubicBezTo>
                    <a:pt x="917" y="906"/>
                    <a:pt x="910" y="909"/>
                    <a:pt x="906" y="917"/>
                  </a:cubicBezTo>
                  <a:cubicBezTo>
                    <a:pt x="870" y="929"/>
                    <a:pt x="834" y="964"/>
                    <a:pt x="811" y="1012"/>
                  </a:cubicBezTo>
                  <a:cubicBezTo>
                    <a:pt x="811" y="1048"/>
                    <a:pt x="846" y="1107"/>
                    <a:pt x="811" y="1143"/>
                  </a:cubicBezTo>
                  <a:cubicBezTo>
                    <a:pt x="803" y="1149"/>
                    <a:pt x="797" y="1151"/>
                    <a:pt x="791" y="1151"/>
                  </a:cubicBezTo>
                  <a:cubicBezTo>
                    <a:pt x="762" y="1151"/>
                    <a:pt x="756" y="1082"/>
                    <a:pt x="715" y="1072"/>
                  </a:cubicBezTo>
                  <a:cubicBezTo>
                    <a:pt x="699" y="1068"/>
                    <a:pt x="684" y="1066"/>
                    <a:pt x="669" y="1066"/>
                  </a:cubicBezTo>
                  <a:cubicBezTo>
                    <a:pt x="587" y="1066"/>
                    <a:pt x="526" y="1120"/>
                    <a:pt x="465" y="1191"/>
                  </a:cubicBezTo>
                  <a:cubicBezTo>
                    <a:pt x="406" y="1262"/>
                    <a:pt x="358" y="1369"/>
                    <a:pt x="358" y="1488"/>
                  </a:cubicBezTo>
                  <a:cubicBezTo>
                    <a:pt x="415" y="1682"/>
                    <a:pt x="385" y="1811"/>
                    <a:pt x="194" y="1811"/>
                  </a:cubicBezTo>
                  <a:cubicBezTo>
                    <a:pt x="185" y="1811"/>
                    <a:pt x="177" y="1810"/>
                    <a:pt x="168" y="1810"/>
                  </a:cubicBezTo>
                  <a:cubicBezTo>
                    <a:pt x="72" y="1822"/>
                    <a:pt x="25" y="1869"/>
                    <a:pt x="1" y="1965"/>
                  </a:cubicBezTo>
                  <a:cubicBezTo>
                    <a:pt x="1" y="2024"/>
                    <a:pt x="1" y="2072"/>
                    <a:pt x="13" y="2119"/>
                  </a:cubicBezTo>
                  <a:cubicBezTo>
                    <a:pt x="84" y="2310"/>
                    <a:pt x="227" y="2417"/>
                    <a:pt x="346" y="2572"/>
                  </a:cubicBezTo>
                  <a:cubicBezTo>
                    <a:pt x="418" y="2762"/>
                    <a:pt x="727" y="2691"/>
                    <a:pt x="715" y="2989"/>
                  </a:cubicBezTo>
                  <a:cubicBezTo>
                    <a:pt x="817" y="3101"/>
                    <a:pt x="920" y="3146"/>
                    <a:pt x="1021" y="3146"/>
                  </a:cubicBezTo>
                  <a:cubicBezTo>
                    <a:pt x="1143" y="3146"/>
                    <a:pt x="1265" y="3080"/>
                    <a:pt x="1382" y="2989"/>
                  </a:cubicBezTo>
                  <a:cubicBezTo>
                    <a:pt x="1418" y="2965"/>
                    <a:pt x="1465" y="2917"/>
                    <a:pt x="1489" y="2869"/>
                  </a:cubicBezTo>
                  <a:cubicBezTo>
                    <a:pt x="1549" y="2762"/>
                    <a:pt x="1668" y="2750"/>
                    <a:pt x="1799" y="2715"/>
                  </a:cubicBezTo>
                  <a:cubicBezTo>
                    <a:pt x="1846" y="2703"/>
                    <a:pt x="1882" y="2691"/>
                    <a:pt x="1918" y="2655"/>
                  </a:cubicBezTo>
                  <a:cubicBezTo>
                    <a:pt x="2025" y="2596"/>
                    <a:pt x="2108" y="2524"/>
                    <a:pt x="2216" y="2477"/>
                  </a:cubicBezTo>
                  <a:cubicBezTo>
                    <a:pt x="2288" y="2505"/>
                    <a:pt x="2357" y="2516"/>
                    <a:pt x="2425" y="2516"/>
                  </a:cubicBezTo>
                  <a:cubicBezTo>
                    <a:pt x="2615" y="2516"/>
                    <a:pt x="2790" y="2425"/>
                    <a:pt x="2966" y="2346"/>
                  </a:cubicBezTo>
                  <a:cubicBezTo>
                    <a:pt x="3168" y="2238"/>
                    <a:pt x="3097" y="2000"/>
                    <a:pt x="3156" y="1846"/>
                  </a:cubicBezTo>
                  <a:cubicBezTo>
                    <a:pt x="3263" y="1524"/>
                    <a:pt x="3049" y="1310"/>
                    <a:pt x="2989" y="1048"/>
                  </a:cubicBezTo>
                  <a:lnTo>
                    <a:pt x="2858" y="607"/>
                  </a:lnTo>
                  <a:cubicBezTo>
                    <a:pt x="2823" y="572"/>
                    <a:pt x="2787" y="548"/>
                    <a:pt x="2739" y="512"/>
                  </a:cubicBezTo>
                  <a:cubicBezTo>
                    <a:pt x="2684" y="472"/>
                    <a:pt x="2627" y="459"/>
                    <a:pt x="2569" y="459"/>
                  </a:cubicBezTo>
                  <a:cubicBezTo>
                    <a:pt x="2465" y="459"/>
                    <a:pt x="2359" y="501"/>
                    <a:pt x="2258" y="501"/>
                  </a:cubicBezTo>
                  <a:cubicBezTo>
                    <a:pt x="2198" y="501"/>
                    <a:pt x="2140" y="486"/>
                    <a:pt x="2085" y="441"/>
                  </a:cubicBezTo>
                  <a:cubicBezTo>
                    <a:pt x="1966" y="369"/>
                    <a:pt x="1858" y="262"/>
                    <a:pt x="1823" y="119"/>
                  </a:cubicBezTo>
                  <a:cubicBezTo>
                    <a:pt x="1799" y="72"/>
                    <a:pt x="1775" y="24"/>
                    <a:pt x="1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182679" y="2907749"/>
              <a:ext cx="53400" cy="86632"/>
            </a:xfrm>
            <a:custGeom>
              <a:avLst/>
              <a:gdLst/>
              <a:ahLst/>
              <a:cxnLst/>
              <a:rect l="l" t="t" r="r" b="b"/>
              <a:pathLst>
                <a:path w="1692" h="2745" extrusionOk="0">
                  <a:moveTo>
                    <a:pt x="1322" y="1"/>
                  </a:moveTo>
                  <a:cubicBezTo>
                    <a:pt x="1072" y="48"/>
                    <a:pt x="834" y="120"/>
                    <a:pt x="584" y="167"/>
                  </a:cubicBezTo>
                  <a:cubicBezTo>
                    <a:pt x="525" y="215"/>
                    <a:pt x="441" y="239"/>
                    <a:pt x="370" y="262"/>
                  </a:cubicBezTo>
                  <a:cubicBezTo>
                    <a:pt x="251" y="358"/>
                    <a:pt x="120" y="429"/>
                    <a:pt x="108" y="620"/>
                  </a:cubicBezTo>
                  <a:cubicBezTo>
                    <a:pt x="120" y="667"/>
                    <a:pt x="132" y="715"/>
                    <a:pt x="179" y="739"/>
                  </a:cubicBezTo>
                  <a:cubicBezTo>
                    <a:pt x="334" y="786"/>
                    <a:pt x="239" y="882"/>
                    <a:pt x="191" y="953"/>
                  </a:cubicBezTo>
                  <a:cubicBezTo>
                    <a:pt x="120" y="1096"/>
                    <a:pt x="1" y="1239"/>
                    <a:pt x="132" y="1429"/>
                  </a:cubicBezTo>
                  <a:cubicBezTo>
                    <a:pt x="184" y="1489"/>
                    <a:pt x="235" y="1510"/>
                    <a:pt x="284" y="1510"/>
                  </a:cubicBezTo>
                  <a:cubicBezTo>
                    <a:pt x="393" y="1510"/>
                    <a:pt x="494" y="1406"/>
                    <a:pt x="584" y="1382"/>
                  </a:cubicBezTo>
                  <a:lnTo>
                    <a:pt x="584" y="1382"/>
                  </a:lnTo>
                  <a:cubicBezTo>
                    <a:pt x="525" y="1572"/>
                    <a:pt x="168" y="1441"/>
                    <a:pt x="239" y="1798"/>
                  </a:cubicBezTo>
                  <a:cubicBezTo>
                    <a:pt x="251" y="1941"/>
                    <a:pt x="1" y="2096"/>
                    <a:pt x="156" y="2132"/>
                  </a:cubicBezTo>
                  <a:cubicBezTo>
                    <a:pt x="572" y="2191"/>
                    <a:pt x="275" y="2513"/>
                    <a:pt x="358" y="2679"/>
                  </a:cubicBezTo>
                  <a:cubicBezTo>
                    <a:pt x="406" y="2727"/>
                    <a:pt x="449" y="2744"/>
                    <a:pt x="490" y="2744"/>
                  </a:cubicBezTo>
                  <a:cubicBezTo>
                    <a:pt x="542" y="2744"/>
                    <a:pt x="591" y="2718"/>
                    <a:pt x="644" y="2691"/>
                  </a:cubicBezTo>
                  <a:cubicBezTo>
                    <a:pt x="799" y="2406"/>
                    <a:pt x="1072" y="2263"/>
                    <a:pt x="1322" y="2108"/>
                  </a:cubicBezTo>
                  <a:cubicBezTo>
                    <a:pt x="1394" y="2025"/>
                    <a:pt x="1430" y="1906"/>
                    <a:pt x="1418" y="1786"/>
                  </a:cubicBezTo>
                  <a:cubicBezTo>
                    <a:pt x="1477" y="1453"/>
                    <a:pt x="1227" y="1251"/>
                    <a:pt x="1192" y="953"/>
                  </a:cubicBezTo>
                  <a:cubicBezTo>
                    <a:pt x="1144" y="834"/>
                    <a:pt x="977" y="822"/>
                    <a:pt x="1013" y="655"/>
                  </a:cubicBezTo>
                  <a:cubicBezTo>
                    <a:pt x="1045" y="634"/>
                    <a:pt x="1076" y="626"/>
                    <a:pt x="1108" y="626"/>
                  </a:cubicBezTo>
                  <a:cubicBezTo>
                    <a:pt x="1223" y="626"/>
                    <a:pt x="1335" y="739"/>
                    <a:pt x="1450" y="739"/>
                  </a:cubicBezTo>
                  <a:cubicBezTo>
                    <a:pt x="1479" y="739"/>
                    <a:pt x="1508" y="732"/>
                    <a:pt x="1537" y="715"/>
                  </a:cubicBezTo>
                  <a:cubicBezTo>
                    <a:pt x="1692" y="382"/>
                    <a:pt x="1584" y="167"/>
                    <a:pt x="1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29397" y="3021614"/>
              <a:ext cx="52989" cy="77038"/>
            </a:xfrm>
            <a:custGeom>
              <a:avLst/>
              <a:gdLst/>
              <a:ahLst/>
              <a:cxnLst/>
              <a:rect l="l" t="t" r="r" b="b"/>
              <a:pathLst>
                <a:path w="1679" h="2441" extrusionOk="0">
                  <a:moveTo>
                    <a:pt x="679" y="214"/>
                  </a:moveTo>
                  <a:lnTo>
                    <a:pt x="679" y="214"/>
                  </a:lnTo>
                  <a:cubicBezTo>
                    <a:pt x="703" y="250"/>
                    <a:pt x="726" y="262"/>
                    <a:pt x="738" y="262"/>
                  </a:cubicBezTo>
                  <a:cubicBezTo>
                    <a:pt x="726" y="262"/>
                    <a:pt x="691" y="250"/>
                    <a:pt x="679" y="214"/>
                  </a:cubicBezTo>
                  <a:close/>
                  <a:moveTo>
                    <a:pt x="890" y="0"/>
                  </a:moveTo>
                  <a:cubicBezTo>
                    <a:pt x="856" y="0"/>
                    <a:pt x="821" y="4"/>
                    <a:pt x="786" y="12"/>
                  </a:cubicBezTo>
                  <a:cubicBezTo>
                    <a:pt x="667" y="24"/>
                    <a:pt x="691" y="131"/>
                    <a:pt x="679" y="214"/>
                  </a:cubicBezTo>
                  <a:cubicBezTo>
                    <a:pt x="322" y="441"/>
                    <a:pt x="262" y="917"/>
                    <a:pt x="0" y="1226"/>
                  </a:cubicBezTo>
                  <a:cubicBezTo>
                    <a:pt x="39" y="1343"/>
                    <a:pt x="109" y="1388"/>
                    <a:pt x="198" y="1388"/>
                  </a:cubicBezTo>
                  <a:cubicBezTo>
                    <a:pt x="219" y="1388"/>
                    <a:pt x="240" y="1386"/>
                    <a:pt x="262" y="1381"/>
                  </a:cubicBezTo>
                  <a:cubicBezTo>
                    <a:pt x="333" y="1365"/>
                    <a:pt x="393" y="1358"/>
                    <a:pt x="443" y="1358"/>
                  </a:cubicBezTo>
                  <a:cubicBezTo>
                    <a:pt x="726" y="1358"/>
                    <a:pt x="683" y="1601"/>
                    <a:pt x="572" y="1905"/>
                  </a:cubicBezTo>
                  <a:cubicBezTo>
                    <a:pt x="548" y="2036"/>
                    <a:pt x="548" y="2155"/>
                    <a:pt x="584" y="2274"/>
                  </a:cubicBezTo>
                  <a:cubicBezTo>
                    <a:pt x="631" y="2358"/>
                    <a:pt x="691" y="2417"/>
                    <a:pt x="786" y="2441"/>
                  </a:cubicBezTo>
                  <a:cubicBezTo>
                    <a:pt x="976" y="2405"/>
                    <a:pt x="1060" y="2262"/>
                    <a:pt x="1119" y="2060"/>
                  </a:cubicBezTo>
                  <a:cubicBezTo>
                    <a:pt x="1262" y="1691"/>
                    <a:pt x="1155" y="1226"/>
                    <a:pt x="1417" y="917"/>
                  </a:cubicBezTo>
                  <a:cubicBezTo>
                    <a:pt x="1679" y="607"/>
                    <a:pt x="1596" y="369"/>
                    <a:pt x="1381" y="131"/>
                  </a:cubicBezTo>
                  <a:cubicBezTo>
                    <a:pt x="1214" y="82"/>
                    <a:pt x="1055" y="0"/>
                    <a:pt x="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11724" y="3080756"/>
              <a:ext cx="44373" cy="59617"/>
            </a:xfrm>
            <a:custGeom>
              <a:avLst/>
              <a:gdLst/>
              <a:ahLst/>
              <a:cxnLst/>
              <a:rect l="l" t="t" r="r" b="b"/>
              <a:pathLst>
                <a:path w="1406" h="1889" extrusionOk="0">
                  <a:moveTo>
                    <a:pt x="848" y="1"/>
                  </a:moveTo>
                  <a:cubicBezTo>
                    <a:pt x="734" y="1"/>
                    <a:pt x="658" y="238"/>
                    <a:pt x="547" y="238"/>
                  </a:cubicBezTo>
                  <a:cubicBezTo>
                    <a:pt x="506" y="238"/>
                    <a:pt x="460" y="205"/>
                    <a:pt x="405" y="114"/>
                  </a:cubicBezTo>
                  <a:cubicBezTo>
                    <a:pt x="370" y="103"/>
                    <a:pt x="358" y="67"/>
                    <a:pt x="346" y="55"/>
                  </a:cubicBezTo>
                  <a:cubicBezTo>
                    <a:pt x="191" y="210"/>
                    <a:pt x="251" y="412"/>
                    <a:pt x="215" y="591"/>
                  </a:cubicBezTo>
                  <a:cubicBezTo>
                    <a:pt x="179" y="805"/>
                    <a:pt x="96" y="996"/>
                    <a:pt x="108" y="1222"/>
                  </a:cubicBezTo>
                  <a:cubicBezTo>
                    <a:pt x="1" y="1662"/>
                    <a:pt x="334" y="1734"/>
                    <a:pt x="572" y="1889"/>
                  </a:cubicBezTo>
                  <a:cubicBezTo>
                    <a:pt x="596" y="1889"/>
                    <a:pt x="608" y="1877"/>
                    <a:pt x="643" y="1877"/>
                  </a:cubicBezTo>
                  <a:cubicBezTo>
                    <a:pt x="822" y="1722"/>
                    <a:pt x="1132" y="1638"/>
                    <a:pt x="965" y="1246"/>
                  </a:cubicBezTo>
                  <a:cubicBezTo>
                    <a:pt x="882" y="1246"/>
                    <a:pt x="798" y="1234"/>
                    <a:pt x="774" y="1115"/>
                  </a:cubicBezTo>
                  <a:cubicBezTo>
                    <a:pt x="751" y="1055"/>
                    <a:pt x="643" y="1019"/>
                    <a:pt x="727" y="936"/>
                  </a:cubicBezTo>
                  <a:cubicBezTo>
                    <a:pt x="756" y="906"/>
                    <a:pt x="779" y="895"/>
                    <a:pt x="798" y="895"/>
                  </a:cubicBezTo>
                  <a:cubicBezTo>
                    <a:pt x="839" y="895"/>
                    <a:pt x="861" y="951"/>
                    <a:pt x="894" y="984"/>
                  </a:cubicBezTo>
                  <a:lnTo>
                    <a:pt x="989" y="984"/>
                  </a:lnTo>
                  <a:cubicBezTo>
                    <a:pt x="1132" y="865"/>
                    <a:pt x="1405" y="829"/>
                    <a:pt x="1298" y="484"/>
                  </a:cubicBezTo>
                  <a:cubicBezTo>
                    <a:pt x="1263" y="448"/>
                    <a:pt x="1239" y="388"/>
                    <a:pt x="1203" y="341"/>
                  </a:cubicBezTo>
                  <a:cubicBezTo>
                    <a:pt x="1132" y="186"/>
                    <a:pt x="1060" y="31"/>
                    <a:pt x="882" y="7"/>
                  </a:cubicBezTo>
                  <a:cubicBezTo>
                    <a:pt x="870" y="3"/>
                    <a:pt x="859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225536" y="2903078"/>
              <a:ext cx="66150" cy="33643"/>
            </a:xfrm>
            <a:custGeom>
              <a:avLst/>
              <a:gdLst/>
              <a:ahLst/>
              <a:cxnLst/>
              <a:rect l="l" t="t" r="r" b="b"/>
              <a:pathLst>
                <a:path w="2096" h="1066" extrusionOk="0">
                  <a:moveTo>
                    <a:pt x="571" y="1"/>
                  </a:moveTo>
                  <a:cubicBezTo>
                    <a:pt x="383" y="1"/>
                    <a:pt x="194" y="54"/>
                    <a:pt x="0" y="196"/>
                  </a:cubicBezTo>
                  <a:cubicBezTo>
                    <a:pt x="72" y="399"/>
                    <a:pt x="226" y="577"/>
                    <a:pt x="119" y="815"/>
                  </a:cubicBezTo>
                  <a:cubicBezTo>
                    <a:pt x="48" y="899"/>
                    <a:pt x="48" y="982"/>
                    <a:pt x="119" y="1065"/>
                  </a:cubicBezTo>
                  <a:cubicBezTo>
                    <a:pt x="298" y="1065"/>
                    <a:pt x="429" y="1042"/>
                    <a:pt x="465" y="791"/>
                  </a:cubicBezTo>
                  <a:cubicBezTo>
                    <a:pt x="482" y="649"/>
                    <a:pt x="533" y="534"/>
                    <a:pt x="652" y="534"/>
                  </a:cubicBezTo>
                  <a:cubicBezTo>
                    <a:pt x="692" y="534"/>
                    <a:pt x="741" y="547"/>
                    <a:pt x="798" y="577"/>
                  </a:cubicBezTo>
                  <a:cubicBezTo>
                    <a:pt x="1143" y="756"/>
                    <a:pt x="1560" y="577"/>
                    <a:pt x="1905" y="803"/>
                  </a:cubicBezTo>
                  <a:cubicBezTo>
                    <a:pt x="2096" y="458"/>
                    <a:pt x="1846" y="399"/>
                    <a:pt x="1655" y="315"/>
                  </a:cubicBezTo>
                  <a:cubicBezTo>
                    <a:pt x="1640" y="320"/>
                    <a:pt x="1628" y="323"/>
                    <a:pt x="1615" y="323"/>
                  </a:cubicBezTo>
                  <a:cubicBezTo>
                    <a:pt x="1598" y="323"/>
                    <a:pt x="1581" y="317"/>
                    <a:pt x="1560" y="303"/>
                  </a:cubicBezTo>
                  <a:cubicBezTo>
                    <a:pt x="1226" y="167"/>
                    <a:pt x="901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9224" y="2973139"/>
              <a:ext cx="40618" cy="40776"/>
            </a:xfrm>
            <a:custGeom>
              <a:avLst/>
              <a:gdLst/>
              <a:ahLst/>
              <a:cxnLst/>
              <a:rect l="l" t="t" r="r" b="b"/>
              <a:pathLst>
                <a:path w="1287" h="1292" extrusionOk="0">
                  <a:moveTo>
                    <a:pt x="977" y="0"/>
                  </a:moveTo>
                  <a:cubicBezTo>
                    <a:pt x="572" y="191"/>
                    <a:pt x="274" y="536"/>
                    <a:pt x="0" y="869"/>
                  </a:cubicBezTo>
                  <a:cubicBezTo>
                    <a:pt x="0" y="1167"/>
                    <a:pt x="179" y="1250"/>
                    <a:pt x="381" y="1274"/>
                  </a:cubicBezTo>
                  <a:cubicBezTo>
                    <a:pt x="452" y="1283"/>
                    <a:pt x="522" y="1291"/>
                    <a:pt x="589" y="1291"/>
                  </a:cubicBezTo>
                  <a:cubicBezTo>
                    <a:pt x="791" y="1291"/>
                    <a:pt x="956" y="1216"/>
                    <a:pt x="965" y="857"/>
                  </a:cubicBezTo>
                  <a:cubicBezTo>
                    <a:pt x="953" y="822"/>
                    <a:pt x="953" y="786"/>
                    <a:pt x="953" y="738"/>
                  </a:cubicBezTo>
                  <a:cubicBezTo>
                    <a:pt x="857" y="536"/>
                    <a:pt x="1036" y="465"/>
                    <a:pt x="1131" y="357"/>
                  </a:cubicBezTo>
                  <a:cubicBezTo>
                    <a:pt x="1286" y="119"/>
                    <a:pt x="1155" y="36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7709" y="3165586"/>
              <a:ext cx="75933" cy="32696"/>
            </a:xfrm>
            <a:custGeom>
              <a:avLst/>
              <a:gdLst/>
              <a:ahLst/>
              <a:cxnLst/>
              <a:rect l="l" t="t" r="r" b="b"/>
              <a:pathLst>
                <a:path w="2406" h="1036" extrusionOk="0">
                  <a:moveTo>
                    <a:pt x="2219" y="1"/>
                  </a:moveTo>
                  <a:cubicBezTo>
                    <a:pt x="2177" y="1"/>
                    <a:pt x="2141" y="18"/>
                    <a:pt x="2108" y="58"/>
                  </a:cubicBezTo>
                  <a:cubicBezTo>
                    <a:pt x="1548" y="379"/>
                    <a:pt x="953" y="522"/>
                    <a:pt x="346" y="558"/>
                  </a:cubicBezTo>
                  <a:cubicBezTo>
                    <a:pt x="191" y="570"/>
                    <a:pt x="24" y="558"/>
                    <a:pt x="12" y="796"/>
                  </a:cubicBezTo>
                  <a:lnTo>
                    <a:pt x="1" y="844"/>
                  </a:lnTo>
                  <a:cubicBezTo>
                    <a:pt x="183" y="973"/>
                    <a:pt x="365" y="1036"/>
                    <a:pt x="548" y="1036"/>
                  </a:cubicBezTo>
                  <a:cubicBezTo>
                    <a:pt x="734" y="1036"/>
                    <a:pt x="921" y="970"/>
                    <a:pt x="1108" y="844"/>
                  </a:cubicBezTo>
                  <a:cubicBezTo>
                    <a:pt x="1144" y="832"/>
                    <a:pt x="1191" y="832"/>
                    <a:pt x="1215" y="832"/>
                  </a:cubicBezTo>
                  <a:cubicBezTo>
                    <a:pt x="1293" y="714"/>
                    <a:pt x="1364" y="629"/>
                    <a:pt x="1486" y="629"/>
                  </a:cubicBezTo>
                  <a:cubicBezTo>
                    <a:pt x="1512" y="629"/>
                    <a:pt x="1541" y="633"/>
                    <a:pt x="1572" y="641"/>
                  </a:cubicBezTo>
                  <a:cubicBezTo>
                    <a:pt x="1619" y="651"/>
                    <a:pt x="1664" y="657"/>
                    <a:pt x="1708" y="657"/>
                  </a:cubicBezTo>
                  <a:cubicBezTo>
                    <a:pt x="1866" y="657"/>
                    <a:pt x="2005" y="588"/>
                    <a:pt x="2108" y="439"/>
                  </a:cubicBezTo>
                  <a:cubicBezTo>
                    <a:pt x="2144" y="391"/>
                    <a:pt x="2179" y="355"/>
                    <a:pt x="2215" y="320"/>
                  </a:cubicBezTo>
                  <a:cubicBezTo>
                    <a:pt x="2298" y="236"/>
                    <a:pt x="2406" y="177"/>
                    <a:pt x="2334" y="34"/>
                  </a:cubicBezTo>
                  <a:cubicBezTo>
                    <a:pt x="2291" y="13"/>
                    <a:pt x="2253" y="1"/>
                    <a:pt x="2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116563" y="2936310"/>
              <a:ext cx="31970" cy="43332"/>
            </a:xfrm>
            <a:custGeom>
              <a:avLst/>
              <a:gdLst/>
              <a:ahLst/>
              <a:cxnLst/>
              <a:rect l="l" t="t" r="r" b="b"/>
              <a:pathLst>
                <a:path w="1013" h="1373" extrusionOk="0">
                  <a:moveTo>
                    <a:pt x="1012" y="0"/>
                  </a:moveTo>
                  <a:lnTo>
                    <a:pt x="1012" y="0"/>
                  </a:lnTo>
                  <a:cubicBezTo>
                    <a:pt x="655" y="48"/>
                    <a:pt x="441" y="405"/>
                    <a:pt x="119" y="560"/>
                  </a:cubicBezTo>
                  <a:cubicBezTo>
                    <a:pt x="0" y="739"/>
                    <a:pt x="84" y="822"/>
                    <a:pt x="239" y="893"/>
                  </a:cubicBezTo>
                  <a:cubicBezTo>
                    <a:pt x="358" y="917"/>
                    <a:pt x="489" y="929"/>
                    <a:pt x="500" y="1072"/>
                  </a:cubicBezTo>
                  <a:cubicBezTo>
                    <a:pt x="528" y="1229"/>
                    <a:pt x="542" y="1372"/>
                    <a:pt x="641" y="1372"/>
                  </a:cubicBezTo>
                  <a:cubicBezTo>
                    <a:pt x="670" y="1372"/>
                    <a:pt x="705" y="1360"/>
                    <a:pt x="750" y="1334"/>
                  </a:cubicBezTo>
                  <a:cubicBezTo>
                    <a:pt x="929" y="1227"/>
                    <a:pt x="893" y="1060"/>
                    <a:pt x="739" y="941"/>
                  </a:cubicBezTo>
                  <a:cubicBezTo>
                    <a:pt x="489" y="739"/>
                    <a:pt x="548" y="572"/>
                    <a:pt x="750" y="405"/>
                  </a:cubicBezTo>
                  <a:cubicBezTo>
                    <a:pt x="893" y="298"/>
                    <a:pt x="953" y="155"/>
                    <a:pt x="1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27882" y="3056550"/>
              <a:ext cx="28593" cy="26226"/>
            </a:xfrm>
            <a:custGeom>
              <a:avLst/>
              <a:gdLst/>
              <a:ahLst/>
              <a:cxnLst/>
              <a:rect l="l" t="t" r="r" b="b"/>
              <a:pathLst>
                <a:path w="906" h="831" extrusionOk="0">
                  <a:moveTo>
                    <a:pt x="544" y="0"/>
                  </a:moveTo>
                  <a:cubicBezTo>
                    <a:pt x="469" y="0"/>
                    <a:pt x="391" y="45"/>
                    <a:pt x="310" y="119"/>
                  </a:cubicBezTo>
                  <a:cubicBezTo>
                    <a:pt x="271" y="159"/>
                    <a:pt x="234" y="174"/>
                    <a:pt x="199" y="174"/>
                  </a:cubicBezTo>
                  <a:cubicBezTo>
                    <a:pt x="148" y="174"/>
                    <a:pt x="102" y="143"/>
                    <a:pt x="60" y="108"/>
                  </a:cubicBezTo>
                  <a:cubicBezTo>
                    <a:pt x="36" y="155"/>
                    <a:pt x="24" y="203"/>
                    <a:pt x="12" y="250"/>
                  </a:cubicBezTo>
                  <a:cubicBezTo>
                    <a:pt x="1" y="310"/>
                    <a:pt x="1" y="358"/>
                    <a:pt x="24" y="417"/>
                  </a:cubicBezTo>
                  <a:cubicBezTo>
                    <a:pt x="120" y="620"/>
                    <a:pt x="191" y="786"/>
                    <a:pt x="417" y="810"/>
                  </a:cubicBezTo>
                  <a:cubicBezTo>
                    <a:pt x="458" y="820"/>
                    <a:pt x="501" y="830"/>
                    <a:pt x="542" y="830"/>
                  </a:cubicBezTo>
                  <a:cubicBezTo>
                    <a:pt x="597" y="830"/>
                    <a:pt x="650" y="812"/>
                    <a:pt x="691" y="751"/>
                  </a:cubicBezTo>
                  <a:cubicBezTo>
                    <a:pt x="905" y="584"/>
                    <a:pt x="905" y="393"/>
                    <a:pt x="774" y="167"/>
                  </a:cubicBezTo>
                  <a:cubicBezTo>
                    <a:pt x="701" y="50"/>
                    <a:pt x="624" y="0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152256" y="2923023"/>
              <a:ext cx="38345" cy="25721"/>
            </a:xfrm>
            <a:custGeom>
              <a:avLst/>
              <a:gdLst/>
              <a:ahLst/>
              <a:cxnLst/>
              <a:rect l="l" t="t" r="r" b="b"/>
              <a:pathLst>
                <a:path w="1215" h="815" extrusionOk="0">
                  <a:moveTo>
                    <a:pt x="634" y="1"/>
                  </a:moveTo>
                  <a:cubicBezTo>
                    <a:pt x="570" y="1"/>
                    <a:pt x="505" y="9"/>
                    <a:pt x="441" y="52"/>
                  </a:cubicBezTo>
                  <a:lnTo>
                    <a:pt x="0" y="326"/>
                  </a:lnTo>
                  <a:lnTo>
                    <a:pt x="0" y="445"/>
                  </a:lnTo>
                  <a:cubicBezTo>
                    <a:pt x="143" y="588"/>
                    <a:pt x="310" y="695"/>
                    <a:pt x="524" y="802"/>
                  </a:cubicBezTo>
                  <a:cubicBezTo>
                    <a:pt x="786" y="683"/>
                    <a:pt x="1215" y="814"/>
                    <a:pt x="1120" y="207"/>
                  </a:cubicBezTo>
                  <a:cubicBezTo>
                    <a:pt x="1024" y="64"/>
                    <a:pt x="905" y="5"/>
                    <a:pt x="762" y="5"/>
                  </a:cubicBezTo>
                  <a:cubicBezTo>
                    <a:pt x="720" y="5"/>
                    <a:pt x="677" y="1"/>
                    <a:pt x="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4549" y="3158454"/>
              <a:ext cx="24080" cy="32254"/>
            </a:xfrm>
            <a:custGeom>
              <a:avLst/>
              <a:gdLst/>
              <a:ahLst/>
              <a:cxnLst/>
              <a:rect l="l" t="t" r="r" b="b"/>
              <a:pathLst>
                <a:path w="763" h="1022" extrusionOk="0">
                  <a:moveTo>
                    <a:pt x="169" y="0"/>
                  </a:moveTo>
                  <a:cubicBezTo>
                    <a:pt x="103" y="0"/>
                    <a:pt x="48" y="52"/>
                    <a:pt x="1" y="153"/>
                  </a:cubicBezTo>
                  <a:cubicBezTo>
                    <a:pt x="144" y="439"/>
                    <a:pt x="25" y="903"/>
                    <a:pt x="429" y="1022"/>
                  </a:cubicBezTo>
                  <a:cubicBezTo>
                    <a:pt x="501" y="903"/>
                    <a:pt x="715" y="974"/>
                    <a:pt x="763" y="784"/>
                  </a:cubicBezTo>
                  <a:cubicBezTo>
                    <a:pt x="763" y="736"/>
                    <a:pt x="763" y="700"/>
                    <a:pt x="739" y="677"/>
                  </a:cubicBezTo>
                  <a:cubicBezTo>
                    <a:pt x="608" y="486"/>
                    <a:pt x="525" y="260"/>
                    <a:pt x="346" y="93"/>
                  </a:cubicBezTo>
                  <a:cubicBezTo>
                    <a:pt x="279" y="31"/>
                    <a:pt x="220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1172" y="3133207"/>
              <a:ext cx="27457" cy="46614"/>
            </a:xfrm>
            <a:custGeom>
              <a:avLst/>
              <a:gdLst/>
              <a:ahLst/>
              <a:cxnLst/>
              <a:rect l="l" t="t" r="r" b="b"/>
              <a:pathLst>
                <a:path w="870" h="1477" extrusionOk="0">
                  <a:moveTo>
                    <a:pt x="239" y="0"/>
                  </a:moveTo>
                  <a:lnTo>
                    <a:pt x="239" y="0"/>
                  </a:lnTo>
                  <a:cubicBezTo>
                    <a:pt x="250" y="386"/>
                    <a:pt x="413" y="717"/>
                    <a:pt x="58" y="717"/>
                  </a:cubicBezTo>
                  <a:cubicBezTo>
                    <a:pt x="40" y="717"/>
                    <a:pt x="21" y="716"/>
                    <a:pt x="1" y="715"/>
                  </a:cubicBezTo>
                  <a:lnTo>
                    <a:pt x="1" y="715"/>
                  </a:lnTo>
                  <a:cubicBezTo>
                    <a:pt x="25" y="786"/>
                    <a:pt x="72" y="881"/>
                    <a:pt x="108" y="953"/>
                  </a:cubicBezTo>
                  <a:cubicBezTo>
                    <a:pt x="156" y="937"/>
                    <a:pt x="199" y="930"/>
                    <a:pt x="238" y="930"/>
                  </a:cubicBezTo>
                  <a:cubicBezTo>
                    <a:pt x="550" y="930"/>
                    <a:pt x="616" y="1382"/>
                    <a:pt x="870" y="1477"/>
                  </a:cubicBezTo>
                  <a:cubicBezTo>
                    <a:pt x="822" y="953"/>
                    <a:pt x="548" y="548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92515" y="2966007"/>
              <a:ext cx="21082" cy="30455"/>
            </a:xfrm>
            <a:custGeom>
              <a:avLst/>
              <a:gdLst/>
              <a:ahLst/>
              <a:cxnLst/>
              <a:rect l="l" t="t" r="r" b="b"/>
              <a:pathLst>
                <a:path w="668" h="965" extrusionOk="0">
                  <a:moveTo>
                    <a:pt x="465" y="0"/>
                  </a:moveTo>
                  <a:cubicBezTo>
                    <a:pt x="405" y="12"/>
                    <a:pt x="358" y="36"/>
                    <a:pt x="334" y="71"/>
                  </a:cubicBezTo>
                  <a:cubicBezTo>
                    <a:pt x="298" y="119"/>
                    <a:pt x="250" y="179"/>
                    <a:pt x="227" y="226"/>
                  </a:cubicBezTo>
                  <a:cubicBezTo>
                    <a:pt x="227" y="333"/>
                    <a:pt x="536" y="393"/>
                    <a:pt x="274" y="524"/>
                  </a:cubicBezTo>
                  <a:cubicBezTo>
                    <a:pt x="0" y="655"/>
                    <a:pt x="60" y="786"/>
                    <a:pt x="215" y="964"/>
                  </a:cubicBezTo>
                  <a:cubicBezTo>
                    <a:pt x="250" y="929"/>
                    <a:pt x="286" y="881"/>
                    <a:pt x="334" y="822"/>
                  </a:cubicBezTo>
                  <a:cubicBezTo>
                    <a:pt x="345" y="822"/>
                    <a:pt x="356" y="822"/>
                    <a:pt x="367" y="822"/>
                  </a:cubicBezTo>
                  <a:cubicBezTo>
                    <a:pt x="590" y="822"/>
                    <a:pt x="650" y="703"/>
                    <a:pt x="548" y="452"/>
                  </a:cubicBezTo>
                  <a:cubicBezTo>
                    <a:pt x="596" y="369"/>
                    <a:pt x="631" y="286"/>
                    <a:pt x="667" y="202"/>
                  </a:cubicBezTo>
                  <a:cubicBezTo>
                    <a:pt x="655" y="71"/>
                    <a:pt x="572" y="12"/>
                    <a:pt x="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277262" y="3017101"/>
              <a:ext cx="21555" cy="18810"/>
            </a:xfrm>
            <a:custGeom>
              <a:avLst/>
              <a:gdLst/>
              <a:ahLst/>
              <a:cxnLst/>
              <a:rect l="l" t="t" r="r" b="b"/>
              <a:pathLst>
                <a:path w="683" h="596" extrusionOk="0">
                  <a:moveTo>
                    <a:pt x="308" y="0"/>
                  </a:moveTo>
                  <a:cubicBezTo>
                    <a:pt x="195" y="0"/>
                    <a:pt x="98" y="68"/>
                    <a:pt x="40" y="262"/>
                  </a:cubicBezTo>
                  <a:cubicBezTo>
                    <a:pt x="1" y="403"/>
                    <a:pt x="23" y="442"/>
                    <a:pt x="70" y="442"/>
                  </a:cubicBezTo>
                  <a:cubicBezTo>
                    <a:pt x="130" y="442"/>
                    <a:pt x="230" y="378"/>
                    <a:pt x="293" y="378"/>
                  </a:cubicBezTo>
                  <a:cubicBezTo>
                    <a:pt x="331" y="378"/>
                    <a:pt x="356" y="401"/>
                    <a:pt x="350" y="477"/>
                  </a:cubicBezTo>
                  <a:cubicBezTo>
                    <a:pt x="338" y="524"/>
                    <a:pt x="350" y="560"/>
                    <a:pt x="373" y="596"/>
                  </a:cubicBezTo>
                  <a:lnTo>
                    <a:pt x="445" y="596"/>
                  </a:lnTo>
                  <a:cubicBezTo>
                    <a:pt x="611" y="477"/>
                    <a:pt x="683" y="334"/>
                    <a:pt x="611" y="107"/>
                  </a:cubicBezTo>
                  <a:cubicBezTo>
                    <a:pt x="508" y="48"/>
                    <a:pt x="403" y="0"/>
                    <a:pt x="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4549" y="3006560"/>
              <a:ext cx="18463" cy="21966"/>
            </a:xfrm>
            <a:custGeom>
              <a:avLst/>
              <a:gdLst/>
              <a:ahLst/>
              <a:cxnLst/>
              <a:rect l="l" t="t" r="r" b="b"/>
              <a:pathLst>
                <a:path w="585" h="696" extrusionOk="0">
                  <a:moveTo>
                    <a:pt x="322" y="1"/>
                  </a:moveTo>
                  <a:cubicBezTo>
                    <a:pt x="144" y="96"/>
                    <a:pt x="72" y="299"/>
                    <a:pt x="1" y="489"/>
                  </a:cubicBezTo>
                  <a:cubicBezTo>
                    <a:pt x="127" y="616"/>
                    <a:pt x="282" y="695"/>
                    <a:pt x="465" y="695"/>
                  </a:cubicBezTo>
                  <a:cubicBezTo>
                    <a:pt x="488" y="695"/>
                    <a:pt x="512" y="694"/>
                    <a:pt x="537" y="691"/>
                  </a:cubicBezTo>
                  <a:cubicBezTo>
                    <a:pt x="560" y="632"/>
                    <a:pt x="584" y="572"/>
                    <a:pt x="572" y="537"/>
                  </a:cubicBezTo>
                  <a:cubicBezTo>
                    <a:pt x="537" y="322"/>
                    <a:pt x="501" y="120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4711" y="3000564"/>
              <a:ext cx="19567" cy="23702"/>
            </a:xfrm>
            <a:custGeom>
              <a:avLst/>
              <a:gdLst/>
              <a:ahLst/>
              <a:cxnLst/>
              <a:rect l="l" t="t" r="r" b="b"/>
              <a:pathLst>
                <a:path w="620" h="751" extrusionOk="0">
                  <a:moveTo>
                    <a:pt x="143" y="0"/>
                  </a:moveTo>
                  <a:cubicBezTo>
                    <a:pt x="96" y="48"/>
                    <a:pt x="48" y="108"/>
                    <a:pt x="0" y="167"/>
                  </a:cubicBezTo>
                  <a:cubicBezTo>
                    <a:pt x="48" y="381"/>
                    <a:pt x="60" y="584"/>
                    <a:pt x="215" y="750"/>
                  </a:cubicBezTo>
                  <a:cubicBezTo>
                    <a:pt x="238" y="750"/>
                    <a:pt x="262" y="739"/>
                    <a:pt x="286" y="739"/>
                  </a:cubicBezTo>
                  <a:cubicBezTo>
                    <a:pt x="393" y="667"/>
                    <a:pt x="512" y="620"/>
                    <a:pt x="584" y="500"/>
                  </a:cubicBezTo>
                  <a:cubicBezTo>
                    <a:pt x="619" y="405"/>
                    <a:pt x="619" y="334"/>
                    <a:pt x="560" y="262"/>
                  </a:cubicBezTo>
                  <a:cubicBezTo>
                    <a:pt x="543" y="264"/>
                    <a:pt x="526" y="265"/>
                    <a:pt x="510" y="265"/>
                  </a:cubicBezTo>
                  <a:cubicBezTo>
                    <a:pt x="337" y="265"/>
                    <a:pt x="230" y="153"/>
                    <a:pt x="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105675" y="2953415"/>
              <a:ext cx="18810" cy="19757"/>
            </a:xfrm>
            <a:custGeom>
              <a:avLst/>
              <a:gdLst/>
              <a:ahLst/>
              <a:cxnLst/>
              <a:rect l="l" t="t" r="r" b="b"/>
              <a:pathLst>
                <a:path w="596" h="626" extrusionOk="0">
                  <a:moveTo>
                    <a:pt x="446" y="1"/>
                  </a:moveTo>
                  <a:cubicBezTo>
                    <a:pt x="394" y="1"/>
                    <a:pt x="364" y="51"/>
                    <a:pt x="333" y="101"/>
                  </a:cubicBezTo>
                  <a:cubicBezTo>
                    <a:pt x="250" y="268"/>
                    <a:pt x="12" y="232"/>
                    <a:pt x="0" y="459"/>
                  </a:cubicBezTo>
                  <a:cubicBezTo>
                    <a:pt x="72" y="518"/>
                    <a:pt x="167" y="566"/>
                    <a:pt x="250" y="625"/>
                  </a:cubicBezTo>
                  <a:cubicBezTo>
                    <a:pt x="333" y="578"/>
                    <a:pt x="381" y="530"/>
                    <a:pt x="476" y="482"/>
                  </a:cubicBezTo>
                  <a:cubicBezTo>
                    <a:pt x="498" y="499"/>
                    <a:pt x="515" y="508"/>
                    <a:pt x="532" y="508"/>
                  </a:cubicBezTo>
                  <a:cubicBezTo>
                    <a:pt x="551" y="508"/>
                    <a:pt x="570" y="496"/>
                    <a:pt x="595" y="470"/>
                  </a:cubicBezTo>
                  <a:lnTo>
                    <a:pt x="595" y="351"/>
                  </a:lnTo>
                  <a:cubicBezTo>
                    <a:pt x="548" y="256"/>
                    <a:pt x="524" y="125"/>
                    <a:pt x="476" y="6"/>
                  </a:cubicBezTo>
                  <a:cubicBezTo>
                    <a:pt x="465" y="2"/>
                    <a:pt x="455" y="1"/>
                    <a:pt x="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176683" y="2915638"/>
              <a:ext cx="17674" cy="13287"/>
            </a:xfrm>
            <a:custGeom>
              <a:avLst/>
              <a:gdLst/>
              <a:ahLst/>
              <a:cxnLst/>
              <a:rect l="l" t="t" r="r" b="b"/>
              <a:pathLst>
                <a:path w="560" h="421" extrusionOk="0">
                  <a:moveTo>
                    <a:pt x="560" y="1"/>
                  </a:moveTo>
                  <a:cubicBezTo>
                    <a:pt x="465" y="1"/>
                    <a:pt x="334" y="12"/>
                    <a:pt x="227" y="36"/>
                  </a:cubicBezTo>
                  <a:cubicBezTo>
                    <a:pt x="131" y="120"/>
                    <a:pt x="36" y="167"/>
                    <a:pt x="0" y="286"/>
                  </a:cubicBezTo>
                  <a:cubicBezTo>
                    <a:pt x="50" y="403"/>
                    <a:pt x="130" y="421"/>
                    <a:pt x="213" y="421"/>
                  </a:cubicBezTo>
                  <a:cubicBezTo>
                    <a:pt x="249" y="421"/>
                    <a:pt x="286" y="417"/>
                    <a:pt x="322" y="417"/>
                  </a:cubicBezTo>
                  <a:cubicBezTo>
                    <a:pt x="405" y="274"/>
                    <a:pt x="489" y="143"/>
                    <a:pt x="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60956" y="3000185"/>
              <a:ext cx="54504" cy="86506"/>
            </a:xfrm>
            <a:custGeom>
              <a:avLst/>
              <a:gdLst/>
              <a:ahLst/>
              <a:cxnLst/>
              <a:rect l="l" t="t" r="r" b="b"/>
              <a:pathLst>
                <a:path w="1727" h="2741" extrusionOk="0">
                  <a:moveTo>
                    <a:pt x="1239" y="0"/>
                  </a:moveTo>
                  <a:cubicBezTo>
                    <a:pt x="1151" y="218"/>
                    <a:pt x="1026" y="309"/>
                    <a:pt x="867" y="309"/>
                  </a:cubicBezTo>
                  <a:cubicBezTo>
                    <a:pt x="809" y="309"/>
                    <a:pt x="746" y="297"/>
                    <a:pt x="679" y="274"/>
                  </a:cubicBezTo>
                  <a:cubicBezTo>
                    <a:pt x="655" y="358"/>
                    <a:pt x="655" y="441"/>
                    <a:pt x="655" y="524"/>
                  </a:cubicBezTo>
                  <a:cubicBezTo>
                    <a:pt x="560" y="608"/>
                    <a:pt x="405" y="643"/>
                    <a:pt x="334" y="774"/>
                  </a:cubicBezTo>
                  <a:lnTo>
                    <a:pt x="334" y="893"/>
                  </a:lnTo>
                  <a:cubicBezTo>
                    <a:pt x="500" y="1167"/>
                    <a:pt x="655" y="1441"/>
                    <a:pt x="203" y="1548"/>
                  </a:cubicBezTo>
                  <a:cubicBezTo>
                    <a:pt x="119" y="1584"/>
                    <a:pt x="48" y="1644"/>
                    <a:pt x="96" y="1727"/>
                  </a:cubicBezTo>
                  <a:cubicBezTo>
                    <a:pt x="274" y="2072"/>
                    <a:pt x="0" y="2370"/>
                    <a:pt x="24" y="2679"/>
                  </a:cubicBezTo>
                  <a:cubicBezTo>
                    <a:pt x="82" y="2722"/>
                    <a:pt x="135" y="2741"/>
                    <a:pt x="185" y="2741"/>
                  </a:cubicBezTo>
                  <a:cubicBezTo>
                    <a:pt x="287" y="2741"/>
                    <a:pt x="372" y="2661"/>
                    <a:pt x="453" y="2548"/>
                  </a:cubicBezTo>
                  <a:cubicBezTo>
                    <a:pt x="496" y="2495"/>
                    <a:pt x="539" y="2474"/>
                    <a:pt x="583" y="2474"/>
                  </a:cubicBezTo>
                  <a:cubicBezTo>
                    <a:pt x="719" y="2474"/>
                    <a:pt x="859" y="2672"/>
                    <a:pt x="999" y="2672"/>
                  </a:cubicBezTo>
                  <a:cubicBezTo>
                    <a:pt x="1063" y="2672"/>
                    <a:pt x="1127" y="2632"/>
                    <a:pt x="1191" y="2513"/>
                  </a:cubicBezTo>
                  <a:cubicBezTo>
                    <a:pt x="1036" y="2429"/>
                    <a:pt x="810" y="2513"/>
                    <a:pt x="738" y="2275"/>
                  </a:cubicBezTo>
                  <a:cubicBezTo>
                    <a:pt x="643" y="1977"/>
                    <a:pt x="1000" y="2156"/>
                    <a:pt x="1012" y="1953"/>
                  </a:cubicBezTo>
                  <a:cubicBezTo>
                    <a:pt x="1036" y="1846"/>
                    <a:pt x="1096" y="1763"/>
                    <a:pt x="1119" y="1667"/>
                  </a:cubicBezTo>
                  <a:cubicBezTo>
                    <a:pt x="1119" y="1548"/>
                    <a:pt x="1060" y="1477"/>
                    <a:pt x="1000" y="1405"/>
                  </a:cubicBezTo>
                  <a:lnTo>
                    <a:pt x="1000" y="1286"/>
                  </a:lnTo>
                  <a:cubicBezTo>
                    <a:pt x="1053" y="1128"/>
                    <a:pt x="1116" y="1007"/>
                    <a:pt x="1271" y="1007"/>
                  </a:cubicBezTo>
                  <a:cubicBezTo>
                    <a:pt x="1290" y="1007"/>
                    <a:pt x="1311" y="1009"/>
                    <a:pt x="1334" y="1013"/>
                  </a:cubicBezTo>
                  <a:cubicBezTo>
                    <a:pt x="1405" y="977"/>
                    <a:pt x="1477" y="941"/>
                    <a:pt x="1548" y="893"/>
                  </a:cubicBezTo>
                  <a:cubicBezTo>
                    <a:pt x="1727" y="739"/>
                    <a:pt x="1596" y="560"/>
                    <a:pt x="1572" y="381"/>
                  </a:cubicBezTo>
                  <a:cubicBezTo>
                    <a:pt x="1465" y="262"/>
                    <a:pt x="1346" y="120"/>
                    <a:pt x="1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122938" y="3040770"/>
              <a:ext cx="65424" cy="47372"/>
            </a:xfrm>
            <a:custGeom>
              <a:avLst/>
              <a:gdLst/>
              <a:ahLst/>
              <a:cxnLst/>
              <a:rect l="l" t="t" r="r" b="b"/>
              <a:pathLst>
                <a:path w="2073" h="1501" extrusionOk="0">
                  <a:moveTo>
                    <a:pt x="1596" y="0"/>
                  </a:moveTo>
                  <a:cubicBezTo>
                    <a:pt x="1406" y="0"/>
                    <a:pt x="1406" y="108"/>
                    <a:pt x="1477" y="250"/>
                  </a:cubicBezTo>
                  <a:cubicBezTo>
                    <a:pt x="1370" y="477"/>
                    <a:pt x="1191" y="500"/>
                    <a:pt x="989" y="560"/>
                  </a:cubicBezTo>
                  <a:cubicBezTo>
                    <a:pt x="938" y="575"/>
                    <a:pt x="885" y="581"/>
                    <a:pt x="831" y="581"/>
                  </a:cubicBezTo>
                  <a:cubicBezTo>
                    <a:pt x="691" y="581"/>
                    <a:pt x="545" y="543"/>
                    <a:pt x="404" y="543"/>
                  </a:cubicBezTo>
                  <a:cubicBezTo>
                    <a:pt x="260" y="543"/>
                    <a:pt x="122" y="582"/>
                    <a:pt x="1" y="739"/>
                  </a:cubicBezTo>
                  <a:cubicBezTo>
                    <a:pt x="81" y="831"/>
                    <a:pt x="161" y="853"/>
                    <a:pt x="243" y="853"/>
                  </a:cubicBezTo>
                  <a:cubicBezTo>
                    <a:pt x="319" y="853"/>
                    <a:pt x="397" y="834"/>
                    <a:pt x="477" y="834"/>
                  </a:cubicBezTo>
                  <a:cubicBezTo>
                    <a:pt x="486" y="833"/>
                    <a:pt x="494" y="833"/>
                    <a:pt x="503" y="833"/>
                  </a:cubicBezTo>
                  <a:cubicBezTo>
                    <a:pt x="675" y="833"/>
                    <a:pt x="743" y="950"/>
                    <a:pt x="584" y="1131"/>
                  </a:cubicBezTo>
                  <a:cubicBezTo>
                    <a:pt x="513" y="1215"/>
                    <a:pt x="453" y="1298"/>
                    <a:pt x="453" y="1429"/>
                  </a:cubicBezTo>
                  <a:cubicBezTo>
                    <a:pt x="453" y="1453"/>
                    <a:pt x="465" y="1477"/>
                    <a:pt x="477" y="1501"/>
                  </a:cubicBezTo>
                  <a:cubicBezTo>
                    <a:pt x="691" y="1501"/>
                    <a:pt x="882" y="1441"/>
                    <a:pt x="1037" y="1251"/>
                  </a:cubicBezTo>
                  <a:cubicBezTo>
                    <a:pt x="1180" y="1060"/>
                    <a:pt x="1465" y="1120"/>
                    <a:pt x="1584" y="858"/>
                  </a:cubicBezTo>
                  <a:lnTo>
                    <a:pt x="1703" y="858"/>
                  </a:lnTo>
                  <a:cubicBezTo>
                    <a:pt x="1811" y="727"/>
                    <a:pt x="1930" y="608"/>
                    <a:pt x="2037" y="500"/>
                  </a:cubicBezTo>
                  <a:cubicBezTo>
                    <a:pt x="2072" y="131"/>
                    <a:pt x="1715" y="191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201110" y="2972760"/>
              <a:ext cx="47372" cy="41880"/>
            </a:xfrm>
            <a:custGeom>
              <a:avLst/>
              <a:gdLst/>
              <a:ahLst/>
              <a:cxnLst/>
              <a:rect l="l" t="t" r="r" b="b"/>
              <a:pathLst>
                <a:path w="1501" h="1327" extrusionOk="0">
                  <a:moveTo>
                    <a:pt x="655" y="0"/>
                  </a:moveTo>
                  <a:cubicBezTo>
                    <a:pt x="369" y="60"/>
                    <a:pt x="119" y="179"/>
                    <a:pt x="0" y="500"/>
                  </a:cubicBezTo>
                  <a:cubicBezTo>
                    <a:pt x="64" y="737"/>
                    <a:pt x="134" y="966"/>
                    <a:pt x="328" y="966"/>
                  </a:cubicBezTo>
                  <a:cubicBezTo>
                    <a:pt x="389" y="966"/>
                    <a:pt x="461" y="944"/>
                    <a:pt x="548" y="893"/>
                  </a:cubicBezTo>
                  <a:cubicBezTo>
                    <a:pt x="574" y="860"/>
                    <a:pt x="594" y="835"/>
                    <a:pt x="613" y="835"/>
                  </a:cubicBezTo>
                  <a:cubicBezTo>
                    <a:pt x="629" y="835"/>
                    <a:pt x="646" y="851"/>
                    <a:pt x="667" y="893"/>
                  </a:cubicBezTo>
                  <a:cubicBezTo>
                    <a:pt x="760" y="1184"/>
                    <a:pt x="822" y="1327"/>
                    <a:pt x="928" y="1327"/>
                  </a:cubicBezTo>
                  <a:cubicBezTo>
                    <a:pt x="1040" y="1327"/>
                    <a:pt x="1202" y="1169"/>
                    <a:pt x="1500" y="858"/>
                  </a:cubicBezTo>
                  <a:cubicBezTo>
                    <a:pt x="1274" y="774"/>
                    <a:pt x="1036" y="715"/>
                    <a:pt x="1000" y="381"/>
                  </a:cubicBezTo>
                  <a:cubicBezTo>
                    <a:pt x="1024" y="84"/>
                    <a:pt x="834" y="6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134204" y="3138162"/>
              <a:ext cx="53021" cy="30014"/>
            </a:xfrm>
            <a:custGeom>
              <a:avLst/>
              <a:gdLst/>
              <a:ahLst/>
              <a:cxnLst/>
              <a:rect l="l" t="t" r="r" b="b"/>
              <a:pathLst>
                <a:path w="1680" h="951" extrusionOk="0">
                  <a:moveTo>
                    <a:pt x="1355" y="1"/>
                  </a:moveTo>
                  <a:cubicBezTo>
                    <a:pt x="841" y="1"/>
                    <a:pt x="265" y="380"/>
                    <a:pt x="1" y="927"/>
                  </a:cubicBezTo>
                  <a:cubicBezTo>
                    <a:pt x="72" y="927"/>
                    <a:pt x="156" y="951"/>
                    <a:pt x="227" y="951"/>
                  </a:cubicBezTo>
                  <a:cubicBezTo>
                    <a:pt x="547" y="873"/>
                    <a:pt x="795" y="551"/>
                    <a:pt x="1142" y="551"/>
                  </a:cubicBezTo>
                  <a:cubicBezTo>
                    <a:pt x="1170" y="551"/>
                    <a:pt x="1198" y="553"/>
                    <a:pt x="1227" y="558"/>
                  </a:cubicBezTo>
                  <a:cubicBezTo>
                    <a:pt x="1239" y="236"/>
                    <a:pt x="1596" y="296"/>
                    <a:pt x="1680" y="58"/>
                  </a:cubicBezTo>
                  <a:cubicBezTo>
                    <a:pt x="1577" y="19"/>
                    <a:pt x="1468" y="1"/>
                    <a:pt x="1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154497" y="3004446"/>
              <a:ext cx="37998" cy="32507"/>
            </a:xfrm>
            <a:custGeom>
              <a:avLst/>
              <a:gdLst/>
              <a:ahLst/>
              <a:cxnLst/>
              <a:rect l="l" t="t" r="r" b="b"/>
              <a:pathLst>
                <a:path w="1204" h="1030" extrusionOk="0">
                  <a:moveTo>
                    <a:pt x="1026" y="1"/>
                  </a:moveTo>
                  <a:cubicBezTo>
                    <a:pt x="801" y="1"/>
                    <a:pt x="571" y="79"/>
                    <a:pt x="358" y="139"/>
                  </a:cubicBezTo>
                  <a:cubicBezTo>
                    <a:pt x="275" y="258"/>
                    <a:pt x="132" y="282"/>
                    <a:pt x="49" y="377"/>
                  </a:cubicBezTo>
                  <a:cubicBezTo>
                    <a:pt x="37" y="377"/>
                    <a:pt x="37" y="389"/>
                    <a:pt x="13" y="425"/>
                  </a:cubicBezTo>
                  <a:cubicBezTo>
                    <a:pt x="1" y="449"/>
                    <a:pt x="13" y="485"/>
                    <a:pt x="49" y="508"/>
                  </a:cubicBezTo>
                  <a:cubicBezTo>
                    <a:pt x="310" y="568"/>
                    <a:pt x="180" y="854"/>
                    <a:pt x="251" y="1020"/>
                  </a:cubicBezTo>
                  <a:cubicBezTo>
                    <a:pt x="274" y="1027"/>
                    <a:pt x="294" y="1030"/>
                    <a:pt x="311" y="1030"/>
                  </a:cubicBezTo>
                  <a:cubicBezTo>
                    <a:pt x="452" y="1030"/>
                    <a:pt x="403" y="833"/>
                    <a:pt x="477" y="758"/>
                  </a:cubicBezTo>
                  <a:cubicBezTo>
                    <a:pt x="691" y="568"/>
                    <a:pt x="1108" y="723"/>
                    <a:pt x="1144" y="258"/>
                  </a:cubicBezTo>
                  <a:cubicBezTo>
                    <a:pt x="1203" y="163"/>
                    <a:pt x="1203" y="92"/>
                    <a:pt x="1144" y="8"/>
                  </a:cubicBezTo>
                  <a:cubicBezTo>
                    <a:pt x="1105" y="3"/>
                    <a:pt x="1065" y="1"/>
                    <a:pt x="10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221781" y="2962693"/>
              <a:ext cx="37904" cy="27394"/>
            </a:xfrm>
            <a:custGeom>
              <a:avLst/>
              <a:gdLst/>
              <a:ahLst/>
              <a:cxnLst/>
              <a:rect l="l" t="t" r="r" b="b"/>
              <a:pathLst>
                <a:path w="1201" h="868" extrusionOk="0">
                  <a:moveTo>
                    <a:pt x="170" y="1"/>
                  </a:moveTo>
                  <a:cubicBezTo>
                    <a:pt x="149" y="1"/>
                    <a:pt x="131" y="16"/>
                    <a:pt x="119" y="45"/>
                  </a:cubicBezTo>
                  <a:cubicBezTo>
                    <a:pt x="72" y="129"/>
                    <a:pt x="48" y="212"/>
                    <a:pt x="0" y="296"/>
                  </a:cubicBezTo>
                  <a:cubicBezTo>
                    <a:pt x="119" y="426"/>
                    <a:pt x="226" y="557"/>
                    <a:pt x="345" y="688"/>
                  </a:cubicBezTo>
                  <a:cubicBezTo>
                    <a:pt x="395" y="638"/>
                    <a:pt x="437" y="619"/>
                    <a:pt x="473" y="619"/>
                  </a:cubicBezTo>
                  <a:cubicBezTo>
                    <a:pt x="592" y="619"/>
                    <a:pt x="653" y="830"/>
                    <a:pt x="762" y="867"/>
                  </a:cubicBezTo>
                  <a:cubicBezTo>
                    <a:pt x="1201" y="155"/>
                    <a:pt x="842" y="68"/>
                    <a:pt x="401" y="68"/>
                  </a:cubicBezTo>
                  <a:cubicBezTo>
                    <a:pt x="363" y="68"/>
                    <a:pt x="325" y="68"/>
                    <a:pt x="286" y="69"/>
                  </a:cubicBezTo>
                  <a:cubicBezTo>
                    <a:pt x="262" y="69"/>
                    <a:pt x="250" y="57"/>
                    <a:pt x="238" y="45"/>
                  </a:cubicBezTo>
                  <a:cubicBezTo>
                    <a:pt x="214" y="16"/>
                    <a:pt x="191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127451" y="3086405"/>
              <a:ext cx="24838" cy="36673"/>
            </a:xfrm>
            <a:custGeom>
              <a:avLst/>
              <a:gdLst/>
              <a:ahLst/>
              <a:cxnLst/>
              <a:rect l="l" t="t" r="r" b="b"/>
              <a:pathLst>
                <a:path w="787" h="1162" extrusionOk="0">
                  <a:moveTo>
                    <a:pt x="227" y="1"/>
                  </a:moveTo>
                  <a:cubicBezTo>
                    <a:pt x="191" y="1"/>
                    <a:pt x="155" y="19"/>
                    <a:pt x="120" y="55"/>
                  </a:cubicBezTo>
                  <a:cubicBezTo>
                    <a:pt x="84" y="340"/>
                    <a:pt x="36" y="638"/>
                    <a:pt x="13" y="924"/>
                  </a:cubicBezTo>
                  <a:cubicBezTo>
                    <a:pt x="1" y="1019"/>
                    <a:pt x="36" y="1126"/>
                    <a:pt x="144" y="1162"/>
                  </a:cubicBezTo>
                  <a:cubicBezTo>
                    <a:pt x="191" y="1162"/>
                    <a:pt x="251" y="1114"/>
                    <a:pt x="298" y="1102"/>
                  </a:cubicBezTo>
                  <a:cubicBezTo>
                    <a:pt x="155" y="745"/>
                    <a:pt x="786" y="424"/>
                    <a:pt x="334" y="55"/>
                  </a:cubicBezTo>
                  <a:cubicBezTo>
                    <a:pt x="298" y="19"/>
                    <a:pt x="263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42525" y="3080219"/>
              <a:ext cx="32349" cy="31592"/>
            </a:xfrm>
            <a:custGeom>
              <a:avLst/>
              <a:gdLst/>
              <a:ahLst/>
              <a:cxnLst/>
              <a:rect l="l" t="t" r="r" b="b"/>
              <a:pathLst>
                <a:path w="1025" h="1001" extrusionOk="0">
                  <a:moveTo>
                    <a:pt x="1025" y="1"/>
                  </a:moveTo>
                  <a:lnTo>
                    <a:pt x="1025" y="1"/>
                  </a:lnTo>
                  <a:cubicBezTo>
                    <a:pt x="882" y="48"/>
                    <a:pt x="739" y="84"/>
                    <a:pt x="584" y="131"/>
                  </a:cubicBezTo>
                  <a:cubicBezTo>
                    <a:pt x="572" y="310"/>
                    <a:pt x="489" y="441"/>
                    <a:pt x="322" y="501"/>
                  </a:cubicBezTo>
                  <a:lnTo>
                    <a:pt x="1" y="1001"/>
                  </a:lnTo>
                  <a:cubicBezTo>
                    <a:pt x="525" y="905"/>
                    <a:pt x="870" y="596"/>
                    <a:pt x="1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187949" y="2988540"/>
              <a:ext cx="30455" cy="26700"/>
            </a:xfrm>
            <a:custGeom>
              <a:avLst/>
              <a:gdLst/>
              <a:ahLst/>
              <a:cxnLst/>
              <a:rect l="l" t="t" r="r" b="b"/>
              <a:pathLst>
                <a:path w="965" h="846" extrusionOk="0">
                  <a:moveTo>
                    <a:pt x="417" y="0"/>
                  </a:moveTo>
                  <a:cubicBezTo>
                    <a:pt x="370" y="108"/>
                    <a:pt x="286" y="119"/>
                    <a:pt x="191" y="119"/>
                  </a:cubicBezTo>
                  <a:cubicBezTo>
                    <a:pt x="1" y="191"/>
                    <a:pt x="227" y="417"/>
                    <a:pt x="84" y="500"/>
                  </a:cubicBezTo>
                  <a:lnTo>
                    <a:pt x="84" y="762"/>
                  </a:lnTo>
                  <a:cubicBezTo>
                    <a:pt x="346" y="512"/>
                    <a:pt x="786" y="846"/>
                    <a:pt x="965" y="369"/>
                  </a:cubicBezTo>
                  <a:lnTo>
                    <a:pt x="965" y="369"/>
                  </a:lnTo>
                  <a:cubicBezTo>
                    <a:pt x="932" y="378"/>
                    <a:pt x="902" y="382"/>
                    <a:pt x="873" y="382"/>
                  </a:cubicBezTo>
                  <a:cubicBezTo>
                    <a:pt x="656" y="382"/>
                    <a:pt x="565" y="158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29775" y="3120425"/>
              <a:ext cx="33832" cy="23702"/>
            </a:xfrm>
            <a:custGeom>
              <a:avLst/>
              <a:gdLst/>
              <a:ahLst/>
              <a:cxnLst/>
              <a:rect l="l" t="t" r="r" b="b"/>
              <a:pathLst>
                <a:path w="1072" h="751" extrusionOk="0">
                  <a:moveTo>
                    <a:pt x="393" y="0"/>
                  </a:moveTo>
                  <a:cubicBezTo>
                    <a:pt x="381" y="298"/>
                    <a:pt x="155" y="417"/>
                    <a:pt x="0" y="584"/>
                  </a:cubicBezTo>
                  <a:cubicBezTo>
                    <a:pt x="179" y="632"/>
                    <a:pt x="357" y="691"/>
                    <a:pt x="536" y="751"/>
                  </a:cubicBezTo>
                  <a:cubicBezTo>
                    <a:pt x="738" y="441"/>
                    <a:pt x="1072" y="108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94030" y="3080219"/>
              <a:ext cx="30077" cy="22187"/>
            </a:xfrm>
            <a:custGeom>
              <a:avLst/>
              <a:gdLst/>
              <a:ahLst/>
              <a:cxnLst/>
              <a:rect l="l" t="t" r="r" b="b"/>
              <a:pathLst>
                <a:path w="953" h="703" extrusionOk="0">
                  <a:moveTo>
                    <a:pt x="607" y="1"/>
                  </a:moveTo>
                  <a:cubicBezTo>
                    <a:pt x="357" y="108"/>
                    <a:pt x="167" y="298"/>
                    <a:pt x="0" y="703"/>
                  </a:cubicBezTo>
                  <a:cubicBezTo>
                    <a:pt x="369" y="501"/>
                    <a:pt x="762" y="679"/>
                    <a:pt x="953" y="239"/>
                  </a:cubicBezTo>
                  <a:cubicBezTo>
                    <a:pt x="857" y="120"/>
                    <a:pt x="714" y="108"/>
                    <a:pt x="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211240" y="2920183"/>
              <a:ext cx="25216" cy="43963"/>
            </a:xfrm>
            <a:custGeom>
              <a:avLst/>
              <a:gdLst/>
              <a:ahLst/>
              <a:cxnLst/>
              <a:rect l="l" t="t" r="r" b="b"/>
              <a:pathLst>
                <a:path w="799" h="1393" extrusionOk="0">
                  <a:moveTo>
                    <a:pt x="226" y="0"/>
                  </a:moveTo>
                  <a:cubicBezTo>
                    <a:pt x="160" y="0"/>
                    <a:pt x="87" y="36"/>
                    <a:pt x="1" y="130"/>
                  </a:cubicBezTo>
                  <a:cubicBezTo>
                    <a:pt x="156" y="202"/>
                    <a:pt x="215" y="333"/>
                    <a:pt x="227" y="511"/>
                  </a:cubicBezTo>
                  <a:cubicBezTo>
                    <a:pt x="167" y="857"/>
                    <a:pt x="525" y="1047"/>
                    <a:pt x="453" y="1392"/>
                  </a:cubicBezTo>
                  <a:lnTo>
                    <a:pt x="572" y="1392"/>
                  </a:lnTo>
                  <a:cubicBezTo>
                    <a:pt x="798" y="1107"/>
                    <a:pt x="287" y="809"/>
                    <a:pt x="572" y="511"/>
                  </a:cubicBezTo>
                  <a:lnTo>
                    <a:pt x="572" y="261"/>
                  </a:lnTo>
                  <a:cubicBezTo>
                    <a:pt x="460" y="150"/>
                    <a:pt x="359" y="0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186813" y="3112914"/>
              <a:ext cx="24459" cy="27457"/>
            </a:xfrm>
            <a:custGeom>
              <a:avLst/>
              <a:gdLst/>
              <a:ahLst/>
              <a:cxnLst/>
              <a:rect l="l" t="t" r="r" b="b"/>
              <a:pathLst>
                <a:path w="775" h="870" extrusionOk="0">
                  <a:moveTo>
                    <a:pt x="60" y="0"/>
                  </a:moveTo>
                  <a:lnTo>
                    <a:pt x="60" y="0"/>
                  </a:lnTo>
                  <a:cubicBezTo>
                    <a:pt x="477" y="358"/>
                    <a:pt x="60" y="596"/>
                    <a:pt x="1" y="870"/>
                  </a:cubicBezTo>
                  <a:cubicBezTo>
                    <a:pt x="299" y="715"/>
                    <a:pt x="632" y="619"/>
                    <a:pt x="775" y="227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256338" y="2958843"/>
              <a:ext cx="18431" cy="33485"/>
            </a:xfrm>
            <a:custGeom>
              <a:avLst/>
              <a:gdLst/>
              <a:ahLst/>
              <a:cxnLst/>
              <a:rect l="l" t="t" r="r" b="b"/>
              <a:pathLst>
                <a:path w="584" h="1061" extrusionOk="0">
                  <a:moveTo>
                    <a:pt x="489" y="1"/>
                  </a:moveTo>
                  <a:lnTo>
                    <a:pt x="489" y="1"/>
                  </a:lnTo>
                  <a:cubicBezTo>
                    <a:pt x="84" y="298"/>
                    <a:pt x="167" y="679"/>
                    <a:pt x="1" y="1060"/>
                  </a:cubicBezTo>
                  <a:cubicBezTo>
                    <a:pt x="584" y="858"/>
                    <a:pt x="286" y="406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13565" y="3075422"/>
              <a:ext cx="27836" cy="12340"/>
            </a:xfrm>
            <a:custGeom>
              <a:avLst/>
              <a:gdLst/>
              <a:ahLst/>
              <a:cxnLst/>
              <a:rect l="l" t="t" r="r" b="b"/>
              <a:pathLst>
                <a:path w="882" h="391" extrusionOk="0">
                  <a:moveTo>
                    <a:pt x="722" y="0"/>
                  </a:moveTo>
                  <a:cubicBezTo>
                    <a:pt x="481" y="0"/>
                    <a:pt x="244" y="129"/>
                    <a:pt x="0" y="129"/>
                  </a:cubicBezTo>
                  <a:cubicBezTo>
                    <a:pt x="60" y="295"/>
                    <a:pt x="167" y="391"/>
                    <a:pt x="334" y="391"/>
                  </a:cubicBezTo>
                  <a:cubicBezTo>
                    <a:pt x="369" y="331"/>
                    <a:pt x="405" y="301"/>
                    <a:pt x="441" y="301"/>
                  </a:cubicBezTo>
                  <a:cubicBezTo>
                    <a:pt x="476" y="301"/>
                    <a:pt x="512" y="331"/>
                    <a:pt x="548" y="391"/>
                  </a:cubicBezTo>
                  <a:lnTo>
                    <a:pt x="774" y="391"/>
                  </a:lnTo>
                  <a:cubicBezTo>
                    <a:pt x="810" y="272"/>
                    <a:pt x="845" y="129"/>
                    <a:pt x="881" y="22"/>
                  </a:cubicBezTo>
                  <a:cubicBezTo>
                    <a:pt x="828" y="7"/>
                    <a:pt x="775" y="0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86813" y="3024139"/>
              <a:ext cx="20325" cy="20041"/>
            </a:xfrm>
            <a:custGeom>
              <a:avLst/>
              <a:gdLst/>
              <a:ahLst/>
              <a:cxnLst/>
              <a:rect l="l" t="t" r="r" b="b"/>
              <a:pathLst>
                <a:path w="644" h="635" extrusionOk="0">
                  <a:moveTo>
                    <a:pt x="489" y="1"/>
                  </a:moveTo>
                  <a:cubicBezTo>
                    <a:pt x="477" y="1"/>
                    <a:pt x="465" y="2"/>
                    <a:pt x="453" y="3"/>
                  </a:cubicBezTo>
                  <a:cubicBezTo>
                    <a:pt x="203" y="51"/>
                    <a:pt x="84" y="242"/>
                    <a:pt x="48" y="515"/>
                  </a:cubicBezTo>
                  <a:cubicBezTo>
                    <a:pt x="37" y="551"/>
                    <a:pt x="25" y="587"/>
                    <a:pt x="1" y="635"/>
                  </a:cubicBezTo>
                  <a:cubicBezTo>
                    <a:pt x="84" y="599"/>
                    <a:pt x="168" y="599"/>
                    <a:pt x="215" y="539"/>
                  </a:cubicBezTo>
                  <a:cubicBezTo>
                    <a:pt x="310" y="349"/>
                    <a:pt x="644" y="492"/>
                    <a:pt x="644" y="170"/>
                  </a:cubicBezTo>
                  <a:cubicBezTo>
                    <a:pt x="644" y="37"/>
                    <a:pt x="565" y="1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162387" y="3073749"/>
              <a:ext cx="19599" cy="20419"/>
            </a:xfrm>
            <a:custGeom>
              <a:avLst/>
              <a:gdLst/>
              <a:ahLst/>
              <a:cxnLst/>
              <a:rect l="l" t="t" r="r" b="b"/>
              <a:pathLst>
                <a:path w="621" h="647" extrusionOk="0">
                  <a:moveTo>
                    <a:pt x="168" y="1"/>
                  </a:moveTo>
                  <a:cubicBezTo>
                    <a:pt x="81" y="1"/>
                    <a:pt x="58" y="62"/>
                    <a:pt x="1" y="206"/>
                  </a:cubicBezTo>
                  <a:cubicBezTo>
                    <a:pt x="108" y="456"/>
                    <a:pt x="394" y="396"/>
                    <a:pt x="513" y="646"/>
                  </a:cubicBezTo>
                  <a:cubicBezTo>
                    <a:pt x="620" y="384"/>
                    <a:pt x="513" y="229"/>
                    <a:pt x="453" y="75"/>
                  </a:cubicBezTo>
                  <a:cubicBezTo>
                    <a:pt x="312" y="27"/>
                    <a:pt x="226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106780" y="3012209"/>
              <a:ext cx="18841" cy="19094"/>
            </a:xfrm>
            <a:custGeom>
              <a:avLst/>
              <a:gdLst/>
              <a:ahLst/>
              <a:cxnLst/>
              <a:rect l="l" t="t" r="r" b="b"/>
              <a:pathLst>
                <a:path w="597" h="605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179"/>
                    <a:pt x="156" y="334"/>
                    <a:pt x="96" y="512"/>
                  </a:cubicBezTo>
                  <a:cubicBezTo>
                    <a:pt x="132" y="581"/>
                    <a:pt x="170" y="605"/>
                    <a:pt x="209" y="605"/>
                  </a:cubicBezTo>
                  <a:cubicBezTo>
                    <a:pt x="284" y="605"/>
                    <a:pt x="363" y="516"/>
                    <a:pt x="441" y="501"/>
                  </a:cubicBezTo>
                  <a:cubicBezTo>
                    <a:pt x="596" y="131"/>
                    <a:pt x="203" y="179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24505" y="3104204"/>
              <a:ext cx="16190" cy="13381"/>
            </a:xfrm>
            <a:custGeom>
              <a:avLst/>
              <a:gdLst/>
              <a:ahLst/>
              <a:cxnLst/>
              <a:rect l="l" t="t" r="r" b="b"/>
              <a:pathLst>
                <a:path w="513" h="424" extrusionOk="0">
                  <a:moveTo>
                    <a:pt x="432" y="0"/>
                  </a:moveTo>
                  <a:cubicBezTo>
                    <a:pt x="419" y="0"/>
                    <a:pt x="403" y="5"/>
                    <a:pt x="381" y="14"/>
                  </a:cubicBezTo>
                  <a:cubicBezTo>
                    <a:pt x="274" y="74"/>
                    <a:pt x="0" y="74"/>
                    <a:pt x="60" y="324"/>
                  </a:cubicBezTo>
                  <a:cubicBezTo>
                    <a:pt x="72" y="400"/>
                    <a:pt x="99" y="424"/>
                    <a:pt x="133" y="424"/>
                  </a:cubicBezTo>
                  <a:cubicBezTo>
                    <a:pt x="189" y="424"/>
                    <a:pt x="265" y="362"/>
                    <a:pt x="329" y="362"/>
                  </a:cubicBezTo>
                  <a:cubicBezTo>
                    <a:pt x="343" y="362"/>
                    <a:pt x="357" y="365"/>
                    <a:pt x="369" y="372"/>
                  </a:cubicBezTo>
                  <a:cubicBezTo>
                    <a:pt x="417" y="324"/>
                    <a:pt x="441" y="276"/>
                    <a:pt x="489" y="253"/>
                  </a:cubicBezTo>
                  <a:cubicBezTo>
                    <a:pt x="447" y="170"/>
                    <a:pt x="512" y="0"/>
                    <a:pt x="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155633" y="3067816"/>
              <a:ext cx="21082" cy="12435"/>
            </a:xfrm>
            <a:custGeom>
              <a:avLst/>
              <a:gdLst/>
              <a:ahLst/>
              <a:cxnLst/>
              <a:rect l="l" t="t" r="r" b="b"/>
              <a:pathLst>
                <a:path w="668" h="394" extrusionOk="0">
                  <a:moveTo>
                    <a:pt x="548" y="1"/>
                  </a:moveTo>
                  <a:cubicBezTo>
                    <a:pt x="334" y="96"/>
                    <a:pt x="60" y="36"/>
                    <a:pt x="1" y="394"/>
                  </a:cubicBezTo>
                  <a:cubicBezTo>
                    <a:pt x="72" y="370"/>
                    <a:pt x="144" y="370"/>
                    <a:pt x="215" y="370"/>
                  </a:cubicBezTo>
                  <a:cubicBezTo>
                    <a:pt x="251" y="309"/>
                    <a:pt x="295" y="291"/>
                    <a:pt x="343" y="291"/>
                  </a:cubicBezTo>
                  <a:cubicBezTo>
                    <a:pt x="410" y="291"/>
                    <a:pt x="485" y="327"/>
                    <a:pt x="552" y="327"/>
                  </a:cubicBezTo>
                  <a:cubicBezTo>
                    <a:pt x="595" y="327"/>
                    <a:pt x="635" y="312"/>
                    <a:pt x="667" y="263"/>
                  </a:cubicBezTo>
                  <a:cubicBezTo>
                    <a:pt x="620" y="179"/>
                    <a:pt x="596" y="96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172927" y="3040392"/>
              <a:ext cx="22187" cy="15812"/>
            </a:xfrm>
            <a:custGeom>
              <a:avLst/>
              <a:gdLst/>
              <a:ahLst/>
              <a:cxnLst/>
              <a:rect l="l" t="t" r="r" b="b"/>
              <a:pathLst>
                <a:path w="703" h="501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155"/>
                    <a:pt x="298" y="334"/>
                    <a:pt x="441" y="501"/>
                  </a:cubicBezTo>
                  <a:cubicBezTo>
                    <a:pt x="548" y="489"/>
                    <a:pt x="703" y="489"/>
                    <a:pt x="679" y="370"/>
                  </a:cubicBezTo>
                  <a:cubicBezTo>
                    <a:pt x="679" y="274"/>
                    <a:pt x="536" y="203"/>
                    <a:pt x="441" y="1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156390" y="3027989"/>
              <a:ext cx="16948" cy="19567"/>
            </a:xfrm>
            <a:custGeom>
              <a:avLst/>
              <a:gdLst/>
              <a:ahLst/>
              <a:cxnLst/>
              <a:rect l="l" t="t" r="r" b="b"/>
              <a:pathLst>
                <a:path w="537" h="620" extrusionOk="0">
                  <a:moveTo>
                    <a:pt x="417" y="1"/>
                  </a:moveTo>
                  <a:cubicBezTo>
                    <a:pt x="346" y="84"/>
                    <a:pt x="274" y="167"/>
                    <a:pt x="191" y="251"/>
                  </a:cubicBezTo>
                  <a:cubicBezTo>
                    <a:pt x="0" y="584"/>
                    <a:pt x="334" y="524"/>
                    <a:pt x="417" y="620"/>
                  </a:cubicBezTo>
                  <a:cubicBezTo>
                    <a:pt x="429" y="524"/>
                    <a:pt x="441" y="429"/>
                    <a:pt x="536" y="370"/>
                  </a:cubicBezTo>
                  <a:cubicBezTo>
                    <a:pt x="489" y="251"/>
                    <a:pt x="465" y="120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116184" y="3042632"/>
              <a:ext cx="15812" cy="13571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501" y="1"/>
                  </a:moveTo>
                  <a:lnTo>
                    <a:pt x="501" y="1"/>
                  </a:lnTo>
                  <a:cubicBezTo>
                    <a:pt x="322" y="49"/>
                    <a:pt x="143" y="120"/>
                    <a:pt x="0" y="430"/>
                  </a:cubicBezTo>
                  <a:lnTo>
                    <a:pt x="0" y="430"/>
                  </a:lnTo>
                  <a:cubicBezTo>
                    <a:pt x="298" y="346"/>
                    <a:pt x="441" y="227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139696" y="3027926"/>
              <a:ext cx="12592" cy="9689"/>
            </a:xfrm>
            <a:custGeom>
              <a:avLst/>
              <a:gdLst/>
              <a:ahLst/>
              <a:cxnLst/>
              <a:rect l="l" t="t" r="r" b="b"/>
              <a:pathLst>
                <a:path w="399" h="307" extrusionOk="0">
                  <a:moveTo>
                    <a:pt x="254" y="0"/>
                  </a:moveTo>
                  <a:cubicBezTo>
                    <a:pt x="208" y="0"/>
                    <a:pt x="159" y="14"/>
                    <a:pt x="113" y="14"/>
                  </a:cubicBezTo>
                  <a:cubicBezTo>
                    <a:pt x="92" y="14"/>
                    <a:pt x="72" y="11"/>
                    <a:pt x="53" y="3"/>
                  </a:cubicBezTo>
                  <a:lnTo>
                    <a:pt x="53" y="3"/>
                  </a:lnTo>
                  <a:cubicBezTo>
                    <a:pt x="86" y="111"/>
                    <a:pt x="0" y="307"/>
                    <a:pt x="153" y="307"/>
                  </a:cubicBezTo>
                  <a:cubicBezTo>
                    <a:pt x="169" y="307"/>
                    <a:pt x="187" y="305"/>
                    <a:pt x="208" y="300"/>
                  </a:cubicBezTo>
                  <a:cubicBezTo>
                    <a:pt x="279" y="288"/>
                    <a:pt x="398" y="134"/>
                    <a:pt x="387" y="98"/>
                  </a:cubicBezTo>
                  <a:cubicBezTo>
                    <a:pt x="355" y="19"/>
                    <a:pt x="307" y="0"/>
                    <a:pt x="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211240" y="3018584"/>
              <a:ext cx="9436" cy="12435"/>
            </a:xfrm>
            <a:custGeom>
              <a:avLst/>
              <a:gdLst/>
              <a:ahLst/>
              <a:cxnLst/>
              <a:rect l="l" t="t" r="r" b="b"/>
              <a:pathLst>
                <a:path w="299" h="394" extrusionOk="0">
                  <a:moveTo>
                    <a:pt x="48" y="1"/>
                  </a:moveTo>
                  <a:cubicBezTo>
                    <a:pt x="1" y="227"/>
                    <a:pt x="60" y="346"/>
                    <a:pt x="203" y="394"/>
                  </a:cubicBezTo>
                  <a:cubicBezTo>
                    <a:pt x="227" y="394"/>
                    <a:pt x="298" y="334"/>
                    <a:pt x="298" y="299"/>
                  </a:cubicBezTo>
                  <a:cubicBezTo>
                    <a:pt x="298" y="132"/>
                    <a:pt x="203" y="49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176683" y="3056171"/>
              <a:ext cx="10162" cy="11677"/>
            </a:xfrm>
            <a:custGeom>
              <a:avLst/>
              <a:gdLst/>
              <a:ahLst/>
              <a:cxnLst/>
              <a:rect l="l" t="t" r="r" b="b"/>
              <a:pathLst>
                <a:path w="322" h="37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19" y="12"/>
                    <a:pt x="0" y="120"/>
                    <a:pt x="0" y="370"/>
                  </a:cubicBezTo>
                  <a:cubicBezTo>
                    <a:pt x="227" y="370"/>
                    <a:pt x="310" y="227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238318" y="2946503"/>
              <a:ext cx="10068" cy="9815"/>
            </a:xfrm>
            <a:custGeom>
              <a:avLst/>
              <a:gdLst/>
              <a:ahLst/>
              <a:cxnLst/>
              <a:rect l="l" t="t" r="r" b="b"/>
              <a:pathLst>
                <a:path w="319" h="311" extrusionOk="0">
                  <a:moveTo>
                    <a:pt x="79" y="0"/>
                  </a:moveTo>
                  <a:cubicBezTo>
                    <a:pt x="56" y="0"/>
                    <a:pt x="29" y="3"/>
                    <a:pt x="0" y="11"/>
                  </a:cubicBezTo>
                  <a:cubicBezTo>
                    <a:pt x="36" y="142"/>
                    <a:pt x="36" y="273"/>
                    <a:pt x="202" y="308"/>
                  </a:cubicBezTo>
                  <a:cubicBezTo>
                    <a:pt x="210" y="310"/>
                    <a:pt x="218" y="311"/>
                    <a:pt x="225" y="311"/>
                  </a:cubicBezTo>
                  <a:cubicBezTo>
                    <a:pt x="276" y="311"/>
                    <a:pt x="318" y="276"/>
                    <a:pt x="298" y="213"/>
                  </a:cubicBezTo>
                  <a:cubicBezTo>
                    <a:pt x="257" y="102"/>
                    <a:pt x="209" y="0"/>
                    <a:pt x="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124453" y="3134154"/>
              <a:ext cx="9058" cy="8837"/>
            </a:xfrm>
            <a:custGeom>
              <a:avLst/>
              <a:gdLst/>
              <a:ahLst/>
              <a:cxnLst/>
              <a:rect l="l" t="t" r="r" b="b"/>
              <a:pathLst>
                <a:path w="287" h="280" extrusionOk="0">
                  <a:moveTo>
                    <a:pt x="166" y="1"/>
                  </a:moveTo>
                  <a:cubicBezTo>
                    <a:pt x="155" y="1"/>
                    <a:pt x="144" y="2"/>
                    <a:pt x="131" y="6"/>
                  </a:cubicBezTo>
                  <a:cubicBezTo>
                    <a:pt x="48" y="30"/>
                    <a:pt x="0" y="101"/>
                    <a:pt x="36" y="197"/>
                  </a:cubicBezTo>
                  <a:cubicBezTo>
                    <a:pt x="48" y="244"/>
                    <a:pt x="108" y="280"/>
                    <a:pt x="155" y="280"/>
                  </a:cubicBezTo>
                  <a:cubicBezTo>
                    <a:pt x="227" y="280"/>
                    <a:pt x="286" y="244"/>
                    <a:pt x="286" y="137"/>
                  </a:cubicBezTo>
                  <a:cubicBezTo>
                    <a:pt x="256" y="56"/>
                    <a:pt x="225" y="1"/>
                    <a:pt x="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92515" y="3042569"/>
              <a:ext cx="10920" cy="9878"/>
            </a:xfrm>
            <a:custGeom>
              <a:avLst/>
              <a:gdLst/>
              <a:ahLst/>
              <a:cxnLst/>
              <a:rect l="l" t="t" r="r" b="b"/>
              <a:pathLst>
                <a:path w="346" h="313" extrusionOk="0">
                  <a:moveTo>
                    <a:pt x="230" y="0"/>
                  </a:moveTo>
                  <a:cubicBezTo>
                    <a:pt x="174" y="0"/>
                    <a:pt x="105" y="61"/>
                    <a:pt x="41" y="61"/>
                  </a:cubicBezTo>
                  <a:cubicBezTo>
                    <a:pt x="27" y="61"/>
                    <a:pt x="14" y="58"/>
                    <a:pt x="0" y="51"/>
                  </a:cubicBezTo>
                  <a:lnTo>
                    <a:pt x="0" y="51"/>
                  </a:lnTo>
                  <a:cubicBezTo>
                    <a:pt x="0" y="146"/>
                    <a:pt x="36" y="253"/>
                    <a:pt x="119" y="312"/>
                  </a:cubicBezTo>
                  <a:cubicBezTo>
                    <a:pt x="227" y="301"/>
                    <a:pt x="346" y="241"/>
                    <a:pt x="310" y="86"/>
                  </a:cubicBezTo>
                  <a:cubicBezTo>
                    <a:pt x="291" y="21"/>
                    <a:pt x="263" y="0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91126" y="3030671"/>
              <a:ext cx="11930" cy="9752"/>
            </a:xfrm>
            <a:custGeom>
              <a:avLst/>
              <a:gdLst/>
              <a:ahLst/>
              <a:cxnLst/>
              <a:rect l="l" t="t" r="r" b="b"/>
              <a:pathLst>
                <a:path w="378" h="309" extrusionOk="0">
                  <a:moveTo>
                    <a:pt x="181" y="0"/>
                  </a:moveTo>
                  <a:cubicBezTo>
                    <a:pt x="40" y="0"/>
                    <a:pt x="1" y="90"/>
                    <a:pt x="44" y="308"/>
                  </a:cubicBezTo>
                  <a:cubicBezTo>
                    <a:pt x="152" y="213"/>
                    <a:pt x="259" y="130"/>
                    <a:pt x="378" y="35"/>
                  </a:cubicBezTo>
                  <a:cubicBezTo>
                    <a:pt x="298" y="12"/>
                    <a:pt x="233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144745" y="3016343"/>
              <a:ext cx="10920" cy="8048"/>
            </a:xfrm>
            <a:custGeom>
              <a:avLst/>
              <a:gdLst/>
              <a:ahLst/>
              <a:cxnLst/>
              <a:rect l="l" t="t" r="r" b="b"/>
              <a:pathLst>
                <a:path w="346" h="255" extrusionOk="0">
                  <a:moveTo>
                    <a:pt x="346" y="0"/>
                  </a:moveTo>
                  <a:cubicBezTo>
                    <a:pt x="179" y="0"/>
                    <a:pt x="12" y="0"/>
                    <a:pt x="0" y="250"/>
                  </a:cubicBezTo>
                  <a:cubicBezTo>
                    <a:pt x="42" y="250"/>
                    <a:pt x="82" y="254"/>
                    <a:pt x="120" y="254"/>
                  </a:cubicBezTo>
                  <a:cubicBezTo>
                    <a:pt x="204" y="254"/>
                    <a:pt x="280" y="237"/>
                    <a:pt x="346" y="131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226452" y="3070057"/>
              <a:ext cx="6154" cy="6880"/>
            </a:xfrm>
            <a:custGeom>
              <a:avLst/>
              <a:gdLst/>
              <a:ahLst/>
              <a:cxnLst/>
              <a:rect l="l" t="t" r="r" b="b"/>
              <a:pathLst>
                <a:path w="195" h="218" extrusionOk="0">
                  <a:moveTo>
                    <a:pt x="63" y="1"/>
                  </a:moveTo>
                  <a:cubicBezTo>
                    <a:pt x="24" y="1"/>
                    <a:pt x="1" y="42"/>
                    <a:pt x="19" y="96"/>
                  </a:cubicBezTo>
                  <a:cubicBezTo>
                    <a:pt x="31" y="144"/>
                    <a:pt x="78" y="192"/>
                    <a:pt x="90" y="215"/>
                  </a:cubicBezTo>
                  <a:cubicBezTo>
                    <a:pt x="99" y="217"/>
                    <a:pt x="108" y="218"/>
                    <a:pt x="116" y="218"/>
                  </a:cubicBezTo>
                  <a:cubicBezTo>
                    <a:pt x="170" y="218"/>
                    <a:pt x="194" y="184"/>
                    <a:pt x="174" y="132"/>
                  </a:cubicBezTo>
                  <a:cubicBezTo>
                    <a:pt x="174" y="84"/>
                    <a:pt x="138" y="25"/>
                    <a:pt x="102" y="13"/>
                  </a:cubicBezTo>
                  <a:cubicBezTo>
                    <a:pt x="88" y="5"/>
                    <a:pt x="75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217015" y="2990213"/>
              <a:ext cx="10036" cy="10005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31" y="1"/>
                  </a:moveTo>
                  <a:cubicBezTo>
                    <a:pt x="0" y="1"/>
                    <a:pt x="77" y="208"/>
                    <a:pt x="44" y="316"/>
                  </a:cubicBezTo>
                  <a:lnTo>
                    <a:pt x="163" y="316"/>
                  </a:lnTo>
                  <a:cubicBezTo>
                    <a:pt x="175" y="197"/>
                    <a:pt x="318" y="43"/>
                    <a:pt x="175" y="7"/>
                  </a:cubicBezTo>
                  <a:cubicBezTo>
                    <a:pt x="158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62039" y="2927284"/>
              <a:ext cx="37588" cy="29130"/>
            </a:xfrm>
            <a:custGeom>
              <a:avLst/>
              <a:gdLst/>
              <a:ahLst/>
              <a:cxnLst/>
              <a:rect l="l" t="t" r="r" b="b"/>
              <a:pathLst>
                <a:path w="1191" h="923" extrusionOk="0">
                  <a:moveTo>
                    <a:pt x="1191" y="1"/>
                  </a:moveTo>
                  <a:lnTo>
                    <a:pt x="1191" y="1"/>
                  </a:lnTo>
                  <a:cubicBezTo>
                    <a:pt x="1048" y="24"/>
                    <a:pt x="905" y="24"/>
                    <a:pt x="786" y="36"/>
                  </a:cubicBezTo>
                  <a:cubicBezTo>
                    <a:pt x="750" y="513"/>
                    <a:pt x="393" y="429"/>
                    <a:pt x="131" y="536"/>
                  </a:cubicBezTo>
                  <a:cubicBezTo>
                    <a:pt x="60" y="560"/>
                    <a:pt x="12" y="608"/>
                    <a:pt x="0" y="691"/>
                  </a:cubicBezTo>
                  <a:cubicBezTo>
                    <a:pt x="27" y="800"/>
                    <a:pt x="82" y="922"/>
                    <a:pt x="159" y="922"/>
                  </a:cubicBezTo>
                  <a:cubicBezTo>
                    <a:pt x="183" y="922"/>
                    <a:pt x="210" y="910"/>
                    <a:pt x="238" y="882"/>
                  </a:cubicBezTo>
                  <a:cubicBezTo>
                    <a:pt x="322" y="798"/>
                    <a:pt x="403" y="776"/>
                    <a:pt x="483" y="776"/>
                  </a:cubicBezTo>
                  <a:cubicBezTo>
                    <a:pt x="569" y="776"/>
                    <a:pt x="654" y="801"/>
                    <a:pt x="738" y="801"/>
                  </a:cubicBezTo>
                  <a:cubicBezTo>
                    <a:pt x="754" y="801"/>
                    <a:pt x="770" y="801"/>
                    <a:pt x="786" y="798"/>
                  </a:cubicBezTo>
                  <a:cubicBezTo>
                    <a:pt x="810" y="453"/>
                    <a:pt x="1107" y="298"/>
                    <a:pt x="1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81196" y="2945809"/>
              <a:ext cx="29698" cy="18715"/>
            </a:xfrm>
            <a:custGeom>
              <a:avLst/>
              <a:gdLst/>
              <a:ahLst/>
              <a:cxnLst/>
              <a:rect l="l" t="t" r="r" b="b"/>
              <a:pathLst>
                <a:path w="941" h="593" extrusionOk="0">
                  <a:moveTo>
                    <a:pt x="741" y="0"/>
                  </a:moveTo>
                  <a:cubicBezTo>
                    <a:pt x="561" y="0"/>
                    <a:pt x="417" y="219"/>
                    <a:pt x="236" y="219"/>
                  </a:cubicBezTo>
                  <a:cubicBezTo>
                    <a:pt x="217" y="219"/>
                    <a:pt x="198" y="216"/>
                    <a:pt x="179" y="211"/>
                  </a:cubicBezTo>
                  <a:lnTo>
                    <a:pt x="179" y="211"/>
                  </a:lnTo>
                  <a:cubicBezTo>
                    <a:pt x="119" y="378"/>
                    <a:pt x="0" y="569"/>
                    <a:pt x="286" y="592"/>
                  </a:cubicBezTo>
                  <a:cubicBezTo>
                    <a:pt x="393" y="259"/>
                    <a:pt x="834" y="438"/>
                    <a:pt x="941" y="92"/>
                  </a:cubicBezTo>
                  <a:cubicBezTo>
                    <a:pt x="868" y="25"/>
                    <a:pt x="803" y="0"/>
                    <a:pt x="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51183" y="2936625"/>
              <a:ext cx="14991" cy="12529"/>
            </a:xfrm>
            <a:custGeom>
              <a:avLst/>
              <a:gdLst/>
              <a:ahLst/>
              <a:cxnLst/>
              <a:rect l="l" t="t" r="r" b="b"/>
              <a:pathLst>
                <a:path w="475" h="397" extrusionOk="0">
                  <a:moveTo>
                    <a:pt x="84" y="1"/>
                  </a:moveTo>
                  <a:cubicBezTo>
                    <a:pt x="68" y="1"/>
                    <a:pt x="51" y="1"/>
                    <a:pt x="34" y="2"/>
                  </a:cubicBezTo>
                  <a:cubicBezTo>
                    <a:pt x="0" y="275"/>
                    <a:pt x="107" y="396"/>
                    <a:pt x="324" y="396"/>
                  </a:cubicBezTo>
                  <a:cubicBezTo>
                    <a:pt x="335" y="396"/>
                    <a:pt x="345" y="396"/>
                    <a:pt x="356" y="395"/>
                  </a:cubicBezTo>
                  <a:cubicBezTo>
                    <a:pt x="392" y="348"/>
                    <a:pt x="439" y="288"/>
                    <a:pt x="475" y="240"/>
                  </a:cubicBezTo>
                  <a:cubicBezTo>
                    <a:pt x="389" y="57"/>
                    <a:pt x="243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116942" y="3005834"/>
              <a:ext cx="15433" cy="9941"/>
            </a:xfrm>
            <a:custGeom>
              <a:avLst/>
              <a:gdLst/>
              <a:ahLst/>
              <a:cxnLst/>
              <a:rect l="l" t="t" r="r" b="b"/>
              <a:pathLst>
                <a:path w="489" h="315" extrusionOk="0">
                  <a:moveTo>
                    <a:pt x="0" y="0"/>
                  </a:moveTo>
                  <a:cubicBezTo>
                    <a:pt x="73" y="241"/>
                    <a:pt x="177" y="314"/>
                    <a:pt x="300" y="314"/>
                  </a:cubicBezTo>
                  <a:cubicBezTo>
                    <a:pt x="359" y="314"/>
                    <a:pt x="423" y="297"/>
                    <a:pt x="488" y="274"/>
                  </a:cubicBezTo>
                  <a:cubicBezTo>
                    <a:pt x="393" y="48"/>
                    <a:pt x="238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103024" y="2980650"/>
              <a:ext cx="15812" cy="15622"/>
            </a:xfrm>
            <a:custGeom>
              <a:avLst/>
              <a:gdLst/>
              <a:ahLst/>
              <a:cxnLst/>
              <a:rect l="l" t="t" r="r" b="b"/>
              <a:pathLst>
                <a:path w="501" h="495" extrusionOk="0">
                  <a:moveTo>
                    <a:pt x="215" y="0"/>
                  </a:moveTo>
                  <a:lnTo>
                    <a:pt x="215" y="0"/>
                  </a:lnTo>
                  <a:cubicBezTo>
                    <a:pt x="239" y="179"/>
                    <a:pt x="144" y="298"/>
                    <a:pt x="1" y="369"/>
                  </a:cubicBezTo>
                  <a:cubicBezTo>
                    <a:pt x="58" y="456"/>
                    <a:pt x="121" y="495"/>
                    <a:pt x="183" y="495"/>
                  </a:cubicBezTo>
                  <a:cubicBezTo>
                    <a:pt x="249" y="495"/>
                    <a:pt x="314" y="450"/>
                    <a:pt x="370" y="369"/>
                  </a:cubicBezTo>
                  <a:cubicBezTo>
                    <a:pt x="501" y="179"/>
                    <a:pt x="358" y="84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136098" y="2993242"/>
              <a:ext cx="10920" cy="9689"/>
            </a:xfrm>
            <a:custGeom>
              <a:avLst/>
              <a:gdLst/>
              <a:ahLst/>
              <a:cxnLst/>
              <a:rect l="l" t="t" r="r" b="b"/>
              <a:pathLst>
                <a:path w="346" h="307" extrusionOk="0">
                  <a:moveTo>
                    <a:pt x="143" y="1"/>
                  </a:moveTo>
                  <a:cubicBezTo>
                    <a:pt x="103" y="1"/>
                    <a:pt x="56" y="11"/>
                    <a:pt x="1" y="30"/>
                  </a:cubicBezTo>
                  <a:cubicBezTo>
                    <a:pt x="77" y="183"/>
                    <a:pt x="134" y="307"/>
                    <a:pt x="263" y="307"/>
                  </a:cubicBezTo>
                  <a:cubicBezTo>
                    <a:pt x="274" y="307"/>
                    <a:pt x="286" y="306"/>
                    <a:pt x="298" y="304"/>
                  </a:cubicBezTo>
                  <a:cubicBezTo>
                    <a:pt x="322" y="304"/>
                    <a:pt x="346" y="244"/>
                    <a:pt x="346" y="209"/>
                  </a:cubicBezTo>
                  <a:cubicBezTo>
                    <a:pt x="311" y="70"/>
                    <a:pt x="251" y="1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157905" y="2977273"/>
              <a:ext cx="9405" cy="9089"/>
            </a:xfrm>
            <a:custGeom>
              <a:avLst/>
              <a:gdLst/>
              <a:ahLst/>
              <a:cxnLst/>
              <a:rect l="l" t="t" r="r" b="b"/>
              <a:pathLst>
                <a:path w="298" h="288" extrusionOk="0">
                  <a:moveTo>
                    <a:pt x="119" y="0"/>
                  </a:moveTo>
                  <a:cubicBezTo>
                    <a:pt x="83" y="0"/>
                    <a:pt x="36" y="48"/>
                    <a:pt x="0" y="72"/>
                  </a:cubicBezTo>
                  <a:cubicBezTo>
                    <a:pt x="60" y="155"/>
                    <a:pt x="107" y="226"/>
                    <a:pt x="179" y="286"/>
                  </a:cubicBezTo>
                  <a:cubicBezTo>
                    <a:pt x="180" y="287"/>
                    <a:pt x="181" y="288"/>
                    <a:pt x="183" y="288"/>
                  </a:cubicBezTo>
                  <a:cubicBezTo>
                    <a:pt x="203" y="288"/>
                    <a:pt x="265" y="236"/>
                    <a:pt x="298" y="215"/>
                  </a:cubicBezTo>
                  <a:cubicBezTo>
                    <a:pt x="298" y="60"/>
                    <a:pt x="226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155633" y="3008612"/>
              <a:ext cx="10194" cy="7764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261" y="0"/>
                  </a:moveTo>
                  <a:cubicBezTo>
                    <a:pt x="131" y="0"/>
                    <a:pt x="52" y="100"/>
                    <a:pt x="1" y="245"/>
                  </a:cubicBezTo>
                  <a:cubicBezTo>
                    <a:pt x="13" y="245"/>
                    <a:pt x="26" y="246"/>
                    <a:pt x="38" y="246"/>
                  </a:cubicBezTo>
                  <a:cubicBezTo>
                    <a:pt x="171" y="246"/>
                    <a:pt x="311" y="236"/>
                    <a:pt x="322" y="7"/>
                  </a:cubicBezTo>
                  <a:cubicBezTo>
                    <a:pt x="300" y="3"/>
                    <a:pt x="280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119971" y="2968247"/>
              <a:ext cx="6754" cy="10194"/>
            </a:xfrm>
            <a:custGeom>
              <a:avLst/>
              <a:gdLst/>
              <a:ahLst/>
              <a:cxnLst/>
              <a:rect l="l" t="t" r="r" b="b"/>
              <a:pathLst>
                <a:path w="214" h="323" extrusionOk="0">
                  <a:moveTo>
                    <a:pt x="131" y="0"/>
                  </a:moveTo>
                  <a:cubicBezTo>
                    <a:pt x="95" y="0"/>
                    <a:pt x="47" y="24"/>
                    <a:pt x="11" y="24"/>
                  </a:cubicBezTo>
                  <a:cubicBezTo>
                    <a:pt x="23" y="128"/>
                    <a:pt x="1" y="322"/>
                    <a:pt x="87" y="322"/>
                  </a:cubicBezTo>
                  <a:cubicBezTo>
                    <a:pt x="89" y="322"/>
                    <a:pt x="92" y="322"/>
                    <a:pt x="95" y="322"/>
                  </a:cubicBezTo>
                  <a:cubicBezTo>
                    <a:pt x="202" y="298"/>
                    <a:pt x="214" y="12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206348" y="2924380"/>
              <a:ext cx="14991" cy="12719"/>
            </a:xfrm>
            <a:custGeom>
              <a:avLst/>
              <a:gdLst/>
              <a:ahLst/>
              <a:cxnLst/>
              <a:rect l="l" t="t" r="r" b="b"/>
              <a:pathLst>
                <a:path w="475" h="403" extrusionOk="0">
                  <a:moveTo>
                    <a:pt x="249" y="0"/>
                  </a:moveTo>
                  <a:cubicBezTo>
                    <a:pt x="222" y="0"/>
                    <a:pt x="191" y="3"/>
                    <a:pt x="156" y="9"/>
                  </a:cubicBezTo>
                  <a:cubicBezTo>
                    <a:pt x="120" y="33"/>
                    <a:pt x="1" y="81"/>
                    <a:pt x="1" y="105"/>
                  </a:cubicBezTo>
                  <a:cubicBezTo>
                    <a:pt x="25" y="355"/>
                    <a:pt x="215" y="355"/>
                    <a:pt x="382" y="402"/>
                  </a:cubicBezTo>
                  <a:cubicBezTo>
                    <a:pt x="414" y="211"/>
                    <a:pt x="474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0794" y="3028367"/>
              <a:ext cx="11298" cy="10194"/>
            </a:xfrm>
            <a:custGeom>
              <a:avLst/>
              <a:gdLst/>
              <a:ahLst/>
              <a:cxnLst/>
              <a:rect l="l" t="t" r="r" b="b"/>
              <a:pathLst>
                <a:path w="358" h="323" extrusionOk="0">
                  <a:moveTo>
                    <a:pt x="1" y="0"/>
                  </a:moveTo>
                  <a:cubicBezTo>
                    <a:pt x="70" y="161"/>
                    <a:pt x="139" y="323"/>
                    <a:pt x="337" y="323"/>
                  </a:cubicBezTo>
                  <a:cubicBezTo>
                    <a:pt x="344" y="323"/>
                    <a:pt x="351" y="322"/>
                    <a:pt x="358" y="322"/>
                  </a:cubicBezTo>
                  <a:cubicBezTo>
                    <a:pt x="191" y="108"/>
                    <a:pt x="191" y="10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38391" y="3080219"/>
              <a:ext cx="11330" cy="11298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49" y="1"/>
                  </a:moveTo>
                  <a:cubicBezTo>
                    <a:pt x="37" y="1"/>
                    <a:pt x="37" y="12"/>
                    <a:pt x="25" y="24"/>
                  </a:cubicBezTo>
                  <a:cubicBezTo>
                    <a:pt x="1" y="60"/>
                    <a:pt x="1" y="84"/>
                    <a:pt x="37" y="120"/>
                  </a:cubicBezTo>
                  <a:cubicBezTo>
                    <a:pt x="144" y="203"/>
                    <a:pt x="263" y="286"/>
                    <a:pt x="358" y="358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21507" y="3067816"/>
              <a:ext cx="18431" cy="29540"/>
            </a:xfrm>
            <a:custGeom>
              <a:avLst/>
              <a:gdLst/>
              <a:ahLst/>
              <a:cxnLst/>
              <a:rect l="l" t="t" r="r" b="b"/>
              <a:pathLst>
                <a:path w="584" h="936" extrusionOk="0">
                  <a:moveTo>
                    <a:pt x="226" y="1"/>
                  </a:moveTo>
                  <a:lnTo>
                    <a:pt x="226" y="1"/>
                  </a:lnTo>
                  <a:cubicBezTo>
                    <a:pt x="238" y="227"/>
                    <a:pt x="179" y="441"/>
                    <a:pt x="0" y="572"/>
                  </a:cubicBezTo>
                  <a:cubicBezTo>
                    <a:pt x="36" y="691"/>
                    <a:pt x="12" y="870"/>
                    <a:pt x="72" y="917"/>
                  </a:cubicBezTo>
                  <a:cubicBezTo>
                    <a:pt x="92" y="930"/>
                    <a:pt x="113" y="936"/>
                    <a:pt x="134" y="936"/>
                  </a:cubicBezTo>
                  <a:cubicBezTo>
                    <a:pt x="211" y="936"/>
                    <a:pt x="289" y="859"/>
                    <a:pt x="345" y="775"/>
                  </a:cubicBezTo>
                  <a:cubicBezTo>
                    <a:pt x="417" y="691"/>
                    <a:pt x="488" y="620"/>
                    <a:pt x="572" y="524"/>
                  </a:cubicBezTo>
                  <a:cubicBezTo>
                    <a:pt x="572" y="477"/>
                    <a:pt x="584" y="441"/>
                    <a:pt x="584" y="394"/>
                  </a:cubicBezTo>
                  <a:cubicBezTo>
                    <a:pt x="476" y="263"/>
                    <a:pt x="357" y="143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84625" y="2992674"/>
              <a:ext cx="7543" cy="6407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8" y="0"/>
                  </a:moveTo>
                  <a:cubicBezTo>
                    <a:pt x="72" y="0"/>
                    <a:pt x="24" y="60"/>
                    <a:pt x="0" y="96"/>
                  </a:cubicBezTo>
                  <a:cubicBezTo>
                    <a:pt x="24" y="119"/>
                    <a:pt x="60" y="179"/>
                    <a:pt x="108" y="203"/>
                  </a:cubicBezTo>
                  <a:cubicBezTo>
                    <a:pt x="131" y="203"/>
                    <a:pt x="179" y="155"/>
                    <a:pt x="238" y="108"/>
                  </a:cubicBezTo>
                  <a:cubicBezTo>
                    <a:pt x="179" y="60"/>
                    <a:pt x="131" y="24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71465" y="3016596"/>
              <a:ext cx="10194" cy="8048"/>
            </a:xfrm>
            <a:custGeom>
              <a:avLst/>
              <a:gdLst/>
              <a:ahLst/>
              <a:cxnLst/>
              <a:rect l="l" t="t" r="r" b="b"/>
              <a:pathLst>
                <a:path w="323" h="255" extrusionOk="0">
                  <a:moveTo>
                    <a:pt x="240" y="1"/>
                  </a:moveTo>
                  <a:cubicBezTo>
                    <a:pt x="114" y="1"/>
                    <a:pt x="1" y="38"/>
                    <a:pt x="1" y="254"/>
                  </a:cubicBezTo>
                  <a:cubicBezTo>
                    <a:pt x="167" y="254"/>
                    <a:pt x="263" y="171"/>
                    <a:pt x="322" y="4"/>
                  </a:cubicBezTo>
                  <a:cubicBezTo>
                    <a:pt x="295" y="2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4"/>
          <p:cNvGrpSpPr/>
          <p:nvPr/>
        </p:nvGrpSpPr>
        <p:grpSpPr>
          <a:xfrm>
            <a:off x="1189129" y="43806"/>
            <a:ext cx="329628" cy="338141"/>
            <a:chOff x="173306" y="1957441"/>
            <a:chExt cx="321306" cy="329604"/>
          </a:xfrm>
        </p:grpSpPr>
        <p:sp>
          <p:nvSpPr>
            <p:cNvPr id="989" name="Google Shape;989;p4"/>
            <p:cNvSpPr/>
            <p:nvPr/>
          </p:nvSpPr>
          <p:spPr>
            <a:xfrm>
              <a:off x="251825" y="1977292"/>
              <a:ext cx="87200" cy="79784"/>
            </a:xfrm>
            <a:custGeom>
              <a:avLst/>
              <a:gdLst/>
              <a:ahLst/>
              <a:cxnLst/>
              <a:rect l="l" t="t" r="r" b="b"/>
              <a:pathLst>
                <a:path w="2763" h="2528" extrusionOk="0">
                  <a:moveTo>
                    <a:pt x="2589" y="0"/>
                  </a:moveTo>
                  <a:cubicBezTo>
                    <a:pt x="2514" y="0"/>
                    <a:pt x="2445" y="34"/>
                    <a:pt x="2394" y="111"/>
                  </a:cubicBezTo>
                  <a:lnTo>
                    <a:pt x="1596" y="599"/>
                  </a:lnTo>
                  <a:cubicBezTo>
                    <a:pt x="1453" y="706"/>
                    <a:pt x="1298" y="730"/>
                    <a:pt x="1203" y="837"/>
                  </a:cubicBezTo>
                  <a:lnTo>
                    <a:pt x="953" y="1087"/>
                  </a:lnTo>
                  <a:cubicBezTo>
                    <a:pt x="739" y="1159"/>
                    <a:pt x="560" y="1302"/>
                    <a:pt x="417" y="1480"/>
                  </a:cubicBezTo>
                  <a:lnTo>
                    <a:pt x="298" y="1599"/>
                  </a:lnTo>
                  <a:cubicBezTo>
                    <a:pt x="179" y="1718"/>
                    <a:pt x="1" y="1790"/>
                    <a:pt x="24" y="2028"/>
                  </a:cubicBezTo>
                  <a:cubicBezTo>
                    <a:pt x="108" y="2230"/>
                    <a:pt x="263" y="2230"/>
                    <a:pt x="429" y="2266"/>
                  </a:cubicBezTo>
                  <a:cubicBezTo>
                    <a:pt x="620" y="2266"/>
                    <a:pt x="786" y="2409"/>
                    <a:pt x="965" y="2504"/>
                  </a:cubicBezTo>
                  <a:cubicBezTo>
                    <a:pt x="1025" y="2516"/>
                    <a:pt x="1072" y="2528"/>
                    <a:pt x="1120" y="2528"/>
                  </a:cubicBezTo>
                  <a:cubicBezTo>
                    <a:pt x="1156" y="2516"/>
                    <a:pt x="1203" y="2504"/>
                    <a:pt x="1227" y="2456"/>
                  </a:cubicBezTo>
                  <a:cubicBezTo>
                    <a:pt x="1275" y="2397"/>
                    <a:pt x="1310" y="2337"/>
                    <a:pt x="1334" y="2266"/>
                  </a:cubicBezTo>
                  <a:cubicBezTo>
                    <a:pt x="1382" y="2171"/>
                    <a:pt x="1453" y="2135"/>
                    <a:pt x="1525" y="2075"/>
                  </a:cubicBezTo>
                  <a:cubicBezTo>
                    <a:pt x="1560" y="2040"/>
                    <a:pt x="1608" y="2016"/>
                    <a:pt x="1632" y="1980"/>
                  </a:cubicBezTo>
                  <a:cubicBezTo>
                    <a:pt x="1734" y="1853"/>
                    <a:pt x="1860" y="1834"/>
                    <a:pt x="1989" y="1834"/>
                  </a:cubicBezTo>
                  <a:cubicBezTo>
                    <a:pt x="2041" y="1834"/>
                    <a:pt x="2093" y="1837"/>
                    <a:pt x="2144" y="1837"/>
                  </a:cubicBezTo>
                  <a:cubicBezTo>
                    <a:pt x="2310" y="1802"/>
                    <a:pt x="2394" y="1659"/>
                    <a:pt x="2465" y="1492"/>
                  </a:cubicBezTo>
                  <a:cubicBezTo>
                    <a:pt x="2501" y="1397"/>
                    <a:pt x="2513" y="1313"/>
                    <a:pt x="2513" y="1218"/>
                  </a:cubicBezTo>
                  <a:cubicBezTo>
                    <a:pt x="2608" y="1040"/>
                    <a:pt x="2215" y="778"/>
                    <a:pt x="2584" y="659"/>
                  </a:cubicBezTo>
                  <a:cubicBezTo>
                    <a:pt x="2680" y="492"/>
                    <a:pt x="2739" y="313"/>
                    <a:pt x="2763" y="135"/>
                  </a:cubicBezTo>
                  <a:cubicBezTo>
                    <a:pt x="2751" y="87"/>
                    <a:pt x="2727" y="39"/>
                    <a:pt x="2680" y="16"/>
                  </a:cubicBezTo>
                  <a:cubicBezTo>
                    <a:pt x="2649" y="6"/>
                    <a:pt x="2619" y="0"/>
                    <a:pt x="2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351394" y="2154654"/>
              <a:ext cx="79310" cy="74955"/>
            </a:xfrm>
            <a:custGeom>
              <a:avLst/>
              <a:gdLst/>
              <a:ahLst/>
              <a:cxnLst/>
              <a:rect l="l" t="t" r="r" b="b"/>
              <a:pathLst>
                <a:path w="2513" h="2375" extrusionOk="0">
                  <a:moveTo>
                    <a:pt x="687" y="1"/>
                  </a:moveTo>
                  <a:cubicBezTo>
                    <a:pt x="631" y="1"/>
                    <a:pt x="570" y="35"/>
                    <a:pt x="501" y="123"/>
                  </a:cubicBezTo>
                  <a:cubicBezTo>
                    <a:pt x="298" y="396"/>
                    <a:pt x="418" y="635"/>
                    <a:pt x="632" y="813"/>
                  </a:cubicBezTo>
                  <a:cubicBezTo>
                    <a:pt x="763" y="920"/>
                    <a:pt x="918" y="873"/>
                    <a:pt x="989" y="956"/>
                  </a:cubicBezTo>
                  <a:cubicBezTo>
                    <a:pt x="944" y="940"/>
                    <a:pt x="902" y="933"/>
                    <a:pt x="865" y="933"/>
                  </a:cubicBezTo>
                  <a:cubicBezTo>
                    <a:pt x="674" y="933"/>
                    <a:pt x="582" y="1120"/>
                    <a:pt x="632" y="1349"/>
                  </a:cubicBezTo>
                  <a:cubicBezTo>
                    <a:pt x="681" y="1532"/>
                    <a:pt x="642" y="1565"/>
                    <a:pt x="583" y="1565"/>
                  </a:cubicBezTo>
                  <a:cubicBezTo>
                    <a:pt x="550" y="1565"/>
                    <a:pt x="509" y="1554"/>
                    <a:pt x="475" y="1554"/>
                  </a:cubicBezTo>
                  <a:cubicBezTo>
                    <a:pt x="452" y="1554"/>
                    <a:pt x="432" y="1559"/>
                    <a:pt x="418" y="1575"/>
                  </a:cubicBezTo>
                  <a:cubicBezTo>
                    <a:pt x="298" y="1599"/>
                    <a:pt x="203" y="1658"/>
                    <a:pt x="144" y="1778"/>
                  </a:cubicBezTo>
                  <a:cubicBezTo>
                    <a:pt x="84" y="1956"/>
                    <a:pt x="1" y="2135"/>
                    <a:pt x="132" y="2325"/>
                  </a:cubicBezTo>
                  <a:cubicBezTo>
                    <a:pt x="180" y="2361"/>
                    <a:pt x="226" y="2375"/>
                    <a:pt x="270" y="2375"/>
                  </a:cubicBezTo>
                  <a:cubicBezTo>
                    <a:pt x="344" y="2375"/>
                    <a:pt x="414" y="2334"/>
                    <a:pt x="489" y="2289"/>
                  </a:cubicBezTo>
                  <a:cubicBezTo>
                    <a:pt x="1025" y="1885"/>
                    <a:pt x="1620" y="1611"/>
                    <a:pt x="2108" y="1123"/>
                  </a:cubicBezTo>
                  <a:cubicBezTo>
                    <a:pt x="2168" y="1051"/>
                    <a:pt x="2251" y="980"/>
                    <a:pt x="2311" y="896"/>
                  </a:cubicBezTo>
                  <a:cubicBezTo>
                    <a:pt x="2453" y="837"/>
                    <a:pt x="2513" y="718"/>
                    <a:pt x="2477" y="575"/>
                  </a:cubicBezTo>
                  <a:cubicBezTo>
                    <a:pt x="2215" y="301"/>
                    <a:pt x="1822" y="361"/>
                    <a:pt x="1561" y="111"/>
                  </a:cubicBezTo>
                  <a:cubicBezTo>
                    <a:pt x="1382" y="146"/>
                    <a:pt x="1275" y="277"/>
                    <a:pt x="1215" y="468"/>
                  </a:cubicBezTo>
                  <a:cubicBezTo>
                    <a:pt x="1251" y="515"/>
                    <a:pt x="1251" y="563"/>
                    <a:pt x="1215" y="587"/>
                  </a:cubicBezTo>
                  <a:cubicBezTo>
                    <a:pt x="1227" y="539"/>
                    <a:pt x="1215" y="504"/>
                    <a:pt x="1191" y="480"/>
                  </a:cubicBezTo>
                  <a:cubicBezTo>
                    <a:pt x="1132" y="408"/>
                    <a:pt x="1049" y="337"/>
                    <a:pt x="989" y="265"/>
                  </a:cubicBezTo>
                  <a:cubicBezTo>
                    <a:pt x="900" y="152"/>
                    <a:pt x="806" y="1"/>
                    <a:pt x="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173306" y="2114164"/>
              <a:ext cx="68043" cy="74071"/>
            </a:xfrm>
            <a:custGeom>
              <a:avLst/>
              <a:gdLst/>
              <a:ahLst/>
              <a:cxnLst/>
              <a:rect l="l" t="t" r="r" b="b"/>
              <a:pathLst>
                <a:path w="2156" h="2347" extrusionOk="0">
                  <a:moveTo>
                    <a:pt x="1727" y="1"/>
                  </a:moveTo>
                  <a:cubicBezTo>
                    <a:pt x="1441" y="108"/>
                    <a:pt x="1167" y="239"/>
                    <a:pt x="905" y="429"/>
                  </a:cubicBezTo>
                  <a:cubicBezTo>
                    <a:pt x="643" y="798"/>
                    <a:pt x="298" y="1132"/>
                    <a:pt x="107" y="1560"/>
                  </a:cubicBezTo>
                  <a:cubicBezTo>
                    <a:pt x="0" y="1679"/>
                    <a:pt x="72" y="1787"/>
                    <a:pt x="107" y="1882"/>
                  </a:cubicBezTo>
                  <a:cubicBezTo>
                    <a:pt x="198" y="1981"/>
                    <a:pt x="278" y="2126"/>
                    <a:pt x="397" y="2126"/>
                  </a:cubicBezTo>
                  <a:cubicBezTo>
                    <a:pt x="450" y="2126"/>
                    <a:pt x="511" y="2098"/>
                    <a:pt x="584" y="2025"/>
                  </a:cubicBezTo>
                  <a:cubicBezTo>
                    <a:pt x="587" y="2021"/>
                    <a:pt x="590" y="2020"/>
                    <a:pt x="594" y="2020"/>
                  </a:cubicBezTo>
                  <a:cubicBezTo>
                    <a:pt x="643" y="2020"/>
                    <a:pt x="726" y="2302"/>
                    <a:pt x="881" y="2346"/>
                  </a:cubicBezTo>
                  <a:cubicBezTo>
                    <a:pt x="1381" y="2179"/>
                    <a:pt x="1179" y="1560"/>
                    <a:pt x="1441" y="1227"/>
                  </a:cubicBezTo>
                  <a:cubicBezTo>
                    <a:pt x="1417" y="1048"/>
                    <a:pt x="1191" y="810"/>
                    <a:pt x="1548" y="739"/>
                  </a:cubicBezTo>
                  <a:cubicBezTo>
                    <a:pt x="1762" y="667"/>
                    <a:pt x="2084" y="798"/>
                    <a:pt x="2131" y="417"/>
                  </a:cubicBezTo>
                  <a:cubicBezTo>
                    <a:pt x="2155" y="143"/>
                    <a:pt x="1953" y="36"/>
                    <a:pt x="1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419782" y="2062849"/>
              <a:ext cx="71420" cy="83666"/>
            </a:xfrm>
            <a:custGeom>
              <a:avLst/>
              <a:gdLst/>
              <a:ahLst/>
              <a:cxnLst/>
              <a:rect l="l" t="t" r="r" b="b"/>
              <a:pathLst>
                <a:path w="2263" h="2651" extrusionOk="0">
                  <a:moveTo>
                    <a:pt x="1462" y="1"/>
                  </a:moveTo>
                  <a:cubicBezTo>
                    <a:pt x="1268" y="1"/>
                    <a:pt x="1150" y="184"/>
                    <a:pt x="1048" y="376"/>
                  </a:cubicBezTo>
                  <a:cubicBezTo>
                    <a:pt x="953" y="531"/>
                    <a:pt x="953" y="698"/>
                    <a:pt x="1191" y="698"/>
                  </a:cubicBezTo>
                  <a:cubicBezTo>
                    <a:pt x="1234" y="690"/>
                    <a:pt x="1269" y="687"/>
                    <a:pt x="1298" y="687"/>
                  </a:cubicBezTo>
                  <a:cubicBezTo>
                    <a:pt x="1498" y="687"/>
                    <a:pt x="1410" y="852"/>
                    <a:pt x="1358" y="1007"/>
                  </a:cubicBezTo>
                  <a:cubicBezTo>
                    <a:pt x="1310" y="1150"/>
                    <a:pt x="1346" y="1281"/>
                    <a:pt x="1334" y="1400"/>
                  </a:cubicBezTo>
                  <a:cubicBezTo>
                    <a:pt x="1239" y="1579"/>
                    <a:pt x="1001" y="1508"/>
                    <a:pt x="941" y="1722"/>
                  </a:cubicBezTo>
                  <a:cubicBezTo>
                    <a:pt x="901" y="1802"/>
                    <a:pt x="870" y="1873"/>
                    <a:pt x="791" y="1873"/>
                  </a:cubicBezTo>
                  <a:cubicBezTo>
                    <a:pt x="775" y="1873"/>
                    <a:pt x="758" y="1871"/>
                    <a:pt x="739" y="1865"/>
                  </a:cubicBezTo>
                  <a:cubicBezTo>
                    <a:pt x="623" y="1784"/>
                    <a:pt x="500" y="1764"/>
                    <a:pt x="371" y="1764"/>
                  </a:cubicBezTo>
                  <a:cubicBezTo>
                    <a:pt x="327" y="1764"/>
                    <a:pt x="283" y="1767"/>
                    <a:pt x="239" y="1769"/>
                  </a:cubicBezTo>
                  <a:cubicBezTo>
                    <a:pt x="120" y="1817"/>
                    <a:pt x="25" y="1900"/>
                    <a:pt x="1" y="2067"/>
                  </a:cubicBezTo>
                  <a:cubicBezTo>
                    <a:pt x="263" y="2496"/>
                    <a:pt x="751" y="2365"/>
                    <a:pt x="1060" y="2651"/>
                  </a:cubicBezTo>
                  <a:cubicBezTo>
                    <a:pt x="1108" y="2651"/>
                    <a:pt x="1156" y="2615"/>
                    <a:pt x="1191" y="2591"/>
                  </a:cubicBezTo>
                  <a:cubicBezTo>
                    <a:pt x="1245" y="2484"/>
                    <a:pt x="1241" y="2298"/>
                    <a:pt x="1379" y="2298"/>
                  </a:cubicBezTo>
                  <a:cubicBezTo>
                    <a:pt x="1394" y="2298"/>
                    <a:pt x="1411" y="2301"/>
                    <a:pt x="1429" y="2305"/>
                  </a:cubicBezTo>
                  <a:cubicBezTo>
                    <a:pt x="1513" y="2293"/>
                    <a:pt x="1572" y="2246"/>
                    <a:pt x="1632" y="2186"/>
                  </a:cubicBezTo>
                  <a:cubicBezTo>
                    <a:pt x="1727" y="2020"/>
                    <a:pt x="1715" y="1769"/>
                    <a:pt x="1906" y="1662"/>
                  </a:cubicBezTo>
                  <a:cubicBezTo>
                    <a:pt x="2072" y="1531"/>
                    <a:pt x="2013" y="1246"/>
                    <a:pt x="2180" y="1115"/>
                  </a:cubicBezTo>
                  <a:cubicBezTo>
                    <a:pt x="2168" y="1091"/>
                    <a:pt x="2168" y="1055"/>
                    <a:pt x="2191" y="1043"/>
                  </a:cubicBezTo>
                  <a:cubicBezTo>
                    <a:pt x="2263" y="817"/>
                    <a:pt x="2251" y="567"/>
                    <a:pt x="2203" y="341"/>
                  </a:cubicBezTo>
                  <a:cubicBezTo>
                    <a:pt x="2049" y="115"/>
                    <a:pt x="1787" y="79"/>
                    <a:pt x="1572" y="19"/>
                  </a:cubicBezTo>
                  <a:cubicBezTo>
                    <a:pt x="1533" y="7"/>
                    <a:pt x="1496" y="1"/>
                    <a:pt x="14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201867" y="2038548"/>
              <a:ext cx="73282" cy="89567"/>
            </a:xfrm>
            <a:custGeom>
              <a:avLst/>
              <a:gdLst/>
              <a:ahLst/>
              <a:cxnLst/>
              <a:rect l="l" t="t" r="r" b="b"/>
              <a:pathLst>
                <a:path w="2322" h="2838" extrusionOk="0">
                  <a:moveTo>
                    <a:pt x="1523" y="0"/>
                  </a:moveTo>
                  <a:cubicBezTo>
                    <a:pt x="1488" y="0"/>
                    <a:pt x="1453" y="15"/>
                    <a:pt x="1417" y="39"/>
                  </a:cubicBezTo>
                  <a:cubicBezTo>
                    <a:pt x="1369" y="87"/>
                    <a:pt x="1322" y="146"/>
                    <a:pt x="1286" y="194"/>
                  </a:cubicBezTo>
                  <a:cubicBezTo>
                    <a:pt x="1274" y="230"/>
                    <a:pt x="1250" y="289"/>
                    <a:pt x="1274" y="349"/>
                  </a:cubicBezTo>
                  <a:cubicBezTo>
                    <a:pt x="1512" y="825"/>
                    <a:pt x="1036" y="694"/>
                    <a:pt x="929" y="873"/>
                  </a:cubicBezTo>
                  <a:cubicBezTo>
                    <a:pt x="822" y="968"/>
                    <a:pt x="726" y="1063"/>
                    <a:pt x="691" y="1218"/>
                  </a:cubicBezTo>
                  <a:cubicBezTo>
                    <a:pt x="619" y="1456"/>
                    <a:pt x="798" y="1706"/>
                    <a:pt x="643" y="1944"/>
                  </a:cubicBezTo>
                  <a:cubicBezTo>
                    <a:pt x="512" y="2099"/>
                    <a:pt x="405" y="2278"/>
                    <a:pt x="298" y="2456"/>
                  </a:cubicBezTo>
                  <a:cubicBezTo>
                    <a:pt x="214" y="2587"/>
                    <a:pt x="107" y="2706"/>
                    <a:pt x="0" y="2837"/>
                  </a:cubicBezTo>
                  <a:cubicBezTo>
                    <a:pt x="322" y="2778"/>
                    <a:pt x="631" y="2730"/>
                    <a:pt x="869" y="2456"/>
                  </a:cubicBezTo>
                  <a:cubicBezTo>
                    <a:pt x="892" y="2463"/>
                    <a:pt x="912" y="2466"/>
                    <a:pt x="930" y="2466"/>
                  </a:cubicBezTo>
                  <a:cubicBezTo>
                    <a:pt x="1062" y="2466"/>
                    <a:pt x="1072" y="2290"/>
                    <a:pt x="1072" y="2206"/>
                  </a:cubicBezTo>
                  <a:cubicBezTo>
                    <a:pt x="1167" y="1682"/>
                    <a:pt x="1524" y="1349"/>
                    <a:pt x="1834" y="992"/>
                  </a:cubicBezTo>
                  <a:cubicBezTo>
                    <a:pt x="1869" y="646"/>
                    <a:pt x="2262" y="849"/>
                    <a:pt x="2322" y="563"/>
                  </a:cubicBezTo>
                  <a:cubicBezTo>
                    <a:pt x="2322" y="349"/>
                    <a:pt x="2143" y="325"/>
                    <a:pt x="2060" y="194"/>
                  </a:cubicBezTo>
                  <a:cubicBezTo>
                    <a:pt x="2036" y="190"/>
                    <a:pt x="2011" y="189"/>
                    <a:pt x="1986" y="189"/>
                  </a:cubicBezTo>
                  <a:cubicBezTo>
                    <a:pt x="1949" y="189"/>
                    <a:pt x="1911" y="192"/>
                    <a:pt x="1874" y="192"/>
                  </a:cubicBezTo>
                  <a:cubicBezTo>
                    <a:pt x="1777" y="192"/>
                    <a:pt x="1685" y="175"/>
                    <a:pt x="1619" y="51"/>
                  </a:cubicBezTo>
                  <a:cubicBezTo>
                    <a:pt x="1590" y="15"/>
                    <a:pt x="1557" y="0"/>
                    <a:pt x="1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220645" y="2235540"/>
              <a:ext cx="66907" cy="37335"/>
            </a:xfrm>
            <a:custGeom>
              <a:avLst/>
              <a:gdLst/>
              <a:ahLst/>
              <a:cxnLst/>
              <a:rect l="l" t="t" r="r" b="b"/>
              <a:pathLst>
                <a:path w="2120" h="1183" extrusionOk="0">
                  <a:moveTo>
                    <a:pt x="274" y="0"/>
                  </a:moveTo>
                  <a:cubicBezTo>
                    <a:pt x="167" y="84"/>
                    <a:pt x="48" y="143"/>
                    <a:pt x="48" y="322"/>
                  </a:cubicBezTo>
                  <a:cubicBezTo>
                    <a:pt x="0" y="560"/>
                    <a:pt x="84" y="774"/>
                    <a:pt x="179" y="977"/>
                  </a:cubicBezTo>
                  <a:cubicBezTo>
                    <a:pt x="397" y="1114"/>
                    <a:pt x="619" y="1182"/>
                    <a:pt x="840" y="1182"/>
                  </a:cubicBezTo>
                  <a:cubicBezTo>
                    <a:pt x="1041" y="1182"/>
                    <a:pt x="1243" y="1126"/>
                    <a:pt x="1441" y="1012"/>
                  </a:cubicBezTo>
                  <a:cubicBezTo>
                    <a:pt x="2120" y="810"/>
                    <a:pt x="2120" y="810"/>
                    <a:pt x="1953" y="286"/>
                  </a:cubicBezTo>
                  <a:cubicBezTo>
                    <a:pt x="1905" y="274"/>
                    <a:pt x="1870" y="238"/>
                    <a:pt x="1810" y="238"/>
                  </a:cubicBezTo>
                  <a:cubicBezTo>
                    <a:pt x="1792" y="237"/>
                    <a:pt x="1774" y="236"/>
                    <a:pt x="1756" y="236"/>
                  </a:cubicBezTo>
                  <a:cubicBezTo>
                    <a:pt x="1506" y="236"/>
                    <a:pt x="1303" y="377"/>
                    <a:pt x="1193" y="504"/>
                  </a:cubicBezTo>
                  <a:lnTo>
                    <a:pt x="1193" y="504"/>
                  </a:lnTo>
                  <a:cubicBezTo>
                    <a:pt x="1246" y="422"/>
                    <a:pt x="1257" y="279"/>
                    <a:pt x="1060" y="155"/>
                  </a:cubicBezTo>
                  <a:cubicBezTo>
                    <a:pt x="1029" y="158"/>
                    <a:pt x="998" y="159"/>
                    <a:pt x="968" y="159"/>
                  </a:cubicBezTo>
                  <a:cubicBezTo>
                    <a:pt x="734" y="159"/>
                    <a:pt x="495" y="84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84951" y="2204328"/>
              <a:ext cx="44752" cy="41754"/>
            </a:xfrm>
            <a:custGeom>
              <a:avLst/>
              <a:gdLst/>
              <a:ahLst/>
              <a:cxnLst/>
              <a:rect l="l" t="t" r="r" b="b"/>
              <a:pathLst>
                <a:path w="1418" h="1323" extrusionOk="0">
                  <a:moveTo>
                    <a:pt x="632" y="1"/>
                  </a:moveTo>
                  <a:cubicBezTo>
                    <a:pt x="596" y="1"/>
                    <a:pt x="560" y="7"/>
                    <a:pt x="524" y="25"/>
                  </a:cubicBezTo>
                  <a:cubicBezTo>
                    <a:pt x="346" y="323"/>
                    <a:pt x="0" y="608"/>
                    <a:pt x="405" y="1001"/>
                  </a:cubicBezTo>
                  <a:cubicBezTo>
                    <a:pt x="631" y="1049"/>
                    <a:pt x="834" y="1168"/>
                    <a:pt x="1060" y="1251"/>
                  </a:cubicBezTo>
                  <a:cubicBezTo>
                    <a:pt x="1108" y="1263"/>
                    <a:pt x="1131" y="1287"/>
                    <a:pt x="1179" y="1323"/>
                  </a:cubicBezTo>
                  <a:cubicBezTo>
                    <a:pt x="1250" y="1251"/>
                    <a:pt x="1334" y="1192"/>
                    <a:pt x="1405" y="1108"/>
                  </a:cubicBezTo>
                  <a:cubicBezTo>
                    <a:pt x="1417" y="596"/>
                    <a:pt x="1405" y="96"/>
                    <a:pt x="810" y="25"/>
                  </a:cubicBezTo>
                  <a:cubicBezTo>
                    <a:pt x="751" y="17"/>
                    <a:pt x="691" y="1"/>
                    <a:pt x="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6294" y="2261545"/>
              <a:ext cx="52611" cy="25500"/>
            </a:xfrm>
            <a:custGeom>
              <a:avLst/>
              <a:gdLst/>
              <a:ahLst/>
              <a:cxnLst/>
              <a:rect l="l" t="t" r="r" b="b"/>
              <a:pathLst>
                <a:path w="1667" h="808" extrusionOk="0">
                  <a:moveTo>
                    <a:pt x="1322" y="0"/>
                  </a:moveTo>
                  <a:cubicBezTo>
                    <a:pt x="1286" y="0"/>
                    <a:pt x="1244" y="14"/>
                    <a:pt x="1191" y="45"/>
                  </a:cubicBezTo>
                  <a:cubicBezTo>
                    <a:pt x="1022" y="182"/>
                    <a:pt x="843" y="221"/>
                    <a:pt x="660" y="221"/>
                  </a:cubicBezTo>
                  <a:cubicBezTo>
                    <a:pt x="443" y="221"/>
                    <a:pt x="220" y="166"/>
                    <a:pt x="0" y="153"/>
                  </a:cubicBezTo>
                  <a:lnTo>
                    <a:pt x="0" y="153"/>
                  </a:lnTo>
                  <a:cubicBezTo>
                    <a:pt x="34" y="796"/>
                    <a:pt x="424" y="807"/>
                    <a:pt x="815" y="807"/>
                  </a:cubicBezTo>
                  <a:cubicBezTo>
                    <a:pt x="829" y="807"/>
                    <a:pt x="843" y="807"/>
                    <a:pt x="857" y="807"/>
                  </a:cubicBezTo>
                  <a:cubicBezTo>
                    <a:pt x="906" y="745"/>
                    <a:pt x="964" y="731"/>
                    <a:pt x="1023" y="731"/>
                  </a:cubicBezTo>
                  <a:cubicBezTo>
                    <a:pt x="1072" y="731"/>
                    <a:pt x="1122" y="741"/>
                    <a:pt x="1170" y="741"/>
                  </a:cubicBezTo>
                  <a:cubicBezTo>
                    <a:pt x="1220" y="741"/>
                    <a:pt x="1268" y="730"/>
                    <a:pt x="1310" y="688"/>
                  </a:cubicBezTo>
                  <a:cubicBezTo>
                    <a:pt x="1405" y="546"/>
                    <a:pt x="1607" y="700"/>
                    <a:pt x="1667" y="486"/>
                  </a:cubicBezTo>
                  <a:cubicBezTo>
                    <a:pt x="1667" y="426"/>
                    <a:pt x="1643" y="391"/>
                    <a:pt x="1607" y="343"/>
                  </a:cubicBezTo>
                  <a:cubicBezTo>
                    <a:pt x="1490" y="284"/>
                    <a:pt x="1485" y="0"/>
                    <a:pt x="1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173685" y="2172043"/>
              <a:ext cx="37209" cy="35410"/>
            </a:xfrm>
            <a:custGeom>
              <a:avLst/>
              <a:gdLst/>
              <a:ahLst/>
              <a:cxnLst/>
              <a:rect l="l" t="t" r="r" b="b"/>
              <a:pathLst>
                <a:path w="1179" h="1122" extrusionOk="0">
                  <a:moveTo>
                    <a:pt x="179" y="0"/>
                  </a:moveTo>
                  <a:cubicBezTo>
                    <a:pt x="48" y="191"/>
                    <a:pt x="0" y="381"/>
                    <a:pt x="83" y="619"/>
                  </a:cubicBezTo>
                  <a:cubicBezTo>
                    <a:pt x="119" y="738"/>
                    <a:pt x="226" y="750"/>
                    <a:pt x="322" y="762"/>
                  </a:cubicBezTo>
                  <a:cubicBezTo>
                    <a:pt x="386" y="814"/>
                    <a:pt x="454" y="825"/>
                    <a:pt x="522" y="825"/>
                  </a:cubicBezTo>
                  <a:cubicBezTo>
                    <a:pt x="574" y="825"/>
                    <a:pt x="626" y="818"/>
                    <a:pt x="677" y="818"/>
                  </a:cubicBezTo>
                  <a:cubicBezTo>
                    <a:pt x="744" y="818"/>
                    <a:pt x="809" y="830"/>
                    <a:pt x="869" y="881"/>
                  </a:cubicBezTo>
                  <a:cubicBezTo>
                    <a:pt x="869" y="929"/>
                    <a:pt x="881" y="988"/>
                    <a:pt x="881" y="1048"/>
                  </a:cubicBezTo>
                  <a:cubicBezTo>
                    <a:pt x="913" y="1111"/>
                    <a:pt x="961" y="1122"/>
                    <a:pt x="1013" y="1122"/>
                  </a:cubicBezTo>
                  <a:cubicBezTo>
                    <a:pt x="1040" y="1122"/>
                    <a:pt x="1068" y="1119"/>
                    <a:pt x="1096" y="1119"/>
                  </a:cubicBezTo>
                  <a:cubicBezTo>
                    <a:pt x="1131" y="1084"/>
                    <a:pt x="1155" y="1036"/>
                    <a:pt x="1167" y="988"/>
                  </a:cubicBezTo>
                  <a:cubicBezTo>
                    <a:pt x="1179" y="917"/>
                    <a:pt x="1167" y="822"/>
                    <a:pt x="1131" y="750"/>
                  </a:cubicBezTo>
                  <a:cubicBezTo>
                    <a:pt x="1072" y="619"/>
                    <a:pt x="953" y="560"/>
                    <a:pt x="857" y="500"/>
                  </a:cubicBezTo>
                  <a:cubicBezTo>
                    <a:pt x="740" y="410"/>
                    <a:pt x="773" y="46"/>
                    <a:pt x="610" y="46"/>
                  </a:cubicBezTo>
                  <a:cubicBezTo>
                    <a:pt x="557" y="46"/>
                    <a:pt x="485" y="84"/>
                    <a:pt x="381" y="179"/>
                  </a:cubicBezTo>
                  <a:cubicBezTo>
                    <a:pt x="381" y="181"/>
                    <a:pt x="380" y="181"/>
                    <a:pt x="379" y="181"/>
                  </a:cubicBezTo>
                  <a:cubicBezTo>
                    <a:pt x="363" y="181"/>
                    <a:pt x="256" y="55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62313" y="1957441"/>
              <a:ext cx="69905" cy="24270"/>
            </a:xfrm>
            <a:custGeom>
              <a:avLst/>
              <a:gdLst/>
              <a:ahLst/>
              <a:cxnLst/>
              <a:rect l="l" t="t" r="r" b="b"/>
              <a:pathLst>
                <a:path w="2215" h="769" extrusionOk="0">
                  <a:moveTo>
                    <a:pt x="1870" y="0"/>
                  </a:moveTo>
                  <a:cubicBezTo>
                    <a:pt x="1802" y="0"/>
                    <a:pt x="1735" y="24"/>
                    <a:pt x="1667" y="85"/>
                  </a:cubicBezTo>
                  <a:lnTo>
                    <a:pt x="1548" y="85"/>
                  </a:lnTo>
                  <a:cubicBezTo>
                    <a:pt x="1389" y="60"/>
                    <a:pt x="1233" y="34"/>
                    <a:pt x="1077" y="34"/>
                  </a:cubicBezTo>
                  <a:cubicBezTo>
                    <a:pt x="941" y="34"/>
                    <a:pt x="805" y="53"/>
                    <a:pt x="667" y="109"/>
                  </a:cubicBezTo>
                  <a:cubicBezTo>
                    <a:pt x="476" y="323"/>
                    <a:pt x="191" y="156"/>
                    <a:pt x="0" y="347"/>
                  </a:cubicBezTo>
                  <a:cubicBezTo>
                    <a:pt x="95" y="502"/>
                    <a:pt x="214" y="621"/>
                    <a:pt x="310" y="752"/>
                  </a:cubicBezTo>
                  <a:cubicBezTo>
                    <a:pt x="345" y="763"/>
                    <a:pt x="378" y="768"/>
                    <a:pt x="409" y="768"/>
                  </a:cubicBezTo>
                  <a:cubicBezTo>
                    <a:pt x="577" y="768"/>
                    <a:pt x="687" y="620"/>
                    <a:pt x="798" y="490"/>
                  </a:cubicBezTo>
                  <a:cubicBezTo>
                    <a:pt x="857" y="418"/>
                    <a:pt x="953" y="395"/>
                    <a:pt x="1036" y="395"/>
                  </a:cubicBezTo>
                  <a:cubicBezTo>
                    <a:pt x="1112" y="401"/>
                    <a:pt x="1186" y="403"/>
                    <a:pt x="1261" y="403"/>
                  </a:cubicBezTo>
                  <a:cubicBezTo>
                    <a:pt x="1381" y="403"/>
                    <a:pt x="1500" y="398"/>
                    <a:pt x="1621" y="398"/>
                  </a:cubicBezTo>
                  <a:cubicBezTo>
                    <a:pt x="1695" y="398"/>
                    <a:pt x="1770" y="400"/>
                    <a:pt x="1846" y="407"/>
                  </a:cubicBezTo>
                  <a:cubicBezTo>
                    <a:pt x="1977" y="335"/>
                    <a:pt x="2215" y="347"/>
                    <a:pt x="2060" y="49"/>
                  </a:cubicBezTo>
                  <a:cubicBezTo>
                    <a:pt x="1997" y="21"/>
                    <a:pt x="1933" y="0"/>
                    <a:pt x="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423475" y="1959303"/>
              <a:ext cx="44436" cy="33769"/>
            </a:xfrm>
            <a:custGeom>
              <a:avLst/>
              <a:gdLst/>
              <a:ahLst/>
              <a:cxnLst/>
              <a:rect l="l" t="t" r="r" b="b"/>
              <a:pathLst>
                <a:path w="1408" h="1070" extrusionOk="0">
                  <a:moveTo>
                    <a:pt x="338" y="1"/>
                  </a:moveTo>
                  <a:cubicBezTo>
                    <a:pt x="318" y="1"/>
                    <a:pt x="299" y="9"/>
                    <a:pt x="277" y="26"/>
                  </a:cubicBezTo>
                  <a:cubicBezTo>
                    <a:pt x="234" y="261"/>
                    <a:pt x="0" y="600"/>
                    <a:pt x="371" y="600"/>
                  </a:cubicBezTo>
                  <a:cubicBezTo>
                    <a:pt x="414" y="600"/>
                    <a:pt x="466" y="596"/>
                    <a:pt x="527" y="586"/>
                  </a:cubicBezTo>
                  <a:cubicBezTo>
                    <a:pt x="540" y="583"/>
                    <a:pt x="553" y="582"/>
                    <a:pt x="566" y="582"/>
                  </a:cubicBezTo>
                  <a:cubicBezTo>
                    <a:pt x="722" y="582"/>
                    <a:pt x="822" y="772"/>
                    <a:pt x="943" y="871"/>
                  </a:cubicBezTo>
                  <a:cubicBezTo>
                    <a:pt x="1029" y="931"/>
                    <a:pt x="1102" y="1070"/>
                    <a:pt x="1206" y="1070"/>
                  </a:cubicBezTo>
                  <a:cubicBezTo>
                    <a:pt x="1248" y="1070"/>
                    <a:pt x="1294" y="1048"/>
                    <a:pt x="1348" y="990"/>
                  </a:cubicBezTo>
                  <a:cubicBezTo>
                    <a:pt x="1408" y="621"/>
                    <a:pt x="1277" y="395"/>
                    <a:pt x="955" y="288"/>
                  </a:cubicBezTo>
                  <a:cubicBezTo>
                    <a:pt x="777" y="205"/>
                    <a:pt x="586" y="121"/>
                    <a:pt x="408" y="38"/>
                  </a:cubicBezTo>
                  <a:cubicBezTo>
                    <a:pt x="382" y="12"/>
                    <a:pt x="360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223990" y="2047669"/>
              <a:ext cx="28246" cy="21682"/>
            </a:xfrm>
            <a:custGeom>
              <a:avLst/>
              <a:gdLst/>
              <a:ahLst/>
              <a:cxnLst/>
              <a:rect l="l" t="t" r="r" b="b"/>
              <a:pathLst>
                <a:path w="895" h="687" extrusionOk="0">
                  <a:moveTo>
                    <a:pt x="585" y="0"/>
                  </a:moveTo>
                  <a:cubicBezTo>
                    <a:pt x="427" y="45"/>
                    <a:pt x="355" y="240"/>
                    <a:pt x="206" y="240"/>
                  </a:cubicBezTo>
                  <a:cubicBezTo>
                    <a:pt x="197" y="240"/>
                    <a:pt x="189" y="240"/>
                    <a:pt x="180" y="238"/>
                  </a:cubicBezTo>
                  <a:cubicBezTo>
                    <a:pt x="133" y="298"/>
                    <a:pt x="109" y="345"/>
                    <a:pt x="61" y="393"/>
                  </a:cubicBezTo>
                  <a:cubicBezTo>
                    <a:pt x="0" y="584"/>
                    <a:pt x="22" y="686"/>
                    <a:pt x="130" y="686"/>
                  </a:cubicBezTo>
                  <a:cubicBezTo>
                    <a:pt x="170" y="686"/>
                    <a:pt x="223" y="672"/>
                    <a:pt x="287" y="643"/>
                  </a:cubicBezTo>
                  <a:cubicBezTo>
                    <a:pt x="341" y="577"/>
                    <a:pt x="414" y="565"/>
                    <a:pt x="491" y="565"/>
                  </a:cubicBezTo>
                  <a:cubicBezTo>
                    <a:pt x="534" y="565"/>
                    <a:pt x="577" y="569"/>
                    <a:pt x="619" y="569"/>
                  </a:cubicBezTo>
                  <a:cubicBezTo>
                    <a:pt x="719" y="569"/>
                    <a:pt x="808" y="548"/>
                    <a:pt x="847" y="405"/>
                  </a:cubicBezTo>
                  <a:cubicBezTo>
                    <a:pt x="895" y="215"/>
                    <a:pt x="704" y="119"/>
                    <a:pt x="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341642" y="1971958"/>
              <a:ext cx="25185" cy="22723"/>
            </a:xfrm>
            <a:custGeom>
              <a:avLst/>
              <a:gdLst/>
              <a:ahLst/>
              <a:cxnLst/>
              <a:rect l="l" t="t" r="r" b="b"/>
              <a:pathLst>
                <a:path w="798" h="720" extrusionOk="0">
                  <a:moveTo>
                    <a:pt x="479" y="0"/>
                  </a:moveTo>
                  <a:cubicBezTo>
                    <a:pt x="460" y="0"/>
                    <a:pt x="439" y="2"/>
                    <a:pt x="417" y="6"/>
                  </a:cubicBezTo>
                  <a:cubicBezTo>
                    <a:pt x="322" y="18"/>
                    <a:pt x="238" y="18"/>
                    <a:pt x="143" y="42"/>
                  </a:cubicBezTo>
                  <a:cubicBezTo>
                    <a:pt x="84" y="54"/>
                    <a:pt x="36" y="77"/>
                    <a:pt x="24" y="161"/>
                  </a:cubicBezTo>
                  <a:cubicBezTo>
                    <a:pt x="0" y="256"/>
                    <a:pt x="0" y="351"/>
                    <a:pt x="24" y="458"/>
                  </a:cubicBezTo>
                  <a:cubicBezTo>
                    <a:pt x="150" y="639"/>
                    <a:pt x="271" y="719"/>
                    <a:pt x="389" y="719"/>
                  </a:cubicBezTo>
                  <a:cubicBezTo>
                    <a:pt x="528" y="719"/>
                    <a:pt x="663" y="609"/>
                    <a:pt x="798" y="423"/>
                  </a:cubicBezTo>
                  <a:cubicBezTo>
                    <a:pt x="732" y="237"/>
                    <a:pt x="697" y="0"/>
                    <a:pt x="4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213134" y="2061902"/>
              <a:ext cx="21808" cy="41407"/>
            </a:xfrm>
            <a:custGeom>
              <a:avLst/>
              <a:gdLst/>
              <a:ahLst/>
              <a:cxnLst/>
              <a:rect l="l" t="t" r="r" b="b"/>
              <a:pathLst>
                <a:path w="691" h="1312" extrusionOk="0">
                  <a:moveTo>
                    <a:pt x="292" y="0"/>
                  </a:moveTo>
                  <a:cubicBezTo>
                    <a:pt x="169" y="0"/>
                    <a:pt x="106" y="71"/>
                    <a:pt x="84" y="192"/>
                  </a:cubicBezTo>
                  <a:cubicBezTo>
                    <a:pt x="0" y="383"/>
                    <a:pt x="0" y="597"/>
                    <a:pt x="60" y="799"/>
                  </a:cubicBezTo>
                  <a:cubicBezTo>
                    <a:pt x="84" y="847"/>
                    <a:pt x="96" y="895"/>
                    <a:pt x="119" y="942"/>
                  </a:cubicBezTo>
                  <a:cubicBezTo>
                    <a:pt x="179" y="1014"/>
                    <a:pt x="227" y="1085"/>
                    <a:pt x="238" y="1180"/>
                  </a:cubicBezTo>
                  <a:cubicBezTo>
                    <a:pt x="274" y="1252"/>
                    <a:pt x="322" y="1276"/>
                    <a:pt x="369" y="1311"/>
                  </a:cubicBezTo>
                  <a:cubicBezTo>
                    <a:pt x="691" y="1026"/>
                    <a:pt x="405" y="728"/>
                    <a:pt x="405" y="442"/>
                  </a:cubicBezTo>
                  <a:cubicBezTo>
                    <a:pt x="393" y="299"/>
                    <a:pt x="357" y="145"/>
                    <a:pt x="322" y="2"/>
                  </a:cubicBezTo>
                  <a:cubicBezTo>
                    <a:pt x="311" y="1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276725" y="2256653"/>
              <a:ext cx="29635" cy="19315"/>
            </a:xfrm>
            <a:custGeom>
              <a:avLst/>
              <a:gdLst/>
              <a:ahLst/>
              <a:cxnLst/>
              <a:rect l="l" t="t" r="r" b="b"/>
              <a:pathLst>
                <a:path w="939" h="612" extrusionOk="0">
                  <a:moveTo>
                    <a:pt x="619" y="0"/>
                  </a:moveTo>
                  <a:cubicBezTo>
                    <a:pt x="295" y="0"/>
                    <a:pt x="0" y="235"/>
                    <a:pt x="9" y="558"/>
                  </a:cubicBezTo>
                  <a:cubicBezTo>
                    <a:pt x="45" y="570"/>
                    <a:pt x="57" y="581"/>
                    <a:pt x="69" y="605"/>
                  </a:cubicBezTo>
                  <a:cubicBezTo>
                    <a:pt x="94" y="610"/>
                    <a:pt x="119" y="612"/>
                    <a:pt x="143" y="612"/>
                  </a:cubicBezTo>
                  <a:cubicBezTo>
                    <a:pt x="311" y="612"/>
                    <a:pt x="449" y="513"/>
                    <a:pt x="605" y="451"/>
                  </a:cubicBezTo>
                  <a:lnTo>
                    <a:pt x="926" y="320"/>
                  </a:lnTo>
                  <a:cubicBezTo>
                    <a:pt x="926" y="248"/>
                    <a:pt x="938" y="153"/>
                    <a:pt x="938" y="81"/>
                  </a:cubicBezTo>
                  <a:cubicBezTo>
                    <a:pt x="835" y="25"/>
                    <a:pt x="725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189464" y="2084845"/>
              <a:ext cx="30455" cy="18873"/>
            </a:xfrm>
            <a:custGeom>
              <a:avLst/>
              <a:gdLst/>
              <a:ahLst/>
              <a:cxnLst/>
              <a:rect l="l" t="t" r="r" b="b"/>
              <a:pathLst>
                <a:path w="965" h="598" extrusionOk="0">
                  <a:moveTo>
                    <a:pt x="726" y="1"/>
                  </a:moveTo>
                  <a:cubicBezTo>
                    <a:pt x="560" y="1"/>
                    <a:pt x="476" y="132"/>
                    <a:pt x="357" y="203"/>
                  </a:cubicBezTo>
                  <a:cubicBezTo>
                    <a:pt x="0" y="346"/>
                    <a:pt x="203" y="465"/>
                    <a:pt x="357" y="596"/>
                  </a:cubicBezTo>
                  <a:cubicBezTo>
                    <a:pt x="369" y="597"/>
                    <a:pt x="380" y="597"/>
                    <a:pt x="392" y="597"/>
                  </a:cubicBezTo>
                  <a:cubicBezTo>
                    <a:pt x="556" y="597"/>
                    <a:pt x="701" y="519"/>
                    <a:pt x="846" y="430"/>
                  </a:cubicBezTo>
                  <a:cubicBezTo>
                    <a:pt x="905" y="394"/>
                    <a:pt x="965" y="322"/>
                    <a:pt x="917" y="227"/>
                  </a:cubicBezTo>
                  <a:lnTo>
                    <a:pt x="917" y="96"/>
                  </a:lnTo>
                  <a:cubicBezTo>
                    <a:pt x="869" y="49"/>
                    <a:pt x="798" y="13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355149" y="1968329"/>
              <a:ext cx="19125" cy="16222"/>
            </a:xfrm>
            <a:custGeom>
              <a:avLst/>
              <a:gdLst/>
              <a:ahLst/>
              <a:cxnLst/>
              <a:rect l="l" t="t" r="r" b="b"/>
              <a:pathLst>
                <a:path w="606" h="514" extrusionOk="0">
                  <a:moveTo>
                    <a:pt x="281" y="1"/>
                  </a:moveTo>
                  <a:cubicBezTo>
                    <a:pt x="267" y="1"/>
                    <a:pt x="253" y="1"/>
                    <a:pt x="239" y="2"/>
                  </a:cubicBezTo>
                  <a:cubicBezTo>
                    <a:pt x="132" y="2"/>
                    <a:pt x="48" y="2"/>
                    <a:pt x="1" y="121"/>
                  </a:cubicBezTo>
                  <a:cubicBezTo>
                    <a:pt x="120" y="252"/>
                    <a:pt x="227" y="371"/>
                    <a:pt x="346" y="514"/>
                  </a:cubicBezTo>
                  <a:cubicBezTo>
                    <a:pt x="441" y="514"/>
                    <a:pt x="525" y="478"/>
                    <a:pt x="572" y="371"/>
                  </a:cubicBezTo>
                  <a:cubicBezTo>
                    <a:pt x="606" y="91"/>
                    <a:pt x="492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201488" y="2098384"/>
              <a:ext cx="23702" cy="17705"/>
            </a:xfrm>
            <a:custGeom>
              <a:avLst/>
              <a:gdLst/>
              <a:ahLst/>
              <a:cxnLst/>
              <a:rect l="l" t="t" r="r" b="b"/>
              <a:pathLst>
                <a:path w="751" h="561" extrusionOk="0">
                  <a:moveTo>
                    <a:pt x="568" y="0"/>
                  </a:moveTo>
                  <a:cubicBezTo>
                    <a:pt x="551" y="0"/>
                    <a:pt x="533" y="4"/>
                    <a:pt x="512" y="12"/>
                  </a:cubicBezTo>
                  <a:cubicBezTo>
                    <a:pt x="334" y="60"/>
                    <a:pt x="155" y="120"/>
                    <a:pt x="0" y="286"/>
                  </a:cubicBezTo>
                  <a:cubicBezTo>
                    <a:pt x="119" y="382"/>
                    <a:pt x="226" y="465"/>
                    <a:pt x="334" y="560"/>
                  </a:cubicBezTo>
                  <a:cubicBezTo>
                    <a:pt x="548" y="536"/>
                    <a:pt x="584" y="239"/>
                    <a:pt x="750" y="155"/>
                  </a:cubicBezTo>
                  <a:cubicBezTo>
                    <a:pt x="703" y="120"/>
                    <a:pt x="667" y="84"/>
                    <a:pt x="643" y="36"/>
                  </a:cubicBezTo>
                  <a:cubicBezTo>
                    <a:pt x="620" y="13"/>
                    <a:pt x="597" y="0"/>
                    <a:pt x="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203729" y="2067961"/>
              <a:ext cx="16569" cy="19946"/>
            </a:xfrm>
            <a:custGeom>
              <a:avLst/>
              <a:gdLst/>
              <a:ahLst/>
              <a:cxnLst/>
              <a:rect l="l" t="t" r="r" b="b"/>
              <a:pathLst>
                <a:path w="525" h="632" extrusionOk="0">
                  <a:moveTo>
                    <a:pt x="358" y="0"/>
                  </a:moveTo>
                  <a:lnTo>
                    <a:pt x="358" y="0"/>
                  </a:lnTo>
                  <a:cubicBezTo>
                    <a:pt x="263" y="48"/>
                    <a:pt x="167" y="119"/>
                    <a:pt x="144" y="250"/>
                  </a:cubicBezTo>
                  <a:cubicBezTo>
                    <a:pt x="1" y="453"/>
                    <a:pt x="96" y="536"/>
                    <a:pt x="239" y="595"/>
                  </a:cubicBezTo>
                  <a:cubicBezTo>
                    <a:pt x="322" y="607"/>
                    <a:pt x="394" y="607"/>
                    <a:pt x="465" y="631"/>
                  </a:cubicBezTo>
                  <a:cubicBezTo>
                    <a:pt x="346" y="453"/>
                    <a:pt x="525" y="191"/>
                    <a:pt x="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196975" y="2076577"/>
              <a:ext cx="14297" cy="17074"/>
            </a:xfrm>
            <a:custGeom>
              <a:avLst/>
              <a:gdLst/>
              <a:ahLst/>
              <a:cxnLst/>
              <a:rect l="l" t="t" r="r" b="b"/>
              <a:pathLst>
                <a:path w="453" h="541" extrusionOk="0">
                  <a:moveTo>
                    <a:pt x="358" y="1"/>
                  </a:moveTo>
                  <a:cubicBezTo>
                    <a:pt x="203" y="96"/>
                    <a:pt x="0" y="191"/>
                    <a:pt x="119" y="489"/>
                  </a:cubicBezTo>
                  <a:cubicBezTo>
                    <a:pt x="159" y="526"/>
                    <a:pt x="192" y="541"/>
                    <a:pt x="220" y="541"/>
                  </a:cubicBezTo>
                  <a:cubicBezTo>
                    <a:pt x="318" y="541"/>
                    <a:pt x="360" y="362"/>
                    <a:pt x="453" y="334"/>
                  </a:cubicBezTo>
                  <a:cubicBezTo>
                    <a:pt x="429" y="215"/>
                    <a:pt x="381" y="120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201110" y="2096143"/>
              <a:ext cx="17674" cy="11298"/>
            </a:xfrm>
            <a:custGeom>
              <a:avLst/>
              <a:gdLst/>
              <a:ahLst/>
              <a:cxnLst/>
              <a:rect l="l" t="t" r="r" b="b"/>
              <a:pathLst>
                <a:path w="560" h="358" extrusionOk="0">
                  <a:moveTo>
                    <a:pt x="453" y="0"/>
                  </a:moveTo>
                  <a:cubicBezTo>
                    <a:pt x="262" y="0"/>
                    <a:pt x="119" y="72"/>
                    <a:pt x="0" y="250"/>
                  </a:cubicBezTo>
                  <a:cubicBezTo>
                    <a:pt x="0" y="286"/>
                    <a:pt x="0" y="333"/>
                    <a:pt x="12" y="357"/>
                  </a:cubicBezTo>
                  <a:cubicBezTo>
                    <a:pt x="203" y="333"/>
                    <a:pt x="405" y="274"/>
                    <a:pt x="560" y="131"/>
                  </a:cubicBezTo>
                  <a:cubicBezTo>
                    <a:pt x="560" y="48"/>
                    <a:pt x="488" y="48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220645" y="2060071"/>
              <a:ext cx="12056" cy="15812"/>
            </a:xfrm>
            <a:custGeom>
              <a:avLst/>
              <a:gdLst/>
              <a:ahLst/>
              <a:cxnLst/>
              <a:rect l="l" t="t" r="r" b="b"/>
              <a:pathLst>
                <a:path w="382" h="501" extrusionOk="0">
                  <a:moveTo>
                    <a:pt x="155" y="0"/>
                  </a:moveTo>
                  <a:cubicBezTo>
                    <a:pt x="119" y="12"/>
                    <a:pt x="96" y="24"/>
                    <a:pt x="60" y="60"/>
                  </a:cubicBezTo>
                  <a:cubicBezTo>
                    <a:pt x="60" y="226"/>
                    <a:pt x="0" y="405"/>
                    <a:pt x="167" y="500"/>
                  </a:cubicBezTo>
                  <a:cubicBezTo>
                    <a:pt x="274" y="464"/>
                    <a:pt x="346" y="369"/>
                    <a:pt x="381" y="250"/>
                  </a:cubicBezTo>
                  <a:cubicBezTo>
                    <a:pt x="227" y="250"/>
                    <a:pt x="155" y="167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201488" y="2017214"/>
              <a:ext cx="188287" cy="233386"/>
            </a:xfrm>
            <a:custGeom>
              <a:avLst/>
              <a:gdLst/>
              <a:ahLst/>
              <a:cxnLst/>
              <a:rect l="l" t="t" r="r" b="b"/>
              <a:pathLst>
                <a:path w="5966" h="7395" extrusionOk="0">
                  <a:moveTo>
                    <a:pt x="4929" y="1"/>
                  </a:moveTo>
                  <a:cubicBezTo>
                    <a:pt x="4834" y="48"/>
                    <a:pt x="4775" y="132"/>
                    <a:pt x="4703" y="179"/>
                  </a:cubicBezTo>
                  <a:cubicBezTo>
                    <a:pt x="4675" y="191"/>
                    <a:pt x="4648" y="196"/>
                    <a:pt x="4621" y="196"/>
                  </a:cubicBezTo>
                  <a:cubicBezTo>
                    <a:pt x="4513" y="196"/>
                    <a:pt x="4413" y="115"/>
                    <a:pt x="4298" y="96"/>
                  </a:cubicBezTo>
                  <a:cubicBezTo>
                    <a:pt x="4275" y="90"/>
                    <a:pt x="4251" y="87"/>
                    <a:pt x="4228" y="87"/>
                  </a:cubicBezTo>
                  <a:cubicBezTo>
                    <a:pt x="4153" y="87"/>
                    <a:pt x="4079" y="116"/>
                    <a:pt x="4025" y="179"/>
                  </a:cubicBezTo>
                  <a:cubicBezTo>
                    <a:pt x="3912" y="247"/>
                    <a:pt x="3863" y="431"/>
                    <a:pt x="3708" y="431"/>
                  </a:cubicBezTo>
                  <a:cubicBezTo>
                    <a:pt x="3698" y="431"/>
                    <a:pt x="3689" y="431"/>
                    <a:pt x="3679" y="429"/>
                  </a:cubicBezTo>
                  <a:cubicBezTo>
                    <a:pt x="3501" y="525"/>
                    <a:pt x="3274" y="513"/>
                    <a:pt x="3132" y="691"/>
                  </a:cubicBezTo>
                  <a:cubicBezTo>
                    <a:pt x="3055" y="833"/>
                    <a:pt x="2979" y="944"/>
                    <a:pt x="2830" y="944"/>
                  </a:cubicBezTo>
                  <a:cubicBezTo>
                    <a:pt x="2816" y="944"/>
                    <a:pt x="2802" y="943"/>
                    <a:pt x="2786" y="941"/>
                  </a:cubicBezTo>
                  <a:lnTo>
                    <a:pt x="2786" y="1191"/>
                  </a:lnTo>
                  <a:lnTo>
                    <a:pt x="2667" y="1191"/>
                  </a:lnTo>
                  <a:cubicBezTo>
                    <a:pt x="2631" y="1191"/>
                    <a:pt x="2620" y="1203"/>
                    <a:pt x="2596" y="1227"/>
                  </a:cubicBezTo>
                  <a:cubicBezTo>
                    <a:pt x="2489" y="1322"/>
                    <a:pt x="2453" y="1465"/>
                    <a:pt x="2453" y="1608"/>
                  </a:cubicBezTo>
                  <a:cubicBezTo>
                    <a:pt x="2477" y="1680"/>
                    <a:pt x="2501" y="1763"/>
                    <a:pt x="2536" y="1834"/>
                  </a:cubicBezTo>
                  <a:cubicBezTo>
                    <a:pt x="2560" y="1858"/>
                    <a:pt x="2596" y="1858"/>
                    <a:pt x="2620" y="1858"/>
                  </a:cubicBezTo>
                  <a:cubicBezTo>
                    <a:pt x="2620" y="1858"/>
                    <a:pt x="2620" y="1894"/>
                    <a:pt x="2608" y="1894"/>
                  </a:cubicBezTo>
                  <a:cubicBezTo>
                    <a:pt x="2595" y="1897"/>
                    <a:pt x="2583" y="1899"/>
                    <a:pt x="2573" y="1899"/>
                  </a:cubicBezTo>
                  <a:cubicBezTo>
                    <a:pt x="2506" y="1899"/>
                    <a:pt x="2484" y="1838"/>
                    <a:pt x="2453" y="1787"/>
                  </a:cubicBezTo>
                  <a:cubicBezTo>
                    <a:pt x="2393" y="1715"/>
                    <a:pt x="2310" y="1656"/>
                    <a:pt x="2215" y="1644"/>
                  </a:cubicBezTo>
                  <a:cubicBezTo>
                    <a:pt x="2183" y="1696"/>
                    <a:pt x="2157" y="1716"/>
                    <a:pt x="2133" y="1716"/>
                  </a:cubicBezTo>
                  <a:cubicBezTo>
                    <a:pt x="2060" y="1716"/>
                    <a:pt x="2013" y="1540"/>
                    <a:pt x="1938" y="1540"/>
                  </a:cubicBezTo>
                  <a:cubicBezTo>
                    <a:pt x="1924" y="1540"/>
                    <a:pt x="1909" y="1546"/>
                    <a:pt x="1893" y="1561"/>
                  </a:cubicBezTo>
                  <a:cubicBezTo>
                    <a:pt x="1798" y="1596"/>
                    <a:pt x="1715" y="1561"/>
                    <a:pt x="1608" y="1680"/>
                  </a:cubicBezTo>
                  <a:cubicBezTo>
                    <a:pt x="1262" y="2084"/>
                    <a:pt x="965" y="2501"/>
                    <a:pt x="893" y="3085"/>
                  </a:cubicBezTo>
                  <a:cubicBezTo>
                    <a:pt x="953" y="3251"/>
                    <a:pt x="1238" y="3263"/>
                    <a:pt x="1167" y="3501"/>
                  </a:cubicBezTo>
                  <a:cubicBezTo>
                    <a:pt x="1129" y="3600"/>
                    <a:pt x="1077" y="3628"/>
                    <a:pt x="1019" y="3628"/>
                  </a:cubicBezTo>
                  <a:cubicBezTo>
                    <a:pt x="943" y="3628"/>
                    <a:pt x="858" y="3580"/>
                    <a:pt x="785" y="3580"/>
                  </a:cubicBezTo>
                  <a:cubicBezTo>
                    <a:pt x="773" y="3580"/>
                    <a:pt x="761" y="3582"/>
                    <a:pt x="750" y="3585"/>
                  </a:cubicBezTo>
                  <a:cubicBezTo>
                    <a:pt x="715" y="3608"/>
                    <a:pt x="691" y="3692"/>
                    <a:pt x="655" y="3739"/>
                  </a:cubicBezTo>
                  <a:cubicBezTo>
                    <a:pt x="596" y="3811"/>
                    <a:pt x="596" y="3906"/>
                    <a:pt x="631" y="3989"/>
                  </a:cubicBezTo>
                  <a:cubicBezTo>
                    <a:pt x="762" y="4180"/>
                    <a:pt x="988" y="4168"/>
                    <a:pt x="1191" y="4287"/>
                  </a:cubicBezTo>
                  <a:cubicBezTo>
                    <a:pt x="1147" y="4308"/>
                    <a:pt x="1106" y="4317"/>
                    <a:pt x="1069" y="4317"/>
                  </a:cubicBezTo>
                  <a:cubicBezTo>
                    <a:pt x="924" y="4317"/>
                    <a:pt x="824" y="4188"/>
                    <a:pt x="703" y="4188"/>
                  </a:cubicBezTo>
                  <a:cubicBezTo>
                    <a:pt x="680" y="4188"/>
                    <a:pt x="656" y="4193"/>
                    <a:pt x="631" y="4204"/>
                  </a:cubicBezTo>
                  <a:cubicBezTo>
                    <a:pt x="607" y="4228"/>
                    <a:pt x="584" y="4239"/>
                    <a:pt x="572" y="4263"/>
                  </a:cubicBezTo>
                  <a:cubicBezTo>
                    <a:pt x="179" y="4513"/>
                    <a:pt x="345" y="5120"/>
                    <a:pt x="0" y="5394"/>
                  </a:cubicBezTo>
                  <a:cubicBezTo>
                    <a:pt x="36" y="5525"/>
                    <a:pt x="119" y="5597"/>
                    <a:pt x="226" y="5644"/>
                  </a:cubicBezTo>
                  <a:cubicBezTo>
                    <a:pt x="339" y="5723"/>
                    <a:pt x="334" y="5812"/>
                    <a:pt x="284" y="5812"/>
                  </a:cubicBezTo>
                  <a:cubicBezTo>
                    <a:pt x="281" y="5812"/>
                    <a:pt x="277" y="5812"/>
                    <a:pt x="274" y="5811"/>
                  </a:cubicBezTo>
                  <a:cubicBezTo>
                    <a:pt x="250" y="5847"/>
                    <a:pt x="250" y="5882"/>
                    <a:pt x="250" y="5930"/>
                  </a:cubicBezTo>
                  <a:cubicBezTo>
                    <a:pt x="476" y="6144"/>
                    <a:pt x="1084" y="6085"/>
                    <a:pt x="703" y="6740"/>
                  </a:cubicBezTo>
                  <a:cubicBezTo>
                    <a:pt x="703" y="6764"/>
                    <a:pt x="846" y="6883"/>
                    <a:pt x="929" y="6954"/>
                  </a:cubicBezTo>
                  <a:cubicBezTo>
                    <a:pt x="979" y="6942"/>
                    <a:pt x="1018" y="6937"/>
                    <a:pt x="1049" y="6937"/>
                  </a:cubicBezTo>
                  <a:cubicBezTo>
                    <a:pt x="1326" y="6937"/>
                    <a:pt x="900" y="7373"/>
                    <a:pt x="1179" y="7395"/>
                  </a:cubicBezTo>
                  <a:cubicBezTo>
                    <a:pt x="1239" y="7183"/>
                    <a:pt x="1385" y="7074"/>
                    <a:pt x="1586" y="7074"/>
                  </a:cubicBezTo>
                  <a:cubicBezTo>
                    <a:pt x="1623" y="7074"/>
                    <a:pt x="1662" y="7078"/>
                    <a:pt x="1703" y="7085"/>
                  </a:cubicBezTo>
                  <a:cubicBezTo>
                    <a:pt x="1775" y="7061"/>
                    <a:pt x="1847" y="7052"/>
                    <a:pt x="1920" y="7052"/>
                  </a:cubicBezTo>
                  <a:cubicBezTo>
                    <a:pt x="2097" y="7052"/>
                    <a:pt x="2275" y="7107"/>
                    <a:pt x="2453" y="7133"/>
                  </a:cubicBezTo>
                  <a:cubicBezTo>
                    <a:pt x="2608" y="7073"/>
                    <a:pt x="2751" y="7002"/>
                    <a:pt x="2905" y="6942"/>
                  </a:cubicBezTo>
                  <a:cubicBezTo>
                    <a:pt x="2971" y="6912"/>
                    <a:pt x="3036" y="6903"/>
                    <a:pt x="3103" y="6903"/>
                  </a:cubicBezTo>
                  <a:cubicBezTo>
                    <a:pt x="3170" y="6903"/>
                    <a:pt x="3239" y="6912"/>
                    <a:pt x="3310" y="6918"/>
                  </a:cubicBezTo>
                  <a:cubicBezTo>
                    <a:pt x="3324" y="6921"/>
                    <a:pt x="3338" y="6922"/>
                    <a:pt x="3351" y="6922"/>
                  </a:cubicBezTo>
                  <a:cubicBezTo>
                    <a:pt x="3573" y="6922"/>
                    <a:pt x="3620" y="6561"/>
                    <a:pt x="3847" y="6561"/>
                  </a:cubicBezTo>
                  <a:cubicBezTo>
                    <a:pt x="3851" y="6561"/>
                    <a:pt x="3854" y="6561"/>
                    <a:pt x="3858" y="6561"/>
                  </a:cubicBezTo>
                  <a:cubicBezTo>
                    <a:pt x="3965" y="6537"/>
                    <a:pt x="4048" y="6490"/>
                    <a:pt x="4060" y="6359"/>
                  </a:cubicBezTo>
                  <a:cubicBezTo>
                    <a:pt x="3944" y="6173"/>
                    <a:pt x="4213" y="5715"/>
                    <a:pt x="3773" y="5715"/>
                  </a:cubicBezTo>
                  <a:cubicBezTo>
                    <a:pt x="3762" y="5715"/>
                    <a:pt x="3751" y="5715"/>
                    <a:pt x="3739" y="5716"/>
                  </a:cubicBezTo>
                  <a:cubicBezTo>
                    <a:pt x="3632" y="5728"/>
                    <a:pt x="3548" y="5763"/>
                    <a:pt x="3453" y="5775"/>
                  </a:cubicBezTo>
                  <a:cubicBezTo>
                    <a:pt x="3441" y="5776"/>
                    <a:pt x="3430" y="5777"/>
                    <a:pt x="3418" y="5777"/>
                  </a:cubicBezTo>
                  <a:cubicBezTo>
                    <a:pt x="3299" y="5777"/>
                    <a:pt x="3178" y="5726"/>
                    <a:pt x="3048" y="5704"/>
                  </a:cubicBezTo>
                  <a:cubicBezTo>
                    <a:pt x="2977" y="5656"/>
                    <a:pt x="2834" y="5704"/>
                    <a:pt x="2858" y="5513"/>
                  </a:cubicBezTo>
                  <a:cubicBezTo>
                    <a:pt x="2893" y="5406"/>
                    <a:pt x="3012" y="5299"/>
                    <a:pt x="2929" y="5156"/>
                  </a:cubicBezTo>
                  <a:cubicBezTo>
                    <a:pt x="2827" y="5074"/>
                    <a:pt x="2744" y="5041"/>
                    <a:pt x="2674" y="5041"/>
                  </a:cubicBezTo>
                  <a:cubicBezTo>
                    <a:pt x="2399" y="5041"/>
                    <a:pt x="2318" y="5544"/>
                    <a:pt x="2072" y="5573"/>
                  </a:cubicBezTo>
                  <a:cubicBezTo>
                    <a:pt x="2250" y="5427"/>
                    <a:pt x="2179" y="4922"/>
                    <a:pt x="2498" y="4922"/>
                  </a:cubicBezTo>
                  <a:cubicBezTo>
                    <a:pt x="2542" y="4922"/>
                    <a:pt x="2594" y="4932"/>
                    <a:pt x="2655" y="4954"/>
                  </a:cubicBezTo>
                  <a:cubicBezTo>
                    <a:pt x="2736" y="4985"/>
                    <a:pt x="2815" y="4997"/>
                    <a:pt x="2894" y="4997"/>
                  </a:cubicBezTo>
                  <a:cubicBezTo>
                    <a:pt x="3083" y="4997"/>
                    <a:pt x="3268" y="4928"/>
                    <a:pt x="3453" y="4894"/>
                  </a:cubicBezTo>
                  <a:cubicBezTo>
                    <a:pt x="3560" y="4882"/>
                    <a:pt x="3644" y="4835"/>
                    <a:pt x="3739" y="4763"/>
                  </a:cubicBezTo>
                  <a:cubicBezTo>
                    <a:pt x="3798" y="4716"/>
                    <a:pt x="3846" y="4656"/>
                    <a:pt x="3882" y="4585"/>
                  </a:cubicBezTo>
                  <a:cubicBezTo>
                    <a:pt x="3960" y="4517"/>
                    <a:pt x="3912" y="4345"/>
                    <a:pt x="4035" y="4345"/>
                  </a:cubicBezTo>
                  <a:cubicBezTo>
                    <a:pt x="4043" y="4345"/>
                    <a:pt x="4051" y="4345"/>
                    <a:pt x="4060" y="4347"/>
                  </a:cubicBezTo>
                  <a:cubicBezTo>
                    <a:pt x="4108" y="4347"/>
                    <a:pt x="4155" y="4335"/>
                    <a:pt x="4179" y="4299"/>
                  </a:cubicBezTo>
                  <a:cubicBezTo>
                    <a:pt x="4215" y="4275"/>
                    <a:pt x="4227" y="4228"/>
                    <a:pt x="4263" y="4180"/>
                  </a:cubicBezTo>
                  <a:cubicBezTo>
                    <a:pt x="4334" y="4037"/>
                    <a:pt x="4453" y="3966"/>
                    <a:pt x="4572" y="3870"/>
                  </a:cubicBezTo>
                  <a:cubicBezTo>
                    <a:pt x="4929" y="3704"/>
                    <a:pt x="5215" y="3501"/>
                    <a:pt x="5096" y="2965"/>
                  </a:cubicBezTo>
                  <a:cubicBezTo>
                    <a:pt x="5064" y="2852"/>
                    <a:pt x="5120" y="2810"/>
                    <a:pt x="5196" y="2810"/>
                  </a:cubicBezTo>
                  <a:cubicBezTo>
                    <a:pt x="5232" y="2810"/>
                    <a:pt x="5272" y="2819"/>
                    <a:pt x="5310" y="2834"/>
                  </a:cubicBezTo>
                  <a:cubicBezTo>
                    <a:pt x="5358" y="2846"/>
                    <a:pt x="5418" y="2846"/>
                    <a:pt x="5465" y="2846"/>
                  </a:cubicBezTo>
                  <a:cubicBezTo>
                    <a:pt x="5596" y="2811"/>
                    <a:pt x="5703" y="2739"/>
                    <a:pt x="5727" y="2573"/>
                  </a:cubicBezTo>
                  <a:cubicBezTo>
                    <a:pt x="5715" y="2537"/>
                    <a:pt x="5703" y="2477"/>
                    <a:pt x="5668" y="2430"/>
                  </a:cubicBezTo>
                  <a:cubicBezTo>
                    <a:pt x="5549" y="2251"/>
                    <a:pt x="5489" y="2013"/>
                    <a:pt x="5251" y="1965"/>
                  </a:cubicBezTo>
                  <a:cubicBezTo>
                    <a:pt x="5191" y="1965"/>
                    <a:pt x="5156" y="1965"/>
                    <a:pt x="5108" y="2001"/>
                  </a:cubicBezTo>
                  <a:cubicBezTo>
                    <a:pt x="4985" y="2105"/>
                    <a:pt x="4870" y="2216"/>
                    <a:pt x="4720" y="2216"/>
                  </a:cubicBezTo>
                  <a:cubicBezTo>
                    <a:pt x="4682" y="2216"/>
                    <a:pt x="4640" y="2209"/>
                    <a:pt x="4596" y="2192"/>
                  </a:cubicBezTo>
                  <a:cubicBezTo>
                    <a:pt x="4536" y="2192"/>
                    <a:pt x="4465" y="2192"/>
                    <a:pt x="4394" y="2203"/>
                  </a:cubicBezTo>
                  <a:cubicBezTo>
                    <a:pt x="4343" y="2222"/>
                    <a:pt x="4292" y="2226"/>
                    <a:pt x="4241" y="2226"/>
                  </a:cubicBezTo>
                  <a:cubicBezTo>
                    <a:pt x="4183" y="2226"/>
                    <a:pt x="4126" y="2220"/>
                    <a:pt x="4070" y="2220"/>
                  </a:cubicBezTo>
                  <a:cubicBezTo>
                    <a:pt x="4014" y="2220"/>
                    <a:pt x="3959" y="2226"/>
                    <a:pt x="3905" y="2251"/>
                  </a:cubicBezTo>
                  <a:cubicBezTo>
                    <a:pt x="3846" y="2299"/>
                    <a:pt x="3798" y="2358"/>
                    <a:pt x="3763" y="2430"/>
                  </a:cubicBezTo>
                  <a:cubicBezTo>
                    <a:pt x="3739" y="2596"/>
                    <a:pt x="4036" y="2608"/>
                    <a:pt x="3882" y="2811"/>
                  </a:cubicBezTo>
                  <a:cubicBezTo>
                    <a:pt x="3989" y="2965"/>
                    <a:pt x="4108" y="3096"/>
                    <a:pt x="4227" y="3215"/>
                  </a:cubicBezTo>
                  <a:cubicBezTo>
                    <a:pt x="4246" y="3229"/>
                    <a:pt x="4264" y="3234"/>
                    <a:pt x="4282" y="3234"/>
                  </a:cubicBezTo>
                  <a:cubicBezTo>
                    <a:pt x="4310" y="3234"/>
                    <a:pt x="4336" y="3223"/>
                    <a:pt x="4358" y="3215"/>
                  </a:cubicBezTo>
                  <a:cubicBezTo>
                    <a:pt x="4429" y="3205"/>
                    <a:pt x="4457" y="3125"/>
                    <a:pt x="4524" y="3125"/>
                  </a:cubicBezTo>
                  <a:cubicBezTo>
                    <a:pt x="4535" y="3125"/>
                    <a:pt x="4547" y="3127"/>
                    <a:pt x="4560" y="3132"/>
                  </a:cubicBezTo>
                  <a:cubicBezTo>
                    <a:pt x="4462" y="3197"/>
                    <a:pt x="4364" y="3253"/>
                    <a:pt x="4248" y="3253"/>
                  </a:cubicBezTo>
                  <a:cubicBezTo>
                    <a:pt x="4237" y="3253"/>
                    <a:pt x="4226" y="3252"/>
                    <a:pt x="4215" y="3251"/>
                  </a:cubicBezTo>
                  <a:cubicBezTo>
                    <a:pt x="3941" y="3501"/>
                    <a:pt x="3632" y="3704"/>
                    <a:pt x="3429" y="4025"/>
                  </a:cubicBezTo>
                  <a:cubicBezTo>
                    <a:pt x="3359" y="4122"/>
                    <a:pt x="3308" y="4270"/>
                    <a:pt x="3215" y="4270"/>
                  </a:cubicBezTo>
                  <a:cubicBezTo>
                    <a:pt x="3182" y="4270"/>
                    <a:pt x="3143" y="4251"/>
                    <a:pt x="3096" y="4204"/>
                  </a:cubicBezTo>
                  <a:cubicBezTo>
                    <a:pt x="2965" y="4049"/>
                    <a:pt x="3096" y="3906"/>
                    <a:pt x="3203" y="3787"/>
                  </a:cubicBezTo>
                  <a:cubicBezTo>
                    <a:pt x="3251" y="3727"/>
                    <a:pt x="3322" y="3680"/>
                    <a:pt x="3370" y="3620"/>
                  </a:cubicBezTo>
                  <a:cubicBezTo>
                    <a:pt x="3644" y="3275"/>
                    <a:pt x="3584" y="3085"/>
                    <a:pt x="3143" y="2906"/>
                  </a:cubicBezTo>
                  <a:cubicBezTo>
                    <a:pt x="2988" y="3017"/>
                    <a:pt x="2885" y="3231"/>
                    <a:pt x="2679" y="3231"/>
                  </a:cubicBezTo>
                  <a:cubicBezTo>
                    <a:pt x="2664" y="3231"/>
                    <a:pt x="2648" y="3230"/>
                    <a:pt x="2631" y="3227"/>
                  </a:cubicBezTo>
                  <a:cubicBezTo>
                    <a:pt x="2953" y="3073"/>
                    <a:pt x="2953" y="3073"/>
                    <a:pt x="2989" y="2323"/>
                  </a:cubicBezTo>
                  <a:cubicBezTo>
                    <a:pt x="3038" y="2277"/>
                    <a:pt x="3092" y="2265"/>
                    <a:pt x="3147" y="2265"/>
                  </a:cubicBezTo>
                  <a:cubicBezTo>
                    <a:pt x="3215" y="2265"/>
                    <a:pt x="3286" y="2284"/>
                    <a:pt x="3353" y="2284"/>
                  </a:cubicBezTo>
                  <a:cubicBezTo>
                    <a:pt x="3387" y="2284"/>
                    <a:pt x="3421" y="2279"/>
                    <a:pt x="3453" y="2263"/>
                  </a:cubicBezTo>
                  <a:cubicBezTo>
                    <a:pt x="3572" y="2203"/>
                    <a:pt x="3667" y="2120"/>
                    <a:pt x="3763" y="2037"/>
                  </a:cubicBezTo>
                  <a:cubicBezTo>
                    <a:pt x="4120" y="1965"/>
                    <a:pt x="4263" y="1584"/>
                    <a:pt x="4525" y="1370"/>
                  </a:cubicBezTo>
                  <a:cubicBezTo>
                    <a:pt x="4534" y="1371"/>
                    <a:pt x="4544" y="1372"/>
                    <a:pt x="4553" y="1372"/>
                  </a:cubicBezTo>
                  <a:cubicBezTo>
                    <a:pt x="4797" y="1372"/>
                    <a:pt x="4904" y="980"/>
                    <a:pt x="5149" y="980"/>
                  </a:cubicBezTo>
                  <a:cubicBezTo>
                    <a:pt x="5181" y="980"/>
                    <a:pt x="5214" y="987"/>
                    <a:pt x="5251" y="1001"/>
                  </a:cubicBezTo>
                  <a:cubicBezTo>
                    <a:pt x="5286" y="1013"/>
                    <a:pt x="5320" y="1018"/>
                    <a:pt x="5352" y="1018"/>
                  </a:cubicBezTo>
                  <a:cubicBezTo>
                    <a:pt x="5451" y="1018"/>
                    <a:pt x="5536" y="969"/>
                    <a:pt x="5608" y="906"/>
                  </a:cubicBezTo>
                  <a:cubicBezTo>
                    <a:pt x="5751" y="775"/>
                    <a:pt x="5965" y="703"/>
                    <a:pt x="5894" y="429"/>
                  </a:cubicBezTo>
                  <a:cubicBezTo>
                    <a:pt x="5834" y="215"/>
                    <a:pt x="5644" y="215"/>
                    <a:pt x="5477" y="215"/>
                  </a:cubicBezTo>
                  <a:cubicBezTo>
                    <a:pt x="5310" y="191"/>
                    <a:pt x="5179" y="156"/>
                    <a:pt x="5060" y="48"/>
                  </a:cubicBezTo>
                  <a:cubicBezTo>
                    <a:pt x="5013" y="13"/>
                    <a:pt x="4977" y="1"/>
                    <a:pt x="49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316458" y="1964889"/>
              <a:ext cx="102602" cy="53620"/>
            </a:xfrm>
            <a:custGeom>
              <a:avLst/>
              <a:gdLst/>
              <a:ahLst/>
              <a:cxnLst/>
              <a:rect l="l" t="t" r="r" b="b"/>
              <a:pathLst>
                <a:path w="3251" h="1699" extrusionOk="0">
                  <a:moveTo>
                    <a:pt x="2981" y="0"/>
                  </a:moveTo>
                  <a:cubicBezTo>
                    <a:pt x="2862" y="0"/>
                    <a:pt x="2744" y="38"/>
                    <a:pt x="2628" y="38"/>
                  </a:cubicBezTo>
                  <a:cubicBezTo>
                    <a:pt x="2573" y="38"/>
                    <a:pt x="2518" y="29"/>
                    <a:pt x="2465" y="4"/>
                  </a:cubicBezTo>
                  <a:cubicBezTo>
                    <a:pt x="2430" y="83"/>
                    <a:pt x="2382" y="129"/>
                    <a:pt x="2316" y="129"/>
                  </a:cubicBezTo>
                  <a:cubicBezTo>
                    <a:pt x="2293" y="129"/>
                    <a:pt x="2267" y="124"/>
                    <a:pt x="2239" y="111"/>
                  </a:cubicBezTo>
                  <a:cubicBezTo>
                    <a:pt x="2096" y="242"/>
                    <a:pt x="2001" y="444"/>
                    <a:pt x="1798" y="480"/>
                  </a:cubicBezTo>
                  <a:cubicBezTo>
                    <a:pt x="1715" y="528"/>
                    <a:pt x="1644" y="575"/>
                    <a:pt x="1572" y="623"/>
                  </a:cubicBezTo>
                  <a:cubicBezTo>
                    <a:pt x="1427" y="684"/>
                    <a:pt x="1282" y="814"/>
                    <a:pt x="1146" y="814"/>
                  </a:cubicBezTo>
                  <a:cubicBezTo>
                    <a:pt x="1070" y="814"/>
                    <a:pt x="997" y="774"/>
                    <a:pt x="929" y="659"/>
                  </a:cubicBezTo>
                  <a:cubicBezTo>
                    <a:pt x="902" y="635"/>
                    <a:pt x="880" y="626"/>
                    <a:pt x="861" y="626"/>
                  </a:cubicBezTo>
                  <a:cubicBezTo>
                    <a:pt x="821" y="626"/>
                    <a:pt x="795" y="666"/>
                    <a:pt x="763" y="706"/>
                  </a:cubicBezTo>
                  <a:cubicBezTo>
                    <a:pt x="691" y="802"/>
                    <a:pt x="667" y="933"/>
                    <a:pt x="596" y="1016"/>
                  </a:cubicBezTo>
                  <a:cubicBezTo>
                    <a:pt x="453" y="1063"/>
                    <a:pt x="286" y="1111"/>
                    <a:pt x="1" y="1218"/>
                  </a:cubicBezTo>
                  <a:cubicBezTo>
                    <a:pt x="334" y="1254"/>
                    <a:pt x="370" y="1433"/>
                    <a:pt x="358" y="1647"/>
                  </a:cubicBezTo>
                  <a:cubicBezTo>
                    <a:pt x="385" y="1683"/>
                    <a:pt x="412" y="1699"/>
                    <a:pt x="450" y="1699"/>
                  </a:cubicBezTo>
                  <a:cubicBezTo>
                    <a:pt x="462" y="1699"/>
                    <a:pt x="475" y="1697"/>
                    <a:pt x="489" y="1695"/>
                  </a:cubicBezTo>
                  <a:cubicBezTo>
                    <a:pt x="882" y="1421"/>
                    <a:pt x="1405" y="1456"/>
                    <a:pt x="1715" y="1004"/>
                  </a:cubicBezTo>
                  <a:cubicBezTo>
                    <a:pt x="2013" y="825"/>
                    <a:pt x="2370" y="944"/>
                    <a:pt x="2620" y="659"/>
                  </a:cubicBezTo>
                  <a:cubicBezTo>
                    <a:pt x="2679" y="623"/>
                    <a:pt x="2751" y="587"/>
                    <a:pt x="2810" y="540"/>
                  </a:cubicBezTo>
                  <a:cubicBezTo>
                    <a:pt x="2894" y="325"/>
                    <a:pt x="3239" y="409"/>
                    <a:pt x="3251" y="99"/>
                  </a:cubicBezTo>
                  <a:cubicBezTo>
                    <a:pt x="3162" y="22"/>
                    <a:pt x="3071" y="0"/>
                    <a:pt x="2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299542" y="2029585"/>
              <a:ext cx="17705" cy="10604"/>
            </a:xfrm>
            <a:custGeom>
              <a:avLst/>
              <a:gdLst/>
              <a:ahLst/>
              <a:cxnLst/>
              <a:rect l="l" t="t" r="r" b="b"/>
              <a:pathLst>
                <a:path w="561" h="336" extrusionOk="0">
                  <a:moveTo>
                    <a:pt x="333" y="0"/>
                  </a:moveTo>
                  <a:cubicBezTo>
                    <a:pt x="176" y="0"/>
                    <a:pt x="77" y="150"/>
                    <a:pt x="1" y="335"/>
                  </a:cubicBezTo>
                  <a:cubicBezTo>
                    <a:pt x="37" y="293"/>
                    <a:pt x="84" y="281"/>
                    <a:pt x="135" y="281"/>
                  </a:cubicBezTo>
                  <a:cubicBezTo>
                    <a:pt x="209" y="281"/>
                    <a:pt x="293" y="307"/>
                    <a:pt x="367" y="307"/>
                  </a:cubicBezTo>
                  <a:cubicBezTo>
                    <a:pt x="459" y="307"/>
                    <a:pt x="535" y="267"/>
                    <a:pt x="560" y="85"/>
                  </a:cubicBezTo>
                  <a:cubicBezTo>
                    <a:pt x="473" y="26"/>
                    <a:pt x="398" y="0"/>
                    <a:pt x="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266847" y="2043882"/>
              <a:ext cx="18841" cy="14612"/>
            </a:xfrm>
            <a:custGeom>
              <a:avLst/>
              <a:gdLst/>
              <a:ahLst/>
              <a:cxnLst/>
              <a:rect l="l" t="t" r="r" b="b"/>
              <a:pathLst>
                <a:path w="597" h="463" extrusionOk="0">
                  <a:moveTo>
                    <a:pt x="43" y="1"/>
                  </a:moveTo>
                  <a:cubicBezTo>
                    <a:pt x="37" y="1"/>
                    <a:pt x="31" y="1"/>
                    <a:pt x="25" y="1"/>
                  </a:cubicBezTo>
                  <a:cubicBezTo>
                    <a:pt x="1" y="215"/>
                    <a:pt x="179" y="263"/>
                    <a:pt x="263" y="382"/>
                  </a:cubicBezTo>
                  <a:cubicBezTo>
                    <a:pt x="313" y="438"/>
                    <a:pt x="364" y="463"/>
                    <a:pt x="416" y="463"/>
                  </a:cubicBezTo>
                  <a:cubicBezTo>
                    <a:pt x="474" y="463"/>
                    <a:pt x="533" y="432"/>
                    <a:pt x="596" y="382"/>
                  </a:cubicBezTo>
                  <a:cubicBezTo>
                    <a:pt x="422" y="231"/>
                    <a:pt x="293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327346" y="2013932"/>
              <a:ext cx="15433" cy="10888"/>
            </a:xfrm>
            <a:custGeom>
              <a:avLst/>
              <a:gdLst/>
              <a:ahLst/>
              <a:cxnLst/>
              <a:rect l="l" t="t" r="r" b="b"/>
              <a:pathLst>
                <a:path w="489" h="345" extrusionOk="0">
                  <a:moveTo>
                    <a:pt x="300" y="0"/>
                  </a:moveTo>
                  <a:cubicBezTo>
                    <a:pt x="237" y="0"/>
                    <a:pt x="175" y="29"/>
                    <a:pt x="108" y="81"/>
                  </a:cubicBezTo>
                  <a:lnTo>
                    <a:pt x="1" y="81"/>
                  </a:lnTo>
                  <a:lnTo>
                    <a:pt x="1" y="307"/>
                  </a:lnTo>
                  <a:cubicBezTo>
                    <a:pt x="108" y="307"/>
                    <a:pt x="227" y="331"/>
                    <a:pt x="334" y="331"/>
                  </a:cubicBezTo>
                  <a:cubicBezTo>
                    <a:pt x="353" y="341"/>
                    <a:pt x="370" y="345"/>
                    <a:pt x="386" y="345"/>
                  </a:cubicBezTo>
                  <a:cubicBezTo>
                    <a:pt x="447" y="345"/>
                    <a:pt x="479" y="276"/>
                    <a:pt x="489" y="200"/>
                  </a:cubicBezTo>
                  <a:cubicBezTo>
                    <a:pt x="489" y="141"/>
                    <a:pt x="465" y="81"/>
                    <a:pt x="418" y="33"/>
                  </a:cubicBezTo>
                  <a:cubicBezTo>
                    <a:pt x="377" y="11"/>
                    <a:pt x="338" y="0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332238" y="1984519"/>
              <a:ext cx="9784" cy="12119"/>
            </a:xfrm>
            <a:custGeom>
              <a:avLst/>
              <a:gdLst/>
              <a:ahLst/>
              <a:cxnLst/>
              <a:rect l="l" t="t" r="r" b="b"/>
              <a:pathLst>
                <a:path w="310" h="384" extrusionOk="0">
                  <a:moveTo>
                    <a:pt x="191" y="1"/>
                  </a:moveTo>
                  <a:cubicBezTo>
                    <a:pt x="24" y="72"/>
                    <a:pt x="1" y="203"/>
                    <a:pt x="84" y="382"/>
                  </a:cubicBezTo>
                  <a:cubicBezTo>
                    <a:pt x="94" y="383"/>
                    <a:pt x="104" y="383"/>
                    <a:pt x="114" y="383"/>
                  </a:cubicBezTo>
                  <a:cubicBezTo>
                    <a:pt x="258" y="383"/>
                    <a:pt x="309" y="299"/>
                    <a:pt x="298" y="132"/>
                  </a:cubicBezTo>
                  <a:cubicBezTo>
                    <a:pt x="251" y="72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88276" y="2040126"/>
              <a:ext cx="11930" cy="9184"/>
            </a:xfrm>
            <a:custGeom>
              <a:avLst/>
              <a:gdLst/>
              <a:ahLst/>
              <a:cxnLst/>
              <a:rect l="l" t="t" r="r" b="b"/>
              <a:pathLst>
                <a:path w="378" h="291" extrusionOk="0">
                  <a:moveTo>
                    <a:pt x="321" y="0"/>
                  </a:moveTo>
                  <a:cubicBezTo>
                    <a:pt x="168" y="0"/>
                    <a:pt x="68" y="105"/>
                    <a:pt x="1" y="263"/>
                  </a:cubicBezTo>
                  <a:cubicBezTo>
                    <a:pt x="70" y="275"/>
                    <a:pt x="138" y="290"/>
                    <a:pt x="196" y="290"/>
                  </a:cubicBezTo>
                  <a:cubicBezTo>
                    <a:pt x="306" y="290"/>
                    <a:pt x="377" y="235"/>
                    <a:pt x="346" y="1"/>
                  </a:cubicBezTo>
                  <a:cubicBezTo>
                    <a:pt x="337" y="0"/>
                    <a:pt x="329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38265" y="1976282"/>
              <a:ext cx="7164" cy="12403"/>
            </a:xfrm>
            <a:custGeom>
              <a:avLst/>
              <a:gdLst/>
              <a:ahLst/>
              <a:cxnLst/>
              <a:rect l="l" t="t" r="r" b="b"/>
              <a:pathLst>
                <a:path w="227" h="393" extrusionOk="0">
                  <a:moveTo>
                    <a:pt x="226" y="0"/>
                  </a:moveTo>
                  <a:cubicBezTo>
                    <a:pt x="131" y="0"/>
                    <a:pt x="60" y="24"/>
                    <a:pt x="0" y="107"/>
                  </a:cubicBezTo>
                  <a:lnTo>
                    <a:pt x="0" y="262"/>
                  </a:lnTo>
                  <a:cubicBezTo>
                    <a:pt x="24" y="298"/>
                    <a:pt x="72" y="345"/>
                    <a:pt x="107" y="393"/>
                  </a:cubicBezTo>
                  <a:cubicBezTo>
                    <a:pt x="131" y="345"/>
                    <a:pt x="179" y="298"/>
                    <a:pt x="226" y="274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07053" y="2107315"/>
              <a:ext cx="95848" cy="110965"/>
            </a:xfrm>
            <a:custGeom>
              <a:avLst/>
              <a:gdLst/>
              <a:ahLst/>
              <a:cxnLst/>
              <a:rect l="l" t="t" r="r" b="b"/>
              <a:pathLst>
                <a:path w="3037" h="3516" extrusionOk="0">
                  <a:moveTo>
                    <a:pt x="1604" y="2395"/>
                  </a:moveTo>
                  <a:cubicBezTo>
                    <a:pt x="1611" y="2395"/>
                    <a:pt x="1617" y="2395"/>
                    <a:pt x="1624" y="2396"/>
                  </a:cubicBezTo>
                  <a:lnTo>
                    <a:pt x="1624" y="2396"/>
                  </a:lnTo>
                  <a:cubicBezTo>
                    <a:pt x="1628" y="2416"/>
                    <a:pt x="1638" y="2445"/>
                    <a:pt x="1652" y="2445"/>
                  </a:cubicBezTo>
                  <a:cubicBezTo>
                    <a:pt x="1657" y="2445"/>
                    <a:pt x="1662" y="2442"/>
                    <a:pt x="1668" y="2432"/>
                  </a:cubicBezTo>
                  <a:cubicBezTo>
                    <a:pt x="1681" y="2416"/>
                    <a:pt x="1691" y="2409"/>
                    <a:pt x="1698" y="2409"/>
                  </a:cubicBezTo>
                  <a:cubicBezTo>
                    <a:pt x="1716" y="2409"/>
                    <a:pt x="1708" y="2454"/>
                    <a:pt x="1656" y="2480"/>
                  </a:cubicBezTo>
                  <a:cubicBezTo>
                    <a:pt x="1584" y="2504"/>
                    <a:pt x="1513" y="2504"/>
                    <a:pt x="1453" y="2551"/>
                  </a:cubicBezTo>
                  <a:cubicBezTo>
                    <a:pt x="1424" y="2590"/>
                    <a:pt x="1411" y="2621"/>
                    <a:pt x="1414" y="2663"/>
                  </a:cubicBezTo>
                  <a:lnTo>
                    <a:pt x="1414" y="2663"/>
                  </a:lnTo>
                  <a:cubicBezTo>
                    <a:pt x="1367" y="2622"/>
                    <a:pt x="1240" y="2610"/>
                    <a:pt x="1358" y="2492"/>
                  </a:cubicBezTo>
                  <a:cubicBezTo>
                    <a:pt x="1423" y="2448"/>
                    <a:pt x="1508" y="2395"/>
                    <a:pt x="1604" y="2395"/>
                  </a:cubicBezTo>
                  <a:close/>
                  <a:moveTo>
                    <a:pt x="1811" y="1"/>
                  </a:moveTo>
                  <a:cubicBezTo>
                    <a:pt x="1634" y="1"/>
                    <a:pt x="1643" y="222"/>
                    <a:pt x="1692" y="396"/>
                  </a:cubicBezTo>
                  <a:cubicBezTo>
                    <a:pt x="1859" y="911"/>
                    <a:pt x="1680" y="1089"/>
                    <a:pt x="1293" y="1089"/>
                  </a:cubicBezTo>
                  <a:cubicBezTo>
                    <a:pt x="1268" y="1089"/>
                    <a:pt x="1242" y="1088"/>
                    <a:pt x="1215" y="1087"/>
                  </a:cubicBezTo>
                  <a:cubicBezTo>
                    <a:pt x="1061" y="1194"/>
                    <a:pt x="894" y="1289"/>
                    <a:pt x="751" y="1408"/>
                  </a:cubicBezTo>
                  <a:lnTo>
                    <a:pt x="751" y="1527"/>
                  </a:lnTo>
                  <a:cubicBezTo>
                    <a:pt x="739" y="1777"/>
                    <a:pt x="882" y="2015"/>
                    <a:pt x="799" y="2254"/>
                  </a:cubicBezTo>
                  <a:cubicBezTo>
                    <a:pt x="713" y="2091"/>
                    <a:pt x="616" y="1960"/>
                    <a:pt x="471" y="1960"/>
                  </a:cubicBezTo>
                  <a:cubicBezTo>
                    <a:pt x="413" y="1960"/>
                    <a:pt x="349" y="1980"/>
                    <a:pt x="275" y="2027"/>
                  </a:cubicBezTo>
                  <a:cubicBezTo>
                    <a:pt x="215" y="2135"/>
                    <a:pt x="203" y="2242"/>
                    <a:pt x="215" y="2361"/>
                  </a:cubicBezTo>
                  <a:cubicBezTo>
                    <a:pt x="239" y="2456"/>
                    <a:pt x="322" y="2587"/>
                    <a:pt x="156" y="2635"/>
                  </a:cubicBezTo>
                  <a:cubicBezTo>
                    <a:pt x="60" y="2706"/>
                    <a:pt x="25" y="2813"/>
                    <a:pt x="1" y="2932"/>
                  </a:cubicBezTo>
                  <a:cubicBezTo>
                    <a:pt x="1" y="3027"/>
                    <a:pt x="37" y="3111"/>
                    <a:pt x="96" y="3170"/>
                  </a:cubicBezTo>
                  <a:lnTo>
                    <a:pt x="322" y="3039"/>
                  </a:lnTo>
                  <a:cubicBezTo>
                    <a:pt x="412" y="2976"/>
                    <a:pt x="494" y="2949"/>
                    <a:pt x="570" y="2949"/>
                  </a:cubicBezTo>
                  <a:cubicBezTo>
                    <a:pt x="766" y="2949"/>
                    <a:pt x="925" y="3128"/>
                    <a:pt x="1096" y="3325"/>
                  </a:cubicBezTo>
                  <a:cubicBezTo>
                    <a:pt x="1156" y="3432"/>
                    <a:pt x="1215" y="3516"/>
                    <a:pt x="1334" y="3516"/>
                  </a:cubicBezTo>
                  <a:cubicBezTo>
                    <a:pt x="1453" y="3504"/>
                    <a:pt x="1489" y="3408"/>
                    <a:pt x="1513" y="3278"/>
                  </a:cubicBezTo>
                  <a:cubicBezTo>
                    <a:pt x="1525" y="3158"/>
                    <a:pt x="1406" y="3039"/>
                    <a:pt x="1489" y="2920"/>
                  </a:cubicBezTo>
                  <a:cubicBezTo>
                    <a:pt x="1489" y="2873"/>
                    <a:pt x="1485" y="2825"/>
                    <a:pt x="1473" y="2782"/>
                  </a:cubicBezTo>
                  <a:lnTo>
                    <a:pt x="1473" y="2782"/>
                  </a:lnTo>
                  <a:cubicBezTo>
                    <a:pt x="1552" y="2902"/>
                    <a:pt x="1638" y="3012"/>
                    <a:pt x="1763" y="3099"/>
                  </a:cubicBezTo>
                  <a:cubicBezTo>
                    <a:pt x="1787" y="3135"/>
                    <a:pt x="1834" y="3158"/>
                    <a:pt x="1870" y="3206"/>
                  </a:cubicBezTo>
                  <a:cubicBezTo>
                    <a:pt x="1922" y="3206"/>
                    <a:pt x="1983" y="3212"/>
                    <a:pt x="2038" y="3212"/>
                  </a:cubicBezTo>
                  <a:cubicBezTo>
                    <a:pt x="2184" y="3212"/>
                    <a:pt x="2293" y="3168"/>
                    <a:pt x="2120" y="2849"/>
                  </a:cubicBezTo>
                  <a:cubicBezTo>
                    <a:pt x="2084" y="2789"/>
                    <a:pt x="2144" y="2635"/>
                    <a:pt x="2204" y="2563"/>
                  </a:cubicBezTo>
                  <a:cubicBezTo>
                    <a:pt x="2222" y="2537"/>
                    <a:pt x="2245" y="2526"/>
                    <a:pt x="2266" y="2526"/>
                  </a:cubicBezTo>
                  <a:cubicBezTo>
                    <a:pt x="2314" y="2526"/>
                    <a:pt x="2358" y="2577"/>
                    <a:pt x="2358" y="2635"/>
                  </a:cubicBezTo>
                  <a:cubicBezTo>
                    <a:pt x="2366" y="2756"/>
                    <a:pt x="2396" y="2833"/>
                    <a:pt x="2452" y="2833"/>
                  </a:cubicBezTo>
                  <a:cubicBezTo>
                    <a:pt x="2478" y="2833"/>
                    <a:pt x="2511" y="2816"/>
                    <a:pt x="2549" y="2777"/>
                  </a:cubicBezTo>
                  <a:cubicBezTo>
                    <a:pt x="2596" y="2718"/>
                    <a:pt x="2608" y="2516"/>
                    <a:pt x="2489" y="2444"/>
                  </a:cubicBezTo>
                  <a:cubicBezTo>
                    <a:pt x="2323" y="2337"/>
                    <a:pt x="2132" y="2277"/>
                    <a:pt x="1989" y="2099"/>
                  </a:cubicBezTo>
                  <a:cubicBezTo>
                    <a:pt x="1834" y="1908"/>
                    <a:pt x="1906" y="1777"/>
                    <a:pt x="2013" y="1670"/>
                  </a:cubicBezTo>
                  <a:cubicBezTo>
                    <a:pt x="2045" y="1639"/>
                    <a:pt x="2071" y="1626"/>
                    <a:pt x="2094" y="1626"/>
                  </a:cubicBezTo>
                  <a:cubicBezTo>
                    <a:pt x="2167" y="1626"/>
                    <a:pt x="2203" y="1753"/>
                    <a:pt x="2239" y="1825"/>
                  </a:cubicBezTo>
                  <a:cubicBezTo>
                    <a:pt x="2317" y="2002"/>
                    <a:pt x="2446" y="2076"/>
                    <a:pt x="2607" y="2076"/>
                  </a:cubicBezTo>
                  <a:cubicBezTo>
                    <a:pt x="2619" y="2076"/>
                    <a:pt x="2631" y="2076"/>
                    <a:pt x="2644" y="2075"/>
                  </a:cubicBezTo>
                  <a:cubicBezTo>
                    <a:pt x="2715" y="1896"/>
                    <a:pt x="2823" y="1777"/>
                    <a:pt x="2966" y="1682"/>
                  </a:cubicBezTo>
                  <a:cubicBezTo>
                    <a:pt x="3037" y="1408"/>
                    <a:pt x="2823" y="1349"/>
                    <a:pt x="2704" y="1206"/>
                  </a:cubicBezTo>
                  <a:cubicBezTo>
                    <a:pt x="2323" y="1027"/>
                    <a:pt x="2168" y="706"/>
                    <a:pt x="2192" y="253"/>
                  </a:cubicBezTo>
                  <a:cubicBezTo>
                    <a:pt x="2180" y="170"/>
                    <a:pt x="2144" y="99"/>
                    <a:pt x="2073" y="39"/>
                  </a:cubicBezTo>
                  <a:lnTo>
                    <a:pt x="1965" y="39"/>
                  </a:lnTo>
                  <a:cubicBezTo>
                    <a:pt x="1903" y="12"/>
                    <a:pt x="1852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9360" y="2127766"/>
              <a:ext cx="65392" cy="47308"/>
            </a:xfrm>
            <a:custGeom>
              <a:avLst/>
              <a:gdLst/>
              <a:ahLst/>
              <a:cxnLst/>
              <a:rect l="l" t="t" r="r" b="b"/>
              <a:pathLst>
                <a:path w="2072" h="1499" extrusionOk="0">
                  <a:moveTo>
                    <a:pt x="964" y="0"/>
                  </a:moveTo>
                  <a:cubicBezTo>
                    <a:pt x="792" y="0"/>
                    <a:pt x="756" y="272"/>
                    <a:pt x="584" y="272"/>
                  </a:cubicBezTo>
                  <a:cubicBezTo>
                    <a:pt x="548" y="296"/>
                    <a:pt x="500" y="308"/>
                    <a:pt x="465" y="332"/>
                  </a:cubicBezTo>
                  <a:cubicBezTo>
                    <a:pt x="386" y="411"/>
                    <a:pt x="307" y="457"/>
                    <a:pt x="214" y="457"/>
                  </a:cubicBezTo>
                  <a:cubicBezTo>
                    <a:pt x="195" y="457"/>
                    <a:pt x="176" y="455"/>
                    <a:pt x="155" y="451"/>
                  </a:cubicBezTo>
                  <a:cubicBezTo>
                    <a:pt x="107" y="451"/>
                    <a:pt x="60" y="474"/>
                    <a:pt x="12" y="498"/>
                  </a:cubicBezTo>
                  <a:cubicBezTo>
                    <a:pt x="12" y="498"/>
                    <a:pt x="0" y="522"/>
                    <a:pt x="0" y="546"/>
                  </a:cubicBezTo>
                  <a:cubicBezTo>
                    <a:pt x="0" y="582"/>
                    <a:pt x="12" y="605"/>
                    <a:pt x="48" y="641"/>
                  </a:cubicBezTo>
                  <a:cubicBezTo>
                    <a:pt x="155" y="760"/>
                    <a:pt x="274" y="891"/>
                    <a:pt x="369" y="1010"/>
                  </a:cubicBezTo>
                  <a:cubicBezTo>
                    <a:pt x="548" y="1498"/>
                    <a:pt x="965" y="1296"/>
                    <a:pt x="1274" y="1403"/>
                  </a:cubicBezTo>
                  <a:lnTo>
                    <a:pt x="1322" y="1272"/>
                  </a:lnTo>
                  <a:cubicBezTo>
                    <a:pt x="1322" y="1141"/>
                    <a:pt x="1358" y="1034"/>
                    <a:pt x="1441" y="951"/>
                  </a:cubicBezTo>
                  <a:cubicBezTo>
                    <a:pt x="1620" y="832"/>
                    <a:pt x="1905" y="915"/>
                    <a:pt x="2024" y="629"/>
                  </a:cubicBezTo>
                  <a:cubicBezTo>
                    <a:pt x="2036" y="605"/>
                    <a:pt x="2060" y="570"/>
                    <a:pt x="2072" y="534"/>
                  </a:cubicBezTo>
                  <a:cubicBezTo>
                    <a:pt x="1774" y="236"/>
                    <a:pt x="1417" y="70"/>
                    <a:pt x="1024" y="10"/>
                  </a:cubicBezTo>
                  <a:cubicBezTo>
                    <a:pt x="1002" y="3"/>
                    <a:pt x="982" y="0"/>
                    <a:pt x="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344483" y="2206569"/>
              <a:ext cx="14454" cy="21997"/>
            </a:xfrm>
            <a:custGeom>
              <a:avLst/>
              <a:gdLst/>
              <a:ahLst/>
              <a:cxnLst/>
              <a:rect l="l" t="t" r="r" b="b"/>
              <a:pathLst>
                <a:path w="458" h="697" extrusionOk="0">
                  <a:moveTo>
                    <a:pt x="290" y="1"/>
                  </a:moveTo>
                  <a:cubicBezTo>
                    <a:pt x="273" y="1"/>
                    <a:pt x="253" y="5"/>
                    <a:pt x="232" y="13"/>
                  </a:cubicBezTo>
                  <a:cubicBezTo>
                    <a:pt x="232" y="133"/>
                    <a:pt x="220" y="228"/>
                    <a:pt x="113" y="287"/>
                  </a:cubicBezTo>
                  <a:cubicBezTo>
                    <a:pt x="25" y="512"/>
                    <a:pt x="1" y="696"/>
                    <a:pt x="192" y="696"/>
                  </a:cubicBezTo>
                  <a:cubicBezTo>
                    <a:pt x="234" y="696"/>
                    <a:pt x="287" y="688"/>
                    <a:pt x="351" y="668"/>
                  </a:cubicBezTo>
                  <a:lnTo>
                    <a:pt x="339" y="656"/>
                  </a:lnTo>
                  <a:cubicBezTo>
                    <a:pt x="386" y="490"/>
                    <a:pt x="410" y="323"/>
                    <a:pt x="458" y="168"/>
                  </a:cubicBezTo>
                  <a:cubicBezTo>
                    <a:pt x="409" y="81"/>
                    <a:pt x="368" y="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347638" y="2197669"/>
              <a:ext cx="17705" cy="14234"/>
            </a:xfrm>
            <a:custGeom>
              <a:avLst/>
              <a:gdLst/>
              <a:ahLst/>
              <a:cxnLst/>
              <a:rect l="l" t="t" r="r" b="b"/>
              <a:pathLst>
                <a:path w="561" h="451" extrusionOk="0">
                  <a:moveTo>
                    <a:pt x="248" y="1"/>
                  </a:moveTo>
                  <a:cubicBezTo>
                    <a:pt x="209" y="1"/>
                    <a:pt x="166" y="13"/>
                    <a:pt x="120" y="45"/>
                  </a:cubicBezTo>
                  <a:cubicBezTo>
                    <a:pt x="1" y="129"/>
                    <a:pt x="120" y="212"/>
                    <a:pt x="132" y="295"/>
                  </a:cubicBezTo>
                  <a:cubicBezTo>
                    <a:pt x="203" y="355"/>
                    <a:pt x="286" y="403"/>
                    <a:pt x="358" y="450"/>
                  </a:cubicBezTo>
                  <a:cubicBezTo>
                    <a:pt x="406" y="343"/>
                    <a:pt x="489" y="307"/>
                    <a:pt x="560" y="295"/>
                  </a:cubicBezTo>
                  <a:lnTo>
                    <a:pt x="560" y="176"/>
                  </a:lnTo>
                  <a:cubicBezTo>
                    <a:pt x="461" y="122"/>
                    <a:pt x="369" y="1"/>
                    <a:pt x="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390496" y="2171664"/>
              <a:ext cx="9405" cy="9531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0"/>
                  </a:lnTo>
                  <a:cubicBezTo>
                    <a:pt x="66" y="110"/>
                    <a:pt x="71" y="302"/>
                    <a:pt x="231" y="302"/>
                  </a:cubicBezTo>
                  <a:cubicBezTo>
                    <a:pt x="245" y="302"/>
                    <a:pt x="259" y="301"/>
                    <a:pt x="274" y="298"/>
                  </a:cubicBezTo>
                  <a:cubicBezTo>
                    <a:pt x="298" y="48"/>
                    <a:pt x="143" y="2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208999" y="2133857"/>
              <a:ext cx="15054" cy="18305"/>
            </a:xfrm>
            <a:custGeom>
              <a:avLst/>
              <a:gdLst/>
              <a:ahLst/>
              <a:cxnLst/>
              <a:rect l="l" t="t" r="r" b="b"/>
              <a:pathLst>
                <a:path w="477" h="580" extrusionOk="0">
                  <a:moveTo>
                    <a:pt x="223" y="0"/>
                  </a:moveTo>
                  <a:cubicBezTo>
                    <a:pt x="129" y="0"/>
                    <a:pt x="51" y="55"/>
                    <a:pt x="36" y="151"/>
                  </a:cubicBezTo>
                  <a:cubicBezTo>
                    <a:pt x="0" y="305"/>
                    <a:pt x="96" y="532"/>
                    <a:pt x="298" y="579"/>
                  </a:cubicBezTo>
                  <a:cubicBezTo>
                    <a:pt x="358" y="484"/>
                    <a:pt x="477" y="460"/>
                    <a:pt x="417" y="305"/>
                  </a:cubicBezTo>
                  <a:cubicBezTo>
                    <a:pt x="417" y="234"/>
                    <a:pt x="405" y="151"/>
                    <a:pt x="405" y="67"/>
                  </a:cubicBezTo>
                  <a:cubicBezTo>
                    <a:pt x="346" y="22"/>
                    <a:pt x="281" y="0"/>
                    <a:pt x="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375063" y="1959587"/>
              <a:ext cx="119549" cy="180397"/>
            </a:xfrm>
            <a:custGeom>
              <a:avLst/>
              <a:gdLst/>
              <a:ahLst/>
              <a:cxnLst/>
              <a:rect l="l" t="t" r="r" b="b"/>
              <a:pathLst>
                <a:path w="3788" h="5716" extrusionOk="0">
                  <a:moveTo>
                    <a:pt x="953" y="4541"/>
                  </a:moveTo>
                  <a:cubicBezTo>
                    <a:pt x="945" y="4551"/>
                    <a:pt x="937" y="4560"/>
                    <a:pt x="929" y="4569"/>
                  </a:cubicBezTo>
                  <a:lnTo>
                    <a:pt x="929" y="4569"/>
                  </a:lnTo>
                  <a:cubicBezTo>
                    <a:pt x="936" y="4558"/>
                    <a:pt x="942" y="4547"/>
                    <a:pt x="953" y="4541"/>
                  </a:cubicBezTo>
                  <a:close/>
                  <a:moveTo>
                    <a:pt x="1718" y="1"/>
                  </a:moveTo>
                  <a:cubicBezTo>
                    <a:pt x="1709" y="1"/>
                    <a:pt x="1700" y="2"/>
                    <a:pt x="1692" y="5"/>
                  </a:cubicBezTo>
                  <a:cubicBezTo>
                    <a:pt x="1608" y="148"/>
                    <a:pt x="1477" y="184"/>
                    <a:pt x="1358" y="231"/>
                  </a:cubicBezTo>
                  <a:cubicBezTo>
                    <a:pt x="1192" y="339"/>
                    <a:pt x="894" y="231"/>
                    <a:pt x="918" y="624"/>
                  </a:cubicBezTo>
                  <a:cubicBezTo>
                    <a:pt x="1037" y="1005"/>
                    <a:pt x="1394" y="862"/>
                    <a:pt x="1596" y="1053"/>
                  </a:cubicBezTo>
                  <a:cubicBezTo>
                    <a:pt x="1668" y="1196"/>
                    <a:pt x="1823" y="1184"/>
                    <a:pt x="1954" y="1279"/>
                  </a:cubicBezTo>
                  <a:cubicBezTo>
                    <a:pt x="1727" y="1196"/>
                    <a:pt x="1595" y="1152"/>
                    <a:pt x="1518" y="1152"/>
                  </a:cubicBezTo>
                  <a:cubicBezTo>
                    <a:pt x="1429" y="1152"/>
                    <a:pt x="1412" y="1211"/>
                    <a:pt x="1406" y="1339"/>
                  </a:cubicBezTo>
                  <a:cubicBezTo>
                    <a:pt x="1370" y="1720"/>
                    <a:pt x="1430" y="2113"/>
                    <a:pt x="1525" y="2494"/>
                  </a:cubicBezTo>
                  <a:cubicBezTo>
                    <a:pt x="1644" y="3017"/>
                    <a:pt x="1942" y="3041"/>
                    <a:pt x="2406" y="3041"/>
                  </a:cubicBezTo>
                  <a:cubicBezTo>
                    <a:pt x="2120" y="3184"/>
                    <a:pt x="1906" y="3160"/>
                    <a:pt x="1763" y="3303"/>
                  </a:cubicBezTo>
                  <a:cubicBezTo>
                    <a:pt x="1727" y="3327"/>
                    <a:pt x="1703" y="3375"/>
                    <a:pt x="1668" y="3422"/>
                  </a:cubicBezTo>
                  <a:cubicBezTo>
                    <a:pt x="1641" y="3488"/>
                    <a:pt x="1606" y="3508"/>
                    <a:pt x="1569" y="3508"/>
                  </a:cubicBezTo>
                  <a:cubicBezTo>
                    <a:pt x="1505" y="3508"/>
                    <a:pt x="1432" y="3448"/>
                    <a:pt x="1372" y="3448"/>
                  </a:cubicBezTo>
                  <a:cubicBezTo>
                    <a:pt x="1359" y="3448"/>
                    <a:pt x="1346" y="3451"/>
                    <a:pt x="1334" y="3458"/>
                  </a:cubicBezTo>
                  <a:cubicBezTo>
                    <a:pt x="977" y="3637"/>
                    <a:pt x="572" y="3565"/>
                    <a:pt x="227" y="3791"/>
                  </a:cubicBezTo>
                  <a:cubicBezTo>
                    <a:pt x="144" y="3994"/>
                    <a:pt x="1" y="4196"/>
                    <a:pt x="37" y="4434"/>
                  </a:cubicBezTo>
                  <a:lnTo>
                    <a:pt x="156" y="4434"/>
                  </a:lnTo>
                  <a:cubicBezTo>
                    <a:pt x="344" y="4556"/>
                    <a:pt x="531" y="4597"/>
                    <a:pt x="731" y="4597"/>
                  </a:cubicBezTo>
                  <a:cubicBezTo>
                    <a:pt x="784" y="4597"/>
                    <a:pt x="839" y="4594"/>
                    <a:pt x="894" y="4589"/>
                  </a:cubicBezTo>
                  <a:cubicBezTo>
                    <a:pt x="900" y="4589"/>
                    <a:pt x="905" y="4588"/>
                    <a:pt x="909" y="4586"/>
                  </a:cubicBezTo>
                  <a:lnTo>
                    <a:pt x="909" y="4586"/>
                  </a:lnTo>
                  <a:cubicBezTo>
                    <a:pt x="857" y="4629"/>
                    <a:pt x="799" y="4644"/>
                    <a:pt x="737" y="4644"/>
                  </a:cubicBezTo>
                  <a:cubicBezTo>
                    <a:pt x="602" y="4644"/>
                    <a:pt x="452" y="4573"/>
                    <a:pt x="314" y="4573"/>
                  </a:cubicBezTo>
                  <a:cubicBezTo>
                    <a:pt x="210" y="4573"/>
                    <a:pt x="113" y="4614"/>
                    <a:pt x="37" y="4756"/>
                  </a:cubicBezTo>
                  <a:cubicBezTo>
                    <a:pt x="156" y="5030"/>
                    <a:pt x="501" y="4970"/>
                    <a:pt x="620" y="5256"/>
                  </a:cubicBezTo>
                  <a:cubicBezTo>
                    <a:pt x="751" y="5434"/>
                    <a:pt x="930" y="5530"/>
                    <a:pt x="1049" y="5696"/>
                  </a:cubicBezTo>
                  <a:cubicBezTo>
                    <a:pt x="1082" y="5710"/>
                    <a:pt x="1111" y="5716"/>
                    <a:pt x="1137" y="5716"/>
                  </a:cubicBezTo>
                  <a:cubicBezTo>
                    <a:pt x="1336" y="5716"/>
                    <a:pt x="1311" y="5348"/>
                    <a:pt x="1501" y="5327"/>
                  </a:cubicBezTo>
                  <a:cubicBezTo>
                    <a:pt x="1573" y="5256"/>
                    <a:pt x="1644" y="5161"/>
                    <a:pt x="1703" y="5041"/>
                  </a:cubicBezTo>
                  <a:cubicBezTo>
                    <a:pt x="1870" y="4934"/>
                    <a:pt x="2096" y="5089"/>
                    <a:pt x="2215" y="4863"/>
                  </a:cubicBezTo>
                  <a:cubicBezTo>
                    <a:pt x="2331" y="4842"/>
                    <a:pt x="2122" y="4561"/>
                    <a:pt x="2284" y="4561"/>
                  </a:cubicBezTo>
                  <a:cubicBezTo>
                    <a:pt x="2306" y="4561"/>
                    <a:pt x="2334" y="4566"/>
                    <a:pt x="2370" y="4577"/>
                  </a:cubicBezTo>
                  <a:cubicBezTo>
                    <a:pt x="2493" y="4643"/>
                    <a:pt x="2611" y="4759"/>
                    <a:pt x="2738" y="4759"/>
                  </a:cubicBezTo>
                  <a:cubicBezTo>
                    <a:pt x="2795" y="4759"/>
                    <a:pt x="2855" y="4735"/>
                    <a:pt x="2918" y="4672"/>
                  </a:cubicBezTo>
                  <a:cubicBezTo>
                    <a:pt x="2882" y="4553"/>
                    <a:pt x="2846" y="4422"/>
                    <a:pt x="2811" y="4303"/>
                  </a:cubicBezTo>
                  <a:cubicBezTo>
                    <a:pt x="2787" y="4125"/>
                    <a:pt x="2823" y="3922"/>
                    <a:pt x="2692" y="3791"/>
                  </a:cubicBezTo>
                  <a:cubicBezTo>
                    <a:pt x="2654" y="3799"/>
                    <a:pt x="2607" y="3844"/>
                    <a:pt x="2572" y="3844"/>
                  </a:cubicBezTo>
                  <a:cubicBezTo>
                    <a:pt x="2551" y="3844"/>
                    <a:pt x="2534" y="3828"/>
                    <a:pt x="2525" y="3779"/>
                  </a:cubicBezTo>
                  <a:cubicBezTo>
                    <a:pt x="2513" y="3720"/>
                    <a:pt x="2585" y="3648"/>
                    <a:pt x="2632" y="3589"/>
                  </a:cubicBezTo>
                  <a:cubicBezTo>
                    <a:pt x="2724" y="3453"/>
                    <a:pt x="2819" y="3409"/>
                    <a:pt x="2916" y="3409"/>
                  </a:cubicBezTo>
                  <a:cubicBezTo>
                    <a:pt x="3098" y="3409"/>
                    <a:pt x="3288" y="3563"/>
                    <a:pt x="3480" y="3563"/>
                  </a:cubicBezTo>
                  <a:cubicBezTo>
                    <a:pt x="3519" y="3563"/>
                    <a:pt x="3558" y="3557"/>
                    <a:pt x="3597" y="3541"/>
                  </a:cubicBezTo>
                  <a:cubicBezTo>
                    <a:pt x="3620" y="3541"/>
                    <a:pt x="3656" y="3517"/>
                    <a:pt x="3680" y="3517"/>
                  </a:cubicBezTo>
                  <a:cubicBezTo>
                    <a:pt x="3489" y="3184"/>
                    <a:pt x="3787" y="2601"/>
                    <a:pt x="3287" y="2386"/>
                  </a:cubicBezTo>
                  <a:cubicBezTo>
                    <a:pt x="3216" y="2005"/>
                    <a:pt x="2942" y="1696"/>
                    <a:pt x="3025" y="1255"/>
                  </a:cubicBezTo>
                  <a:cubicBezTo>
                    <a:pt x="2954" y="1184"/>
                    <a:pt x="2894" y="1101"/>
                    <a:pt x="2823" y="1005"/>
                  </a:cubicBezTo>
                  <a:cubicBezTo>
                    <a:pt x="2535" y="909"/>
                    <a:pt x="2417" y="358"/>
                    <a:pt x="2078" y="358"/>
                  </a:cubicBezTo>
                  <a:cubicBezTo>
                    <a:pt x="1996" y="358"/>
                    <a:pt x="1901" y="391"/>
                    <a:pt x="1787" y="469"/>
                  </a:cubicBezTo>
                  <a:cubicBezTo>
                    <a:pt x="1751" y="327"/>
                    <a:pt x="1930" y="184"/>
                    <a:pt x="1787" y="41"/>
                  </a:cubicBezTo>
                  <a:cubicBezTo>
                    <a:pt x="1769" y="14"/>
                    <a:pt x="1744" y="1"/>
                    <a:pt x="1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428808" y="2099899"/>
              <a:ext cx="38724" cy="24743"/>
            </a:xfrm>
            <a:custGeom>
              <a:avLst/>
              <a:gdLst/>
              <a:ahLst/>
              <a:cxnLst/>
              <a:rect l="l" t="t" r="r" b="b"/>
              <a:pathLst>
                <a:path w="1227" h="784" extrusionOk="0">
                  <a:moveTo>
                    <a:pt x="667" y="0"/>
                  </a:moveTo>
                  <a:cubicBezTo>
                    <a:pt x="512" y="60"/>
                    <a:pt x="536" y="250"/>
                    <a:pt x="453" y="393"/>
                  </a:cubicBezTo>
                  <a:cubicBezTo>
                    <a:pt x="358" y="595"/>
                    <a:pt x="96" y="429"/>
                    <a:pt x="0" y="643"/>
                  </a:cubicBezTo>
                  <a:cubicBezTo>
                    <a:pt x="155" y="667"/>
                    <a:pt x="298" y="715"/>
                    <a:pt x="453" y="762"/>
                  </a:cubicBezTo>
                  <a:cubicBezTo>
                    <a:pt x="476" y="777"/>
                    <a:pt x="498" y="783"/>
                    <a:pt x="517" y="783"/>
                  </a:cubicBezTo>
                  <a:cubicBezTo>
                    <a:pt x="607" y="783"/>
                    <a:pt x="665" y="655"/>
                    <a:pt x="762" y="655"/>
                  </a:cubicBezTo>
                  <a:cubicBezTo>
                    <a:pt x="772" y="542"/>
                    <a:pt x="804" y="458"/>
                    <a:pt x="888" y="458"/>
                  </a:cubicBezTo>
                  <a:cubicBezTo>
                    <a:pt x="910" y="458"/>
                    <a:pt x="935" y="464"/>
                    <a:pt x="965" y="476"/>
                  </a:cubicBezTo>
                  <a:cubicBezTo>
                    <a:pt x="996" y="488"/>
                    <a:pt x="1024" y="493"/>
                    <a:pt x="1049" y="493"/>
                  </a:cubicBezTo>
                  <a:cubicBezTo>
                    <a:pt x="1157" y="493"/>
                    <a:pt x="1207" y="395"/>
                    <a:pt x="1227" y="250"/>
                  </a:cubicBezTo>
                  <a:lnTo>
                    <a:pt x="1227" y="250"/>
                  </a:lnTo>
                  <a:cubicBezTo>
                    <a:pt x="1200" y="259"/>
                    <a:pt x="1176" y="264"/>
                    <a:pt x="1152" y="264"/>
                  </a:cubicBezTo>
                  <a:cubicBezTo>
                    <a:pt x="964" y="264"/>
                    <a:pt x="858" y="0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456233" y="2076103"/>
              <a:ext cx="16948" cy="20072"/>
            </a:xfrm>
            <a:custGeom>
              <a:avLst/>
              <a:gdLst/>
              <a:ahLst/>
              <a:cxnLst/>
              <a:rect l="l" t="t" r="r" b="b"/>
              <a:pathLst>
                <a:path w="537" h="636" extrusionOk="0">
                  <a:moveTo>
                    <a:pt x="318" y="1"/>
                  </a:moveTo>
                  <a:cubicBezTo>
                    <a:pt x="260" y="1"/>
                    <a:pt x="192" y="55"/>
                    <a:pt x="132" y="135"/>
                  </a:cubicBezTo>
                  <a:cubicBezTo>
                    <a:pt x="144" y="314"/>
                    <a:pt x="1" y="528"/>
                    <a:pt x="251" y="635"/>
                  </a:cubicBezTo>
                  <a:cubicBezTo>
                    <a:pt x="536" y="564"/>
                    <a:pt x="513" y="314"/>
                    <a:pt x="429" y="111"/>
                  </a:cubicBezTo>
                  <a:cubicBezTo>
                    <a:pt x="403" y="33"/>
                    <a:pt x="364" y="1"/>
                    <a:pt x="3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443073" y="2118109"/>
              <a:ext cx="9815" cy="11330"/>
            </a:xfrm>
            <a:custGeom>
              <a:avLst/>
              <a:gdLst/>
              <a:ahLst/>
              <a:cxnLst/>
              <a:rect l="l" t="t" r="r" b="b"/>
              <a:pathLst>
                <a:path w="311" h="359" extrusionOk="0">
                  <a:moveTo>
                    <a:pt x="195" y="0"/>
                  </a:moveTo>
                  <a:cubicBezTo>
                    <a:pt x="114" y="0"/>
                    <a:pt x="70" y="142"/>
                    <a:pt x="1" y="185"/>
                  </a:cubicBezTo>
                  <a:cubicBezTo>
                    <a:pt x="69" y="313"/>
                    <a:pt x="115" y="359"/>
                    <a:pt x="150" y="359"/>
                  </a:cubicBezTo>
                  <a:cubicBezTo>
                    <a:pt x="225" y="359"/>
                    <a:pt x="245" y="143"/>
                    <a:pt x="310" y="78"/>
                  </a:cubicBezTo>
                  <a:cubicBezTo>
                    <a:pt x="264" y="22"/>
                    <a:pt x="227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454434" y="2130732"/>
              <a:ext cx="11614" cy="12403"/>
            </a:xfrm>
            <a:custGeom>
              <a:avLst/>
              <a:gdLst/>
              <a:ahLst/>
              <a:cxnLst/>
              <a:rect l="l" t="t" r="r" b="b"/>
              <a:pathLst>
                <a:path w="368" h="393" extrusionOk="0">
                  <a:moveTo>
                    <a:pt x="167" y="1"/>
                  </a:moveTo>
                  <a:cubicBezTo>
                    <a:pt x="8" y="1"/>
                    <a:pt x="0" y="148"/>
                    <a:pt x="81" y="392"/>
                  </a:cubicBezTo>
                  <a:cubicBezTo>
                    <a:pt x="248" y="345"/>
                    <a:pt x="308" y="202"/>
                    <a:pt x="367" y="47"/>
                  </a:cubicBezTo>
                  <a:cubicBezTo>
                    <a:pt x="284" y="16"/>
                    <a:pt x="218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264606" y="2217867"/>
              <a:ext cx="85717" cy="58323"/>
            </a:xfrm>
            <a:custGeom>
              <a:avLst/>
              <a:gdLst/>
              <a:ahLst/>
              <a:cxnLst/>
              <a:rect l="l" t="t" r="r" b="b"/>
              <a:pathLst>
                <a:path w="2716" h="1848" extrusionOk="0">
                  <a:moveTo>
                    <a:pt x="2120" y="1"/>
                  </a:moveTo>
                  <a:cubicBezTo>
                    <a:pt x="2084" y="1"/>
                    <a:pt x="2036" y="13"/>
                    <a:pt x="1989" y="60"/>
                  </a:cubicBezTo>
                  <a:cubicBezTo>
                    <a:pt x="1941" y="167"/>
                    <a:pt x="1858" y="179"/>
                    <a:pt x="1763" y="191"/>
                  </a:cubicBezTo>
                  <a:cubicBezTo>
                    <a:pt x="1593" y="496"/>
                    <a:pt x="1544" y="584"/>
                    <a:pt x="1419" y="584"/>
                  </a:cubicBezTo>
                  <a:cubicBezTo>
                    <a:pt x="1368" y="584"/>
                    <a:pt x="1305" y="569"/>
                    <a:pt x="1215" y="548"/>
                  </a:cubicBezTo>
                  <a:cubicBezTo>
                    <a:pt x="1155" y="471"/>
                    <a:pt x="1096" y="429"/>
                    <a:pt x="1038" y="429"/>
                  </a:cubicBezTo>
                  <a:cubicBezTo>
                    <a:pt x="980" y="429"/>
                    <a:pt x="923" y="471"/>
                    <a:pt x="870" y="560"/>
                  </a:cubicBezTo>
                  <a:cubicBezTo>
                    <a:pt x="786" y="703"/>
                    <a:pt x="501" y="620"/>
                    <a:pt x="548" y="953"/>
                  </a:cubicBezTo>
                  <a:cubicBezTo>
                    <a:pt x="524" y="1251"/>
                    <a:pt x="524" y="1251"/>
                    <a:pt x="0" y="1453"/>
                  </a:cubicBezTo>
                  <a:cubicBezTo>
                    <a:pt x="14" y="1449"/>
                    <a:pt x="26" y="1448"/>
                    <a:pt x="37" y="1448"/>
                  </a:cubicBezTo>
                  <a:cubicBezTo>
                    <a:pt x="199" y="1448"/>
                    <a:pt x="101" y="1847"/>
                    <a:pt x="267" y="1847"/>
                  </a:cubicBezTo>
                  <a:cubicBezTo>
                    <a:pt x="299" y="1847"/>
                    <a:pt x="339" y="1833"/>
                    <a:pt x="393" y="1799"/>
                  </a:cubicBezTo>
                  <a:cubicBezTo>
                    <a:pt x="584" y="1487"/>
                    <a:pt x="817" y="1303"/>
                    <a:pt x="1136" y="1303"/>
                  </a:cubicBezTo>
                  <a:cubicBezTo>
                    <a:pt x="1195" y="1303"/>
                    <a:pt x="1257" y="1309"/>
                    <a:pt x="1322" y="1322"/>
                  </a:cubicBezTo>
                  <a:cubicBezTo>
                    <a:pt x="1691" y="1072"/>
                    <a:pt x="2060" y="834"/>
                    <a:pt x="2441" y="584"/>
                  </a:cubicBezTo>
                  <a:cubicBezTo>
                    <a:pt x="2715" y="120"/>
                    <a:pt x="2417" y="60"/>
                    <a:pt x="2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27409" y="2205212"/>
              <a:ext cx="27773" cy="30582"/>
            </a:xfrm>
            <a:custGeom>
              <a:avLst/>
              <a:gdLst/>
              <a:ahLst/>
              <a:cxnLst/>
              <a:rect l="l" t="t" r="r" b="b"/>
              <a:pathLst>
                <a:path w="880" h="969" extrusionOk="0">
                  <a:moveTo>
                    <a:pt x="223" y="0"/>
                  </a:moveTo>
                  <a:cubicBezTo>
                    <a:pt x="85" y="0"/>
                    <a:pt x="1" y="91"/>
                    <a:pt x="94" y="449"/>
                  </a:cubicBezTo>
                  <a:cubicBezTo>
                    <a:pt x="285" y="545"/>
                    <a:pt x="630" y="533"/>
                    <a:pt x="451" y="961"/>
                  </a:cubicBezTo>
                  <a:cubicBezTo>
                    <a:pt x="478" y="966"/>
                    <a:pt x="503" y="969"/>
                    <a:pt x="527" y="969"/>
                  </a:cubicBezTo>
                  <a:cubicBezTo>
                    <a:pt x="680" y="969"/>
                    <a:pt x="798" y="874"/>
                    <a:pt x="880" y="699"/>
                  </a:cubicBezTo>
                  <a:cubicBezTo>
                    <a:pt x="654" y="687"/>
                    <a:pt x="654" y="485"/>
                    <a:pt x="642" y="306"/>
                  </a:cubicBezTo>
                  <a:cubicBezTo>
                    <a:pt x="546" y="271"/>
                    <a:pt x="535" y="176"/>
                    <a:pt x="535" y="68"/>
                  </a:cubicBezTo>
                  <a:cubicBezTo>
                    <a:pt x="430" y="40"/>
                    <a:pt x="315" y="0"/>
                    <a:pt x="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257095" y="2055495"/>
              <a:ext cx="27836" cy="18463"/>
            </a:xfrm>
            <a:custGeom>
              <a:avLst/>
              <a:gdLst/>
              <a:ahLst/>
              <a:cxnLst/>
              <a:rect l="l" t="t" r="r" b="b"/>
              <a:pathLst>
                <a:path w="882" h="585" extrusionOk="0">
                  <a:moveTo>
                    <a:pt x="135" y="1"/>
                  </a:moveTo>
                  <a:cubicBezTo>
                    <a:pt x="0" y="1"/>
                    <a:pt x="63" y="210"/>
                    <a:pt x="131" y="407"/>
                  </a:cubicBezTo>
                  <a:cubicBezTo>
                    <a:pt x="192" y="468"/>
                    <a:pt x="246" y="585"/>
                    <a:pt x="335" y="585"/>
                  </a:cubicBezTo>
                  <a:cubicBezTo>
                    <a:pt x="369" y="585"/>
                    <a:pt x="407" y="568"/>
                    <a:pt x="453" y="526"/>
                  </a:cubicBezTo>
                  <a:cubicBezTo>
                    <a:pt x="572" y="526"/>
                    <a:pt x="691" y="514"/>
                    <a:pt x="786" y="395"/>
                  </a:cubicBezTo>
                  <a:cubicBezTo>
                    <a:pt x="810" y="264"/>
                    <a:pt x="858" y="145"/>
                    <a:pt x="881" y="14"/>
                  </a:cubicBezTo>
                  <a:lnTo>
                    <a:pt x="572" y="14"/>
                  </a:lnTo>
                  <a:cubicBezTo>
                    <a:pt x="500" y="38"/>
                    <a:pt x="417" y="109"/>
                    <a:pt x="393" y="109"/>
                  </a:cubicBezTo>
                  <a:cubicBezTo>
                    <a:pt x="270" y="33"/>
                    <a:pt x="187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249584" y="2236708"/>
              <a:ext cx="30077" cy="22913"/>
            </a:xfrm>
            <a:custGeom>
              <a:avLst/>
              <a:gdLst/>
              <a:ahLst/>
              <a:cxnLst/>
              <a:rect l="l" t="t" r="r" b="b"/>
              <a:pathLst>
                <a:path w="953" h="726" extrusionOk="0">
                  <a:moveTo>
                    <a:pt x="434" y="1"/>
                  </a:moveTo>
                  <a:cubicBezTo>
                    <a:pt x="332" y="1"/>
                    <a:pt x="232" y="53"/>
                    <a:pt x="131" y="201"/>
                  </a:cubicBezTo>
                  <a:cubicBezTo>
                    <a:pt x="381" y="463"/>
                    <a:pt x="0" y="499"/>
                    <a:pt x="24" y="725"/>
                  </a:cubicBezTo>
                  <a:cubicBezTo>
                    <a:pt x="342" y="646"/>
                    <a:pt x="551" y="318"/>
                    <a:pt x="869" y="318"/>
                  </a:cubicBezTo>
                  <a:cubicBezTo>
                    <a:pt x="885" y="318"/>
                    <a:pt x="901" y="319"/>
                    <a:pt x="917" y="321"/>
                  </a:cubicBezTo>
                  <a:cubicBezTo>
                    <a:pt x="929" y="321"/>
                    <a:pt x="953" y="309"/>
                    <a:pt x="953" y="285"/>
                  </a:cubicBezTo>
                  <a:cubicBezTo>
                    <a:pt x="953" y="249"/>
                    <a:pt x="929" y="237"/>
                    <a:pt x="905" y="201"/>
                  </a:cubicBezTo>
                  <a:cubicBezTo>
                    <a:pt x="741" y="116"/>
                    <a:pt x="58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278145" y="2235382"/>
              <a:ext cx="13918" cy="12214"/>
            </a:xfrm>
            <a:custGeom>
              <a:avLst/>
              <a:gdLst/>
              <a:ahLst/>
              <a:cxnLst/>
              <a:rect l="l" t="t" r="r" b="b"/>
              <a:pathLst>
                <a:path w="441" h="387" extrusionOk="0">
                  <a:moveTo>
                    <a:pt x="364" y="0"/>
                  </a:moveTo>
                  <a:cubicBezTo>
                    <a:pt x="206" y="0"/>
                    <a:pt x="72" y="69"/>
                    <a:pt x="0" y="243"/>
                  </a:cubicBezTo>
                  <a:cubicBezTo>
                    <a:pt x="0" y="291"/>
                    <a:pt x="12" y="327"/>
                    <a:pt x="12" y="363"/>
                  </a:cubicBezTo>
                  <a:cubicBezTo>
                    <a:pt x="48" y="363"/>
                    <a:pt x="72" y="386"/>
                    <a:pt x="107" y="386"/>
                  </a:cubicBezTo>
                  <a:cubicBezTo>
                    <a:pt x="202" y="232"/>
                    <a:pt x="405" y="208"/>
                    <a:pt x="441" y="5"/>
                  </a:cubicBezTo>
                  <a:cubicBezTo>
                    <a:pt x="415" y="2"/>
                    <a:pt x="389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208621" y="2192841"/>
              <a:ext cx="13571" cy="10794"/>
            </a:xfrm>
            <a:custGeom>
              <a:avLst/>
              <a:gdLst/>
              <a:ahLst/>
              <a:cxnLst/>
              <a:rect l="l" t="t" r="r" b="b"/>
              <a:pathLst>
                <a:path w="430" h="342" extrusionOk="0">
                  <a:moveTo>
                    <a:pt x="310" y="0"/>
                  </a:moveTo>
                  <a:cubicBezTo>
                    <a:pt x="242" y="0"/>
                    <a:pt x="130" y="86"/>
                    <a:pt x="39" y="86"/>
                  </a:cubicBezTo>
                  <a:cubicBezTo>
                    <a:pt x="26" y="86"/>
                    <a:pt x="13" y="84"/>
                    <a:pt x="0" y="79"/>
                  </a:cubicBezTo>
                  <a:lnTo>
                    <a:pt x="0" y="341"/>
                  </a:lnTo>
                  <a:cubicBezTo>
                    <a:pt x="167" y="317"/>
                    <a:pt x="429" y="341"/>
                    <a:pt x="370" y="67"/>
                  </a:cubicBezTo>
                  <a:cubicBezTo>
                    <a:pt x="363" y="17"/>
                    <a:pt x="341" y="0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426189" y="2147995"/>
              <a:ext cx="27078" cy="24459"/>
            </a:xfrm>
            <a:custGeom>
              <a:avLst/>
              <a:gdLst/>
              <a:ahLst/>
              <a:cxnLst/>
              <a:rect l="l" t="t" r="r" b="b"/>
              <a:pathLst>
                <a:path w="858" h="775" extrusionOk="0">
                  <a:moveTo>
                    <a:pt x="857" y="0"/>
                  </a:moveTo>
                  <a:cubicBezTo>
                    <a:pt x="806" y="81"/>
                    <a:pt x="738" y="102"/>
                    <a:pt x="665" y="102"/>
                  </a:cubicBezTo>
                  <a:cubicBezTo>
                    <a:pt x="589" y="102"/>
                    <a:pt x="508" y="80"/>
                    <a:pt x="432" y="80"/>
                  </a:cubicBezTo>
                  <a:cubicBezTo>
                    <a:pt x="342" y="80"/>
                    <a:pt x="260" y="110"/>
                    <a:pt x="203" y="238"/>
                  </a:cubicBezTo>
                  <a:cubicBezTo>
                    <a:pt x="274" y="393"/>
                    <a:pt x="0" y="441"/>
                    <a:pt x="95" y="619"/>
                  </a:cubicBezTo>
                  <a:cubicBezTo>
                    <a:pt x="95" y="667"/>
                    <a:pt x="119" y="726"/>
                    <a:pt x="119" y="774"/>
                  </a:cubicBezTo>
                  <a:cubicBezTo>
                    <a:pt x="500" y="691"/>
                    <a:pt x="726" y="393"/>
                    <a:pt x="8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387087" y="1964794"/>
              <a:ext cx="11677" cy="11204"/>
            </a:xfrm>
            <a:custGeom>
              <a:avLst/>
              <a:gdLst/>
              <a:ahLst/>
              <a:cxnLst/>
              <a:rect l="l" t="t" r="r" b="b"/>
              <a:pathLst>
                <a:path w="370" h="355" extrusionOk="0">
                  <a:moveTo>
                    <a:pt x="179" y="1"/>
                  </a:moveTo>
                  <a:cubicBezTo>
                    <a:pt x="107" y="1"/>
                    <a:pt x="50" y="45"/>
                    <a:pt x="1" y="114"/>
                  </a:cubicBezTo>
                  <a:cubicBezTo>
                    <a:pt x="10" y="245"/>
                    <a:pt x="49" y="354"/>
                    <a:pt x="146" y="354"/>
                  </a:cubicBezTo>
                  <a:cubicBezTo>
                    <a:pt x="173" y="354"/>
                    <a:pt x="203" y="346"/>
                    <a:pt x="239" y="328"/>
                  </a:cubicBezTo>
                  <a:cubicBezTo>
                    <a:pt x="370" y="233"/>
                    <a:pt x="251" y="114"/>
                    <a:pt x="227" y="7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452478" y="2000330"/>
              <a:ext cx="30455" cy="35726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596" y="0"/>
                  </a:moveTo>
                  <a:cubicBezTo>
                    <a:pt x="632" y="167"/>
                    <a:pt x="1" y="71"/>
                    <a:pt x="477" y="464"/>
                  </a:cubicBezTo>
                  <a:cubicBezTo>
                    <a:pt x="596" y="548"/>
                    <a:pt x="786" y="869"/>
                    <a:pt x="846" y="1131"/>
                  </a:cubicBezTo>
                  <a:cubicBezTo>
                    <a:pt x="965" y="726"/>
                    <a:pt x="667" y="393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215374" y="2089863"/>
              <a:ext cx="10194" cy="10446"/>
            </a:xfrm>
            <a:custGeom>
              <a:avLst/>
              <a:gdLst/>
              <a:ahLst/>
              <a:cxnLst/>
              <a:rect l="l" t="t" r="r" b="b"/>
              <a:pathLst>
                <a:path w="323" h="331" extrusionOk="0">
                  <a:moveTo>
                    <a:pt x="253" y="1"/>
                  </a:moveTo>
                  <a:cubicBezTo>
                    <a:pt x="213" y="1"/>
                    <a:pt x="151" y="60"/>
                    <a:pt x="108" y="68"/>
                  </a:cubicBezTo>
                  <a:cubicBezTo>
                    <a:pt x="84" y="116"/>
                    <a:pt x="36" y="151"/>
                    <a:pt x="1" y="199"/>
                  </a:cubicBezTo>
                  <a:cubicBezTo>
                    <a:pt x="36" y="247"/>
                    <a:pt x="84" y="294"/>
                    <a:pt x="108" y="330"/>
                  </a:cubicBezTo>
                  <a:cubicBezTo>
                    <a:pt x="144" y="318"/>
                    <a:pt x="167" y="306"/>
                    <a:pt x="215" y="306"/>
                  </a:cubicBezTo>
                  <a:cubicBezTo>
                    <a:pt x="251" y="211"/>
                    <a:pt x="322" y="92"/>
                    <a:pt x="286" y="32"/>
                  </a:cubicBezTo>
                  <a:cubicBezTo>
                    <a:pt x="280" y="9"/>
                    <a:pt x="268" y="1"/>
                    <a:pt x="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57800" y="1987170"/>
              <a:ext cx="99288" cy="89820"/>
            </a:xfrm>
            <a:custGeom>
              <a:avLst/>
              <a:gdLst/>
              <a:ahLst/>
              <a:cxnLst/>
              <a:rect l="l" t="t" r="r" b="b"/>
              <a:pathLst>
                <a:path w="3146" h="2846" extrusionOk="0">
                  <a:moveTo>
                    <a:pt x="2250" y="36"/>
                  </a:moveTo>
                  <a:cubicBezTo>
                    <a:pt x="1953" y="72"/>
                    <a:pt x="1631" y="0"/>
                    <a:pt x="1358" y="250"/>
                  </a:cubicBezTo>
                  <a:cubicBezTo>
                    <a:pt x="1188" y="370"/>
                    <a:pt x="1051" y="599"/>
                    <a:pt x="836" y="599"/>
                  </a:cubicBezTo>
                  <a:cubicBezTo>
                    <a:pt x="795" y="599"/>
                    <a:pt x="750" y="591"/>
                    <a:pt x="703" y="572"/>
                  </a:cubicBezTo>
                  <a:cubicBezTo>
                    <a:pt x="671" y="572"/>
                    <a:pt x="634" y="561"/>
                    <a:pt x="602" y="561"/>
                  </a:cubicBezTo>
                  <a:cubicBezTo>
                    <a:pt x="586" y="561"/>
                    <a:pt x="572" y="564"/>
                    <a:pt x="560" y="572"/>
                  </a:cubicBezTo>
                  <a:cubicBezTo>
                    <a:pt x="381" y="715"/>
                    <a:pt x="36" y="643"/>
                    <a:pt x="24" y="1024"/>
                  </a:cubicBezTo>
                  <a:cubicBezTo>
                    <a:pt x="0" y="1405"/>
                    <a:pt x="262" y="1298"/>
                    <a:pt x="441" y="1346"/>
                  </a:cubicBezTo>
                  <a:cubicBezTo>
                    <a:pt x="450" y="1347"/>
                    <a:pt x="459" y="1348"/>
                    <a:pt x="469" y="1348"/>
                  </a:cubicBezTo>
                  <a:cubicBezTo>
                    <a:pt x="539" y="1348"/>
                    <a:pt x="619" y="1309"/>
                    <a:pt x="688" y="1309"/>
                  </a:cubicBezTo>
                  <a:cubicBezTo>
                    <a:pt x="744" y="1309"/>
                    <a:pt x="792" y="1335"/>
                    <a:pt x="822" y="1429"/>
                  </a:cubicBezTo>
                  <a:cubicBezTo>
                    <a:pt x="893" y="1667"/>
                    <a:pt x="607" y="1643"/>
                    <a:pt x="572" y="1786"/>
                  </a:cubicBezTo>
                  <a:cubicBezTo>
                    <a:pt x="655" y="1965"/>
                    <a:pt x="893" y="1846"/>
                    <a:pt x="953" y="2036"/>
                  </a:cubicBezTo>
                  <a:cubicBezTo>
                    <a:pt x="1274" y="2251"/>
                    <a:pt x="1608" y="2417"/>
                    <a:pt x="1905" y="2679"/>
                  </a:cubicBezTo>
                  <a:cubicBezTo>
                    <a:pt x="2024" y="2739"/>
                    <a:pt x="2131" y="2846"/>
                    <a:pt x="2239" y="2846"/>
                  </a:cubicBezTo>
                  <a:cubicBezTo>
                    <a:pt x="2417" y="2834"/>
                    <a:pt x="2310" y="2739"/>
                    <a:pt x="2250" y="2679"/>
                  </a:cubicBezTo>
                  <a:cubicBezTo>
                    <a:pt x="2239" y="2655"/>
                    <a:pt x="2131" y="2596"/>
                    <a:pt x="2250" y="2560"/>
                  </a:cubicBezTo>
                  <a:cubicBezTo>
                    <a:pt x="2384" y="2516"/>
                    <a:pt x="2528" y="2440"/>
                    <a:pt x="2653" y="2440"/>
                  </a:cubicBezTo>
                  <a:cubicBezTo>
                    <a:pt x="2662" y="2440"/>
                    <a:pt x="2671" y="2440"/>
                    <a:pt x="2679" y="2441"/>
                  </a:cubicBezTo>
                  <a:cubicBezTo>
                    <a:pt x="2715" y="2445"/>
                    <a:pt x="2749" y="2446"/>
                    <a:pt x="2779" y="2446"/>
                  </a:cubicBezTo>
                  <a:cubicBezTo>
                    <a:pt x="3146" y="2446"/>
                    <a:pt x="3086" y="2188"/>
                    <a:pt x="2965" y="1858"/>
                  </a:cubicBezTo>
                  <a:lnTo>
                    <a:pt x="2965" y="1858"/>
                  </a:lnTo>
                  <a:cubicBezTo>
                    <a:pt x="2812" y="1888"/>
                    <a:pt x="2624" y="2072"/>
                    <a:pt x="2481" y="2072"/>
                  </a:cubicBezTo>
                  <a:cubicBezTo>
                    <a:pt x="2402" y="2072"/>
                    <a:pt x="2336" y="2016"/>
                    <a:pt x="2298" y="1846"/>
                  </a:cubicBezTo>
                  <a:cubicBezTo>
                    <a:pt x="2203" y="1370"/>
                    <a:pt x="1929" y="893"/>
                    <a:pt x="2108" y="357"/>
                  </a:cubicBezTo>
                  <a:lnTo>
                    <a:pt x="2108" y="357"/>
                  </a:lnTo>
                  <a:cubicBezTo>
                    <a:pt x="2227" y="393"/>
                    <a:pt x="2370" y="357"/>
                    <a:pt x="2441" y="512"/>
                  </a:cubicBezTo>
                  <a:cubicBezTo>
                    <a:pt x="2469" y="577"/>
                    <a:pt x="2417" y="736"/>
                    <a:pt x="2494" y="736"/>
                  </a:cubicBezTo>
                  <a:cubicBezTo>
                    <a:pt x="2516" y="736"/>
                    <a:pt x="2548" y="723"/>
                    <a:pt x="2596" y="691"/>
                  </a:cubicBezTo>
                  <a:cubicBezTo>
                    <a:pt x="2703" y="608"/>
                    <a:pt x="2703" y="477"/>
                    <a:pt x="2596" y="369"/>
                  </a:cubicBezTo>
                  <a:cubicBezTo>
                    <a:pt x="2477" y="250"/>
                    <a:pt x="2250" y="298"/>
                    <a:pt x="2250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289033" y="2084372"/>
              <a:ext cx="47372" cy="77669"/>
            </a:xfrm>
            <a:custGeom>
              <a:avLst/>
              <a:gdLst/>
              <a:ahLst/>
              <a:cxnLst/>
              <a:rect l="l" t="t" r="r" b="b"/>
              <a:pathLst>
                <a:path w="1501" h="2461" extrusionOk="0">
                  <a:moveTo>
                    <a:pt x="297" y="0"/>
                  </a:moveTo>
                  <a:cubicBezTo>
                    <a:pt x="239" y="0"/>
                    <a:pt x="180" y="28"/>
                    <a:pt x="119" y="111"/>
                  </a:cubicBezTo>
                  <a:cubicBezTo>
                    <a:pt x="131" y="147"/>
                    <a:pt x="155" y="183"/>
                    <a:pt x="191" y="206"/>
                  </a:cubicBezTo>
                  <a:cubicBezTo>
                    <a:pt x="250" y="266"/>
                    <a:pt x="322" y="302"/>
                    <a:pt x="381" y="361"/>
                  </a:cubicBezTo>
                  <a:cubicBezTo>
                    <a:pt x="429" y="421"/>
                    <a:pt x="405" y="480"/>
                    <a:pt x="393" y="540"/>
                  </a:cubicBezTo>
                  <a:cubicBezTo>
                    <a:pt x="369" y="599"/>
                    <a:pt x="322" y="659"/>
                    <a:pt x="310" y="730"/>
                  </a:cubicBezTo>
                  <a:cubicBezTo>
                    <a:pt x="298" y="790"/>
                    <a:pt x="310" y="837"/>
                    <a:pt x="334" y="885"/>
                  </a:cubicBezTo>
                  <a:cubicBezTo>
                    <a:pt x="643" y="1028"/>
                    <a:pt x="762" y="1207"/>
                    <a:pt x="429" y="1480"/>
                  </a:cubicBezTo>
                  <a:cubicBezTo>
                    <a:pt x="262" y="1611"/>
                    <a:pt x="119" y="1742"/>
                    <a:pt x="48" y="1992"/>
                  </a:cubicBezTo>
                  <a:cubicBezTo>
                    <a:pt x="0" y="2230"/>
                    <a:pt x="143" y="2278"/>
                    <a:pt x="262" y="2350"/>
                  </a:cubicBezTo>
                  <a:cubicBezTo>
                    <a:pt x="331" y="2388"/>
                    <a:pt x="439" y="2460"/>
                    <a:pt x="514" y="2460"/>
                  </a:cubicBezTo>
                  <a:cubicBezTo>
                    <a:pt x="556" y="2460"/>
                    <a:pt x="587" y="2437"/>
                    <a:pt x="596" y="2373"/>
                  </a:cubicBezTo>
                  <a:cubicBezTo>
                    <a:pt x="631" y="1742"/>
                    <a:pt x="1346" y="1838"/>
                    <a:pt x="1441" y="1266"/>
                  </a:cubicBezTo>
                  <a:cubicBezTo>
                    <a:pt x="1453" y="1266"/>
                    <a:pt x="1465" y="1254"/>
                    <a:pt x="1489" y="1218"/>
                  </a:cubicBezTo>
                  <a:cubicBezTo>
                    <a:pt x="1501" y="1195"/>
                    <a:pt x="1489" y="1159"/>
                    <a:pt x="1453" y="1135"/>
                  </a:cubicBezTo>
                  <a:cubicBezTo>
                    <a:pt x="1370" y="968"/>
                    <a:pt x="1227" y="885"/>
                    <a:pt x="1108" y="742"/>
                  </a:cubicBezTo>
                  <a:cubicBezTo>
                    <a:pt x="1227" y="552"/>
                    <a:pt x="1048" y="480"/>
                    <a:pt x="989" y="361"/>
                  </a:cubicBezTo>
                  <a:cubicBezTo>
                    <a:pt x="883" y="308"/>
                    <a:pt x="852" y="114"/>
                    <a:pt x="721" y="114"/>
                  </a:cubicBezTo>
                  <a:cubicBezTo>
                    <a:pt x="704" y="114"/>
                    <a:pt x="687" y="117"/>
                    <a:pt x="667" y="123"/>
                  </a:cubicBezTo>
                  <a:cubicBezTo>
                    <a:pt x="663" y="123"/>
                    <a:pt x="660" y="123"/>
                    <a:pt x="656" y="123"/>
                  </a:cubicBezTo>
                  <a:cubicBezTo>
                    <a:pt x="538" y="123"/>
                    <a:pt x="419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255202" y="2169708"/>
              <a:ext cx="60532" cy="32791"/>
            </a:xfrm>
            <a:custGeom>
              <a:avLst/>
              <a:gdLst/>
              <a:ahLst/>
              <a:cxnLst/>
              <a:rect l="l" t="t" r="r" b="b"/>
              <a:pathLst>
                <a:path w="1918" h="1039" extrusionOk="0">
                  <a:moveTo>
                    <a:pt x="598" y="1"/>
                  </a:moveTo>
                  <a:cubicBezTo>
                    <a:pt x="519" y="1"/>
                    <a:pt x="338" y="51"/>
                    <a:pt x="370" y="169"/>
                  </a:cubicBezTo>
                  <a:cubicBezTo>
                    <a:pt x="477" y="586"/>
                    <a:pt x="96" y="717"/>
                    <a:pt x="1" y="1039"/>
                  </a:cubicBezTo>
                  <a:cubicBezTo>
                    <a:pt x="358" y="1003"/>
                    <a:pt x="608" y="860"/>
                    <a:pt x="775" y="562"/>
                  </a:cubicBezTo>
                  <a:cubicBezTo>
                    <a:pt x="846" y="427"/>
                    <a:pt x="917" y="369"/>
                    <a:pt x="996" y="369"/>
                  </a:cubicBezTo>
                  <a:cubicBezTo>
                    <a:pt x="1049" y="369"/>
                    <a:pt x="1105" y="395"/>
                    <a:pt x="1168" y="443"/>
                  </a:cubicBezTo>
                  <a:cubicBezTo>
                    <a:pt x="1293" y="652"/>
                    <a:pt x="1336" y="962"/>
                    <a:pt x="1602" y="962"/>
                  </a:cubicBezTo>
                  <a:cubicBezTo>
                    <a:pt x="1639" y="962"/>
                    <a:pt x="1681" y="956"/>
                    <a:pt x="1727" y="943"/>
                  </a:cubicBezTo>
                  <a:cubicBezTo>
                    <a:pt x="1763" y="860"/>
                    <a:pt x="1799" y="777"/>
                    <a:pt x="1846" y="693"/>
                  </a:cubicBezTo>
                  <a:cubicBezTo>
                    <a:pt x="1918" y="515"/>
                    <a:pt x="1703" y="384"/>
                    <a:pt x="1763" y="181"/>
                  </a:cubicBezTo>
                  <a:cubicBezTo>
                    <a:pt x="1787" y="122"/>
                    <a:pt x="1751" y="86"/>
                    <a:pt x="1727" y="50"/>
                  </a:cubicBezTo>
                  <a:cubicBezTo>
                    <a:pt x="1689" y="48"/>
                    <a:pt x="1650" y="47"/>
                    <a:pt x="1612" y="47"/>
                  </a:cubicBezTo>
                  <a:cubicBezTo>
                    <a:pt x="1432" y="47"/>
                    <a:pt x="1248" y="69"/>
                    <a:pt x="1063" y="69"/>
                  </a:cubicBezTo>
                  <a:cubicBezTo>
                    <a:pt x="915" y="69"/>
                    <a:pt x="767" y="55"/>
                    <a:pt x="620" y="3"/>
                  </a:cubicBezTo>
                  <a:cubicBezTo>
                    <a:pt x="614" y="2"/>
                    <a:pt x="607" y="1"/>
                    <a:pt x="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341642" y="2099899"/>
              <a:ext cx="27457" cy="46267"/>
            </a:xfrm>
            <a:custGeom>
              <a:avLst/>
              <a:gdLst/>
              <a:ahLst/>
              <a:cxnLst/>
              <a:rect l="l" t="t" r="r" b="b"/>
              <a:pathLst>
                <a:path w="870" h="1466" extrusionOk="0">
                  <a:moveTo>
                    <a:pt x="679" y="0"/>
                  </a:moveTo>
                  <a:cubicBezTo>
                    <a:pt x="524" y="36"/>
                    <a:pt x="405" y="179"/>
                    <a:pt x="453" y="298"/>
                  </a:cubicBezTo>
                  <a:cubicBezTo>
                    <a:pt x="691" y="881"/>
                    <a:pt x="274" y="1024"/>
                    <a:pt x="0" y="1250"/>
                  </a:cubicBezTo>
                  <a:cubicBezTo>
                    <a:pt x="12" y="1322"/>
                    <a:pt x="36" y="1369"/>
                    <a:pt x="107" y="1381"/>
                  </a:cubicBezTo>
                  <a:cubicBezTo>
                    <a:pt x="286" y="1436"/>
                    <a:pt x="424" y="1465"/>
                    <a:pt x="526" y="1465"/>
                  </a:cubicBezTo>
                  <a:cubicBezTo>
                    <a:pt x="806" y="1465"/>
                    <a:pt x="821" y="1246"/>
                    <a:pt x="691" y="715"/>
                  </a:cubicBezTo>
                  <a:cubicBezTo>
                    <a:pt x="631" y="512"/>
                    <a:pt x="607" y="298"/>
                    <a:pt x="869" y="250"/>
                  </a:cubicBezTo>
                  <a:cubicBezTo>
                    <a:pt x="869" y="119"/>
                    <a:pt x="83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331101" y="1990547"/>
              <a:ext cx="47024" cy="30929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299" y="0"/>
                  </a:moveTo>
                  <a:cubicBezTo>
                    <a:pt x="1282" y="0"/>
                    <a:pt x="1263" y="8"/>
                    <a:pt x="1239" y="24"/>
                  </a:cubicBezTo>
                  <a:cubicBezTo>
                    <a:pt x="1218" y="19"/>
                    <a:pt x="1199" y="17"/>
                    <a:pt x="1181" y="17"/>
                  </a:cubicBezTo>
                  <a:cubicBezTo>
                    <a:pt x="963" y="17"/>
                    <a:pt x="973" y="382"/>
                    <a:pt x="791" y="382"/>
                  </a:cubicBezTo>
                  <a:cubicBezTo>
                    <a:pt x="786" y="382"/>
                    <a:pt x="780" y="382"/>
                    <a:pt x="775" y="381"/>
                  </a:cubicBezTo>
                  <a:cubicBezTo>
                    <a:pt x="765" y="381"/>
                    <a:pt x="755" y="381"/>
                    <a:pt x="745" y="381"/>
                  </a:cubicBezTo>
                  <a:cubicBezTo>
                    <a:pt x="438" y="381"/>
                    <a:pt x="208" y="556"/>
                    <a:pt x="1" y="786"/>
                  </a:cubicBezTo>
                  <a:cubicBezTo>
                    <a:pt x="120" y="798"/>
                    <a:pt x="227" y="798"/>
                    <a:pt x="346" y="798"/>
                  </a:cubicBezTo>
                  <a:cubicBezTo>
                    <a:pt x="432" y="901"/>
                    <a:pt x="524" y="979"/>
                    <a:pt x="636" y="979"/>
                  </a:cubicBezTo>
                  <a:cubicBezTo>
                    <a:pt x="679" y="979"/>
                    <a:pt x="725" y="968"/>
                    <a:pt x="775" y="941"/>
                  </a:cubicBezTo>
                  <a:lnTo>
                    <a:pt x="882" y="941"/>
                  </a:lnTo>
                  <a:cubicBezTo>
                    <a:pt x="989" y="620"/>
                    <a:pt x="1311" y="786"/>
                    <a:pt x="1442" y="548"/>
                  </a:cubicBezTo>
                  <a:cubicBezTo>
                    <a:pt x="1489" y="405"/>
                    <a:pt x="1322" y="298"/>
                    <a:pt x="1382" y="108"/>
                  </a:cubicBezTo>
                  <a:cubicBezTo>
                    <a:pt x="1365" y="48"/>
                    <a:pt x="1342" y="0"/>
                    <a:pt x="1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372823" y="2099110"/>
              <a:ext cx="40618" cy="28562"/>
            </a:xfrm>
            <a:custGeom>
              <a:avLst/>
              <a:gdLst/>
              <a:ahLst/>
              <a:cxnLst/>
              <a:rect l="l" t="t" r="r" b="b"/>
              <a:pathLst>
                <a:path w="1287" h="905" extrusionOk="0">
                  <a:moveTo>
                    <a:pt x="322" y="1"/>
                  </a:moveTo>
                  <a:cubicBezTo>
                    <a:pt x="290" y="1"/>
                    <a:pt x="258" y="4"/>
                    <a:pt x="227" y="13"/>
                  </a:cubicBezTo>
                  <a:cubicBezTo>
                    <a:pt x="155" y="97"/>
                    <a:pt x="84" y="180"/>
                    <a:pt x="0" y="263"/>
                  </a:cubicBezTo>
                  <a:lnTo>
                    <a:pt x="0" y="513"/>
                  </a:lnTo>
                  <a:cubicBezTo>
                    <a:pt x="96" y="680"/>
                    <a:pt x="179" y="859"/>
                    <a:pt x="381" y="894"/>
                  </a:cubicBezTo>
                  <a:cubicBezTo>
                    <a:pt x="418" y="900"/>
                    <a:pt x="454" y="904"/>
                    <a:pt x="489" y="904"/>
                  </a:cubicBezTo>
                  <a:cubicBezTo>
                    <a:pt x="591" y="904"/>
                    <a:pt x="686" y="873"/>
                    <a:pt x="774" y="775"/>
                  </a:cubicBezTo>
                  <a:cubicBezTo>
                    <a:pt x="751" y="382"/>
                    <a:pt x="405" y="478"/>
                    <a:pt x="203" y="311"/>
                  </a:cubicBezTo>
                  <a:cubicBezTo>
                    <a:pt x="260" y="289"/>
                    <a:pt x="317" y="281"/>
                    <a:pt x="374" y="281"/>
                  </a:cubicBezTo>
                  <a:cubicBezTo>
                    <a:pt x="533" y="281"/>
                    <a:pt x="688" y="346"/>
                    <a:pt x="835" y="346"/>
                  </a:cubicBezTo>
                  <a:cubicBezTo>
                    <a:pt x="917" y="346"/>
                    <a:pt x="996" y="326"/>
                    <a:pt x="1072" y="263"/>
                  </a:cubicBezTo>
                  <a:cubicBezTo>
                    <a:pt x="1286" y="97"/>
                    <a:pt x="1155" y="61"/>
                    <a:pt x="1001" y="25"/>
                  </a:cubicBezTo>
                  <a:cubicBezTo>
                    <a:pt x="935" y="72"/>
                    <a:pt x="867" y="89"/>
                    <a:pt x="799" y="89"/>
                  </a:cubicBezTo>
                  <a:cubicBezTo>
                    <a:pt x="640" y="89"/>
                    <a:pt x="478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312324" y="2056316"/>
              <a:ext cx="36105" cy="38945"/>
            </a:xfrm>
            <a:custGeom>
              <a:avLst/>
              <a:gdLst/>
              <a:ahLst/>
              <a:cxnLst/>
              <a:rect l="l" t="t" r="r" b="b"/>
              <a:pathLst>
                <a:path w="1144" h="1234" extrusionOk="0">
                  <a:moveTo>
                    <a:pt x="929" y="0"/>
                  </a:moveTo>
                  <a:cubicBezTo>
                    <a:pt x="667" y="262"/>
                    <a:pt x="513" y="643"/>
                    <a:pt x="155" y="762"/>
                  </a:cubicBezTo>
                  <a:cubicBezTo>
                    <a:pt x="1" y="1036"/>
                    <a:pt x="179" y="1095"/>
                    <a:pt x="393" y="1143"/>
                  </a:cubicBezTo>
                  <a:cubicBezTo>
                    <a:pt x="404" y="1139"/>
                    <a:pt x="415" y="1137"/>
                    <a:pt x="426" y="1137"/>
                  </a:cubicBezTo>
                  <a:cubicBezTo>
                    <a:pt x="508" y="1137"/>
                    <a:pt x="595" y="1234"/>
                    <a:pt x="686" y="1234"/>
                  </a:cubicBezTo>
                  <a:cubicBezTo>
                    <a:pt x="730" y="1234"/>
                    <a:pt x="776" y="1211"/>
                    <a:pt x="822" y="1143"/>
                  </a:cubicBezTo>
                  <a:cubicBezTo>
                    <a:pt x="1144" y="881"/>
                    <a:pt x="941" y="476"/>
                    <a:pt x="1001" y="143"/>
                  </a:cubicBezTo>
                  <a:cubicBezTo>
                    <a:pt x="989" y="83"/>
                    <a:pt x="953" y="48"/>
                    <a:pt x="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272496" y="2088254"/>
              <a:ext cx="27457" cy="37588"/>
            </a:xfrm>
            <a:custGeom>
              <a:avLst/>
              <a:gdLst/>
              <a:ahLst/>
              <a:cxnLst/>
              <a:rect l="l" t="t" r="r" b="b"/>
              <a:pathLst>
                <a:path w="870" h="1191" extrusionOk="0">
                  <a:moveTo>
                    <a:pt x="608" y="0"/>
                  </a:moveTo>
                  <a:cubicBezTo>
                    <a:pt x="477" y="405"/>
                    <a:pt x="620" y="1012"/>
                    <a:pt x="0" y="1060"/>
                  </a:cubicBezTo>
                  <a:lnTo>
                    <a:pt x="0" y="1179"/>
                  </a:lnTo>
                  <a:cubicBezTo>
                    <a:pt x="59" y="1187"/>
                    <a:pt x="116" y="1191"/>
                    <a:pt x="172" y="1191"/>
                  </a:cubicBezTo>
                  <a:cubicBezTo>
                    <a:pt x="453" y="1191"/>
                    <a:pt x="687" y="1080"/>
                    <a:pt x="846" y="762"/>
                  </a:cubicBezTo>
                  <a:lnTo>
                    <a:pt x="846" y="619"/>
                  </a:lnTo>
                  <a:cubicBezTo>
                    <a:pt x="858" y="405"/>
                    <a:pt x="870" y="179"/>
                    <a:pt x="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334131" y="2059377"/>
              <a:ext cx="34211" cy="32665"/>
            </a:xfrm>
            <a:custGeom>
              <a:avLst/>
              <a:gdLst/>
              <a:ahLst/>
              <a:cxnLst/>
              <a:rect l="l" t="t" r="r" b="b"/>
              <a:pathLst>
                <a:path w="1084" h="1035" extrusionOk="0">
                  <a:moveTo>
                    <a:pt x="300" y="0"/>
                  </a:moveTo>
                  <a:cubicBezTo>
                    <a:pt x="282" y="0"/>
                    <a:pt x="261" y="7"/>
                    <a:pt x="238" y="22"/>
                  </a:cubicBezTo>
                  <a:cubicBezTo>
                    <a:pt x="0" y="332"/>
                    <a:pt x="274" y="725"/>
                    <a:pt x="119" y="1034"/>
                  </a:cubicBezTo>
                  <a:cubicBezTo>
                    <a:pt x="191" y="1034"/>
                    <a:pt x="262" y="1034"/>
                    <a:pt x="333" y="998"/>
                  </a:cubicBezTo>
                  <a:cubicBezTo>
                    <a:pt x="548" y="963"/>
                    <a:pt x="714" y="808"/>
                    <a:pt x="905" y="760"/>
                  </a:cubicBezTo>
                  <a:cubicBezTo>
                    <a:pt x="929" y="760"/>
                    <a:pt x="976" y="748"/>
                    <a:pt x="1012" y="748"/>
                  </a:cubicBezTo>
                  <a:cubicBezTo>
                    <a:pt x="1036" y="725"/>
                    <a:pt x="1072" y="677"/>
                    <a:pt x="1084" y="617"/>
                  </a:cubicBezTo>
                  <a:cubicBezTo>
                    <a:pt x="1084" y="320"/>
                    <a:pt x="881" y="344"/>
                    <a:pt x="726" y="332"/>
                  </a:cubicBezTo>
                  <a:cubicBezTo>
                    <a:pt x="607" y="320"/>
                    <a:pt x="512" y="260"/>
                    <a:pt x="453" y="141"/>
                  </a:cubicBezTo>
                  <a:cubicBezTo>
                    <a:pt x="406" y="85"/>
                    <a:pt x="367" y="0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315322" y="2155506"/>
              <a:ext cx="21082" cy="35726"/>
            </a:xfrm>
            <a:custGeom>
              <a:avLst/>
              <a:gdLst/>
              <a:ahLst/>
              <a:cxnLst/>
              <a:rect l="l" t="t" r="r" b="b"/>
              <a:pathLst>
                <a:path w="668" h="1132" extrusionOk="0">
                  <a:moveTo>
                    <a:pt x="489" y="0"/>
                  </a:moveTo>
                  <a:cubicBezTo>
                    <a:pt x="394" y="119"/>
                    <a:pt x="263" y="179"/>
                    <a:pt x="144" y="250"/>
                  </a:cubicBezTo>
                  <a:cubicBezTo>
                    <a:pt x="108" y="286"/>
                    <a:pt x="72" y="334"/>
                    <a:pt x="37" y="381"/>
                  </a:cubicBezTo>
                  <a:cubicBezTo>
                    <a:pt x="37" y="381"/>
                    <a:pt x="25" y="393"/>
                    <a:pt x="13" y="429"/>
                  </a:cubicBezTo>
                  <a:cubicBezTo>
                    <a:pt x="1" y="453"/>
                    <a:pt x="13" y="488"/>
                    <a:pt x="37" y="512"/>
                  </a:cubicBezTo>
                  <a:cubicBezTo>
                    <a:pt x="61" y="508"/>
                    <a:pt x="83" y="506"/>
                    <a:pt x="104" y="506"/>
                  </a:cubicBezTo>
                  <a:cubicBezTo>
                    <a:pt x="439" y="506"/>
                    <a:pt x="338" y="1019"/>
                    <a:pt x="596" y="1131"/>
                  </a:cubicBezTo>
                  <a:cubicBezTo>
                    <a:pt x="668" y="298"/>
                    <a:pt x="668" y="298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317215" y="2196659"/>
              <a:ext cx="27457" cy="23133"/>
            </a:xfrm>
            <a:custGeom>
              <a:avLst/>
              <a:gdLst/>
              <a:ahLst/>
              <a:cxnLst/>
              <a:rect l="l" t="t" r="r" b="b"/>
              <a:pathLst>
                <a:path w="870" h="733" extrusionOk="0">
                  <a:moveTo>
                    <a:pt x="346" y="1"/>
                  </a:moveTo>
                  <a:cubicBezTo>
                    <a:pt x="237" y="1"/>
                    <a:pt x="123" y="60"/>
                    <a:pt x="0" y="208"/>
                  </a:cubicBezTo>
                  <a:cubicBezTo>
                    <a:pt x="8" y="218"/>
                    <a:pt x="22" y="222"/>
                    <a:pt x="39" y="222"/>
                  </a:cubicBezTo>
                  <a:cubicBezTo>
                    <a:pt x="73" y="222"/>
                    <a:pt x="119" y="208"/>
                    <a:pt x="154" y="208"/>
                  </a:cubicBezTo>
                  <a:cubicBezTo>
                    <a:pt x="206" y="208"/>
                    <a:pt x="232" y="238"/>
                    <a:pt x="155" y="387"/>
                  </a:cubicBezTo>
                  <a:cubicBezTo>
                    <a:pt x="48" y="613"/>
                    <a:pt x="143" y="697"/>
                    <a:pt x="322" y="732"/>
                  </a:cubicBezTo>
                  <a:lnTo>
                    <a:pt x="429" y="732"/>
                  </a:lnTo>
                  <a:cubicBezTo>
                    <a:pt x="346" y="268"/>
                    <a:pt x="750" y="518"/>
                    <a:pt x="869" y="363"/>
                  </a:cubicBezTo>
                  <a:cubicBezTo>
                    <a:pt x="704" y="175"/>
                    <a:pt x="533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366069" y="2065594"/>
              <a:ext cx="19188" cy="33580"/>
            </a:xfrm>
            <a:custGeom>
              <a:avLst/>
              <a:gdLst/>
              <a:ahLst/>
              <a:cxnLst/>
              <a:rect l="l" t="t" r="r" b="b"/>
              <a:pathLst>
                <a:path w="608" h="1064" extrusionOk="0">
                  <a:moveTo>
                    <a:pt x="228" y="1"/>
                  </a:moveTo>
                  <a:cubicBezTo>
                    <a:pt x="202" y="1"/>
                    <a:pt x="174" y="5"/>
                    <a:pt x="143" y="16"/>
                  </a:cubicBezTo>
                  <a:cubicBezTo>
                    <a:pt x="12" y="123"/>
                    <a:pt x="143" y="349"/>
                    <a:pt x="12" y="444"/>
                  </a:cubicBezTo>
                  <a:cubicBezTo>
                    <a:pt x="0" y="492"/>
                    <a:pt x="0" y="528"/>
                    <a:pt x="0" y="563"/>
                  </a:cubicBezTo>
                  <a:cubicBezTo>
                    <a:pt x="214" y="647"/>
                    <a:pt x="179" y="956"/>
                    <a:pt x="334" y="1063"/>
                  </a:cubicBezTo>
                  <a:cubicBezTo>
                    <a:pt x="524" y="909"/>
                    <a:pt x="595" y="682"/>
                    <a:pt x="560" y="432"/>
                  </a:cubicBezTo>
                  <a:cubicBezTo>
                    <a:pt x="607" y="349"/>
                    <a:pt x="560" y="289"/>
                    <a:pt x="512" y="206"/>
                  </a:cubicBezTo>
                  <a:cubicBezTo>
                    <a:pt x="433" y="108"/>
                    <a:pt x="354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218751" y="2143482"/>
              <a:ext cx="27489" cy="17453"/>
            </a:xfrm>
            <a:custGeom>
              <a:avLst/>
              <a:gdLst/>
              <a:ahLst/>
              <a:cxnLst/>
              <a:rect l="l" t="t" r="r" b="b"/>
              <a:pathLst>
                <a:path w="871" h="553" extrusionOk="0">
                  <a:moveTo>
                    <a:pt x="120" y="0"/>
                  </a:moveTo>
                  <a:cubicBezTo>
                    <a:pt x="84" y="96"/>
                    <a:pt x="49" y="179"/>
                    <a:pt x="1" y="274"/>
                  </a:cubicBezTo>
                  <a:cubicBezTo>
                    <a:pt x="14" y="271"/>
                    <a:pt x="26" y="270"/>
                    <a:pt x="37" y="270"/>
                  </a:cubicBezTo>
                  <a:cubicBezTo>
                    <a:pt x="177" y="270"/>
                    <a:pt x="237" y="457"/>
                    <a:pt x="358" y="512"/>
                  </a:cubicBezTo>
                  <a:cubicBezTo>
                    <a:pt x="420" y="536"/>
                    <a:pt x="479" y="552"/>
                    <a:pt x="533" y="552"/>
                  </a:cubicBezTo>
                  <a:cubicBezTo>
                    <a:pt x="614" y="552"/>
                    <a:pt x="687" y="517"/>
                    <a:pt x="751" y="417"/>
                  </a:cubicBezTo>
                  <a:cubicBezTo>
                    <a:pt x="787" y="346"/>
                    <a:pt x="870" y="286"/>
                    <a:pt x="822" y="215"/>
                  </a:cubicBezTo>
                  <a:cubicBezTo>
                    <a:pt x="758" y="114"/>
                    <a:pt x="666" y="91"/>
                    <a:pt x="568" y="91"/>
                  </a:cubicBezTo>
                  <a:cubicBezTo>
                    <a:pt x="538" y="91"/>
                    <a:pt x="507" y="93"/>
                    <a:pt x="477" y="96"/>
                  </a:cubicBezTo>
                  <a:cubicBezTo>
                    <a:pt x="470" y="96"/>
                    <a:pt x="462" y="97"/>
                    <a:pt x="455" y="97"/>
                  </a:cubicBezTo>
                  <a:cubicBezTo>
                    <a:pt x="360" y="97"/>
                    <a:pt x="230" y="33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354045" y="2043061"/>
              <a:ext cx="40586" cy="19851"/>
            </a:xfrm>
            <a:custGeom>
              <a:avLst/>
              <a:gdLst/>
              <a:ahLst/>
              <a:cxnLst/>
              <a:rect l="l" t="t" r="r" b="b"/>
              <a:pathLst>
                <a:path w="1286" h="629" extrusionOk="0">
                  <a:moveTo>
                    <a:pt x="1042" y="0"/>
                  </a:moveTo>
                  <a:cubicBezTo>
                    <a:pt x="930" y="0"/>
                    <a:pt x="809" y="18"/>
                    <a:pt x="703" y="27"/>
                  </a:cubicBezTo>
                  <a:cubicBezTo>
                    <a:pt x="595" y="63"/>
                    <a:pt x="500" y="110"/>
                    <a:pt x="357" y="146"/>
                  </a:cubicBezTo>
                  <a:cubicBezTo>
                    <a:pt x="155" y="182"/>
                    <a:pt x="12" y="265"/>
                    <a:pt x="0" y="539"/>
                  </a:cubicBezTo>
                  <a:cubicBezTo>
                    <a:pt x="87" y="604"/>
                    <a:pt x="167" y="629"/>
                    <a:pt x="243" y="629"/>
                  </a:cubicBezTo>
                  <a:cubicBezTo>
                    <a:pt x="461" y="629"/>
                    <a:pt x="646" y="428"/>
                    <a:pt x="857" y="384"/>
                  </a:cubicBezTo>
                  <a:cubicBezTo>
                    <a:pt x="988" y="384"/>
                    <a:pt x="1072" y="289"/>
                    <a:pt x="1155" y="182"/>
                  </a:cubicBezTo>
                  <a:cubicBezTo>
                    <a:pt x="1226" y="110"/>
                    <a:pt x="1286" y="15"/>
                    <a:pt x="1119" y="3"/>
                  </a:cubicBezTo>
                  <a:cubicBezTo>
                    <a:pt x="1094" y="1"/>
                    <a:pt x="1068" y="0"/>
                    <a:pt x="1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285278" y="2183688"/>
              <a:ext cx="24838" cy="23702"/>
            </a:xfrm>
            <a:custGeom>
              <a:avLst/>
              <a:gdLst/>
              <a:ahLst/>
              <a:cxnLst/>
              <a:rect l="l" t="t" r="r" b="b"/>
              <a:pathLst>
                <a:path w="787" h="751" extrusionOk="0">
                  <a:moveTo>
                    <a:pt x="215" y="0"/>
                  </a:moveTo>
                  <a:cubicBezTo>
                    <a:pt x="143" y="84"/>
                    <a:pt x="72" y="155"/>
                    <a:pt x="0" y="250"/>
                  </a:cubicBezTo>
                  <a:cubicBezTo>
                    <a:pt x="60" y="429"/>
                    <a:pt x="215" y="500"/>
                    <a:pt x="322" y="631"/>
                  </a:cubicBezTo>
                  <a:cubicBezTo>
                    <a:pt x="488" y="667"/>
                    <a:pt x="631" y="715"/>
                    <a:pt x="786" y="750"/>
                  </a:cubicBezTo>
                  <a:cubicBezTo>
                    <a:pt x="774" y="667"/>
                    <a:pt x="774" y="596"/>
                    <a:pt x="774" y="500"/>
                  </a:cubicBezTo>
                  <a:cubicBezTo>
                    <a:pt x="488" y="488"/>
                    <a:pt x="500" y="24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302193" y="2220265"/>
              <a:ext cx="19125" cy="20609"/>
            </a:xfrm>
            <a:custGeom>
              <a:avLst/>
              <a:gdLst/>
              <a:ahLst/>
              <a:cxnLst/>
              <a:rect l="l" t="t" r="r" b="b"/>
              <a:pathLst>
                <a:path w="606" h="653" extrusionOk="0">
                  <a:moveTo>
                    <a:pt x="352" y="0"/>
                  </a:moveTo>
                  <a:cubicBezTo>
                    <a:pt x="313" y="0"/>
                    <a:pt x="289" y="41"/>
                    <a:pt x="298" y="175"/>
                  </a:cubicBezTo>
                  <a:cubicBezTo>
                    <a:pt x="298" y="425"/>
                    <a:pt x="179" y="449"/>
                    <a:pt x="24" y="461"/>
                  </a:cubicBezTo>
                  <a:cubicBezTo>
                    <a:pt x="12" y="472"/>
                    <a:pt x="0" y="484"/>
                    <a:pt x="0" y="508"/>
                  </a:cubicBezTo>
                  <a:cubicBezTo>
                    <a:pt x="0" y="520"/>
                    <a:pt x="0" y="568"/>
                    <a:pt x="12" y="568"/>
                  </a:cubicBezTo>
                  <a:cubicBezTo>
                    <a:pt x="131" y="623"/>
                    <a:pt x="232" y="653"/>
                    <a:pt x="314" y="653"/>
                  </a:cubicBezTo>
                  <a:cubicBezTo>
                    <a:pt x="514" y="653"/>
                    <a:pt x="605" y="482"/>
                    <a:pt x="572" y="103"/>
                  </a:cubicBezTo>
                  <a:cubicBezTo>
                    <a:pt x="513" y="103"/>
                    <a:pt x="414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341642" y="2041420"/>
              <a:ext cx="24459" cy="27047"/>
            </a:xfrm>
            <a:custGeom>
              <a:avLst/>
              <a:gdLst/>
              <a:ahLst/>
              <a:cxnLst/>
              <a:rect l="l" t="t" r="r" b="b"/>
              <a:pathLst>
                <a:path w="775" h="857" extrusionOk="0">
                  <a:moveTo>
                    <a:pt x="596" y="0"/>
                  </a:moveTo>
                  <a:cubicBezTo>
                    <a:pt x="534" y="0"/>
                    <a:pt x="477" y="66"/>
                    <a:pt x="441" y="186"/>
                  </a:cubicBezTo>
                  <a:cubicBezTo>
                    <a:pt x="334" y="460"/>
                    <a:pt x="191" y="472"/>
                    <a:pt x="0" y="472"/>
                  </a:cubicBezTo>
                  <a:lnTo>
                    <a:pt x="0" y="603"/>
                  </a:lnTo>
                  <a:cubicBezTo>
                    <a:pt x="84" y="651"/>
                    <a:pt x="95" y="758"/>
                    <a:pt x="107" y="853"/>
                  </a:cubicBezTo>
                  <a:cubicBezTo>
                    <a:pt x="126" y="855"/>
                    <a:pt x="144" y="856"/>
                    <a:pt x="161" y="856"/>
                  </a:cubicBezTo>
                  <a:cubicBezTo>
                    <a:pt x="327" y="856"/>
                    <a:pt x="408" y="752"/>
                    <a:pt x="441" y="579"/>
                  </a:cubicBezTo>
                  <a:cubicBezTo>
                    <a:pt x="548" y="460"/>
                    <a:pt x="667" y="317"/>
                    <a:pt x="774" y="198"/>
                  </a:cubicBezTo>
                  <a:cubicBezTo>
                    <a:pt x="721" y="63"/>
                    <a:pt x="657" y="0"/>
                    <a:pt x="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310462" y="2048773"/>
              <a:ext cx="17674" cy="14739"/>
            </a:xfrm>
            <a:custGeom>
              <a:avLst/>
              <a:gdLst/>
              <a:ahLst/>
              <a:cxnLst/>
              <a:rect l="l" t="t" r="r" b="b"/>
              <a:pathLst>
                <a:path w="560" h="467" extrusionOk="0">
                  <a:moveTo>
                    <a:pt x="0" y="1"/>
                  </a:moveTo>
                  <a:lnTo>
                    <a:pt x="0" y="1"/>
                  </a:lnTo>
                  <a:cubicBezTo>
                    <a:pt x="114" y="239"/>
                    <a:pt x="151" y="467"/>
                    <a:pt x="371" y="467"/>
                  </a:cubicBezTo>
                  <a:cubicBezTo>
                    <a:pt x="382" y="467"/>
                    <a:pt x="393" y="466"/>
                    <a:pt x="405" y="465"/>
                  </a:cubicBezTo>
                  <a:cubicBezTo>
                    <a:pt x="536" y="441"/>
                    <a:pt x="560" y="287"/>
                    <a:pt x="524" y="168"/>
                  </a:cubicBezTo>
                  <a:cubicBezTo>
                    <a:pt x="476" y="46"/>
                    <a:pt x="412" y="21"/>
                    <a:pt x="336" y="21"/>
                  </a:cubicBezTo>
                  <a:cubicBezTo>
                    <a:pt x="281" y="21"/>
                    <a:pt x="221" y="34"/>
                    <a:pt x="155" y="34"/>
                  </a:cubicBezTo>
                  <a:cubicBezTo>
                    <a:pt x="106" y="34"/>
                    <a:pt x="54" y="2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334510" y="2104759"/>
              <a:ext cx="18431" cy="19220"/>
            </a:xfrm>
            <a:custGeom>
              <a:avLst/>
              <a:gdLst/>
              <a:ahLst/>
              <a:cxnLst/>
              <a:rect l="l" t="t" r="r" b="b"/>
              <a:pathLst>
                <a:path w="584" h="609" extrusionOk="0">
                  <a:moveTo>
                    <a:pt x="298" y="1"/>
                  </a:moveTo>
                  <a:cubicBezTo>
                    <a:pt x="191" y="156"/>
                    <a:pt x="191" y="394"/>
                    <a:pt x="0" y="477"/>
                  </a:cubicBezTo>
                  <a:lnTo>
                    <a:pt x="0" y="608"/>
                  </a:lnTo>
                  <a:cubicBezTo>
                    <a:pt x="583" y="513"/>
                    <a:pt x="583" y="513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344640" y="2081468"/>
              <a:ext cx="18052" cy="13823"/>
            </a:xfrm>
            <a:custGeom>
              <a:avLst/>
              <a:gdLst/>
              <a:ahLst/>
              <a:cxnLst/>
              <a:rect l="l" t="t" r="r" b="b"/>
              <a:pathLst>
                <a:path w="572" h="438" extrusionOk="0">
                  <a:moveTo>
                    <a:pt x="371" y="1"/>
                  </a:moveTo>
                  <a:cubicBezTo>
                    <a:pt x="209" y="1"/>
                    <a:pt x="115" y="191"/>
                    <a:pt x="0" y="322"/>
                  </a:cubicBezTo>
                  <a:cubicBezTo>
                    <a:pt x="96" y="402"/>
                    <a:pt x="179" y="438"/>
                    <a:pt x="251" y="438"/>
                  </a:cubicBezTo>
                  <a:cubicBezTo>
                    <a:pt x="393" y="438"/>
                    <a:pt x="493" y="298"/>
                    <a:pt x="572" y="84"/>
                  </a:cubicBezTo>
                  <a:cubicBezTo>
                    <a:pt x="494" y="25"/>
                    <a:pt x="428" y="1"/>
                    <a:pt x="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261230" y="2144555"/>
              <a:ext cx="12813" cy="13318"/>
            </a:xfrm>
            <a:custGeom>
              <a:avLst/>
              <a:gdLst/>
              <a:ahLst/>
              <a:cxnLst/>
              <a:rect l="l" t="t" r="r" b="b"/>
              <a:pathLst>
                <a:path w="406" h="422" extrusionOk="0">
                  <a:moveTo>
                    <a:pt x="237" y="1"/>
                  </a:moveTo>
                  <a:cubicBezTo>
                    <a:pt x="131" y="1"/>
                    <a:pt x="57" y="71"/>
                    <a:pt x="24" y="193"/>
                  </a:cubicBezTo>
                  <a:cubicBezTo>
                    <a:pt x="0" y="312"/>
                    <a:pt x="72" y="407"/>
                    <a:pt x="167" y="419"/>
                  </a:cubicBezTo>
                  <a:cubicBezTo>
                    <a:pt x="178" y="421"/>
                    <a:pt x="188" y="421"/>
                    <a:pt x="197" y="421"/>
                  </a:cubicBezTo>
                  <a:cubicBezTo>
                    <a:pt x="312" y="421"/>
                    <a:pt x="328" y="290"/>
                    <a:pt x="405" y="169"/>
                  </a:cubicBezTo>
                  <a:cubicBezTo>
                    <a:pt x="405" y="85"/>
                    <a:pt x="381" y="2"/>
                    <a:pt x="262" y="2"/>
                  </a:cubicBezTo>
                  <a:cubicBezTo>
                    <a:pt x="254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278145" y="2072411"/>
              <a:ext cx="15812" cy="10667"/>
            </a:xfrm>
            <a:custGeom>
              <a:avLst/>
              <a:gdLst/>
              <a:ahLst/>
              <a:cxnLst/>
              <a:rect l="l" t="t" r="r" b="b"/>
              <a:pathLst>
                <a:path w="501" h="338" extrusionOk="0">
                  <a:moveTo>
                    <a:pt x="369" y="1"/>
                  </a:moveTo>
                  <a:cubicBezTo>
                    <a:pt x="280" y="1"/>
                    <a:pt x="200" y="85"/>
                    <a:pt x="119" y="109"/>
                  </a:cubicBezTo>
                  <a:cubicBezTo>
                    <a:pt x="95" y="91"/>
                    <a:pt x="77" y="82"/>
                    <a:pt x="60" y="82"/>
                  </a:cubicBezTo>
                  <a:cubicBezTo>
                    <a:pt x="42" y="82"/>
                    <a:pt x="24" y="91"/>
                    <a:pt x="0" y="109"/>
                  </a:cubicBezTo>
                  <a:cubicBezTo>
                    <a:pt x="41" y="260"/>
                    <a:pt x="75" y="337"/>
                    <a:pt x="142" y="337"/>
                  </a:cubicBezTo>
                  <a:cubicBezTo>
                    <a:pt x="212" y="337"/>
                    <a:pt x="317" y="251"/>
                    <a:pt x="500" y="73"/>
                  </a:cubicBezTo>
                  <a:cubicBezTo>
                    <a:pt x="454" y="20"/>
                    <a:pt x="410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289033" y="2056316"/>
              <a:ext cx="19188" cy="10320"/>
            </a:xfrm>
            <a:custGeom>
              <a:avLst/>
              <a:gdLst/>
              <a:ahLst/>
              <a:cxnLst/>
              <a:rect l="l" t="t" r="r" b="b"/>
              <a:pathLst>
                <a:path w="608" h="327" extrusionOk="0">
                  <a:moveTo>
                    <a:pt x="0" y="0"/>
                  </a:moveTo>
                  <a:lnTo>
                    <a:pt x="0" y="0"/>
                  </a:lnTo>
                  <a:cubicBezTo>
                    <a:pt x="76" y="227"/>
                    <a:pt x="168" y="327"/>
                    <a:pt x="277" y="327"/>
                  </a:cubicBezTo>
                  <a:cubicBezTo>
                    <a:pt x="374" y="327"/>
                    <a:pt x="484" y="247"/>
                    <a:pt x="608" y="107"/>
                  </a:cubicBezTo>
                  <a:cubicBezTo>
                    <a:pt x="518" y="107"/>
                    <a:pt x="431" y="118"/>
                    <a:pt x="346" y="118"/>
                  </a:cubicBezTo>
                  <a:cubicBezTo>
                    <a:pt x="227" y="118"/>
                    <a:pt x="111" y="9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280765" y="2191578"/>
              <a:ext cx="14675" cy="12813"/>
            </a:xfrm>
            <a:custGeom>
              <a:avLst/>
              <a:gdLst/>
              <a:ahLst/>
              <a:cxnLst/>
              <a:rect l="l" t="t" r="r" b="b"/>
              <a:pathLst>
                <a:path w="465" h="406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05"/>
                    <a:pt x="274" y="357"/>
                    <a:pt x="465" y="381"/>
                  </a:cubicBezTo>
                  <a:cubicBezTo>
                    <a:pt x="465" y="131"/>
                    <a:pt x="346" y="12"/>
                    <a:pt x="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309704" y="2080364"/>
              <a:ext cx="14297" cy="17421"/>
            </a:xfrm>
            <a:custGeom>
              <a:avLst/>
              <a:gdLst/>
              <a:ahLst/>
              <a:cxnLst/>
              <a:rect l="l" t="t" r="r" b="b"/>
              <a:pathLst>
                <a:path w="453" h="552" extrusionOk="0">
                  <a:moveTo>
                    <a:pt x="238" y="0"/>
                  </a:moveTo>
                  <a:lnTo>
                    <a:pt x="238" y="0"/>
                  </a:lnTo>
                  <a:cubicBezTo>
                    <a:pt x="119" y="36"/>
                    <a:pt x="36" y="119"/>
                    <a:pt x="0" y="250"/>
                  </a:cubicBezTo>
                  <a:cubicBezTo>
                    <a:pt x="116" y="289"/>
                    <a:pt x="91" y="552"/>
                    <a:pt x="215" y="552"/>
                  </a:cubicBezTo>
                  <a:cubicBezTo>
                    <a:pt x="245" y="552"/>
                    <a:pt x="283" y="537"/>
                    <a:pt x="334" y="500"/>
                  </a:cubicBezTo>
                  <a:lnTo>
                    <a:pt x="453" y="381"/>
                  </a:lnTo>
                  <a:cubicBezTo>
                    <a:pt x="381" y="250"/>
                    <a:pt x="215" y="191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313839" y="2149068"/>
              <a:ext cx="16916" cy="14739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46" y="0"/>
                  </a:moveTo>
                  <a:cubicBezTo>
                    <a:pt x="225" y="0"/>
                    <a:pt x="203" y="8"/>
                    <a:pt x="179" y="26"/>
                  </a:cubicBezTo>
                  <a:cubicBezTo>
                    <a:pt x="0" y="145"/>
                    <a:pt x="381" y="300"/>
                    <a:pt x="203" y="466"/>
                  </a:cubicBezTo>
                  <a:cubicBezTo>
                    <a:pt x="369" y="466"/>
                    <a:pt x="524" y="466"/>
                    <a:pt x="536" y="216"/>
                  </a:cubicBezTo>
                  <a:cubicBezTo>
                    <a:pt x="427" y="186"/>
                    <a:pt x="351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257474" y="2127229"/>
              <a:ext cx="12056" cy="11172"/>
            </a:xfrm>
            <a:custGeom>
              <a:avLst/>
              <a:gdLst/>
              <a:ahLst/>
              <a:cxnLst/>
              <a:rect l="l" t="t" r="r" b="b"/>
              <a:pathLst>
                <a:path w="382" h="354" extrusionOk="0">
                  <a:moveTo>
                    <a:pt x="110" y="0"/>
                  </a:moveTo>
                  <a:cubicBezTo>
                    <a:pt x="40" y="0"/>
                    <a:pt x="0" y="108"/>
                    <a:pt x="0" y="206"/>
                  </a:cubicBezTo>
                  <a:cubicBezTo>
                    <a:pt x="0" y="297"/>
                    <a:pt x="35" y="353"/>
                    <a:pt x="105" y="353"/>
                  </a:cubicBezTo>
                  <a:cubicBezTo>
                    <a:pt x="126" y="353"/>
                    <a:pt x="151" y="348"/>
                    <a:pt x="179" y="337"/>
                  </a:cubicBezTo>
                  <a:cubicBezTo>
                    <a:pt x="226" y="277"/>
                    <a:pt x="381" y="325"/>
                    <a:pt x="322" y="182"/>
                  </a:cubicBezTo>
                  <a:cubicBezTo>
                    <a:pt x="298" y="99"/>
                    <a:pt x="203" y="15"/>
                    <a:pt x="131" y="3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330376" y="2139727"/>
              <a:ext cx="15054" cy="12214"/>
            </a:xfrm>
            <a:custGeom>
              <a:avLst/>
              <a:gdLst/>
              <a:ahLst/>
              <a:cxnLst/>
              <a:rect l="l" t="t" r="r" b="b"/>
              <a:pathLst>
                <a:path w="477" h="387" extrusionOk="0">
                  <a:moveTo>
                    <a:pt x="357" y="0"/>
                  </a:moveTo>
                  <a:cubicBezTo>
                    <a:pt x="214" y="107"/>
                    <a:pt x="0" y="107"/>
                    <a:pt x="12" y="381"/>
                  </a:cubicBezTo>
                  <a:cubicBezTo>
                    <a:pt x="43" y="385"/>
                    <a:pt x="72" y="387"/>
                    <a:pt x="101" y="387"/>
                  </a:cubicBezTo>
                  <a:cubicBezTo>
                    <a:pt x="263" y="387"/>
                    <a:pt x="395" y="325"/>
                    <a:pt x="476" y="143"/>
                  </a:cubicBezTo>
                  <a:cubicBezTo>
                    <a:pt x="441" y="95"/>
                    <a:pt x="393" y="48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255581" y="2105737"/>
              <a:ext cx="11677" cy="9279"/>
            </a:xfrm>
            <a:custGeom>
              <a:avLst/>
              <a:gdLst/>
              <a:ahLst/>
              <a:cxnLst/>
              <a:rect l="l" t="t" r="r" b="b"/>
              <a:pathLst>
                <a:path w="370" h="294" extrusionOk="0">
                  <a:moveTo>
                    <a:pt x="109" y="0"/>
                  </a:moveTo>
                  <a:cubicBezTo>
                    <a:pt x="47" y="0"/>
                    <a:pt x="11" y="57"/>
                    <a:pt x="1" y="149"/>
                  </a:cubicBezTo>
                  <a:cubicBezTo>
                    <a:pt x="43" y="253"/>
                    <a:pt x="103" y="294"/>
                    <a:pt x="182" y="294"/>
                  </a:cubicBezTo>
                  <a:cubicBezTo>
                    <a:pt x="193" y="294"/>
                    <a:pt x="204" y="293"/>
                    <a:pt x="215" y="291"/>
                  </a:cubicBezTo>
                  <a:cubicBezTo>
                    <a:pt x="298" y="291"/>
                    <a:pt x="370" y="232"/>
                    <a:pt x="322" y="149"/>
                  </a:cubicBezTo>
                  <a:cubicBezTo>
                    <a:pt x="298" y="89"/>
                    <a:pt x="203" y="41"/>
                    <a:pt x="144" y="6"/>
                  </a:cubicBezTo>
                  <a:cubicBezTo>
                    <a:pt x="131" y="2"/>
                    <a:pt x="120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341642" y="2016267"/>
              <a:ext cx="13539" cy="12245"/>
            </a:xfrm>
            <a:custGeom>
              <a:avLst/>
              <a:gdLst/>
              <a:ahLst/>
              <a:cxnLst/>
              <a:rect l="l" t="t" r="r" b="b"/>
              <a:pathLst>
                <a:path w="429" h="388" extrusionOk="0">
                  <a:moveTo>
                    <a:pt x="78" y="1"/>
                  </a:moveTo>
                  <a:cubicBezTo>
                    <a:pt x="52" y="1"/>
                    <a:pt x="26" y="3"/>
                    <a:pt x="0" y="7"/>
                  </a:cubicBezTo>
                  <a:lnTo>
                    <a:pt x="0" y="138"/>
                  </a:lnTo>
                  <a:cubicBezTo>
                    <a:pt x="60" y="293"/>
                    <a:pt x="179" y="388"/>
                    <a:pt x="322" y="388"/>
                  </a:cubicBezTo>
                  <a:cubicBezTo>
                    <a:pt x="417" y="328"/>
                    <a:pt x="429" y="233"/>
                    <a:pt x="429" y="138"/>
                  </a:cubicBezTo>
                  <a:cubicBezTo>
                    <a:pt x="320" y="49"/>
                    <a:pt x="20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338265" y="2020244"/>
              <a:ext cx="13918" cy="10951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119" y="0"/>
                  </a:moveTo>
                  <a:cubicBezTo>
                    <a:pt x="72" y="36"/>
                    <a:pt x="24" y="83"/>
                    <a:pt x="0" y="131"/>
                  </a:cubicBezTo>
                  <a:cubicBezTo>
                    <a:pt x="91" y="213"/>
                    <a:pt x="170" y="347"/>
                    <a:pt x="277" y="347"/>
                  </a:cubicBezTo>
                  <a:cubicBezTo>
                    <a:pt x="325" y="347"/>
                    <a:pt x="378" y="320"/>
                    <a:pt x="441" y="250"/>
                  </a:cubicBezTo>
                  <a:cubicBezTo>
                    <a:pt x="322" y="179"/>
                    <a:pt x="226" y="83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271360" y="2067582"/>
              <a:ext cx="10573" cy="8300"/>
            </a:xfrm>
            <a:custGeom>
              <a:avLst/>
              <a:gdLst/>
              <a:ahLst/>
              <a:cxnLst/>
              <a:rect l="l" t="t" r="r" b="b"/>
              <a:pathLst>
                <a:path w="335" h="263" extrusionOk="0">
                  <a:moveTo>
                    <a:pt x="334" y="12"/>
                  </a:moveTo>
                  <a:cubicBezTo>
                    <a:pt x="215" y="24"/>
                    <a:pt x="84" y="0"/>
                    <a:pt x="1" y="143"/>
                  </a:cubicBezTo>
                  <a:cubicBezTo>
                    <a:pt x="48" y="238"/>
                    <a:pt x="144" y="262"/>
                    <a:pt x="227" y="262"/>
                  </a:cubicBezTo>
                  <a:lnTo>
                    <a:pt x="334" y="262"/>
                  </a:lnTo>
                  <a:lnTo>
                    <a:pt x="334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323590" y="2107410"/>
              <a:ext cx="10920" cy="12435"/>
            </a:xfrm>
            <a:custGeom>
              <a:avLst/>
              <a:gdLst/>
              <a:ahLst/>
              <a:cxnLst/>
              <a:rect l="l" t="t" r="r" b="b"/>
              <a:pathLst>
                <a:path w="346" h="394" extrusionOk="0">
                  <a:moveTo>
                    <a:pt x="1" y="0"/>
                  </a:moveTo>
                  <a:cubicBezTo>
                    <a:pt x="1" y="274"/>
                    <a:pt x="191" y="298"/>
                    <a:pt x="346" y="393"/>
                  </a:cubicBezTo>
                  <a:cubicBezTo>
                    <a:pt x="334" y="155"/>
                    <a:pt x="227" y="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309136" y="2167530"/>
              <a:ext cx="8111" cy="15843"/>
            </a:xfrm>
            <a:custGeom>
              <a:avLst/>
              <a:gdLst/>
              <a:ahLst/>
              <a:cxnLst/>
              <a:rect l="l" t="t" r="r" b="b"/>
              <a:pathLst>
                <a:path w="257" h="502" extrusionOk="0">
                  <a:moveTo>
                    <a:pt x="256" y="0"/>
                  </a:moveTo>
                  <a:cubicBezTo>
                    <a:pt x="173" y="48"/>
                    <a:pt x="102" y="96"/>
                    <a:pt x="30" y="107"/>
                  </a:cubicBezTo>
                  <a:lnTo>
                    <a:pt x="30" y="238"/>
                  </a:lnTo>
                  <a:cubicBezTo>
                    <a:pt x="1" y="414"/>
                    <a:pt x="35" y="501"/>
                    <a:pt x="160" y="501"/>
                  </a:cubicBezTo>
                  <a:cubicBezTo>
                    <a:pt x="187" y="501"/>
                    <a:pt x="220" y="497"/>
                    <a:pt x="256" y="488"/>
                  </a:cubicBezTo>
                  <a:lnTo>
                    <a:pt x="256" y="119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369824" y="1980763"/>
              <a:ext cx="36105" cy="30361"/>
            </a:xfrm>
            <a:custGeom>
              <a:avLst/>
              <a:gdLst/>
              <a:ahLst/>
              <a:cxnLst/>
              <a:rect l="l" t="t" r="r" b="b"/>
              <a:pathLst>
                <a:path w="1144" h="962" extrusionOk="0">
                  <a:moveTo>
                    <a:pt x="893" y="1"/>
                  </a:moveTo>
                  <a:cubicBezTo>
                    <a:pt x="631" y="251"/>
                    <a:pt x="250" y="96"/>
                    <a:pt x="0" y="370"/>
                  </a:cubicBezTo>
                  <a:cubicBezTo>
                    <a:pt x="24" y="418"/>
                    <a:pt x="72" y="441"/>
                    <a:pt x="95" y="489"/>
                  </a:cubicBezTo>
                  <a:cubicBezTo>
                    <a:pt x="155" y="620"/>
                    <a:pt x="250" y="739"/>
                    <a:pt x="322" y="870"/>
                  </a:cubicBezTo>
                  <a:cubicBezTo>
                    <a:pt x="402" y="936"/>
                    <a:pt x="469" y="962"/>
                    <a:pt x="529" y="962"/>
                  </a:cubicBezTo>
                  <a:cubicBezTo>
                    <a:pt x="718" y="962"/>
                    <a:pt x="826" y="701"/>
                    <a:pt x="988" y="620"/>
                  </a:cubicBezTo>
                  <a:cubicBezTo>
                    <a:pt x="1143" y="370"/>
                    <a:pt x="1024" y="191"/>
                    <a:pt x="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398007" y="1980038"/>
              <a:ext cx="31213" cy="20325"/>
            </a:xfrm>
            <a:custGeom>
              <a:avLst/>
              <a:gdLst/>
              <a:ahLst/>
              <a:cxnLst/>
              <a:rect l="l" t="t" r="r" b="b"/>
              <a:pathLst>
                <a:path w="989" h="644" extrusionOk="0">
                  <a:moveTo>
                    <a:pt x="214" y="0"/>
                  </a:moveTo>
                  <a:cubicBezTo>
                    <a:pt x="143" y="24"/>
                    <a:pt x="72" y="24"/>
                    <a:pt x="0" y="24"/>
                  </a:cubicBezTo>
                  <a:cubicBezTo>
                    <a:pt x="24" y="226"/>
                    <a:pt x="72" y="441"/>
                    <a:pt x="95" y="643"/>
                  </a:cubicBezTo>
                  <a:cubicBezTo>
                    <a:pt x="369" y="417"/>
                    <a:pt x="691" y="393"/>
                    <a:pt x="988" y="262"/>
                  </a:cubicBezTo>
                  <a:cubicBezTo>
                    <a:pt x="738" y="143"/>
                    <a:pt x="441" y="202"/>
                    <a:pt x="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372823" y="2116057"/>
              <a:ext cx="20703" cy="31592"/>
            </a:xfrm>
            <a:custGeom>
              <a:avLst/>
              <a:gdLst/>
              <a:ahLst/>
              <a:cxnLst/>
              <a:rect l="l" t="t" r="r" b="b"/>
              <a:pathLst>
                <a:path w="656" h="1001" extrusionOk="0">
                  <a:moveTo>
                    <a:pt x="0" y="0"/>
                  </a:moveTo>
                  <a:cubicBezTo>
                    <a:pt x="0" y="476"/>
                    <a:pt x="0" y="929"/>
                    <a:pt x="560" y="1000"/>
                  </a:cubicBezTo>
                  <a:lnTo>
                    <a:pt x="560" y="869"/>
                  </a:lnTo>
                  <a:cubicBezTo>
                    <a:pt x="655" y="595"/>
                    <a:pt x="358" y="476"/>
                    <a:pt x="334" y="250"/>
                  </a:cubicBezTo>
                  <a:cubicBezTo>
                    <a:pt x="227" y="155"/>
                    <a:pt x="108" y="8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296923" y="2175420"/>
              <a:ext cx="27078" cy="16253"/>
            </a:xfrm>
            <a:custGeom>
              <a:avLst/>
              <a:gdLst/>
              <a:ahLst/>
              <a:cxnLst/>
              <a:rect l="l" t="t" r="r" b="b"/>
              <a:pathLst>
                <a:path w="858" h="515" extrusionOk="0">
                  <a:moveTo>
                    <a:pt x="417" y="0"/>
                  </a:moveTo>
                  <a:lnTo>
                    <a:pt x="417" y="0"/>
                  </a:lnTo>
                  <a:cubicBezTo>
                    <a:pt x="0" y="298"/>
                    <a:pt x="489" y="346"/>
                    <a:pt x="536" y="512"/>
                  </a:cubicBezTo>
                  <a:cubicBezTo>
                    <a:pt x="547" y="511"/>
                    <a:pt x="559" y="511"/>
                    <a:pt x="570" y="511"/>
                  </a:cubicBezTo>
                  <a:cubicBezTo>
                    <a:pt x="605" y="511"/>
                    <a:pt x="641" y="515"/>
                    <a:pt x="675" y="515"/>
                  </a:cubicBezTo>
                  <a:cubicBezTo>
                    <a:pt x="738" y="515"/>
                    <a:pt x="794" y="500"/>
                    <a:pt x="822" y="417"/>
                  </a:cubicBezTo>
                  <a:cubicBezTo>
                    <a:pt x="858" y="274"/>
                    <a:pt x="655" y="381"/>
                    <a:pt x="643" y="262"/>
                  </a:cubicBezTo>
                  <a:cubicBezTo>
                    <a:pt x="536" y="215"/>
                    <a:pt x="465" y="119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351015" y="2176398"/>
              <a:ext cx="18841" cy="12087"/>
            </a:xfrm>
            <a:custGeom>
              <a:avLst/>
              <a:gdLst/>
              <a:ahLst/>
              <a:cxnLst/>
              <a:rect l="l" t="t" r="r" b="b"/>
              <a:pathLst>
                <a:path w="597" h="383" extrusionOk="0">
                  <a:moveTo>
                    <a:pt x="462" y="0"/>
                  </a:moveTo>
                  <a:cubicBezTo>
                    <a:pt x="399" y="0"/>
                    <a:pt x="326" y="73"/>
                    <a:pt x="263" y="88"/>
                  </a:cubicBezTo>
                  <a:cubicBezTo>
                    <a:pt x="132" y="112"/>
                    <a:pt x="25" y="148"/>
                    <a:pt x="1" y="291"/>
                  </a:cubicBezTo>
                  <a:cubicBezTo>
                    <a:pt x="13" y="303"/>
                    <a:pt x="25" y="327"/>
                    <a:pt x="37" y="350"/>
                  </a:cubicBezTo>
                  <a:cubicBezTo>
                    <a:pt x="127" y="359"/>
                    <a:pt x="231" y="382"/>
                    <a:pt x="328" y="382"/>
                  </a:cubicBezTo>
                  <a:cubicBezTo>
                    <a:pt x="359" y="382"/>
                    <a:pt x="389" y="380"/>
                    <a:pt x="418" y="374"/>
                  </a:cubicBezTo>
                  <a:cubicBezTo>
                    <a:pt x="513" y="350"/>
                    <a:pt x="596" y="184"/>
                    <a:pt x="549" y="76"/>
                  </a:cubicBezTo>
                  <a:cubicBezTo>
                    <a:pt x="524" y="20"/>
                    <a:pt x="494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340538" y="2180690"/>
              <a:ext cx="11646" cy="10951"/>
            </a:xfrm>
            <a:custGeom>
              <a:avLst/>
              <a:gdLst/>
              <a:ahLst/>
              <a:cxnLst/>
              <a:rect l="l" t="t" r="r" b="b"/>
              <a:pathLst>
                <a:path w="369" h="347" extrusionOk="0">
                  <a:moveTo>
                    <a:pt x="68" y="0"/>
                  </a:moveTo>
                  <a:cubicBezTo>
                    <a:pt x="41" y="0"/>
                    <a:pt x="19" y="24"/>
                    <a:pt x="11" y="95"/>
                  </a:cubicBezTo>
                  <a:cubicBezTo>
                    <a:pt x="1" y="290"/>
                    <a:pt x="157" y="347"/>
                    <a:pt x="319" y="347"/>
                  </a:cubicBezTo>
                  <a:cubicBezTo>
                    <a:pt x="336" y="347"/>
                    <a:pt x="352" y="346"/>
                    <a:pt x="369" y="345"/>
                  </a:cubicBezTo>
                  <a:lnTo>
                    <a:pt x="369" y="226"/>
                  </a:lnTo>
                  <a:cubicBezTo>
                    <a:pt x="333" y="167"/>
                    <a:pt x="309" y="95"/>
                    <a:pt x="250" y="95"/>
                  </a:cubicBezTo>
                  <a:cubicBezTo>
                    <a:pt x="202" y="95"/>
                    <a:pt x="12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351773" y="2191957"/>
              <a:ext cx="14328" cy="11677"/>
            </a:xfrm>
            <a:custGeom>
              <a:avLst/>
              <a:gdLst/>
              <a:ahLst/>
              <a:cxnLst/>
              <a:rect l="l" t="t" r="r" b="b"/>
              <a:pathLst>
                <a:path w="454" h="370" extrusionOk="0">
                  <a:moveTo>
                    <a:pt x="1" y="0"/>
                  </a:moveTo>
                  <a:lnTo>
                    <a:pt x="1" y="238"/>
                  </a:lnTo>
                  <a:lnTo>
                    <a:pt x="453" y="369"/>
                  </a:lnTo>
                  <a:cubicBezTo>
                    <a:pt x="370" y="131"/>
                    <a:pt x="167" y="9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348017" y="2176461"/>
              <a:ext cx="10920" cy="11393"/>
            </a:xfrm>
            <a:custGeom>
              <a:avLst/>
              <a:gdLst/>
              <a:ahLst/>
              <a:cxnLst/>
              <a:rect l="l" t="t" r="r" b="b"/>
              <a:pathLst>
                <a:path w="346" h="361" extrusionOk="0">
                  <a:moveTo>
                    <a:pt x="204" y="1"/>
                  </a:moveTo>
                  <a:cubicBezTo>
                    <a:pt x="116" y="1"/>
                    <a:pt x="67" y="130"/>
                    <a:pt x="1" y="229"/>
                  </a:cubicBezTo>
                  <a:cubicBezTo>
                    <a:pt x="48" y="265"/>
                    <a:pt x="72" y="313"/>
                    <a:pt x="120" y="360"/>
                  </a:cubicBezTo>
                  <a:lnTo>
                    <a:pt x="346" y="86"/>
                  </a:lnTo>
                  <a:cubicBezTo>
                    <a:pt x="288" y="25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379955" y="2123947"/>
              <a:ext cx="30487" cy="20325"/>
            </a:xfrm>
            <a:custGeom>
              <a:avLst/>
              <a:gdLst/>
              <a:ahLst/>
              <a:cxnLst/>
              <a:rect l="l" t="t" r="r" b="b"/>
              <a:pathLst>
                <a:path w="966" h="644" extrusionOk="0">
                  <a:moveTo>
                    <a:pt x="120" y="0"/>
                  </a:moveTo>
                  <a:cubicBezTo>
                    <a:pt x="1" y="298"/>
                    <a:pt x="334" y="381"/>
                    <a:pt x="346" y="619"/>
                  </a:cubicBezTo>
                  <a:cubicBezTo>
                    <a:pt x="370" y="619"/>
                    <a:pt x="405" y="619"/>
                    <a:pt x="453" y="643"/>
                  </a:cubicBezTo>
                  <a:cubicBezTo>
                    <a:pt x="572" y="607"/>
                    <a:pt x="667" y="584"/>
                    <a:pt x="775" y="500"/>
                  </a:cubicBezTo>
                  <a:lnTo>
                    <a:pt x="894" y="500"/>
                  </a:lnTo>
                  <a:cubicBezTo>
                    <a:pt x="965" y="179"/>
                    <a:pt x="703" y="143"/>
                    <a:pt x="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408768" y="2144176"/>
              <a:ext cx="12182" cy="10509"/>
            </a:xfrm>
            <a:custGeom>
              <a:avLst/>
              <a:gdLst/>
              <a:ahLst/>
              <a:cxnLst/>
              <a:rect l="l" t="t" r="r" b="b"/>
              <a:pathLst>
                <a:path w="386" h="333" extrusionOk="0">
                  <a:moveTo>
                    <a:pt x="277" y="1"/>
                  </a:moveTo>
                  <a:cubicBezTo>
                    <a:pt x="261" y="1"/>
                    <a:pt x="245" y="5"/>
                    <a:pt x="231" y="14"/>
                  </a:cubicBezTo>
                  <a:cubicBezTo>
                    <a:pt x="159" y="38"/>
                    <a:pt x="88" y="121"/>
                    <a:pt x="40" y="193"/>
                  </a:cubicBezTo>
                  <a:cubicBezTo>
                    <a:pt x="0" y="262"/>
                    <a:pt x="52" y="332"/>
                    <a:pt x="112" y="332"/>
                  </a:cubicBezTo>
                  <a:cubicBezTo>
                    <a:pt x="124" y="332"/>
                    <a:pt x="136" y="329"/>
                    <a:pt x="147" y="324"/>
                  </a:cubicBezTo>
                  <a:cubicBezTo>
                    <a:pt x="231" y="276"/>
                    <a:pt x="350" y="276"/>
                    <a:pt x="385" y="133"/>
                  </a:cubicBezTo>
                  <a:cubicBezTo>
                    <a:pt x="376" y="43"/>
                    <a:pt x="327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394251" y="2137801"/>
              <a:ext cx="10162" cy="9784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75" y="1"/>
                  </a:moveTo>
                  <a:cubicBezTo>
                    <a:pt x="99" y="1"/>
                    <a:pt x="38" y="53"/>
                    <a:pt x="0" y="180"/>
                  </a:cubicBezTo>
                  <a:cubicBezTo>
                    <a:pt x="73" y="267"/>
                    <a:pt x="131" y="309"/>
                    <a:pt x="179" y="309"/>
                  </a:cubicBezTo>
                  <a:cubicBezTo>
                    <a:pt x="248" y="309"/>
                    <a:pt x="293" y="219"/>
                    <a:pt x="322" y="49"/>
                  </a:cubicBezTo>
                  <a:cubicBezTo>
                    <a:pt x="269" y="19"/>
                    <a:pt x="219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422781" y="2155506"/>
              <a:ext cx="20325" cy="12056"/>
            </a:xfrm>
            <a:custGeom>
              <a:avLst/>
              <a:gdLst/>
              <a:ahLst/>
              <a:cxnLst/>
              <a:rect l="l" t="t" r="r" b="b"/>
              <a:pathLst>
                <a:path w="644" h="382" extrusionOk="0">
                  <a:moveTo>
                    <a:pt x="311" y="0"/>
                  </a:moveTo>
                  <a:lnTo>
                    <a:pt x="311" y="0"/>
                  </a:lnTo>
                  <a:cubicBezTo>
                    <a:pt x="203" y="96"/>
                    <a:pt x="1" y="155"/>
                    <a:pt x="203" y="381"/>
                  </a:cubicBezTo>
                  <a:cubicBezTo>
                    <a:pt x="191" y="238"/>
                    <a:pt x="644" y="250"/>
                    <a:pt x="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374685" y="2048426"/>
              <a:ext cx="43995" cy="31718"/>
            </a:xfrm>
            <a:custGeom>
              <a:avLst/>
              <a:gdLst/>
              <a:ahLst/>
              <a:cxnLst/>
              <a:rect l="l" t="t" r="r" b="b"/>
              <a:pathLst>
                <a:path w="1394" h="1005" extrusionOk="0">
                  <a:moveTo>
                    <a:pt x="513" y="0"/>
                  </a:moveTo>
                  <a:cubicBezTo>
                    <a:pt x="394" y="36"/>
                    <a:pt x="287" y="71"/>
                    <a:pt x="168" y="119"/>
                  </a:cubicBezTo>
                  <a:cubicBezTo>
                    <a:pt x="1" y="369"/>
                    <a:pt x="180" y="619"/>
                    <a:pt x="156" y="857"/>
                  </a:cubicBezTo>
                  <a:cubicBezTo>
                    <a:pt x="203" y="905"/>
                    <a:pt x="227" y="953"/>
                    <a:pt x="275" y="988"/>
                  </a:cubicBezTo>
                  <a:cubicBezTo>
                    <a:pt x="365" y="999"/>
                    <a:pt x="453" y="1005"/>
                    <a:pt x="540" y="1005"/>
                  </a:cubicBezTo>
                  <a:cubicBezTo>
                    <a:pt x="842" y="1005"/>
                    <a:pt x="1125" y="933"/>
                    <a:pt x="1394" y="738"/>
                  </a:cubicBezTo>
                  <a:cubicBezTo>
                    <a:pt x="1251" y="262"/>
                    <a:pt x="823" y="214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425053" y="2057957"/>
              <a:ext cx="6028" cy="14170"/>
            </a:xfrm>
            <a:custGeom>
              <a:avLst/>
              <a:gdLst/>
              <a:ahLst/>
              <a:cxnLst/>
              <a:rect l="l" t="t" r="r" b="b"/>
              <a:pathLst>
                <a:path w="191" h="449" extrusionOk="0">
                  <a:moveTo>
                    <a:pt x="153" y="1"/>
                  </a:moveTo>
                  <a:cubicBezTo>
                    <a:pt x="125" y="1"/>
                    <a:pt x="83" y="29"/>
                    <a:pt x="60" y="67"/>
                  </a:cubicBezTo>
                  <a:cubicBezTo>
                    <a:pt x="0" y="210"/>
                    <a:pt x="0" y="353"/>
                    <a:pt x="131" y="448"/>
                  </a:cubicBezTo>
                  <a:lnTo>
                    <a:pt x="131" y="329"/>
                  </a:lnTo>
                  <a:cubicBezTo>
                    <a:pt x="143" y="234"/>
                    <a:pt x="191" y="127"/>
                    <a:pt x="179" y="31"/>
                  </a:cubicBezTo>
                  <a:cubicBezTo>
                    <a:pt x="179" y="10"/>
                    <a:pt x="168" y="1"/>
                    <a:pt x="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398385" y="2090053"/>
              <a:ext cx="7543" cy="9878"/>
            </a:xfrm>
            <a:custGeom>
              <a:avLst/>
              <a:gdLst/>
              <a:ahLst/>
              <a:cxnLst/>
              <a:rect l="l" t="t" r="r" b="b"/>
              <a:pathLst>
                <a:path w="239" h="313" extrusionOk="0">
                  <a:moveTo>
                    <a:pt x="76" y="0"/>
                  </a:moveTo>
                  <a:cubicBezTo>
                    <a:pt x="56" y="0"/>
                    <a:pt x="12" y="30"/>
                    <a:pt x="12" y="50"/>
                  </a:cubicBezTo>
                  <a:cubicBezTo>
                    <a:pt x="0" y="193"/>
                    <a:pt x="107" y="253"/>
                    <a:pt x="191" y="312"/>
                  </a:cubicBezTo>
                  <a:cubicBezTo>
                    <a:pt x="179" y="193"/>
                    <a:pt x="238" y="62"/>
                    <a:pt x="83" y="3"/>
                  </a:cubicBezTo>
                  <a:cubicBezTo>
                    <a:pt x="82" y="1"/>
                    <a:pt x="79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439507" y="2099047"/>
              <a:ext cx="10383" cy="12529"/>
            </a:xfrm>
            <a:custGeom>
              <a:avLst/>
              <a:gdLst/>
              <a:ahLst/>
              <a:cxnLst/>
              <a:rect l="l" t="t" r="r" b="b"/>
              <a:pathLst>
                <a:path w="329" h="397" extrusionOk="0">
                  <a:moveTo>
                    <a:pt x="196" y="0"/>
                  </a:moveTo>
                  <a:cubicBezTo>
                    <a:pt x="0" y="0"/>
                    <a:pt x="175" y="294"/>
                    <a:pt x="114" y="396"/>
                  </a:cubicBezTo>
                  <a:cubicBezTo>
                    <a:pt x="185" y="277"/>
                    <a:pt x="257" y="146"/>
                    <a:pt x="328" y="27"/>
                  </a:cubicBezTo>
                  <a:cubicBezTo>
                    <a:pt x="272" y="8"/>
                    <a:pt x="229" y="0"/>
                    <a:pt x="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357422" y="1996196"/>
              <a:ext cx="22944" cy="12056"/>
            </a:xfrm>
            <a:custGeom>
              <a:avLst/>
              <a:gdLst/>
              <a:ahLst/>
              <a:cxnLst/>
              <a:rect l="l" t="t" r="r" b="b"/>
              <a:pathLst>
                <a:path w="727" h="382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322"/>
                    <a:pt x="703" y="202"/>
                    <a:pt x="608" y="381"/>
                  </a:cubicBezTo>
                  <a:lnTo>
                    <a:pt x="715" y="381"/>
                  </a:lnTo>
                  <a:cubicBezTo>
                    <a:pt x="727" y="191"/>
                    <a:pt x="715" y="12"/>
                    <a:pt x="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293546" y="2088254"/>
              <a:ext cx="11677" cy="19567"/>
            </a:xfrm>
            <a:custGeom>
              <a:avLst/>
              <a:gdLst/>
              <a:ahLst/>
              <a:cxnLst/>
              <a:rect l="l" t="t" r="r" b="b"/>
              <a:pathLst>
                <a:path w="370" h="620" extrusionOk="0">
                  <a:moveTo>
                    <a:pt x="60" y="0"/>
                  </a:moveTo>
                  <a:lnTo>
                    <a:pt x="60" y="0"/>
                  </a:lnTo>
                  <a:cubicBezTo>
                    <a:pt x="95" y="202"/>
                    <a:pt x="0" y="441"/>
                    <a:pt x="179" y="619"/>
                  </a:cubicBezTo>
                  <a:cubicBezTo>
                    <a:pt x="226" y="583"/>
                    <a:pt x="250" y="536"/>
                    <a:pt x="286" y="488"/>
                  </a:cubicBezTo>
                  <a:cubicBezTo>
                    <a:pt x="357" y="369"/>
                    <a:pt x="369" y="250"/>
                    <a:pt x="286" y="131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302919" y="2092009"/>
              <a:ext cx="6817" cy="11298"/>
            </a:xfrm>
            <a:custGeom>
              <a:avLst/>
              <a:gdLst/>
              <a:ahLst/>
              <a:cxnLst/>
              <a:rect l="l" t="t" r="r" b="b"/>
              <a:pathLst>
                <a:path w="216" h="358" extrusionOk="0">
                  <a:moveTo>
                    <a:pt x="1" y="0"/>
                  </a:moveTo>
                  <a:lnTo>
                    <a:pt x="1" y="357"/>
                  </a:lnTo>
                  <a:cubicBezTo>
                    <a:pt x="60" y="298"/>
                    <a:pt x="168" y="238"/>
                    <a:pt x="179" y="143"/>
                  </a:cubicBezTo>
                  <a:cubicBezTo>
                    <a:pt x="215" y="24"/>
                    <a:pt x="96" y="1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345398" y="2052182"/>
              <a:ext cx="40618" cy="23702"/>
            </a:xfrm>
            <a:custGeom>
              <a:avLst/>
              <a:gdLst/>
              <a:ahLst/>
              <a:cxnLst/>
              <a:rect l="l" t="t" r="r" b="b"/>
              <a:pathLst>
                <a:path w="1287" h="751" extrusionOk="0">
                  <a:moveTo>
                    <a:pt x="1096" y="0"/>
                  </a:moveTo>
                  <a:cubicBezTo>
                    <a:pt x="862" y="11"/>
                    <a:pt x="666" y="249"/>
                    <a:pt x="415" y="249"/>
                  </a:cubicBezTo>
                  <a:cubicBezTo>
                    <a:pt x="384" y="249"/>
                    <a:pt x="354" y="246"/>
                    <a:pt x="322" y="238"/>
                  </a:cubicBezTo>
                  <a:cubicBezTo>
                    <a:pt x="215" y="322"/>
                    <a:pt x="96" y="429"/>
                    <a:pt x="0" y="512"/>
                  </a:cubicBezTo>
                  <a:cubicBezTo>
                    <a:pt x="96" y="607"/>
                    <a:pt x="191" y="679"/>
                    <a:pt x="298" y="750"/>
                  </a:cubicBezTo>
                  <a:cubicBezTo>
                    <a:pt x="441" y="667"/>
                    <a:pt x="572" y="548"/>
                    <a:pt x="750" y="512"/>
                  </a:cubicBezTo>
                  <a:cubicBezTo>
                    <a:pt x="761" y="511"/>
                    <a:pt x="772" y="510"/>
                    <a:pt x="782" y="510"/>
                  </a:cubicBezTo>
                  <a:cubicBezTo>
                    <a:pt x="936" y="510"/>
                    <a:pt x="995" y="672"/>
                    <a:pt x="1096" y="750"/>
                  </a:cubicBezTo>
                  <a:cubicBezTo>
                    <a:pt x="1286" y="500"/>
                    <a:pt x="1131" y="25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354771" y="2066320"/>
              <a:ext cx="18841" cy="13697"/>
            </a:xfrm>
            <a:custGeom>
              <a:avLst/>
              <a:gdLst/>
              <a:ahLst/>
              <a:cxnLst/>
              <a:rect l="l" t="t" r="r" b="b"/>
              <a:pathLst>
                <a:path w="597" h="434" extrusionOk="0">
                  <a:moveTo>
                    <a:pt x="294" y="1"/>
                  </a:moveTo>
                  <a:cubicBezTo>
                    <a:pt x="159" y="1"/>
                    <a:pt x="90" y="168"/>
                    <a:pt x="1" y="302"/>
                  </a:cubicBezTo>
                  <a:cubicBezTo>
                    <a:pt x="14" y="309"/>
                    <a:pt x="28" y="311"/>
                    <a:pt x="43" y="311"/>
                  </a:cubicBezTo>
                  <a:cubicBezTo>
                    <a:pt x="108" y="311"/>
                    <a:pt x="185" y="260"/>
                    <a:pt x="248" y="260"/>
                  </a:cubicBezTo>
                  <a:cubicBezTo>
                    <a:pt x="301" y="260"/>
                    <a:pt x="344" y="297"/>
                    <a:pt x="358" y="433"/>
                  </a:cubicBezTo>
                  <a:cubicBezTo>
                    <a:pt x="549" y="386"/>
                    <a:pt x="596" y="266"/>
                    <a:pt x="453" y="64"/>
                  </a:cubicBezTo>
                  <a:cubicBezTo>
                    <a:pt x="391" y="19"/>
                    <a:pt x="339" y="1"/>
                    <a:pt x="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3"/>
        </a:solidFill>
        <a:effectLst/>
      </p:bgPr>
    </p:bg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5"/>
          <p:cNvSpPr/>
          <p:nvPr/>
        </p:nvSpPr>
        <p:spPr>
          <a:xfrm>
            <a:off x="-52699" y="13418"/>
            <a:ext cx="9329984" cy="5167584"/>
          </a:xfrm>
          <a:custGeom>
            <a:avLst/>
            <a:gdLst/>
            <a:ahLst/>
            <a:cxnLst/>
            <a:rect l="l" t="t" r="r" b="b"/>
            <a:pathLst>
              <a:path w="291562" h="161487" extrusionOk="0">
                <a:moveTo>
                  <a:pt x="270415" y="1"/>
                </a:moveTo>
                <a:cubicBezTo>
                  <a:pt x="258379" y="1"/>
                  <a:pt x="243437" y="3345"/>
                  <a:pt x="234495" y="17623"/>
                </a:cubicBezTo>
                <a:cubicBezTo>
                  <a:pt x="218275" y="43520"/>
                  <a:pt x="241487" y="75946"/>
                  <a:pt x="168101" y="75946"/>
                </a:cubicBezTo>
                <a:cubicBezTo>
                  <a:pt x="165369" y="75946"/>
                  <a:pt x="162503" y="75901"/>
                  <a:pt x="159497" y="75809"/>
                </a:cubicBezTo>
                <a:cubicBezTo>
                  <a:pt x="157716" y="75755"/>
                  <a:pt x="155978" y="75728"/>
                  <a:pt x="154283" y="75728"/>
                </a:cubicBezTo>
                <a:cubicBezTo>
                  <a:pt x="76221" y="75728"/>
                  <a:pt x="87261" y="132055"/>
                  <a:pt x="62556" y="145818"/>
                </a:cubicBezTo>
                <a:cubicBezTo>
                  <a:pt x="55701" y="149640"/>
                  <a:pt x="47955" y="151032"/>
                  <a:pt x="40308" y="151032"/>
                </a:cubicBezTo>
                <a:cubicBezTo>
                  <a:pt x="19799" y="151032"/>
                  <a:pt x="1" y="141019"/>
                  <a:pt x="1" y="141019"/>
                </a:cubicBezTo>
                <a:lnTo>
                  <a:pt x="1" y="161486"/>
                </a:lnTo>
                <a:lnTo>
                  <a:pt x="291561" y="161486"/>
                </a:lnTo>
                <a:lnTo>
                  <a:pt x="289370" y="2598"/>
                </a:lnTo>
                <a:cubicBezTo>
                  <a:pt x="289370" y="2598"/>
                  <a:pt x="281021" y="1"/>
                  <a:pt x="2704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5"/>
          <p:cNvSpPr txBox="1">
            <a:spLocks noGrp="1"/>
          </p:cNvSpPr>
          <p:nvPr>
            <p:ph type="title"/>
          </p:nvPr>
        </p:nvSpPr>
        <p:spPr>
          <a:xfrm>
            <a:off x="1052375" y="331200"/>
            <a:ext cx="703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5"/>
          <p:cNvSpPr txBox="1">
            <a:spLocks noGrp="1"/>
          </p:cNvSpPr>
          <p:nvPr>
            <p:ph type="body" idx="1"/>
          </p:nvPr>
        </p:nvSpPr>
        <p:spPr>
          <a:xfrm>
            <a:off x="1052425" y="1152475"/>
            <a:ext cx="330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99" name="Google Shape;1099;p5"/>
          <p:cNvSpPr txBox="1">
            <a:spLocks noGrp="1"/>
          </p:cNvSpPr>
          <p:nvPr>
            <p:ph type="body" idx="2"/>
          </p:nvPr>
        </p:nvSpPr>
        <p:spPr>
          <a:xfrm>
            <a:off x="4787125" y="1152475"/>
            <a:ext cx="330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6"/>
          <p:cNvSpPr/>
          <p:nvPr/>
        </p:nvSpPr>
        <p:spPr>
          <a:xfrm>
            <a:off x="677037" y="410721"/>
            <a:ext cx="7776338" cy="4357565"/>
          </a:xfrm>
          <a:custGeom>
            <a:avLst/>
            <a:gdLst/>
            <a:ahLst/>
            <a:cxnLst/>
            <a:rect l="l" t="t" r="r" b="b"/>
            <a:pathLst>
              <a:path w="242329" h="135792" extrusionOk="0">
                <a:moveTo>
                  <a:pt x="8751" y="1"/>
                </a:moveTo>
                <a:cubicBezTo>
                  <a:pt x="3917" y="1"/>
                  <a:pt x="0" y="3299"/>
                  <a:pt x="0" y="7359"/>
                </a:cubicBezTo>
                <a:lnTo>
                  <a:pt x="0" y="128433"/>
                </a:lnTo>
                <a:cubicBezTo>
                  <a:pt x="0" y="132493"/>
                  <a:pt x="3917" y="135791"/>
                  <a:pt x="8751" y="135791"/>
                </a:cubicBezTo>
                <a:lnTo>
                  <a:pt x="233565" y="135791"/>
                </a:lnTo>
                <a:cubicBezTo>
                  <a:pt x="238399" y="135791"/>
                  <a:pt x="242316" y="132493"/>
                  <a:pt x="242316" y="128433"/>
                </a:cubicBezTo>
                <a:lnTo>
                  <a:pt x="242316" y="7359"/>
                </a:lnTo>
                <a:cubicBezTo>
                  <a:pt x="242328" y="3299"/>
                  <a:pt x="238399" y="1"/>
                  <a:pt x="2335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6"/>
          <p:cNvSpPr txBox="1">
            <a:spLocks noGrp="1"/>
          </p:cNvSpPr>
          <p:nvPr>
            <p:ph type="title"/>
          </p:nvPr>
        </p:nvSpPr>
        <p:spPr>
          <a:xfrm>
            <a:off x="713225" y="3312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7"/>
          <p:cNvGrpSpPr/>
          <p:nvPr/>
        </p:nvGrpSpPr>
        <p:grpSpPr>
          <a:xfrm>
            <a:off x="3133873" y="0"/>
            <a:ext cx="6527627" cy="5168861"/>
            <a:chOff x="3121273" y="0"/>
            <a:chExt cx="6527627" cy="5168861"/>
          </a:xfrm>
        </p:grpSpPr>
        <p:sp>
          <p:nvSpPr>
            <p:cNvPr id="1105" name="Google Shape;1105;p7"/>
            <p:cNvSpPr/>
            <p:nvPr/>
          </p:nvSpPr>
          <p:spPr>
            <a:xfrm>
              <a:off x="3121273" y="0"/>
              <a:ext cx="5604150" cy="5168861"/>
            </a:xfrm>
            <a:custGeom>
              <a:avLst/>
              <a:gdLst/>
              <a:ahLst/>
              <a:cxnLst/>
              <a:rect l="l" t="t" r="r" b="b"/>
              <a:pathLst>
                <a:path w="174952" h="161426" extrusionOk="0">
                  <a:moveTo>
                    <a:pt x="97763" y="1"/>
                  </a:moveTo>
                  <a:cubicBezTo>
                    <a:pt x="98549" y="2846"/>
                    <a:pt x="99037" y="5763"/>
                    <a:pt x="99228" y="8704"/>
                  </a:cubicBezTo>
                  <a:cubicBezTo>
                    <a:pt x="99739" y="17062"/>
                    <a:pt x="97704" y="25421"/>
                    <a:pt x="94155" y="33172"/>
                  </a:cubicBezTo>
                  <a:cubicBezTo>
                    <a:pt x="86321" y="50257"/>
                    <a:pt x="72272" y="64830"/>
                    <a:pt x="58163" y="78451"/>
                  </a:cubicBezTo>
                  <a:cubicBezTo>
                    <a:pt x="43721" y="92405"/>
                    <a:pt x="28302" y="105752"/>
                    <a:pt x="15205" y="120670"/>
                  </a:cubicBezTo>
                  <a:cubicBezTo>
                    <a:pt x="8252" y="128600"/>
                    <a:pt x="1382" y="137780"/>
                    <a:pt x="453" y="147888"/>
                  </a:cubicBezTo>
                  <a:cubicBezTo>
                    <a:pt x="1" y="152734"/>
                    <a:pt x="1156" y="157258"/>
                    <a:pt x="3382" y="161425"/>
                  </a:cubicBezTo>
                  <a:lnTo>
                    <a:pt x="28385" y="161425"/>
                  </a:lnTo>
                  <a:cubicBezTo>
                    <a:pt x="29433" y="154282"/>
                    <a:pt x="31576" y="147257"/>
                    <a:pt x="35231" y="140494"/>
                  </a:cubicBezTo>
                  <a:cubicBezTo>
                    <a:pt x="38827" y="133874"/>
                    <a:pt x="43673" y="127505"/>
                    <a:pt x="49650" y="122230"/>
                  </a:cubicBezTo>
                  <a:cubicBezTo>
                    <a:pt x="54948" y="117551"/>
                    <a:pt x="61890" y="113241"/>
                    <a:pt x="69831" y="113050"/>
                  </a:cubicBezTo>
                  <a:cubicBezTo>
                    <a:pt x="69992" y="113047"/>
                    <a:pt x="70152" y="113045"/>
                    <a:pt x="70313" y="113045"/>
                  </a:cubicBezTo>
                  <a:cubicBezTo>
                    <a:pt x="77634" y="113045"/>
                    <a:pt x="84758" y="117000"/>
                    <a:pt x="88393" y="122290"/>
                  </a:cubicBezTo>
                  <a:cubicBezTo>
                    <a:pt x="91941" y="127457"/>
                    <a:pt x="92417" y="133755"/>
                    <a:pt x="91929" y="139577"/>
                  </a:cubicBezTo>
                  <a:cubicBezTo>
                    <a:pt x="91310" y="146983"/>
                    <a:pt x="89202" y="154186"/>
                    <a:pt x="87369" y="161425"/>
                  </a:cubicBezTo>
                  <a:lnTo>
                    <a:pt x="104835" y="161425"/>
                  </a:lnTo>
                  <a:cubicBezTo>
                    <a:pt x="106109" y="160306"/>
                    <a:pt x="107300" y="159092"/>
                    <a:pt x="108419" y="157806"/>
                  </a:cubicBezTo>
                  <a:cubicBezTo>
                    <a:pt x="112979" y="152496"/>
                    <a:pt x="114932" y="146304"/>
                    <a:pt x="114789" y="139780"/>
                  </a:cubicBezTo>
                  <a:cubicBezTo>
                    <a:pt x="114634" y="132577"/>
                    <a:pt x="112551" y="125350"/>
                    <a:pt x="110765" y="118337"/>
                  </a:cubicBezTo>
                  <a:cubicBezTo>
                    <a:pt x="107050" y="103716"/>
                    <a:pt x="102287" y="88559"/>
                    <a:pt x="104776" y="73498"/>
                  </a:cubicBezTo>
                  <a:cubicBezTo>
                    <a:pt x="105693" y="67914"/>
                    <a:pt x="107610" y="62413"/>
                    <a:pt x="111050" y="57555"/>
                  </a:cubicBezTo>
                  <a:cubicBezTo>
                    <a:pt x="114456" y="52733"/>
                    <a:pt x="119254" y="48769"/>
                    <a:pt x="124743" y="45649"/>
                  </a:cubicBezTo>
                  <a:cubicBezTo>
                    <a:pt x="136899" y="38732"/>
                    <a:pt x="151675" y="35184"/>
                    <a:pt x="162712" y="26826"/>
                  </a:cubicBezTo>
                  <a:cubicBezTo>
                    <a:pt x="168212" y="22658"/>
                    <a:pt x="172213" y="17479"/>
                    <a:pt x="173844" y="11336"/>
                  </a:cubicBezTo>
                  <a:cubicBezTo>
                    <a:pt x="174832" y="7609"/>
                    <a:pt x="174951" y="3775"/>
                    <a:pt x="174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8281241" y="0"/>
              <a:ext cx="1367660" cy="2489523"/>
            </a:xfrm>
            <a:custGeom>
              <a:avLst/>
              <a:gdLst/>
              <a:ahLst/>
              <a:cxnLst/>
              <a:rect l="l" t="t" r="r" b="b"/>
              <a:pathLst>
                <a:path w="42696" h="77749" extrusionOk="0">
                  <a:moveTo>
                    <a:pt x="26575" y="1"/>
                  </a:moveTo>
                  <a:cubicBezTo>
                    <a:pt x="26646" y="2180"/>
                    <a:pt x="26492" y="4370"/>
                    <a:pt x="26134" y="6525"/>
                  </a:cubicBezTo>
                  <a:cubicBezTo>
                    <a:pt x="23956" y="19360"/>
                    <a:pt x="12871" y="28742"/>
                    <a:pt x="5179" y="39363"/>
                  </a:cubicBezTo>
                  <a:cubicBezTo>
                    <a:pt x="3072" y="42280"/>
                    <a:pt x="822" y="45387"/>
                    <a:pt x="381" y="48864"/>
                  </a:cubicBezTo>
                  <a:cubicBezTo>
                    <a:pt x="0" y="51900"/>
                    <a:pt x="1084" y="54781"/>
                    <a:pt x="3012" y="57317"/>
                  </a:cubicBezTo>
                  <a:cubicBezTo>
                    <a:pt x="5227" y="60211"/>
                    <a:pt x="8382" y="62592"/>
                    <a:pt x="11621" y="64628"/>
                  </a:cubicBezTo>
                  <a:cubicBezTo>
                    <a:pt x="15324" y="66985"/>
                    <a:pt x="19169" y="69128"/>
                    <a:pt x="23134" y="71033"/>
                  </a:cubicBezTo>
                  <a:cubicBezTo>
                    <a:pt x="29373" y="73998"/>
                    <a:pt x="35945" y="76248"/>
                    <a:pt x="42696" y="77748"/>
                  </a:cubicBezTo>
                  <a:lnTo>
                    <a:pt x="42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7" name="Google Shape;1107;p7"/>
          <p:cNvSpPr/>
          <p:nvPr/>
        </p:nvSpPr>
        <p:spPr>
          <a:xfrm>
            <a:off x="6905876" y="2536175"/>
            <a:ext cx="2869636" cy="2632544"/>
          </a:xfrm>
          <a:custGeom>
            <a:avLst/>
            <a:gdLst/>
            <a:ahLst/>
            <a:cxnLst/>
            <a:rect l="l" t="t" r="r" b="b"/>
            <a:pathLst>
              <a:path w="70188" h="64389" extrusionOk="0">
                <a:moveTo>
                  <a:pt x="18568" y="0"/>
                </a:moveTo>
                <a:cubicBezTo>
                  <a:pt x="14432" y="0"/>
                  <a:pt x="10298" y="719"/>
                  <a:pt x="7037" y="2857"/>
                </a:cubicBezTo>
                <a:cubicBezTo>
                  <a:pt x="275" y="7286"/>
                  <a:pt x="1" y="15990"/>
                  <a:pt x="1013" y="22526"/>
                </a:cubicBezTo>
                <a:cubicBezTo>
                  <a:pt x="2358" y="31218"/>
                  <a:pt x="6120" y="39552"/>
                  <a:pt x="6490" y="48363"/>
                </a:cubicBezTo>
                <a:cubicBezTo>
                  <a:pt x="6680" y="52804"/>
                  <a:pt x="5882" y="57257"/>
                  <a:pt x="3834" y="61352"/>
                </a:cubicBezTo>
                <a:cubicBezTo>
                  <a:pt x="3311" y="62400"/>
                  <a:pt x="2727" y="63412"/>
                  <a:pt x="2084" y="64388"/>
                </a:cubicBezTo>
                <a:lnTo>
                  <a:pt x="70188" y="64388"/>
                </a:lnTo>
                <a:lnTo>
                  <a:pt x="70188" y="24252"/>
                </a:lnTo>
                <a:cubicBezTo>
                  <a:pt x="68390" y="22014"/>
                  <a:pt x="66414" y="19931"/>
                  <a:pt x="64283" y="18002"/>
                </a:cubicBezTo>
                <a:cubicBezTo>
                  <a:pt x="59294" y="13513"/>
                  <a:pt x="53424" y="10060"/>
                  <a:pt x="47007" y="7179"/>
                </a:cubicBezTo>
                <a:cubicBezTo>
                  <a:pt x="40256" y="4155"/>
                  <a:pt x="33005" y="1726"/>
                  <a:pt x="25480" y="571"/>
                </a:cubicBezTo>
                <a:cubicBezTo>
                  <a:pt x="23284" y="234"/>
                  <a:pt x="20926" y="0"/>
                  <a:pt x="185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7"/>
          <p:cNvSpPr txBox="1">
            <a:spLocks noGrp="1"/>
          </p:cNvSpPr>
          <p:nvPr>
            <p:ph type="title"/>
          </p:nvPr>
        </p:nvSpPr>
        <p:spPr>
          <a:xfrm>
            <a:off x="8293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9" name="Google Shape;1109;p7"/>
          <p:cNvSpPr txBox="1">
            <a:spLocks noGrp="1"/>
          </p:cNvSpPr>
          <p:nvPr>
            <p:ph type="body" idx="1"/>
          </p:nvPr>
        </p:nvSpPr>
        <p:spPr>
          <a:xfrm>
            <a:off x="8293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8"/>
          <p:cNvSpPr txBox="1">
            <a:spLocks noGrp="1"/>
          </p:cNvSpPr>
          <p:nvPr>
            <p:ph type="title"/>
          </p:nvPr>
        </p:nvSpPr>
        <p:spPr>
          <a:xfrm>
            <a:off x="1388100" y="1181825"/>
            <a:ext cx="6367800" cy="26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2" name="Google Shape;1112;p8"/>
          <p:cNvSpPr/>
          <p:nvPr/>
        </p:nvSpPr>
        <p:spPr>
          <a:xfrm>
            <a:off x="-13544" y="-58989"/>
            <a:ext cx="9171088" cy="5187598"/>
          </a:xfrm>
          <a:custGeom>
            <a:avLst/>
            <a:gdLst/>
            <a:ahLst/>
            <a:cxnLst/>
            <a:rect l="l" t="t" r="r" b="b"/>
            <a:pathLst>
              <a:path w="285215" h="161331" extrusionOk="0">
                <a:moveTo>
                  <a:pt x="1" y="1"/>
                </a:moveTo>
                <a:lnTo>
                  <a:pt x="1" y="161163"/>
                </a:lnTo>
                <a:lnTo>
                  <a:pt x="284108" y="161330"/>
                </a:lnTo>
                <a:lnTo>
                  <a:pt x="285215" y="1799"/>
                </a:lnTo>
                <a:lnTo>
                  <a:pt x="242091" y="2430"/>
                </a:lnTo>
                <a:cubicBezTo>
                  <a:pt x="234625" y="3668"/>
                  <a:pt x="227386" y="6144"/>
                  <a:pt x="222338" y="10228"/>
                </a:cubicBezTo>
                <a:cubicBezTo>
                  <a:pt x="217290" y="14312"/>
                  <a:pt x="214766" y="20170"/>
                  <a:pt x="216992" y="25361"/>
                </a:cubicBezTo>
                <a:cubicBezTo>
                  <a:pt x="221112" y="34981"/>
                  <a:pt x="238269" y="38434"/>
                  <a:pt x="245877" y="46923"/>
                </a:cubicBezTo>
                <a:cubicBezTo>
                  <a:pt x="246865" y="48030"/>
                  <a:pt x="247698" y="49293"/>
                  <a:pt x="247496" y="50590"/>
                </a:cubicBezTo>
                <a:cubicBezTo>
                  <a:pt x="247210" y="52352"/>
                  <a:pt x="245127" y="53650"/>
                  <a:pt x="243496" y="55008"/>
                </a:cubicBezTo>
                <a:cubicBezTo>
                  <a:pt x="237209" y="60246"/>
                  <a:pt x="237007" y="67997"/>
                  <a:pt x="239507" y="74653"/>
                </a:cubicBezTo>
                <a:cubicBezTo>
                  <a:pt x="242007" y="81308"/>
                  <a:pt x="246805" y="87404"/>
                  <a:pt x="249651" y="94000"/>
                </a:cubicBezTo>
                <a:cubicBezTo>
                  <a:pt x="250651" y="96322"/>
                  <a:pt x="251401" y="98858"/>
                  <a:pt x="250211" y="101144"/>
                </a:cubicBezTo>
                <a:cubicBezTo>
                  <a:pt x="247889" y="105597"/>
                  <a:pt x="239507" y="106978"/>
                  <a:pt x="236268" y="111133"/>
                </a:cubicBezTo>
                <a:cubicBezTo>
                  <a:pt x="231244" y="117539"/>
                  <a:pt x="240543" y="127516"/>
                  <a:pt x="232077" y="132077"/>
                </a:cubicBezTo>
                <a:cubicBezTo>
                  <a:pt x="230958" y="132672"/>
                  <a:pt x="229660" y="133077"/>
                  <a:pt x="228315" y="133339"/>
                </a:cubicBezTo>
                <a:cubicBezTo>
                  <a:pt x="223493" y="134279"/>
                  <a:pt x="218433" y="133946"/>
                  <a:pt x="213516" y="134493"/>
                </a:cubicBezTo>
                <a:cubicBezTo>
                  <a:pt x="209110" y="134982"/>
                  <a:pt x="204514" y="136375"/>
                  <a:pt x="202455" y="139185"/>
                </a:cubicBezTo>
                <a:cubicBezTo>
                  <a:pt x="200526" y="141780"/>
                  <a:pt x="200764" y="145507"/>
                  <a:pt x="195299" y="145959"/>
                </a:cubicBezTo>
                <a:cubicBezTo>
                  <a:pt x="195002" y="145981"/>
                  <a:pt x="194706" y="145992"/>
                  <a:pt x="194410" y="145992"/>
                </a:cubicBezTo>
                <a:cubicBezTo>
                  <a:pt x="192615" y="145992"/>
                  <a:pt x="190842" y="145590"/>
                  <a:pt x="189227" y="144792"/>
                </a:cubicBezTo>
                <a:cubicBezTo>
                  <a:pt x="185660" y="143039"/>
                  <a:pt x="181722" y="142366"/>
                  <a:pt x="177685" y="142366"/>
                </a:cubicBezTo>
                <a:cubicBezTo>
                  <a:pt x="172235" y="142366"/>
                  <a:pt x="166605" y="143592"/>
                  <a:pt x="161461" y="145042"/>
                </a:cubicBezTo>
                <a:cubicBezTo>
                  <a:pt x="157281" y="146216"/>
                  <a:pt x="153014" y="147563"/>
                  <a:pt x="148545" y="147563"/>
                </a:cubicBezTo>
                <a:cubicBezTo>
                  <a:pt x="148342" y="147563"/>
                  <a:pt x="148139" y="147560"/>
                  <a:pt x="147936" y="147555"/>
                </a:cubicBezTo>
                <a:cubicBezTo>
                  <a:pt x="144007" y="147459"/>
                  <a:pt x="140316" y="146281"/>
                  <a:pt x="136518" y="145531"/>
                </a:cubicBezTo>
                <a:cubicBezTo>
                  <a:pt x="133107" y="144847"/>
                  <a:pt x="129564" y="144507"/>
                  <a:pt x="126021" y="144507"/>
                </a:cubicBezTo>
                <a:cubicBezTo>
                  <a:pt x="121166" y="144507"/>
                  <a:pt x="116310" y="145145"/>
                  <a:pt x="111789" y="146412"/>
                </a:cubicBezTo>
                <a:cubicBezTo>
                  <a:pt x="107297" y="147671"/>
                  <a:pt x="102814" y="149551"/>
                  <a:pt x="98093" y="149551"/>
                </a:cubicBezTo>
                <a:cubicBezTo>
                  <a:pt x="97546" y="149551"/>
                  <a:pt x="96995" y="149526"/>
                  <a:pt x="96441" y="149472"/>
                </a:cubicBezTo>
                <a:cubicBezTo>
                  <a:pt x="90417" y="148876"/>
                  <a:pt x="86250" y="145078"/>
                  <a:pt x="81344" y="142530"/>
                </a:cubicBezTo>
                <a:cubicBezTo>
                  <a:pt x="76517" y="140035"/>
                  <a:pt x="70556" y="138681"/>
                  <a:pt x="64594" y="138681"/>
                </a:cubicBezTo>
                <a:cubicBezTo>
                  <a:pt x="63616" y="138681"/>
                  <a:pt x="62637" y="138718"/>
                  <a:pt x="61663" y="138792"/>
                </a:cubicBezTo>
                <a:cubicBezTo>
                  <a:pt x="57425" y="139113"/>
                  <a:pt x="53317" y="140113"/>
                  <a:pt x="49066" y="140268"/>
                </a:cubicBezTo>
                <a:cubicBezTo>
                  <a:pt x="48765" y="140279"/>
                  <a:pt x="48462" y="140285"/>
                  <a:pt x="48157" y="140285"/>
                </a:cubicBezTo>
                <a:cubicBezTo>
                  <a:pt x="44157" y="140285"/>
                  <a:pt x="39919" y="139324"/>
                  <a:pt x="37839" y="136934"/>
                </a:cubicBezTo>
                <a:cubicBezTo>
                  <a:pt x="36482" y="135351"/>
                  <a:pt x="36255" y="133422"/>
                  <a:pt x="36351" y="131576"/>
                </a:cubicBezTo>
                <a:cubicBezTo>
                  <a:pt x="36815" y="123171"/>
                  <a:pt x="42804" y="113896"/>
                  <a:pt x="36101" y="106954"/>
                </a:cubicBezTo>
                <a:cubicBezTo>
                  <a:pt x="32933" y="103668"/>
                  <a:pt x="27397" y="101692"/>
                  <a:pt x="24849" y="98156"/>
                </a:cubicBezTo>
                <a:cubicBezTo>
                  <a:pt x="21099" y="92929"/>
                  <a:pt x="25302" y="86583"/>
                  <a:pt x="30576" y="82082"/>
                </a:cubicBezTo>
                <a:cubicBezTo>
                  <a:pt x="35851" y="77570"/>
                  <a:pt x="42518" y="73474"/>
                  <a:pt x="44661" y="67819"/>
                </a:cubicBezTo>
                <a:cubicBezTo>
                  <a:pt x="46292" y="63461"/>
                  <a:pt x="44971" y="59091"/>
                  <a:pt x="42363" y="54924"/>
                </a:cubicBezTo>
                <a:cubicBezTo>
                  <a:pt x="38922" y="49412"/>
                  <a:pt x="42637" y="42994"/>
                  <a:pt x="50519" y="40732"/>
                </a:cubicBezTo>
                <a:cubicBezTo>
                  <a:pt x="58330" y="38505"/>
                  <a:pt x="65521" y="35803"/>
                  <a:pt x="69533" y="30731"/>
                </a:cubicBezTo>
                <a:cubicBezTo>
                  <a:pt x="73355" y="25885"/>
                  <a:pt x="73141" y="19860"/>
                  <a:pt x="70748" y="14586"/>
                </a:cubicBezTo>
                <a:cubicBezTo>
                  <a:pt x="68355" y="9323"/>
                  <a:pt x="63985" y="4620"/>
                  <a:pt x="596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5" name="Google Shape;1115;p9"/>
          <p:cNvGrpSpPr/>
          <p:nvPr/>
        </p:nvGrpSpPr>
        <p:grpSpPr>
          <a:xfrm>
            <a:off x="-47775" y="-382075"/>
            <a:ext cx="4209258" cy="5618339"/>
            <a:chOff x="-57460" y="-382070"/>
            <a:chExt cx="5067732" cy="5618339"/>
          </a:xfrm>
        </p:grpSpPr>
        <p:sp>
          <p:nvSpPr>
            <p:cNvPr id="1116" name="Google Shape;1116;p9"/>
            <p:cNvSpPr/>
            <p:nvPr/>
          </p:nvSpPr>
          <p:spPr>
            <a:xfrm>
              <a:off x="-57460" y="2994031"/>
              <a:ext cx="1378339" cy="2242239"/>
            </a:xfrm>
            <a:custGeom>
              <a:avLst/>
              <a:gdLst/>
              <a:ahLst/>
              <a:cxnLst/>
              <a:rect l="l" t="t" r="r" b="b"/>
              <a:pathLst>
                <a:path w="41280" h="67153" extrusionOk="0">
                  <a:moveTo>
                    <a:pt x="1" y="1"/>
                  </a:moveTo>
                  <a:lnTo>
                    <a:pt x="1" y="63306"/>
                  </a:lnTo>
                  <a:cubicBezTo>
                    <a:pt x="1" y="65426"/>
                    <a:pt x="1882" y="67152"/>
                    <a:pt x="4204" y="67152"/>
                  </a:cubicBezTo>
                  <a:lnTo>
                    <a:pt x="41280" y="67152"/>
                  </a:lnTo>
                  <a:cubicBezTo>
                    <a:pt x="32064" y="58079"/>
                    <a:pt x="26516" y="46340"/>
                    <a:pt x="21313" y="34862"/>
                  </a:cubicBezTo>
                  <a:cubicBezTo>
                    <a:pt x="15812" y="22694"/>
                    <a:pt x="10264" y="10181"/>
                    <a:pt x="525" y="501"/>
                  </a:cubicBezTo>
                  <a:cubicBezTo>
                    <a:pt x="346" y="334"/>
                    <a:pt x="179" y="16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593390" y="-382070"/>
              <a:ext cx="4416882" cy="1089162"/>
            </a:xfrm>
            <a:custGeom>
              <a:avLst/>
              <a:gdLst/>
              <a:ahLst/>
              <a:cxnLst/>
              <a:rect l="l" t="t" r="r" b="b"/>
              <a:pathLst>
                <a:path w="138006" h="34031" extrusionOk="0">
                  <a:moveTo>
                    <a:pt x="1" y="0"/>
                  </a:moveTo>
                  <a:cubicBezTo>
                    <a:pt x="644" y="357"/>
                    <a:pt x="1275" y="726"/>
                    <a:pt x="1894" y="1107"/>
                  </a:cubicBezTo>
                  <a:cubicBezTo>
                    <a:pt x="11419" y="6977"/>
                    <a:pt x="19051" y="15466"/>
                    <a:pt x="28254" y="21800"/>
                  </a:cubicBezTo>
                  <a:cubicBezTo>
                    <a:pt x="39998" y="29893"/>
                    <a:pt x="54265" y="34030"/>
                    <a:pt x="68510" y="34030"/>
                  </a:cubicBezTo>
                  <a:cubicBezTo>
                    <a:pt x="79163" y="34030"/>
                    <a:pt x="89804" y="31717"/>
                    <a:pt x="99370" y="27015"/>
                  </a:cubicBezTo>
                  <a:cubicBezTo>
                    <a:pt x="111515" y="21038"/>
                    <a:pt x="121659" y="11728"/>
                    <a:pt x="133005" y="4370"/>
                  </a:cubicBezTo>
                  <a:cubicBezTo>
                    <a:pt x="134625" y="3322"/>
                    <a:pt x="136291" y="2310"/>
                    <a:pt x="138006" y="1357"/>
                  </a:cubicBezTo>
                  <a:cubicBezTo>
                    <a:pt x="137280" y="500"/>
                    <a:pt x="136220" y="0"/>
                    <a:pt x="135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9"/>
          <p:cNvGrpSpPr/>
          <p:nvPr/>
        </p:nvGrpSpPr>
        <p:grpSpPr>
          <a:xfrm>
            <a:off x="4571880" y="-153475"/>
            <a:ext cx="4830137" cy="5389699"/>
            <a:chOff x="5728550" y="-153476"/>
            <a:chExt cx="3608350" cy="5389699"/>
          </a:xfrm>
        </p:grpSpPr>
        <p:sp>
          <p:nvSpPr>
            <p:cNvPr id="1119" name="Google Shape;1119;p9"/>
            <p:cNvSpPr/>
            <p:nvPr/>
          </p:nvSpPr>
          <p:spPr>
            <a:xfrm>
              <a:off x="5728565" y="3489773"/>
              <a:ext cx="3608335" cy="1746449"/>
            </a:xfrm>
            <a:custGeom>
              <a:avLst/>
              <a:gdLst/>
              <a:ahLst/>
              <a:cxnLst/>
              <a:rect l="l" t="t" r="r" b="b"/>
              <a:pathLst>
                <a:path w="106716" h="51651" extrusionOk="0">
                  <a:moveTo>
                    <a:pt x="106716" y="1"/>
                  </a:moveTo>
                  <a:cubicBezTo>
                    <a:pt x="106037" y="322"/>
                    <a:pt x="105359" y="644"/>
                    <a:pt x="104692" y="977"/>
                  </a:cubicBezTo>
                  <a:cubicBezTo>
                    <a:pt x="94595" y="6109"/>
                    <a:pt x="86535" y="13336"/>
                    <a:pt x="78058" y="20051"/>
                  </a:cubicBezTo>
                  <a:cubicBezTo>
                    <a:pt x="71890" y="24921"/>
                    <a:pt x="65246" y="29659"/>
                    <a:pt x="57162" y="32231"/>
                  </a:cubicBezTo>
                  <a:cubicBezTo>
                    <a:pt x="52462" y="33729"/>
                    <a:pt x="47433" y="34422"/>
                    <a:pt x="42376" y="34422"/>
                  </a:cubicBezTo>
                  <a:cubicBezTo>
                    <a:pt x="36378" y="34422"/>
                    <a:pt x="30340" y="33447"/>
                    <a:pt x="24765" y="31683"/>
                  </a:cubicBezTo>
                  <a:cubicBezTo>
                    <a:pt x="15157" y="28635"/>
                    <a:pt x="6846" y="23409"/>
                    <a:pt x="0" y="17253"/>
                  </a:cubicBezTo>
                  <a:lnTo>
                    <a:pt x="0" y="48304"/>
                  </a:lnTo>
                  <a:cubicBezTo>
                    <a:pt x="0" y="50150"/>
                    <a:pt x="1893" y="51650"/>
                    <a:pt x="4227" y="51650"/>
                  </a:cubicBezTo>
                  <a:lnTo>
                    <a:pt x="102489" y="51650"/>
                  </a:lnTo>
                  <a:cubicBezTo>
                    <a:pt x="104823" y="51650"/>
                    <a:pt x="106716" y="50150"/>
                    <a:pt x="106716" y="48304"/>
                  </a:cubicBezTo>
                  <a:lnTo>
                    <a:pt x="1067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5728550" y="-153476"/>
              <a:ext cx="2885795" cy="940815"/>
            </a:xfrm>
            <a:custGeom>
              <a:avLst/>
              <a:gdLst/>
              <a:ahLst/>
              <a:cxnLst/>
              <a:rect l="l" t="t" r="r" b="b"/>
              <a:pathLst>
                <a:path w="90167" h="23383" extrusionOk="0">
                  <a:moveTo>
                    <a:pt x="4263" y="0"/>
                  </a:moveTo>
                  <a:cubicBezTo>
                    <a:pt x="1905" y="0"/>
                    <a:pt x="0" y="1500"/>
                    <a:pt x="0" y="3346"/>
                  </a:cubicBezTo>
                  <a:lnTo>
                    <a:pt x="0" y="18193"/>
                  </a:lnTo>
                  <a:cubicBezTo>
                    <a:pt x="1322" y="18812"/>
                    <a:pt x="2679" y="19348"/>
                    <a:pt x="4060" y="19812"/>
                  </a:cubicBezTo>
                  <a:cubicBezTo>
                    <a:pt x="9299" y="21562"/>
                    <a:pt x="14978" y="22336"/>
                    <a:pt x="20646" y="22836"/>
                  </a:cubicBezTo>
                  <a:cubicBezTo>
                    <a:pt x="24602" y="23183"/>
                    <a:pt x="28627" y="23383"/>
                    <a:pt x="32650" y="23383"/>
                  </a:cubicBezTo>
                  <a:cubicBezTo>
                    <a:pt x="45068" y="23383"/>
                    <a:pt x="57456" y="21478"/>
                    <a:pt x="67663" y="16109"/>
                  </a:cubicBezTo>
                  <a:cubicBezTo>
                    <a:pt x="75688" y="11882"/>
                    <a:pt x="81796" y="5822"/>
                    <a:pt x="89023" y="774"/>
                  </a:cubicBezTo>
                  <a:cubicBezTo>
                    <a:pt x="89392" y="512"/>
                    <a:pt x="89773" y="262"/>
                    <a:pt x="90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9"/>
          <p:cNvSpPr txBox="1">
            <a:spLocks noGrp="1"/>
          </p:cNvSpPr>
          <p:nvPr>
            <p:ph type="title"/>
          </p:nvPr>
        </p:nvSpPr>
        <p:spPr>
          <a:xfrm>
            <a:off x="733250" y="1233175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22" name="Google Shape;1122;p9"/>
          <p:cNvSpPr txBox="1">
            <a:spLocks noGrp="1"/>
          </p:cNvSpPr>
          <p:nvPr>
            <p:ph type="subTitle" idx="1"/>
          </p:nvPr>
        </p:nvSpPr>
        <p:spPr>
          <a:xfrm>
            <a:off x="733250" y="2803075"/>
            <a:ext cx="3109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3" name="Google Shape;1123;p9"/>
          <p:cNvSpPr txBox="1">
            <a:spLocks noGrp="1"/>
          </p:cNvSpPr>
          <p:nvPr>
            <p:ph type="body" idx="2"/>
          </p:nvPr>
        </p:nvSpPr>
        <p:spPr>
          <a:xfrm>
            <a:off x="5296625" y="724075"/>
            <a:ext cx="3122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0"/>
          <p:cNvSpPr txBox="1">
            <a:spLocks noGrp="1"/>
          </p:cNvSpPr>
          <p:nvPr>
            <p:ph type="body" idx="1"/>
          </p:nvPr>
        </p:nvSpPr>
        <p:spPr>
          <a:xfrm>
            <a:off x="948900" y="3989025"/>
            <a:ext cx="5689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126" name="Google Shape;1126;p10"/>
          <p:cNvSpPr/>
          <p:nvPr/>
        </p:nvSpPr>
        <p:spPr>
          <a:xfrm flipH="1">
            <a:off x="7118574" y="3257545"/>
            <a:ext cx="1056335" cy="1048594"/>
          </a:xfrm>
          <a:custGeom>
            <a:avLst/>
            <a:gdLst/>
            <a:ahLst/>
            <a:cxnLst/>
            <a:rect l="l" t="t" r="r" b="b"/>
            <a:pathLst>
              <a:path w="32613" h="32374" extrusionOk="0">
                <a:moveTo>
                  <a:pt x="16312" y="1"/>
                </a:moveTo>
                <a:cubicBezTo>
                  <a:pt x="7299" y="1"/>
                  <a:pt x="1" y="7252"/>
                  <a:pt x="1" y="16181"/>
                </a:cubicBezTo>
                <a:cubicBezTo>
                  <a:pt x="1" y="25123"/>
                  <a:pt x="7299" y="32374"/>
                  <a:pt x="16312" y="32374"/>
                </a:cubicBezTo>
                <a:cubicBezTo>
                  <a:pt x="25314" y="32374"/>
                  <a:pt x="32612" y="25123"/>
                  <a:pt x="32612" y="16181"/>
                </a:cubicBezTo>
                <a:cubicBezTo>
                  <a:pt x="32612" y="7252"/>
                  <a:pt x="25314" y="1"/>
                  <a:pt x="163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0"/>
          <p:cNvSpPr/>
          <p:nvPr/>
        </p:nvSpPr>
        <p:spPr>
          <a:xfrm flipH="1">
            <a:off x="8617548" y="3531700"/>
            <a:ext cx="381180" cy="378261"/>
          </a:xfrm>
          <a:custGeom>
            <a:avLst/>
            <a:gdLst/>
            <a:ahLst/>
            <a:cxnLst/>
            <a:rect l="l" t="t" r="r" b="b"/>
            <a:pathLst>
              <a:path w="4645" h="4609" extrusionOk="0">
                <a:moveTo>
                  <a:pt x="2323" y="1"/>
                </a:moveTo>
                <a:cubicBezTo>
                  <a:pt x="1037" y="1"/>
                  <a:pt x="1" y="1025"/>
                  <a:pt x="1" y="2299"/>
                </a:cubicBezTo>
                <a:cubicBezTo>
                  <a:pt x="1" y="3584"/>
                  <a:pt x="1037" y="4608"/>
                  <a:pt x="2323" y="4608"/>
                </a:cubicBezTo>
                <a:cubicBezTo>
                  <a:pt x="3608" y="4608"/>
                  <a:pt x="4644" y="3584"/>
                  <a:pt x="4644" y="2299"/>
                </a:cubicBezTo>
                <a:cubicBezTo>
                  <a:pt x="4644" y="1025"/>
                  <a:pt x="3608" y="1"/>
                  <a:pt x="2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0"/>
          <p:cNvSpPr/>
          <p:nvPr/>
        </p:nvSpPr>
        <p:spPr>
          <a:xfrm flipH="1">
            <a:off x="174964" y="1395968"/>
            <a:ext cx="150419" cy="149674"/>
          </a:xfrm>
          <a:custGeom>
            <a:avLst/>
            <a:gdLst/>
            <a:ahLst/>
            <a:cxnLst/>
            <a:rect l="l" t="t" r="r" b="b"/>
            <a:pathLst>
              <a:path w="4644" h="4621" extrusionOk="0">
                <a:moveTo>
                  <a:pt x="2322" y="1"/>
                </a:moveTo>
                <a:cubicBezTo>
                  <a:pt x="1036" y="1"/>
                  <a:pt x="0" y="1036"/>
                  <a:pt x="0" y="2310"/>
                </a:cubicBezTo>
                <a:cubicBezTo>
                  <a:pt x="0" y="3584"/>
                  <a:pt x="1036" y="4620"/>
                  <a:pt x="2322" y="4620"/>
                </a:cubicBezTo>
                <a:cubicBezTo>
                  <a:pt x="3608" y="4620"/>
                  <a:pt x="4644" y="3584"/>
                  <a:pt x="4644" y="2310"/>
                </a:cubicBezTo>
                <a:cubicBezTo>
                  <a:pt x="4644" y="1036"/>
                  <a:pt x="3608" y="1"/>
                  <a:pt x="23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0"/>
          <p:cNvSpPr/>
          <p:nvPr/>
        </p:nvSpPr>
        <p:spPr>
          <a:xfrm flipH="1">
            <a:off x="6521343" y="4923732"/>
            <a:ext cx="75242" cy="74853"/>
          </a:xfrm>
          <a:custGeom>
            <a:avLst/>
            <a:gdLst/>
            <a:ahLst/>
            <a:cxnLst/>
            <a:rect l="l" t="t" r="r" b="b"/>
            <a:pathLst>
              <a:path w="2323" h="2311" extrusionOk="0">
                <a:moveTo>
                  <a:pt x="1156" y="1"/>
                </a:moveTo>
                <a:cubicBezTo>
                  <a:pt x="513" y="1"/>
                  <a:pt x="1" y="513"/>
                  <a:pt x="1" y="1156"/>
                </a:cubicBezTo>
                <a:cubicBezTo>
                  <a:pt x="1" y="1787"/>
                  <a:pt x="513" y="2310"/>
                  <a:pt x="1156" y="2310"/>
                </a:cubicBezTo>
                <a:cubicBezTo>
                  <a:pt x="1799" y="2310"/>
                  <a:pt x="2322" y="1787"/>
                  <a:pt x="2322" y="1156"/>
                </a:cubicBezTo>
                <a:cubicBezTo>
                  <a:pt x="2322" y="513"/>
                  <a:pt x="1799" y="1"/>
                  <a:pt x="11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0"/>
          <p:cNvSpPr/>
          <p:nvPr/>
        </p:nvSpPr>
        <p:spPr>
          <a:xfrm flipH="1">
            <a:off x="7645080" y="169793"/>
            <a:ext cx="75242" cy="74853"/>
          </a:xfrm>
          <a:custGeom>
            <a:avLst/>
            <a:gdLst/>
            <a:ahLst/>
            <a:cxnLst/>
            <a:rect l="l" t="t" r="r" b="b"/>
            <a:pathLst>
              <a:path w="2323" h="2311" extrusionOk="0">
                <a:moveTo>
                  <a:pt x="1168" y="1"/>
                </a:moveTo>
                <a:cubicBezTo>
                  <a:pt x="525" y="1"/>
                  <a:pt x="1" y="513"/>
                  <a:pt x="1" y="1156"/>
                </a:cubicBezTo>
                <a:cubicBezTo>
                  <a:pt x="1" y="1787"/>
                  <a:pt x="525" y="2310"/>
                  <a:pt x="1168" y="2310"/>
                </a:cubicBezTo>
                <a:cubicBezTo>
                  <a:pt x="1811" y="2310"/>
                  <a:pt x="2322" y="1787"/>
                  <a:pt x="2322" y="1156"/>
                </a:cubicBezTo>
                <a:cubicBezTo>
                  <a:pt x="2322" y="513"/>
                  <a:pt x="1811" y="1"/>
                  <a:pt x="11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0"/>
          <p:cNvSpPr/>
          <p:nvPr/>
        </p:nvSpPr>
        <p:spPr>
          <a:xfrm flipH="1">
            <a:off x="1201011" y="4923914"/>
            <a:ext cx="75242" cy="74465"/>
          </a:xfrm>
          <a:custGeom>
            <a:avLst/>
            <a:gdLst/>
            <a:ahLst/>
            <a:cxnLst/>
            <a:rect l="l" t="t" r="r" b="b"/>
            <a:pathLst>
              <a:path w="2323" h="2299" extrusionOk="0">
                <a:moveTo>
                  <a:pt x="1167" y="0"/>
                </a:moveTo>
                <a:cubicBezTo>
                  <a:pt x="524" y="0"/>
                  <a:pt x="1" y="512"/>
                  <a:pt x="1" y="1155"/>
                </a:cubicBezTo>
                <a:cubicBezTo>
                  <a:pt x="1" y="1786"/>
                  <a:pt x="524" y="2298"/>
                  <a:pt x="1167" y="2298"/>
                </a:cubicBezTo>
                <a:cubicBezTo>
                  <a:pt x="1798" y="2298"/>
                  <a:pt x="2322" y="1786"/>
                  <a:pt x="2322" y="1155"/>
                </a:cubicBezTo>
                <a:cubicBezTo>
                  <a:pt x="2322" y="512"/>
                  <a:pt x="1798" y="0"/>
                  <a:pt x="1167" y="0"/>
                </a:cubicBezTo>
                <a:close/>
              </a:path>
            </a:pathLst>
          </a:custGeom>
          <a:solidFill>
            <a:srgbClr val="DBD4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0"/>
          <p:cNvSpPr/>
          <p:nvPr/>
        </p:nvSpPr>
        <p:spPr>
          <a:xfrm flipH="1">
            <a:off x="6223602" y="3683424"/>
            <a:ext cx="75242" cy="74821"/>
          </a:xfrm>
          <a:custGeom>
            <a:avLst/>
            <a:gdLst/>
            <a:ahLst/>
            <a:cxnLst/>
            <a:rect l="l" t="t" r="r" b="b"/>
            <a:pathLst>
              <a:path w="2323" h="2310" extrusionOk="0">
                <a:moveTo>
                  <a:pt x="1168" y="0"/>
                </a:moveTo>
                <a:cubicBezTo>
                  <a:pt x="525" y="0"/>
                  <a:pt x="1" y="512"/>
                  <a:pt x="1" y="1155"/>
                </a:cubicBezTo>
                <a:cubicBezTo>
                  <a:pt x="1" y="1786"/>
                  <a:pt x="525" y="2310"/>
                  <a:pt x="1168" y="2310"/>
                </a:cubicBezTo>
                <a:cubicBezTo>
                  <a:pt x="1799" y="2310"/>
                  <a:pt x="2323" y="1786"/>
                  <a:pt x="2323" y="1155"/>
                </a:cubicBezTo>
                <a:cubicBezTo>
                  <a:pt x="2323" y="512"/>
                  <a:pt x="1799" y="0"/>
                  <a:pt x="1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0"/>
          <p:cNvSpPr/>
          <p:nvPr/>
        </p:nvSpPr>
        <p:spPr>
          <a:xfrm flipH="1">
            <a:off x="1502698" y="349377"/>
            <a:ext cx="75242" cy="74821"/>
          </a:xfrm>
          <a:custGeom>
            <a:avLst/>
            <a:gdLst/>
            <a:ahLst/>
            <a:cxnLst/>
            <a:rect l="l" t="t" r="r" b="b"/>
            <a:pathLst>
              <a:path w="2323" h="2310" extrusionOk="0">
                <a:moveTo>
                  <a:pt x="1168" y="0"/>
                </a:moveTo>
                <a:cubicBezTo>
                  <a:pt x="525" y="0"/>
                  <a:pt x="1" y="512"/>
                  <a:pt x="1" y="1155"/>
                </a:cubicBezTo>
                <a:cubicBezTo>
                  <a:pt x="1" y="1786"/>
                  <a:pt x="525" y="2310"/>
                  <a:pt x="1168" y="2310"/>
                </a:cubicBezTo>
                <a:cubicBezTo>
                  <a:pt x="1799" y="2310"/>
                  <a:pt x="2322" y="1786"/>
                  <a:pt x="2322" y="1155"/>
                </a:cubicBezTo>
                <a:cubicBezTo>
                  <a:pt x="2322" y="512"/>
                  <a:pt x="1799" y="0"/>
                  <a:pt x="1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0"/>
          <p:cNvSpPr/>
          <p:nvPr/>
        </p:nvSpPr>
        <p:spPr>
          <a:xfrm flipH="1">
            <a:off x="181758" y="816645"/>
            <a:ext cx="75242" cy="74465"/>
          </a:xfrm>
          <a:custGeom>
            <a:avLst/>
            <a:gdLst/>
            <a:ahLst/>
            <a:cxnLst/>
            <a:rect l="l" t="t" r="r" b="b"/>
            <a:pathLst>
              <a:path w="2323" h="2299" extrusionOk="0">
                <a:moveTo>
                  <a:pt x="1156" y="1"/>
                </a:moveTo>
                <a:cubicBezTo>
                  <a:pt x="513" y="1"/>
                  <a:pt x="1" y="513"/>
                  <a:pt x="1" y="1144"/>
                </a:cubicBezTo>
                <a:cubicBezTo>
                  <a:pt x="1" y="1787"/>
                  <a:pt x="513" y="2299"/>
                  <a:pt x="1156" y="2299"/>
                </a:cubicBezTo>
                <a:cubicBezTo>
                  <a:pt x="1799" y="2299"/>
                  <a:pt x="2323" y="1787"/>
                  <a:pt x="2323" y="1144"/>
                </a:cubicBezTo>
                <a:cubicBezTo>
                  <a:pt x="2323" y="513"/>
                  <a:pt x="1799" y="1"/>
                  <a:pt x="11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0"/>
          <p:cNvSpPr/>
          <p:nvPr/>
        </p:nvSpPr>
        <p:spPr>
          <a:xfrm flipH="1">
            <a:off x="8862143" y="1396174"/>
            <a:ext cx="150419" cy="149286"/>
          </a:xfrm>
          <a:custGeom>
            <a:avLst/>
            <a:gdLst/>
            <a:ahLst/>
            <a:cxnLst/>
            <a:rect l="l" t="t" r="r" b="b"/>
            <a:pathLst>
              <a:path w="4644" h="4609" extrusionOk="0">
                <a:moveTo>
                  <a:pt x="2322" y="1"/>
                </a:moveTo>
                <a:cubicBezTo>
                  <a:pt x="1036" y="1"/>
                  <a:pt x="0" y="1025"/>
                  <a:pt x="0" y="2299"/>
                </a:cubicBezTo>
                <a:cubicBezTo>
                  <a:pt x="0" y="3573"/>
                  <a:pt x="1036" y="4608"/>
                  <a:pt x="2322" y="4608"/>
                </a:cubicBezTo>
                <a:cubicBezTo>
                  <a:pt x="3596" y="4608"/>
                  <a:pt x="4644" y="3573"/>
                  <a:pt x="4644" y="2299"/>
                </a:cubicBezTo>
                <a:cubicBezTo>
                  <a:pt x="4644" y="1025"/>
                  <a:pt x="3596" y="1"/>
                  <a:pt x="23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0"/>
          <p:cNvSpPr/>
          <p:nvPr/>
        </p:nvSpPr>
        <p:spPr>
          <a:xfrm flipH="1">
            <a:off x="8617551" y="4671008"/>
            <a:ext cx="124216" cy="123438"/>
          </a:xfrm>
          <a:custGeom>
            <a:avLst/>
            <a:gdLst/>
            <a:ahLst/>
            <a:cxnLst/>
            <a:rect l="l" t="t" r="r" b="b"/>
            <a:pathLst>
              <a:path w="3835" h="3811" extrusionOk="0">
                <a:moveTo>
                  <a:pt x="1918" y="0"/>
                </a:moveTo>
                <a:cubicBezTo>
                  <a:pt x="858" y="0"/>
                  <a:pt x="1" y="846"/>
                  <a:pt x="1" y="1905"/>
                </a:cubicBezTo>
                <a:cubicBezTo>
                  <a:pt x="1" y="2953"/>
                  <a:pt x="858" y="3810"/>
                  <a:pt x="1918" y="3810"/>
                </a:cubicBezTo>
                <a:cubicBezTo>
                  <a:pt x="2977" y="3810"/>
                  <a:pt x="3835" y="2953"/>
                  <a:pt x="3835" y="1905"/>
                </a:cubicBezTo>
                <a:cubicBezTo>
                  <a:pt x="3835" y="846"/>
                  <a:pt x="2977" y="0"/>
                  <a:pt x="19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0"/>
          <p:cNvSpPr/>
          <p:nvPr/>
        </p:nvSpPr>
        <p:spPr>
          <a:xfrm flipH="1">
            <a:off x="9012575" y="96188"/>
            <a:ext cx="124183" cy="123438"/>
          </a:xfrm>
          <a:custGeom>
            <a:avLst/>
            <a:gdLst/>
            <a:ahLst/>
            <a:cxnLst/>
            <a:rect l="l" t="t" r="r" b="b"/>
            <a:pathLst>
              <a:path w="3834" h="3811" extrusionOk="0">
                <a:moveTo>
                  <a:pt x="1917" y="1"/>
                </a:moveTo>
                <a:cubicBezTo>
                  <a:pt x="857" y="1"/>
                  <a:pt x="0" y="846"/>
                  <a:pt x="0" y="1906"/>
                </a:cubicBezTo>
                <a:cubicBezTo>
                  <a:pt x="0" y="2954"/>
                  <a:pt x="857" y="3811"/>
                  <a:pt x="1917" y="3811"/>
                </a:cubicBezTo>
                <a:cubicBezTo>
                  <a:pt x="2977" y="3811"/>
                  <a:pt x="3834" y="2954"/>
                  <a:pt x="3834" y="1906"/>
                </a:cubicBezTo>
                <a:cubicBezTo>
                  <a:pt x="3834" y="846"/>
                  <a:pt x="2977" y="1"/>
                  <a:pt x="19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" name="Google Shape;1138;p10"/>
          <p:cNvGrpSpPr/>
          <p:nvPr/>
        </p:nvGrpSpPr>
        <p:grpSpPr>
          <a:xfrm rot="-5400000" flipH="1">
            <a:off x="-159468" y="4151935"/>
            <a:ext cx="1158882" cy="839970"/>
            <a:chOff x="8015407" y="-1794215"/>
            <a:chExt cx="1158882" cy="839970"/>
          </a:xfrm>
        </p:grpSpPr>
        <p:sp>
          <p:nvSpPr>
            <p:cNvPr id="1139" name="Google Shape;1139;p10"/>
            <p:cNvSpPr/>
            <p:nvPr/>
          </p:nvSpPr>
          <p:spPr>
            <a:xfrm>
              <a:off x="8015407" y="-1794215"/>
              <a:ext cx="1158882" cy="839970"/>
            </a:xfrm>
            <a:custGeom>
              <a:avLst/>
              <a:gdLst/>
              <a:ahLst/>
              <a:cxnLst/>
              <a:rect l="l" t="t" r="r" b="b"/>
              <a:pathLst>
                <a:path w="35779" h="25933" extrusionOk="0">
                  <a:moveTo>
                    <a:pt x="1" y="0"/>
                  </a:moveTo>
                  <a:cubicBezTo>
                    <a:pt x="298" y="2334"/>
                    <a:pt x="1048" y="4655"/>
                    <a:pt x="1882" y="6667"/>
                  </a:cubicBezTo>
                  <a:cubicBezTo>
                    <a:pt x="3930" y="11620"/>
                    <a:pt x="7156" y="16919"/>
                    <a:pt x="11621" y="20062"/>
                  </a:cubicBezTo>
                  <a:cubicBezTo>
                    <a:pt x="17044" y="23882"/>
                    <a:pt x="23566" y="25933"/>
                    <a:pt x="30022" y="25933"/>
                  </a:cubicBezTo>
                  <a:cubicBezTo>
                    <a:pt x="31958" y="25933"/>
                    <a:pt x="33887" y="25748"/>
                    <a:pt x="35779" y="25372"/>
                  </a:cubicBezTo>
                  <a:lnTo>
                    <a:pt x="35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8232423" y="-1594620"/>
              <a:ext cx="67533" cy="52472"/>
            </a:xfrm>
            <a:custGeom>
              <a:avLst/>
              <a:gdLst/>
              <a:ahLst/>
              <a:cxnLst/>
              <a:rect l="l" t="t" r="r" b="b"/>
              <a:pathLst>
                <a:path w="2085" h="1620" extrusionOk="0">
                  <a:moveTo>
                    <a:pt x="1037" y="1"/>
                  </a:moveTo>
                  <a:cubicBezTo>
                    <a:pt x="1" y="1"/>
                    <a:pt x="1" y="1620"/>
                    <a:pt x="1037" y="1620"/>
                  </a:cubicBezTo>
                  <a:cubicBezTo>
                    <a:pt x="2084" y="1620"/>
                    <a:pt x="2073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8503521" y="-1646670"/>
              <a:ext cx="67533" cy="52083"/>
            </a:xfrm>
            <a:custGeom>
              <a:avLst/>
              <a:gdLst/>
              <a:ahLst/>
              <a:cxnLst/>
              <a:rect l="l" t="t" r="r" b="b"/>
              <a:pathLst>
                <a:path w="2085" h="1608" extrusionOk="0">
                  <a:moveTo>
                    <a:pt x="1049" y="0"/>
                  </a:moveTo>
                  <a:cubicBezTo>
                    <a:pt x="1" y="0"/>
                    <a:pt x="1" y="1608"/>
                    <a:pt x="1049" y="1608"/>
                  </a:cubicBezTo>
                  <a:cubicBezTo>
                    <a:pt x="2085" y="1608"/>
                    <a:pt x="2085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8441074" y="-1396399"/>
              <a:ext cx="67501" cy="52083"/>
            </a:xfrm>
            <a:custGeom>
              <a:avLst/>
              <a:gdLst/>
              <a:ahLst/>
              <a:cxnLst/>
              <a:rect l="l" t="t" r="r" b="b"/>
              <a:pathLst>
                <a:path w="2084" h="1608" extrusionOk="0">
                  <a:moveTo>
                    <a:pt x="1036" y="1"/>
                  </a:moveTo>
                  <a:cubicBezTo>
                    <a:pt x="0" y="1"/>
                    <a:pt x="0" y="1608"/>
                    <a:pt x="1036" y="1608"/>
                  </a:cubicBezTo>
                  <a:cubicBezTo>
                    <a:pt x="2084" y="1608"/>
                    <a:pt x="2072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8785048" y="-1563365"/>
              <a:ext cx="67533" cy="52083"/>
            </a:xfrm>
            <a:custGeom>
              <a:avLst/>
              <a:gdLst/>
              <a:ahLst/>
              <a:cxnLst/>
              <a:rect l="l" t="t" r="r" b="b"/>
              <a:pathLst>
                <a:path w="2085" h="1608" extrusionOk="0">
                  <a:moveTo>
                    <a:pt x="1048" y="0"/>
                  </a:moveTo>
                  <a:cubicBezTo>
                    <a:pt x="1" y="0"/>
                    <a:pt x="1" y="1607"/>
                    <a:pt x="1048" y="1607"/>
                  </a:cubicBezTo>
                  <a:cubicBezTo>
                    <a:pt x="2084" y="1607"/>
                    <a:pt x="2084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8764222" y="-1271053"/>
              <a:ext cx="67533" cy="52083"/>
            </a:xfrm>
            <a:custGeom>
              <a:avLst/>
              <a:gdLst/>
              <a:ahLst/>
              <a:cxnLst/>
              <a:rect l="l" t="t" r="r" b="b"/>
              <a:pathLst>
                <a:path w="2085" h="1608" extrusionOk="0">
                  <a:moveTo>
                    <a:pt x="1048" y="0"/>
                  </a:moveTo>
                  <a:cubicBezTo>
                    <a:pt x="1" y="0"/>
                    <a:pt x="1" y="1607"/>
                    <a:pt x="1048" y="1607"/>
                  </a:cubicBezTo>
                  <a:cubicBezTo>
                    <a:pt x="2084" y="1607"/>
                    <a:pt x="2084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9066964" y="-1552579"/>
              <a:ext cx="67501" cy="52083"/>
            </a:xfrm>
            <a:custGeom>
              <a:avLst/>
              <a:gdLst/>
              <a:ahLst/>
              <a:cxnLst/>
              <a:rect l="l" t="t" r="r" b="b"/>
              <a:pathLst>
                <a:path w="2084" h="1608" extrusionOk="0">
                  <a:moveTo>
                    <a:pt x="1036" y="0"/>
                  </a:moveTo>
                  <a:cubicBezTo>
                    <a:pt x="0" y="0"/>
                    <a:pt x="0" y="1608"/>
                    <a:pt x="1036" y="1608"/>
                  </a:cubicBezTo>
                  <a:cubicBezTo>
                    <a:pt x="2084" y="1608"/>
                    <a:pt x="2084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9066964" y="-1124913"/>
              <a:ext cx="67501" cy="52083"/>
            </a:xfrm>
            <a:custGeom>
              <a:avLst/>
              <a:gdLst/>
              <a:ahLst/>
              <a:cxnLst/>
              <a:rect l="l" t="t" r="r" b="b"/>
              <a:pathLst>
                <a:path w="2084" h="1608" extrusionOk="0">
                  <a:moveTo>
                    <a:pt x="1036" y="0"/>
                  </a:moveTo>
                  <a:cubicBezTo>
                    <a:pt x="0" y="0"/>
                    <a:pt x="0" y="1608"/>
                    <a:pt x="1036" y="1608"/>
                  </a:cubicBezTo>
                  <a:cubicBezTo>
                    <a:pt x="2084" y="1608"/>
                    <a:pt x="2084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10"/>
          <p:cNvSpPr/>
          <p:nvPr/>
        </p:nvSpPr>
        <p:spPr>
          <a:xfrm flipH="1">
            <a:off x="271303" y="3471627"/>
            <a:ext cx="233469" cy="231694"/>
          </a:xfrm>
          <a:custGeom>
            <a:avLst/>
            <a:gdLst/>
            <a:ahLst/>
            <a:cxnLst/>
            <a:rect l="l" t="t" r="r" b="b"/>
            <a:pathLst>
              <a:path w="4645" h="4609" extrusionOk="0">
                <a:moveTo>
                  <a:pt x="2323" y="1"/>
                </a:moveTo>
                <a:cubicBezTo>
                  <a:pt x="1037" y="1"/>
                  <a:pt x="1" y="1025"/>
                  <a:pt x="1" y="2299"/>
                </a:cubicBezTo>
                <a:cubicBezTo>
                  <a:pt x="1" y="3584"/>
                  <a:pt x="1037" y="4608"/>
                  <a:pt x="2323" y="4608"/>
                </a:cubicBezTo>
                <a:cubicBezTo>
                  <a:pt x="3608" y="4608"/>
                  <a:pt x="4644" y="3584"/>
                  <a:pt x="4644" y="2299"/>
                </a:cubicBezTo>
                <a:cubicBezTo>
                  <a:pt x="4644" y="1025"/>
                  <a:pt x="3608" y="1"/>
                  <a:pt x="2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8" name="Google Shape;1148;p10"/>
          <p:cNvGrpSpPr/>
          <p:nvPr/>
        </p:nvGrpSpPr>
        <p:grpSpPr>
          <a:xfrm flipH="1">
            <a:off x="5955211" y="6460"/>
            <a:ext cx="1452368" cy="568930"/>
            <a:chOff x="1823567" y="6460"/>
            <a:chExt cx="1452368" cy="568930"/>
          </a:xfrm>
        </p:grpSpPr>
        <p:sp>
          <p:nvSpPr>
            <p:cNvPr id="1149" name="Google Shape;1149;p10"/>
            <p:cNvSpPr/>
            <p:nvPr/>
          </p:nvSpPr>
          <p:spPr>
            <a:xfrm>
              <a:off x="1823567" y="6460"/>
              <a:ext cx="1452368" cy="568930"/>
            </a:xfrm>
            <a:custGeom>
              <a:avLst/>
              <a:gdLst/>
              <a:ahLst/>
              <a:cxnLst/>
              <a:rect l="l" t="t" r="r" b="b"/>
              <a:pathLst>
                <a:path w="44840" h="17565" extrusionOk="0">
                  <a:moveTo>
                    <a:pt x="1" y="0"/>
                  </a:moveTo>
                  <a:cubicBezTo>
                    <a:pt x="2549" y="10299"/>
                    <a:pt x="13776" y="17407"/>
                    <a:pt x="24171" y="17562"/>
                  </a:cubicBezTo>
                  <a:cubicBezTo>
                    <a:pt x="24295" y="17564"/>
                    <a:pt x="24419" y="17565"/>
                    <a:pt x="24544" y="17565"/>
                  </a:cubicBezTo>
                  <a:cubicBezTo>
                    <a:pt x="30407" y="17565"/>
                    <a:pt x="36753" y="15369"/>
                    <a:pt x="40577" y="10775"/>
                  </a:cubicBezTo>
                  <a:cubicBezTo>
                    <a:pt x="43137" y="7703"/>
                    <a:pt x="44328" y="3905"/>
                    <a:pt x="44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2012526" y="173503"/>
              <a:ext cx="67533" cy="52116"/>
            </a:xfrm>
            <a:custGeom>
              <a:avLst/>
              <a:gdLst/>
              <a:ahLst/>
              <a:cxnLst/>
              <a:rect l="l" t="t" r="r" b="b"/>
              <a:pathLst>
                <a:path w="2085" h="1609" extrusionOk="0">
                  <a:moveTo>
                    <a:pt x="1037" y="1"/>
                  </a:moveTo>
                  <a:cubicBezTo>
                    <a:pt x="1" y="1"/>
                    <a:pt x="1" y="1608"/>
                    <a:pt x="1037" y="1608"/>
                  </a:cubicBezTo>
                  <a:cubicBezTo>
                    <a:pt x="2085" y="1608"/>
                    <a:pt x="2073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2283656" y="131851"/>
              <a:ext cx="67501" cy="52116"/>
            </a:xfrm>
            <a:custGeom>
              <a:avLst/>
              <a:gdLst/>
              <a:ahLst/>
              <a:cxnLst/>
              <a:rect l="l" t="t" r="r" b="b"/>
              <a:pathLst>
                <a:path w="2084" h="1609" extrusionOk="0">
                  <a:moveTo>
                    <a:pt x="1048" y="1"/>
                  </a:moveTo>
                  <a:cubicBezTo>
                    <a:pt x="0" y="1"/>
                    <a:pt x="0" y="1608"/>
                    <a:pt x="1048" y="1608"/>
                  </a:cubicBezTo>
                  <a:cubicBezTo>
                    <a:pt x="2084" y="1608"/>
                    <a:pt x="2084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2304482" y="350899"/>
              <a:ext cx="67501" cy="52083"/>
            </a:xfrm>
            <a:custGeom>
              <a:avLst/>
              <a:gdLst/>
              <a:ahLst/>
              <a:cxnLst/>
              <a:rect l="l" t="t" r="r" b="b"/>
              <a:pathLst>
                <a:path w="2084" h="1608" extrusionOk="0">
                  <a:moveTo>
                    <a:pt x="1048" y="1"/>
                  </a:moveTo>
                  <a:cubicBezTo>
                    <a:pt x="0" y="1"/>
                    <a:pt x="0" y="1608"/>
                    <a:pt x="1048" y="1608"/>
                  </a:cubicBezTo>
                  <a:cubicBezTo>
                    <a:pt x="2084" y="1608"/>
                    <a:pt x="2084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2513101" y="173503"/>
              <a:ext cx="67501" cy="52116"/>
            </a:xfrm>
            <a:custGeom>
              <a:avLst/>
              <a:gdLst/>
              <a:ahLst/>
              <a:cxnLst/>
              <a:rect l="l" t="t" r="r" b="b"/>
              <a:pathLst>
                <a:path w="2084" h="1609" extrusionOk="0">
                  <a:moveTo>
                    <a:pt x="1048" y="1"/>
                  </a:moveTo>
                  <a:cubicBezTo>
                    <a:pt x="0" y="1"/>
                    <a:pt x="0" y="1608"/>
                    <a:pt x="1048" y="1608"/>
                  </a:cubicBezTo>
                  <a:cubicBezTo>
                    <a:pt x="2084" y="1608"/>
                    <a:pt x="2084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2638415" y="402948"/>
              <a:ext cx="67533" cy="52116"/>
            </a:xfrm>
            <a:custGeom>
              <a:avLst/>
              <a:gdLst/>
              <a:ahLst/>
              <a:cxnLst/>
              <a:rect l="l" t="t" r="r" b="b"/>
              <a:pathLst>
                <a:path w="2085" h="1609" extrusionOk="0">
                  <a:moveTo>
                    <a:pt x="1037" y="1"/>
                  </a:moveTo>
                  <a:cubicBezTo>
                    <a:pt x="1" y="1"/>
                    <a:pt x="1" y="1608"/>
                    <a:pt x="1037" y="1608"/>
                  </a:cubicBezTo>
                  <a:cubicBezTo>
                    <a:pt x="2084" y="1608"/>
                    <a:pt x="2084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2878290" y="142280"/>
              <a:ext cx="67533" cy="52083"/>
            </a:xfrm>
            <a:custGeom>
              <a:avLst/>
              <a:gdLst/>
              <a:ahLst/>
              <a:cxnLst/>
              <a:rect l="l" t="t" r="r" b="b"/>
              <a:pathLst>
                <a:path w="2085" h="1608" extrusionOk="0">
                  <a:moveTo>
                    <a:pt x="1048" y="0"/>
                  </a:moveTo>
                  <a:cubicBezTo>
                    <a:pt x="1" y="0"/>
                    <a:pt x="1" y="1608"/>
                    <a:pt x="1048" y="1608"/>
                  </a:cubicBezTo>
                  <a:cubicBezTo>
                    <a:pt x="2084" y="1608"/>
                    <a:pt x="2084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●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○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■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●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○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■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●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○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■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200" y="540000"/>
            <a:ext cx="73836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021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svg"/><Relationship Id="rId4" Type="http://schemas.openxmlformats.org/officeDocument/2006/relationships/image" Target="../media/image4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16"/>
          <p:cNvGrpSpPr/>
          <p:nvPr/>
        </p:nvGrpSpPr>
        <p:grpSpPr>
          <a:xfrm>
            <a:off x="1509532" y="914121"/>
            <a:ext cx="5999831" cy="3165087"/>
            <a:chOff x="1347468" y="1063458"/>
            <a:chExt cx="6298374" cy="2934985"/>
          </a:xfrm>
        </p:grpSpPr>
        <p:sp>
          <p:nvSpPr>
            <p:cNvPr id="1176" name="Google Shape;1176;p16"/>
            <p:cNvSpPr/>
            <p:nvPr/>
          </p:nvSpPr>
          <p:spPr>
            <a:xfrm rot="5400000">
              <a:off x="2063800" y="347126"/>
              <a:ext cx="2934985" cy="4367649"/>
            </a:xfrm>
            <a:custGeom>
              <a:avLst/>
              <a:gdLst/>
              <a:ahLst/>
              <a:cxnLst/>
              <a:rect l="l" t="t" r="r" b="b"/>
              <a:pathLst>
                <a:path w="48245" h="71795" extrusionOk="0">
                  <a:moveTo>
                    <a:pt x="34422" y="0"/>
                  </a:moveTo>
                  <a:cubicBezTo>
                    <a:pt x="33136" y="0"/>
                    <a:pt x="33136" y="119"/>
                    <a:pt x="31850" y="119"/>
                  </a:cubicBezTo>
                  <a:cubicBezTo>
                    <a:pt x="30552" y="119"/>
                    <a:pt x="30552" y="322"/>
                    <a:pt x="29266" y="322"/>
                  </a:cubicBezTo>
                  <a:cubicBezTo>
                    <a:pt x="27980" y="322"/>
                    <a:pt x="27980" y="119"/>
                    <a:pt x="26695" y="119"/>
                  </a:cubicBezTo>
                  <a:cubicBezTo>
                    <a:pt x="25409" y="119"/>
                    <a:pt x="25409" y="477"/>
                    <a:pt x="24123" y="477"/>
                  </a:cubicBezTo>
                  <a:cubicBezTo>
                    <a:pt x="22837" y="477"/>
                    <a:pt x="22837" y="750"/>
                    <a:pt x="21551" y="750"/>
                  </a:cubicBezTo>
                  <a:cubicBezTo>
                    <a:pt x="20265" y="750"/>
                    <a:pt x="20265" y="96"/>
                    <a:pt x="18967" y="96"/>
                  </a:cubicBezTo>
                  <a:cubicBezTo>
                    <a:pt x="17682" y="96"/>
                    <a:pt x="17682" y="679"/>
                    <a:pt x="16396" y="679"/>
                  </a:cubicBezTo>
                  <a:cubicBezTo>
                    <a:pt x="15110" y="679"/>
                    <a:pt x="15110" y="108"/>
                    <a:pt x="13824" y="108"/>
                  </a:cubicBezTo>
                  <a:cubicBezTo>
                    <a:pt x="12538" y="108"/>
                    <a:pt x="12538" y="739"/>
                    <a:pt x="11252" y="739"/>
                  </a:cubicBezTo>
                  <a:cubicBezTo>
                    <a:pt x="9966" y="739"/>
                    <a:pt x="9966" y="358"/>
                    <a:pt x="8669" y="358"/>
                  </a:cubicBezTo>
                  <a:cubicBezTo>
                    <a:pt x="7383" y="358"/>
                    <a:pt x="7383" y="667"/>
                    <a:pt x="6097" y="667"/>
                  </a:cubicBezTo>
                  <a:cubicBezTo>
                    <a:pt x="5369" y="667"/>
                    <a:pt x="4550" y="384"/>
                    <a:pt x="3846" y="384"/>
                  </a:cubicBezTo>
                  <a:cubicBezTo>
                    <a:pt x="3570" y="384"/>
                    <a:pt x="3312" y="427"/>
                    <a:pt x="3085" y="548"/>
                  </a:cubicBezTo>
                  <a:cubicBezTo>
                    <a:pt x="2239" y="1000"/>
                    <a:pt x="1525" y="1882"/>
                    <a:pt x="1037" y="2655"/>
                  </a:cubicBezTo>
                  <a:cubicBezTo>
                    <a:pt x="560" y="3406"/>
                    <a:pt x="965" y="4406"/>
                    <a:pt x="965" y="5322"/>
                  </a:cubicBezTo>
                  <a:cubicBezTo>
                    <a:pt x="965" y="6549"/>
                    <a:pt x="1049" y="6549"/>
                    <a:pt x="1049" y="7763"/>
                  </a:cubicBezTo>
                  <a:cubicBezTo>
                    <a:pt x="1049" y="8990"/>
                    <a:pt x="382" y="8990"/>
                    <a:pt x="382" y="10204"/>
                  </a:cubicBezTo>
                  <a:cubicBezTo>
                    <a:pt x="382" y="11418"/>
                    <a:pt x="84" y="11418"/>
                    <a:pt x="84" y="12645"/>
                  </a:cubicBezTo>
                  <a:cubicBezTo>
                    <a:pt x="84" y="13859"/>
                    <a:pt x="418" y="13859"/>
                    <a:pt x="418" y="15086"/>
                  </a:cubicBezTo>
                  <a:cubicBezTo>
                    <a:pt x="418" y="16300"/>
                    <a:pt x="989" y="16300"/>
                    <a:pt x="989" y="17514"/>
                  </a:cubicBezTo>
                  <a:cubicBezTo>
                    <a:pt x="989" y="18741"/>
                    <a:pt x="1049" y="18741"/>
                    <a:pt x="1049" y="19955"/>
                  </a:cubicBezTo>
                  <a:cubicBezTo>
                    <a:pt x="1049" y="21170"/>
                    <a:pt x="96" y="21170"/>
                    <a:pt x="96" y="22396"/>
                  </a:cubicBezTo>
                  <a:cubicBezTo>
                    <a:pt x="96" y="23610"/>
                    <a:pt x="941" y="23610"/>
                    <a:pt x="941" y="24825"/>
                  </a:cubicBezTo>
                  <a:cubicBezTo>
                    <a:pt x="941" y="26039"/>
                    <a:pt x="48" y="26039"/>
                    <a:pt x="48" y="27266"/>
                  </a:cubicBezTo>
                  <a:cubicBezTo>
                    <a:pt x="48" y="28480"/>
                    <a:pt x="1072" y="28480"/>
                    <a:pt x="1072" y="29694"/>
                  </a:cubicBezTo>
                  <a:cubicBezTo>
                    <a:pt x="1072" y="30921"/>
                    <a:pt x="215" y="30921"/>
                    <a:pt x="215" y="32135"/>
                  </a:cubicBezTo>
                  <a:cubicBezTo>
                    <a:pt x="215" y="33350"/>
                    <a:pt x="179" y="33350"/>
                    <a:pt x="179" y="34576"/>
                  </a:cubicBezTo>
                  <a:cubicBezTo>
                    <a:pt x="179" y="35790"/>
                    <a:pt x="858" y="35790"/>
                    <a:pt x="858" y="37005"/>
                  </a:cubicBezTo>
                  <a:cubicBezTo>
                    <a:pt x="858" y="38231"/>
                    <a:pt x="834" y="38231"/>
                    <a:pt x="834" y="39446"/>
                  </a:cubicBezTo>
                  <a:cubicBezTo>
                    <a:pt x="834" y="40660"/>
                    <a:pt x="656" y="40660"/>
                    <a:pt x="656" y="41886"/>
                  </a:cubicBezTo>
                  <a:cubicBezTo>
                    <a:pt x="656" y="43101"/>
                    <a:pt x="489" y="43101"/>
                    <a:pt x="489" y="44315"/>
                  </a:cubicBezTo>
                  <a:cubicBezTo>
                    <a:pt x="489" y="45530"/>
                    <a:pt x="322" y="45530"/>
                    <a:pt x="322" y="46756"/>
                  </a:cubicBezTo>
                  <a:cubicBezTo>
                    <a:pt x="322" y="47971"/>
                    <a:pt x="941" y="47971"/>
                    <a:pt x="941" y="49185"/>
                  </a:cubicBezTo>
                  <a:cubicBezTo>
                    <a:pt x="941" y="50411"/>
                    <a:pt x="739" y="50411"/>
                    <a:pt x="739" y="51626"/>
                  </a:cubicBezTo>
                  <a:cubicBezTo>
                    <a:pt x="739" y="52840"/>
                    <a:pt x="929" y="52840"/>
                    <a:pt x="929" y="54067"/>
                  </a:cubicBezTo>
                  <a:cubicBezTo>
                    <a:pt x="929" y="55281"/>
                    <a:pt x="25" y="55281"/>
                    <a:pt x="25" y="56495"/>
                  </a:cubicBezTo>
                  <a:cubicBezTo>
                    <a:pt x="25" y="57710"/>
                    <a:pt x="346" y="57710"/>
                    <a:pt x="346" y="58936"/>
                  </a:cubicBezTo>
                  <a:cubicBezTo>
                    <a:pt x="346" y="60151"/>
                    <a:pt x="513" y="60151"/>
                    <a:pt x="513" y="61365"/>
                  </a:cubicBezTo>
                  <a:cubicBezTo>
                    <a:pt x="513" y="62591"/>
                    <a:pt x="1" y="62591"/>
                    <a:pt x="1" y="63806"/>
                  </a:cubicBezTo>
                  <a:cubicBezTo>
                    <a:pt x="1" y="65020"/>
                    <a:pt x="739" y="65020"/>
                    <a:pt x="739" y="66235"/>
                  </a:cubicBezTo>
                  <a:cubicBezTo>
                    <a:pt x="727" y="67104"/>
                    <a:pt x="977" y="67961"/>
                    <a:pt x="1453" y="68687"/>
                  </a:cubicBezTo>
                  <a:cubicBezTo>
                    <a:pt x="1942" y="69449"/>
                    <a:pt x="2287" y="70473"/>
                    <a:pt x="3132" y="70926"/>
                  </a:cubicBezTo>
                  <a:cubicBezTo>
                    <a:pt x="3942" y="71354"/>
                    <a:pt x="5085" y="71557"/>
                    <a:pt x="6097" y="71557"/>
                  </a:cubicBezTo>
                  <a:cubicBezTo>
                    <a:pt x="7383" y="71557"/>
                    <a:pt x="7383" y="71795"/>
                    <a:pt x="8669" y="71795"/>
                  </a:cubicBezTo>
                  <a:cubicBezTo>
                    <a:pt x="9966" y="71795"/>
                    <a:pt x="9966" y="71152"/>
                    <a:pt x="11252" y="71152"/>
                  </a:cubicBezTo>
                  <a:cubicBezTo>
                    <a:pt x="12538" y="71152"/>
                    <a:pt x="12538" y="71069"/>
                    <a:pt x="13824" y="71069"/>
                  </a:cubicBezTo>
                  <a:cubicBezTo>
                    <a:pt x="15110" y="71069"/>
                    <a:pt x="15110" y="71426"/>
                    <a:pt x="16396" y="71426"/>
                  </a:cubicBezTo>
                  <a:cubicBezTo>
                    <a:pt x="17682" y="71426"/>
                    <a:pt x="17682" y="71057"/>
                    <a:pt x="18979" y="71057"/>
                  </a:cubicBezTo>
                  <a:cubicBezTo>
                    <a:pt x="20265" y="71057"/>
                    <a:pt x="20265" y="71497"/>
                    <a:pt x="21551" y="71497"/>
                  </a:cubicBezTo>
                  <a:cubicBezTo>
                    <a:pt x="22837" y="71497"/>
                    <a:pt x="22837" y="71283"/>
                    <a:pt x="24123" y="71283"/>
                  </a:cubicBezTo>
                  <a:cubicBezTo>
                    <a:pt x="25409" y="71283"/>
                    <a:pt x="25409" y="71390"/>
                    <a:pt x="26695" y="71390"/>
                  </a:cubicBezTo>
                  <a:cubicBezTo>
                    <a:pt x="27980" y="71390"/>
                    <a:pt x="27980" y="71402"/>
                    <a:pt x="29266" y="71402"/>
                  </a:cubicBezTo>
                  <a:cubicBezTo>
                    <a:pt x="30564" y="71402"/>
                    <a:pt x="30564" y="71366"/>
                    <a:pt x="31850" y="71366"/>
                  </a:cubicBezTo>
                  <a:cubicBezTo>
                    <a:pt x="33136" y="71366"/>
                    <a:pt x="33136" y="70997"/>
                    <a:pt x="34422" y="70997"/>
                  </a:cubicBezTo>
                  <a:cubicBezTo>
                    <a:pt x="35708" y="70997"/>
                    <a:pt x="35708" y="70830"/>
                    <a:pt x="36994" y="70830"/>
                  </a:cubicBezTo>
                  <a:cubicBezTo>
                    <a:pt x="38279" y="70830"/>
                    <a:pt x="38279" y="71164"/>
                    <a:pt x="39577" y="71164"/>
                  </a:cubicBezTo>
                  <a:cubicBezTo>
                    <a:pt x="40863" y="71164"/>
                    <a:pt x="40863" y="70985"/>
                    <a:pt x="42149" y="70985"/>
                  </a:cubicBezTo>
                  <a:cubicBezTo>
                    <a:pt x="43161" y="70985"/>
                    <a:pt x="44018" y="70938"/>
                    <a:pt x="44840" y="70497"/>
                  </a:cubicBezTo>
                  <a:cubicBezTo>
                    <a:pt x="45685" y="70057"/>
                    <a:pt x="46078" y="69342"/>
                    <a:pt x="46566" y="68568"/>
                  </a:cubicBezTo>
                  <a:cubicBezTo>
                    <a:pt x="47030" y="67818"/>
                    <a:pt x="48078" y="67163"/>
                    <a:pt x="48078" y="66235"/>
                  </a:cubicBezTo>
                  <a:cubicBezTo>
                    <a:pt x="48078" y="65020"/>
                    <a:pt x="47483" y="65020"/>
                    <a:pt x="47483" y="63806"/>
                  </a:cubicBezTo>
                  <a:cubicBezTo>
                    <a:pt x="47483" y="62579"/>
                    <a:pt x="47471" y="62579"/>
                    <a:pt x="47471" y="61365"/>
                  </a:cubicBezTo>
                  <a:cubicBezTo>
                    <a:pt x="47471" y="60139"/>
                    <a:pt x="48054" y="60139"/>
                    <a:pt x="48054" y="58924"/>
                  </a:cubicBezTo>
                  <a:cubicBezTo>
                    <a:pt x="48054" y="57710"/>
                    <a:pt x="47257" y="57710"/>
                    <a:pt x="47257" y="56483"/>
                  </a:cubicBezTo>
                  <a:cubicBezTo>
                    <a:pt x="47257" y="55269"/>
                    <a:pt x="47923" y="55269"/>
                    <a:pt x="47923" y="54043"/>
                  </a:cubicBezTo>
                  <a:cubicBezTo>
                    <a:pt x="47923" y="52828"/>
                    <a:pt x="47888" y="52828"/>
                    <a:pt x="47888" y="51614"/>
                  </a:cubicBezTo>
                  <a:cubicBezTo>
                    <a:pt x="47888" y="50399"/>
                    <a:pt x="47697" y="50388"/>
                    <a:pt x="47697" y="49173"/>
                  </a:cubicBezTo>
                  <a:cubicBezTo>
                    <a:pt x="47697" y="47959"/>
                    <a:pt x="47995" y="47959"/>
                    <a:pt x="47995" y="46744"/>
                  </a:cubicBezTo>
                  <a:cubicBezTo>
                    <a:pt x="47995" y="45518"/>
                    <a:pt x="48043" y="45518"/>
                    <a:pt x="48043" y="44303"/>
                  </a:cubicBezTo>
                  <a:cubicBezTo>
                    <a:pt x="48043" y="43089"/>
                    <a:pt x="47233" y="43089"/>
                    <a:pt x="47233" y="41863"/>
                  </a:cubicBezTo>
                  <a:cubicBezTo>
                    <a:pt x="47233" y="40648"/>
                    <a:pt x="47935" y="40648"/>
                    <a:pt x="47935" y="39434"/>
                  </a:cubicBezTo>
                  <a:cubicBezTo>
                    <a:pt x="47935" y="38207"/>
                    <a:pt x="47542" y="38207"/>
                    <a:pt x="47542" y="36993"/>
                  </a:cubicBezTo>
                  <a:cubicBezTo>
                    <a:pt x="47542" y="35779"/>
                    <a:pt x="47435" y="35779"/>
                    <a:pt x="47435" y="34552"/>
                  </a:cubicBezTo>
                  <a:cubicBezTo>
                    <a:pt x="47435" y="33338"/>
                    <a:pt x="48114" y="33338"/>
                    <a:pt x="48114" y="32123"/>
                  </a:cubicBezTo>
                  <a:cubicBezTo>
                    <a:pt x="48114" y="30909"/>
                    <a:pt x="47388" y="30909"/>
                    <a:pt x="47388" y="29683"/>
                  </a:cubicBezTo>
                  <a:cubicBezTo>
                    <a:pt x="47388" y="28468"/>
                    <a:pt x="47709" y="28468"/>
                    <a:pt x="47709" y="27254"/>
                  </a:cubicBezTo>
                  <a:cubicBezTo>
                    <a:pt x="47709" y="26027"/>
                    <a:pt x="47947" y="26027"/>
                    <a:pt x="47947" y="24813"/>
                  </a:cubicBezTo>
                  <a:cubicBezTo>
                    <a:pt x="47947" y="23598"/>
                    <a:pt x="47638" y="23598"/>
                    <a:pt x="47638" y="22372"/>
                  </a:cubicBezTo>
                  <a:cubicBezTo>
                    <a:pt x="47638" y="21158"/>
                    <a:pt x="47352" y="21158"/>
                    <a:pt x="47352" y="19943"/>
                  </a:cubicBezTo>
                  <a:cubicBezTo>
                    <a:pt x="47352" y="18729"/>
                    <a:pt x="48245" y="18729"/>
                    <a:pt x="48245" y="17503"/>
                  </a:cubicBezTo>
                  <a:cubicBezTo>
                    <a:pt x="48245" y="16288"/>
                    <a:pt x="47733" y="16288"/>
                    <a:pt x="47733" y="15074"/>
                  </a:cubicBezTo>
                  <a:cubicBezTo>
                    <a:pt x="47733" y="13847"/>
                    <a:pt x="48185" y="13859"/>
                    <a:pt x="48185" y="12633"/>
                  </a:cubicBezTo>
                  <a:cubicBezTo>
                    <a:pt x="48185" y="11418"/>
                    <a:pt x="47388" y="11418"/>
                    <a:pt x="47388" y="10204"/>
                  </a:cubicBezTo>
                  <a:cubicBezTo>
                    <a:pt x="47388" y="8978"/>
                    <a:pt x="47733" y="8978"/>
                    <a:pt x="47733" y="7763"/>
                  </a:cubicBezTo>
                  <a:cubicBezTo>
                    <a:pt x="47733" y="6549"/>
                    <a:pt x="47983" y="6549"/>
                    <a:pt x="47983" y="5334"/>
                  </a:cubicBezTo>
                  <a:cubicBezTo>
                    <a:pt x="47983" y="4382"/>
                    <a:pt x="47733" y="3453"/>
                    <a:pt x="47245" y="2644"/>
                  </a:cubicBezTo>
                  <a:cubicBezTo>
                    <a:pt x="46757" y="1870"/>
                    <a:pt x="45911" y="1167"/>
                    <a:pt x="45066" y="715"/>
                  </a:cubicBezTo>
                  <a:cubicBezTo>
                    <a:pt x="44563" y="449"/>
                    <a:pt x="43951" y="398"/>
                    <a:pt x="43316" y="398"/>
                  </a:cubicBezTo>
                  <a:cubicBezTo>
                    <a:pt x="42929" y="398"/>
                    <a:pt x="42533" y="417"/>
                    <a:pt x="42149" y="417"/>
                  </a:cubicBezTo>
                  <a:cubicBezTo>
                    <a:pt x="40863" y="417"/>
                    <a:pt x="40863" y="643"/>
                    <a:pt x="39577" y="643"/>
                  </a:cubicBezTo>
                  <a:cubicBezTo>
                    <a:pt x="38279" y="643"/>
                    <a:pt x="38279" y="274"/>
                    <a:pt x="36994" y="274"/>
                  </a:cubicBezTo>
                  <a:cubicBezTo>
                    <a:pt x="35708" y="274"/>
                    <a:pt x="35708" y="0"/>
                    <a:pt x="34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 rot="5400000">
              <a:off x="3994525" y="347126"/>
              <a:ext cx="2934985" cy="4367649"/>
            </a:xfrm>
            <a:custGeom>
              <a:avLst/>
              <a:gdLst/>
              <a:ahLst/>
              <a:cxnLst/>
              <a:rect l="l" t="t" r="r" b="b"/>
              <a:pathLst>
                <a:path w="48245" h="71795" extrusionOk="0">
                  <a:moveTo>
                    <a:pt x="34422" y="0"/>
                  </a:moveTo>
                  <a:cubicBezTo>
                    <a:pt x="33136" y="0"/>
                    <a:pt x="33136" y="119"/>
                    <a:pt x="31850" y="119"/>
                  </a:cubicBezTo>
                  <a:cubicBezTo>
                    <a:pt x="30552" y="119"/>
                    <a:pt x="30552" y="322"/>
                    <a:pt x="29266" y="322"/>
                  </a:cubicBezTo>
                  <a:cubicBezTo>
                    <a:pt x="27980" y="322"/>
                    <a:pt x="27980" y="119"/>
                    <a:pt x="26695" y="119"/>
                  </a:cubicBezTo>
                  <a:cubicBezTo>
                    <a:pt x="25409" y="119"/>
                    <a:pt x="25409" y="477"/>
                    <a:pt x="24123" y="477"/>
                  </a:cubicBezTo>
                  <a:cubicBezTo>
                    <a:pt x="22837" y="477"/>
                    <a:pt x="22837" y="750"/>
                    <a:pt x="21551" y="750"/>
                  </a:cubicBezTo>
                  <a:cubicBezTo>
                    <a:pt x="20265" y="750"/>
                    <a:pt x="20265" y="96"/>
                    <a:pt x="18967" y="96"/>
                  </a:cubicBezTo>
                  <a:cubicBezTo>
                    <a:pt x="17682" y="96"/>
                    <a:pt x="17682" y="679"/>
                    <a:pt x="16396" y="679"/>
                  </a:cubicBezTo>
                  <a:cubicBezTo>
                    <a:pt x="15110" y="679"/>
                    <a:pt x="15110" y="108"/>
                    <a:pt x="13824" y="108"/>
                  </a:cubicBezTo>
                  <a:cubicBezTo>
                    <a:pt x="12538" y="108"/>
                    <a:pt x="12538" y="739"/>
                    <a:pt x="11252" y="739"/>
                  </a:cubicBezTo>
                  <a:cubicBezTo>
                    <a:pt x="9966" y="739"/>
                    <a:pt x="9966" y="358"/>
                    <a:pt x="8669" y="358"/>
                  </a:cubicBezTo>
                  <a:cubicBezTo>
                    <a:pt x="7383" y="358"/>
                    <a:pt x="7383" y="667"/>
                    <a:pt x="6097" y="667"/>
                  </a:cubicBezTo>
                  <a:cubicBezTo>
                    <a:pt x="5369" y="667"/>
                    <a:pt x="4550" y="384"/>
                    <a:pt x="3846" y="384"/>
                  </a:cubicBezTo>
                  <a:cubicBezTo>
                    <a:pt x="3570" y="384"/>
                    <a:pt x="3312" y="427"/>
                    <a:pt x="3085" y="548"/>
                  </a:cubicBezTo>
                  <a:cubicBezTo>
                    <a:pt x="2239" y="1000"/>
                    <a:pt x="1525" y="1882"/>
                    <a:pt x="1037" y="2655"/>
                  </a:cubicBezTo>
                  <a:cubicBezTo>
                    <a:pt x="560" y="3406"/>
                    <a:pt x="965" y="4406"/>
                    <a:pt x="965" y="5322"/>
                  </a:cubicBezTo>
                  <a:cubicBezTo>
                    <a:pt x="965" y="6549"/>
                    <a:pt x="1049" y="6549"/>
                    <a:pt x="1049" y="7763"/>
                  </a:cubicBezTo>
                  <a:cubicBezTo>
                    <a:pt x="1049" y="8990"/>
                    <a:pt x="382" y="8990"/>
                    <a:pt x="382" y="10204"/>
                  </a:cubicBezTo>
                  <a:cubicBezTo>
                    <a:pt x="382" y="11418"/>
                    <a:pt x="84" y="11418"/>
                    <a:pt x="84" y="12645"/>
                  </a:cubicBezTo>
                  <a:cubicBezTo>
                    <a:pt x="84" y="13859"/>
                    <a:pt x="418" y="13859"/>
                    <a:pt x="418" y="15086"/>
                  </a:cubicBezTo>
                  <a:cubicBezTo>
                    <a:pt x="418" y="16300"/>
                    <a:pt x="989" y="16300"/>
                    <a:pt x="989" y="17514"/>
                  </a:cubicBezTo>
                  <a:cubicBezTo>
                    <a:pt x="989" y="18741"/>
                    <a:pt x="1049" y="18741"/>
                    <a:pt x="1049" y="19955"/>
                  </a:cubicBezTo>
                  <a:cubicBezTo>
                    <a:pt x="1049" y="21170"/>
                    <a:pt x="96" y="21170"/>
                    <a:pt x="96" y="22396"/>
                  </a:cubicBezTo>
                  <a:cubicBezTo>
                    <a:pt x="96" y="23610"/>
                    <a:pt x="941" y="23610"/>
                    <a:pt x="941" y="24825"/>
                  </a:cubicBezTo>
                  <a:cubicBezTo>
                    <a:pt x="941" y="26039"/>
                    <a:pt x="48" y="26039"/>
                    <a:pt x="48" y="27266"/>
                  </a:cubicBezTo>
                  <a:cubicBezTo>
                    <a:pt x="48" y="28480"/>
                    <a:pt x="1072" y="28480"/>
                    <a:pt x="1072" y="29694"/>
                  </a:cubicBezTo>
                  <a:cubicBezTo>
                    <a:pt x="1072" y="30921"/>
                    <a:pt x="215" y="30921"/>
                    <a:pt x="215" y="32135"/>
                  </a:cubicBezTo>
                  <a:cubicBezTo>
                    <a:pt x="215" y="33350"/>
                    <a:pt x="179" y="33350"/>
                    <a:pt x="179" y="34576"/>
                  </a:cubicBezTo>
                  <a:cubicBezTo>
                    <a:pt x="179" y="35790"/>
                    <a:pt x="858" y="35790"/>
                    <a:pt x="858" y="37005"/>
                  </a:cubicBezTo>
                  <a:cubicBezTo>
                    <a:pt x="858" y="38231"/>
                    <a:pt x="834" y="38231"/>
                    <a:pt x="834" y="39446"/>
                  </a:cubicBezTo>
                  <a:cubicBezTo>
                    <a:pt x="834" y="40660"/>
                    <a:pt x="656" y="40660"/>
                    <a:pt x="656" y="41886"/>
                  </a:cubicBezTo>
                  <a:cubicBezTo>
                    <a:pt x="656" y="43101"/>
                    <a:pt x="489" y="43101"/>
                    <a:pt x="489" y="44315"/>
                  </a:cubicBezTo>
                  <a:cubicBezTo>
                    <a:pt x="489" y="45530"/>
                    <a:pt x="322" y="45530"/>
                    <a:pt x="322" y="46756"/>
                  </a:cubicBezTo>
                  <a:cubicBezTo>
                    <a:pt x="322" y="47971"/>
                    <a:pt x="941" y="47971"/>
                    <a:pt x="941" y="49185"/>
                  </a:cubicBezTo>
                  <a:cubicBezTo>
                    <a:pt x="941" y="50411"/>
                    <a:pt x="739" y="50411"/>
                    <a:pt x="739" y="51626"/>
                  </a:cubicBezTo>
                  <a:cubicBezTo>
                    <a:pt x="739" y="52840"/>
                    <a:pt x="929" y="52840"/>
                    <a:pt x="929" y="54067"/>
                  </a:cubicBezTo>
                  <a:cubicBezTo>
                    <a:pt x="929" y="55281"/>
                    <a:pt x="25" y="55281"/>
                    <a:pt x="25" y="56495"/>
                  </a:cubicBezTo>
                  <a:cubicBezTo>
                    <a:pt x="25" y="57710"/>
                    <a:pt x="346" y="57710"/>
                    <a:pt x="346" y="58936"/>
                  </a:cubicBezTo>
                  <a:cubicBezTo>
                    <a:pt x="346" y="60151"/>
                    <a:pt x="513" y="60151"/>
                    <a:pt x="513" y="61365"/>
                  </a:cubicBezTo>
                  <a:cubicBezTo>
                    <a:pt x="513" y="62591"/>
                    <a:pt x="1" y="62591"/>
                    <a:pt x="1" y="63806"/>
                  </a:cubicBezTo>
                  <a:cubicBezTo>
                    <a:pt x="1" y="65020"/>
                    <a:pt x="739" y="65020"/>
                    <a:pt x="739" y="66235"/>
                  </a:cubicBezTo>
                  <a:cubicBezTo>
                    <a:pt x="727" y="67104"/>
                    <a:pt x="977" y="67961"/>
                    <a:pt x="1453" y="68687"/>
                  </a:cubicBezTo>
                  <a:cubicBezTo>
                    <a:pt x="1942" y="69449"/>
                    <a:pt x="2287" y="70473"/>
                    <a:pt x="3132" y="70926"/>
                  </a:cubicBezTo>
                  <a:cubicBezTo>
                    <a:pt x="3942" y="71354"/>
                    <a:pt x="5085" y="71557"/>
                    <a:pt x="6097" y="71557"/>
                  </a:cubicBezTo>
                  <a:cubicBezTo>
                    <a:pt x="7383" y="71557"/>
                    <a:pt x="7383" y="71795"/>
                    <a:pt x="8669" y="71795"/>
                  </a:cubicBezTo>
                  <a:cubicBezTo>
                    <a:pt x="9966" y="71795"/>
                    <a:pt x="9966" y="71152"/>
                    <a:pt x="11252" y="71152"/>
                  </a:cubicBezTo>
                  <a:cubicBezTo>
                    <a:pt x="12538" y="71152"/>
                    <a:pt x="12538" y="71069"/>
                    <a:pt x="13824" y="71069"/>
                  </a:cubicBezTo>
                  <a:cubicBezTo>
                    <a:pt x="15110" y="71069"/>
                    <a:pt x="15110" y="71426"/>
                    <a:pt x="16396" y="71426"/>
                  </a:cubicBezTo>
                  <a:cubicBezTo>
                    <a:pt x="17682" y="71426"/>
                    <a:pt x="17682" y="71057"/>
                    <a:pt x="18979" y="71057"/>
                  </a:cubicBezTo>
                  <a:cubicBezTo>
                    <a:pt x="20265" y="71057"/>
                    <a:pt x="20265" y="71497"/>
                    <a:pt x="21551" y="71497"/>
                  </a:cubicBezTo>
                  <a:cubicBezTo>
                    <a:pt x="22837" y="71497"/>
                    <a:pt x="22837" y="71283"/>
                    <a:pt x="24123" y="71283"/>
                  </a:cubicBezTo>
                  <a:cubicBezTo>
                    <a:pt x="25409" y="71283"/>
                    <a:pt x="25409" y="71390"/>
                    <a:pt x="26695" y="71390"/>
                  </a:cubicBezTo>
                  <a:cubicBezTo>
                    <a:pt x="27980" y="71390"/>
                    <a:pt x="27980" y="71402"/>
                    <a:pt x="29266" y="71402"/>
                  </a:cubicBezTo>
                  <a:cubicBezTo>
                    <a:pt x="30564" y="71402"/>
                    <a:pt x="30564" y="71366"/>
                    <a:pt x="31850" y="71366"/>
                  </a:cubicBezTo>
                  <a:cubicBezTo>
                    <a:pt x="33136" y="71366"/>
                    <a:pt x="33136" y="70997"/>
                    <a:pt x="34422" y="70997"/>
                  </a:cubicBezTo>
                  <a:cubicBezTo>
                    <a:pt x="35708" y="70997"/>
                    <a:pt x="35708" y="70830"/>
                    <a:pt x="36994" y="70830"/>
                  </a:cubicBezTo>
                  <a:cubicBezTo>
                    <a:pt x="38279" y="70830"/>
                    <a:pt x="38279" y="71164"/>
                    <a:pt x="39577" y="71164"/>
                  </a:cubicBezTo>
                  <a:cubicBezTo>
                    <a:pt x="40863" y="71164"/>
                    <a:pt x="40863" y="70985"/>
                    <a:pt x="42149" y="70985"/>
                  </a:cubicBezTo>
                  <a:cubicBezTo>
                    <a:pt x="43161" y="70985"/>
                    <a:pt x="44018" y="70938"/>
                    <a:pt x="44840" y="70497"/>
                  </a:cubicBezTo>
                  <a:cubicBezTo>
                    <a:pt x="45685" y="70057"/>
                    <a:pt x="46078" y="69342"/>
                    <a:pt x="46566" y="68568"/>
                  </a:cubicBezTo>
                  <a:cubicBezTo>
                    <a:pt x="47030" y="67818"/>
                    <a:pt x="48078" y="67163"/>
                    <a:pt x="48078" y="66235"/>
                  </a:cubicBezTo>
                  <a:cubicBezTo>
                    <a:pt x="48078" y="65020"/>
                    <a:pt x="47483" y="65020"/>
                    <a:pt x="47483" y="63806"/>
                  </a:cubicBezTo>
                  <a:cubicBezTo>
                    <a:pt x="47483" y="62579"/>
                    <a:pt x="47471" y="62579"/>
                    <a:pt x="47471" y="61365"/>
                  </a:cubicBezTo>
                  <a:cubicBezTo>
                    <a:pt x="47471" y="60139"/>
                    <a:pt x="48054" y="60139"/>
                    <a:pt x="48054" y="58924"/>
                  </a:cubicBezTo>
                  <a:cubicBezTo>
                    <a:pt x="48054" y="57710"/>
                    <a:pt x="47257" y="57710"/>
                    <a:pt x="47257" y="56483"/>
                  </a:cubicBezTo>
                  <a:cubicBezTo>
                    <a:pt x="47257" y="55269"/>
                    <a:pt x="47923" y="55269"/>
                    <a:pt x="47923" y="54043"/>
                  </a:cubicBezTo>
                  <a:cubicBezTo>
                    <a:pt x="47923" y="52828"/>
                    <a:pt x="47888" y="52828"/>
                    <a:pt x="47888" y="51614"/>
                  </a:cubicBezTo>
                  <a:cubicBezTo>
                    <a:pt x="47888" y="50399"/>
                    <a:pt x="47697" y="50388"/>
                    <a:pt x="47697" y="49173"/>
                  </a:cubicBezTo>
                  <a:cubicBezTo>
                    <a:pt x="47697" y="47959"/>
                    <a:pt x="47995" y="47959"/>
                    <a:pt x="47995" y="46744"/>
                  </a:cubicBezTo>
                  <a:cubicBezTo>
                    <a:pt x="47995" y="45518"/>
                    <a:pt x="48043" y="45518"/>
                    <a:pt x="48043" y="44303"/>
                  </a:cubicBezTo>
                  <a:cubicBezTo>
                    <a:pt x="48043" y="43089"/>
                    <a:pt x="47233" y="43089"/>
                    <a:pt x="47233" y="41863"/>
                  </a:cubicBezTo>
                  <a:cubicBezTo>
                    <a:pt x="47233" y="40648"/>
                    <a:pt x="47935" y="40648"/>
                    <a:pt x="47935" y="39434"/>
                  </a:cubicBezTo>
                  <a:cubicBezTo>
                    <a:pt x="47935" y="38207"/>
                    <a:pt x="47542" y="38207"/>
                    <a:pt x="47542" y="36993"/>
                  </a:cubicBezTo>
                  <a:cubicBezTo>
                    <a:pt x="47542" y="35779"/>
                    <a:pt x="47435" y="35779"/>
                    <a:pt x="47435" y="34552"/>
                  </a:cubicBezTo>
                  <a:cubicBezTo>
                    <a:pt x="47435" y="33338"/>
                    <a:pt x="48114" y="33338"/>
                    <a:pt x="48114" y="32123"/>
                  </a:cubicBezTo>
                  <a:cubicBezTo>
                    <a:pt x="48114" y="30909"/>
                    <a:pt x="47388" y="30909"/>
                    <a:pt x="47388" y="29683"/>
                  </a:cubicBezTo>
                  <a:cubicBezTo>
                    <a:pt x="47388" y="28468"/>
                    <a:pt x="47709" y="28468"/>
                    <a:pt x="47709" y="27254"/>
                  </a:cubicBezTo>
                  <a:cubicBezTo>
                    <a:pt x="47709" y="26027"/>
                    <a:pt x="47947" y="26027"/>
                    <a:pt x="47947" y="24813"/>
                  </a:cubicBezTo>
                  <a:cubicBezTo>
                    <a:pt x="47947" y="23598"/>
                    <a:pt x="47638" y="23598"/>
                    <a:pt x="47638" y="22372"/>
                  </a:cubicBezTo>
                  <a:cubicBezTo>
                    <a:pt x="47638" y="21158"/>
                    <a:pt x="47352" y="21158"/>
                    <a:pt x="47352" y="19943"/>
                  </a:cubicBezTo>
                  <a:cubicBezTo>
                    <a:pt x="47352" y="18729"/>
                    <a:pt x="48245" y="18729"/>
                    <a:pt x="48245" y="17503"/>
                  </a:cubicBezTo>
                  <a:cubicBezTo>
                    <a:pt x="48245" y="16288"/>
                    <a:pt x="47733" y="16288"/>
                    <a:pt x="47733" y="15074"/>
                  </a:cubicBezTo>
                  <a:cubicBezTo>
                    <a:pt x="47733" y="13847"/>
                    <a:pt x="48185" y="13859"/>
                    <a:pt x="48185" y="12633"/>
                  </a:cubicBezTo>
                  <a:cubicBezTo>
                    <a:pt x="48185" y="11418"/>
                    <a:pt x="47388" y="11418"/>
                    <a:pt x="47388" y="10204"/>
                  </a:cubicBezTo>
                  <a:cubicBezTo>
                    <a:pt x="47388" y="8978"/>
                    <a:pt x="47733" y="8978"/>
                    <a:pt x="47733" y="7763"/>
                  </a:cubicBezTo>
                  <a:cubicBezTo>
                    <a:pt x="47733" y="6549"/>
                    <a:pt x="47983" y="6549"/>
                    <a:pt x="47983" y="5334"/>
                  </a:cubicBezTo>
                  <a:cubicBezTo>
                    <a:pt x="47983" y="4382"/>
                    <a:pt x="47733" y="3453"/>
                    <a:pt x="47245" y="2644"/>
                  </a:cubicBezTo>
                  <a:cubicBezTo>
                    <a:pt x="46757" y="1870"/>
                    <a:pt x="45911" y="1167"/>
                    <a:pt x="45066" y="715"/>
                  </a:cubicBezTo>
                  <a:cubicBezTo>
                    <a:pt x="44563" y="449"/>
                    <a:pt x="43951" y="398"/>
                    <a:pt x="43316" y="398"/>
                  </a:cubicBezTo>
                  <a:cubicBezTo>
                    <a:pt x="42929" y="398"/>
                    <a:pt x="42533" y="417"/>
                    <a:pt x="42149" y="417"/>
                  </a:cubicBezTo>
                  <a:cubicBezTo>
                    <a:pt x="40863" y="417"/>
                    <a:pt x="40863" y="643"/>
                    <a:pt x="39577" y="643"/>
                  </a:cubicBezTo>
                  <a:cubicBezTo>
                    <a:pt x="38279" y="643"/>
                    <a:pt x="38279" y="274"/>
                    <a:pt x="36994" y="274"/>
                  </a:cubicBezTo>
                  <a:cubicBezTo>
                    <a:pt x="35708" y="274"/>
                    <a:pt x="35708" y="0"/>
                    <a:pt x="34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16"/>
          <p:cNvSpPr txBox="1">
            <a:spLocks noGrp="1"/>
          </p:cNvSpPr>
          <p:nvPr>
            <p:ph type="ctrTitle"/>
          </p:nvPr>
        </p:nvSpPr>
        <p:spPr>
          <a:xfrm>
            <a:off x="1686263" y="1606470"/>
            <a:ext cx="5536890" cy="21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50000"/>
                  </a:schemeClr>
                </a:solidFill>
                <a:latin typeface="Pacifico" panose="00000500000000000000" pitchFamily="2" charset="0"/>
              </a:rPr>
              <a:t>Chào mừng các em đến với tiết học hôm nay</a:t>
            </a:r>
            <a:endParaRPr dirty="0">
              <a:solidFill>
                <a:schemeClr val="accent3">
                  <a:lumMod val="50000"/>
                </a:schemeClr>
              </a:solidFill>
              <a:latin typeface="Pacifico" panose="00000500000000000000" pitchFamily="2" charset="0"/>
            </a:endParaRPr>
          </a:p>
        </p:txBody>
      </p:sp>
      <p:sp>
        <p:nvSpPr>
          <p:cNvPr id="1180" name="Google Shape;1180;p16"/>
          <p:cNvSpPr/>
          <p:nvPr/>
        </p:nvSpPr>
        <p:spPr>
          <a:xfrm>
            <a:off x="7834291" y="1258585"/>
            <a:ext cx="184064" cy="184032"/>
          </a:xfrm>
          <a:custGeom>
            <a:avLst/>
            <a:gdLst/>
            <a:ahLst/>
            <a:cxnLst/>
            <a:rect l="l" t="t" r="r" b="b"/>
            <a:pathLst>
              <a:path w="5752" h="5751" extrusionOk="0">
                <a:moveTo>
                  <a:pt x="2870" y="0"/>
                </a:moveTo>
                <a:cubicBezTo>
                  <a:pt x="1287" y="0"/>
                  <a:pt x="1" y="1286"/>
                  <a:pt x="1" y="2870"/>
                </a:cubicBezTo>
                <a:cubicBezTo>
                  <a:pt x="1" y="4465"/>
                  <a:pt x="1287" y="5751"/>
                  <a:pt x="2870" y="5751"/>
                </a:cubicBezTo>
                <a:cubicBezTo>
                  <a:pt x="4466" y="5751"/>
                  <a:pt x="5751" y="4465"/>
                  <a:pt x="5751" y="2870"/>
                </a:cubicBezTo>
                <a:cubicBezTo>
                  <a:pt x="5751" y="1286"/>
                  <a:pt x="4466" y="0"/>
                  <a:pt x="28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6"/>
          <p:cNvSpPr/>
          <p:nvPr/>
        </p:nvSpPr>
        <p:spPr>
          <a:xfrm>
            <a:off x="7089407" y="2532846"/>
            <a:ext cx="194336" cy="194720"/>
          </a:xfrm>
          <a:custGeom>
            <a:avLst/>
            <a:gdLst/>
            <a:ahLst/>
            <a:cxnLst/>
            <a:rect l="l" t="t" r="r" b="b"/>
            <a:pathLst>
              <a:path w="6073" h="6085" extrusionOk="0">
                <a:moveTo>
                  <a:pt x="3037" y="1"/>
                </a:moveTo>
                <a:cubicBezTo>
                  <a:pt x="1358" y="1"/>
                  <a:pt x="1" y="1370"/>
                  <a:pt x="1" y="3049"/>
                </a:cubicBezTo>
                <a:cubicBezTo>
                  <a:pt x="1" y="4728"/>
                  <a:pt x="1358" y="6085"/>
                  <a:pt x="3037" y="6085"/>
                </a:cubicBezTo>
                <a:cubicBezTo>
                  <a:pt x="4716" y="6085"/>
                  <a:pt x="6073" y="4728"/>
                  <a:pt x="6073" y="3049"/>
                </a:cubicBezTo>
                <a:cubicBezTo>
                  <a:pt x="6073" y="1370"/>
                  <a:pt x="4716" y="1"/>
                  <a:pt x="30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6"/>
          <p:cNvSpPr/>
          <p:nvPr/>
        </p:nvSpPr>
        <p:spPr>
          <a:xfrm>
            <a:off x="1468988" y="2061195"/>
            <a:ext cx="230560" cy="231680"/>
          </a:xfrm>
          <a:custGeom>
            <a:avLst/>
            <a:gdLst/>
            <a:ahLst/>
            <a:cxnLst/>
            <a:rect l="l" t="t" r="r" b="b"/>
            <a:pathLst>
              <a:path w="7205" h="7240" extrusionOk="0">
                <a:moveTo>
                  <a:pt x="2108" y="0"/>
                </a:moveTo>
                <a:lnTo>
                  <a:pt x="2108" y="2560"/>
                </a:lnTo>
                <a:lnTo>
                  <a:pt x="1" y="4001"/>
                </a:lnTo>
                <a:lnTo>
                  <a:pt x="2430" y="4799"/>
                </a:lnTo>
                <a:lnTo>
                  <a:pt x="3156" y="7239"/>
                </a:lnTo>
                <a:lnTo>
                  <a:pt x="4656" y="5180"/>
                </a:lnTo>
                <a:lnTo>
                  <a:pt x="7204" y="5239"/>
                </a:lnTo>
                <a:lnTo>
                  <a:pt x="5704" y="3179"/>
                </a:lnTo>
                <a:lnTo>
                  <a:pt x="6561" y="762"/>
                </a:lnTo>
                <a:lnTo>
                  <a:pt x="4132" y="1560"/>
                </a:lnTo>
                <a:lnTo>
                  <a:pt x="21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6"/>
          <p:cNvSpPr/>
          <p:nvPr/>
        </p:nvSpPr>
        <p:spPr>
          <a:xfrm>
            <a:off x="6761780" y="2142000"/>
            <a:ext cx="194336" cy="195488"/>
          </a:xfrm>
          <a:custGeom>
            <a:avLst/>
            <a:gdLst/>
            <a:ahLst/>
            <a:cxnLst/>
            <a:rect l="l" t="t" r="r" b="b"/>
            <a:pathLst>
              <a:path w="6073" h="6109" extrusionOk="0">
                <a:moveTo>
                  <a:pt x="1774" y="0"/>
                </a:moveTo>
                <a:lnTo>
                  <a:pt x="1774" y="2155"/>
                </a:lnTo>
                <a:lnTo>
                  <a:pt x="0" y="3382"/>
                </a:lnTo>
                <a:lnTo>
                  <a:pt x="2048" y="4048"/>
                </a:lnTo>
                <a:lnTo>
                  <a:pt x="2656" y="6108"/>
                </a:lnTo>
                <a:lnTo>
                  <a:pt x="3918" y="4370"/>
                </a:lnTo>
                <a:lnTo>
                  <a:pt x="6073" y="4417"/>
                </a:lnTo>
                <a:lnTo>
                  <a:pt x="6073" y="4417"/>
                </a:lnTo>
                <a:lnTo>
                  <a:pt x="4811" y="2679"/>
                </a:lnTo>
                <a:lnTo>
                  <a:pt x="5525" y="643"/>
                </a:lnTo>
                <a:lnTo>
                  <a:pt x="3477" y="1310"/>
                </a:lnTo>
                <a:lnTo>
                  <a:pt x="17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6"/>
          <p:cNvSpPr/>
          <p:nvPr/>
        </p:nvSpPr>
        <p:spPr>
          <a:xfrm>
            <a:off x="1031269" y="608202"/>
            <a:ext cx="153568" cy="153184"/>
          </a:xfrm>
          <a:custGeom>
            <a:avLst/>
            <a:gdLst/>
            <a:ahLst/>
            <a:cxnLst/>
            <a:rect l="l" t="t" r="r" b="b"/>
            <a:pathLst>
              <a:path w="4799" h="4787" extrusionOk="0">
                <a:moveTo>
                  <a:pt x="2405" y="1"/>
                </a:moveTo>
                <a:cubicBezTo>
                  <a:pt x="1072" y="1"/>
                  <a:pt x="0" y="1072"/>
                  <a:pt x="0" y="2394"/>
                </a:cubicBezTo>
                <a:cubicBezTo>
                  <a:pt x="0" y="3715"/>
                  <a:pt x="1072" y="4787"/>
                  <a:pt x="2405" y="4787"/>
                </a:cubicBezTo>
                <a:cubicBezTo>
                  <a:pt x="3727" y="4787"/>
                  <a:pt x="4798" y="3715"/>
                  <a:pt x="4798" y="2394"/>
                </a:cubicBezTo>
                <a:cubicBezTo>
                  <a:pt x="4798" y="1072"/>
                  <a:pt x="3727" y="1"/>
                  <a:pt x="24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6"/>
          <p:cNvSpPr/>
          <p:nvPr/>
        </p:nvSpPr>
        <p:spPr>
          <a:xfrm>
            <a:off x="1741554" y="2836523"/>
            <a:ext cx="245408" cy="245792"/>
          </a:xfrm>
          <a:custGeom>
            <a:avLst/>
            <a:gdLst/>
            <a:ahLst/>
            <a:cxnLst/>
            <a:rect l="l" t="t" r="r" b="b"/>
            <a:pathLst>
              <a:path w="7669" h="7681" extrusionOk="0">
                <a:moveTo>
                  <a:pt x="3834" y="1"/>
                </a:moveTo>
                <a:cubicBezTo>
                  <a:pt x="1715" y="1"/>
                  <a:pt x="0" y="1727"/>
                  <a:pt x="0" y="3846"/>
                </a:cubicBezTo>
                <a:cubicBezTo>
                  <a:pt x="0" y="5966"/>
                  <a:pt x="1715" y="7680"/>
                  <a:pt x="3834" y="7680"/>
                </a:cubicBezTo>
                <a:cubicBezTo>
                  <a:pt x="5954" y="7680"/>
                  <a:pt x="7668" y="5966"/>
                  <a:pt x="7668" y="3846"/>
                </a:cubicBezTo>
                <a:cubicBezTo>
                  <a:pt x="7668" y="1727"/>
                  <a:pt x="5954" y="1"/>
                  <a:pt x="3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6"/>
          <p:cNvSpPr/>
          <p:nvPr/>
        </p:nvSpPr>
        <p:spPr>
          <a:xfrm>
            <a:off x="775621" y="792234"/>
            <a:ext cx="81920" cy="81952"/>
          </a:xfrm>
          <a:custGeom>
            <a:avLst/>
            <a:gdLst/>
            <a:ahLst/>
            <a:cxnLst/>
            <a:rect l="l" t="t" r="r" b="b"/>
            <a:pathLst>
              <a:path w="2560" h="2561" extrusionOk="0">
                <a:moveTo>
                  <a:pt x="1274" y="0"/>
                </a:moveTo>
                <a:cubicBezTo>
                  <a:pt x="572" y="0"/>
                  <a:pt x="0" y="572"/>
                  <a:pt x="0" y="1274"/>
                </a:cubicBezTo>
                <a:cubicBezTo>
                  <a:pt x="0" y="1989"/>
                  <a:pt x="572" y="2560"/>
                  <a:pt x="1274" y="2560"/>
                </a:cubicBezTo>
                <a:cubicBezTo>
                  <a:pt x="1988" y="2560"/>
                  <a:pt x="2560" y="1989"/>
                  <a:pt x="2560" y="1274"/>
                </a:cubicBezTo>
                <a:cubicBezTo>
                  <a:pt x="2560" y="572"/>
                  <a:pt x="1988" y="0"/>
                  <a:pt x="12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16"/>
          <p:cNvGrpSpPr/>
          <p:nvPr/>
        </p:nvGrpSpPr>
        <p:grpSpPr>
          <a:xfrm rot="-2296771">
            <a:off x="1154131" y="2441944"/>
            <a:ext cx="1120338" cy="209713"/>
            <a:chOff x="-2766056" y="2152861"/>
            <a:chExt cx="1120335" cy="209712"/>
          </a:xfrm>
        </p:grpSpPr>
        <p:sp>
          <p:nvSpPr>
            <p:cNvPr id="1188" name="Google Shape;1188;p16"/>
            <p:cNvSpPr/>
            <p:nvPr/>
          </p:nvSpPr>
          <p:spPr>
            <a:xfrm>
              <a:off x="-2766056" y="2235720"/>
              <a:ext cx="47046" cy="122133"/>
            </a:xfrm>
            <a:custGeom>
              <a:avLst/>
              <a:gdLst/>
              <a:ahLst/>
              <a:cxnLst/>
              <a:rect l="l" t="t" r="r" b="b"/>
              <a:pathLst>
                <a:path w="1156" h="3001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1024"/>
                    <a:pt x="168" y="2060"/>
                    <a:pt x="572" y="3001"/>
                  </a:cubicBezTo>
                  <a:lnTo>
                    <a:pt x="1156" y="3001"/>
                  </a:lnTo>
                  <a:cubicBezTo>
                    <a:pt x="1013" y="2120"/>
                    <a:pt x="942" y="1238"/>
                    <a:pt x="965" y="346"/>
                  </a:cubicBezTo>
                  <a:cubicBezTo>
                    <a:pt x="656" y="262"/>
                    <a:pt x="370" y="143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-2762638" y="2157704"/>
              <a:ext cx="44116" cy="92098"/>
            </a:xfrm>
            <a:custGeom>
              <a:avLst/>
              <a:gdLst/>
              <a:ahLst/>
              <a:cxnLst/>
              <a:rect l="l" t="t" r="r" b="b"/>
              <a:pathLst>
                <a:path w="1084" h="2263" extrusionOk="0">
                  <a:moveTo>
                    <a:pt x="488" y="0"/>
                  </a:moveTo>
                  <a:cubicBezTo>
                    <a:pt x="215" y="608"/>
                    <a:pt x="48" y="1251"/>
                    <a:pt x="0" y="1917"/>
                  </a:cubicBezTo>
                  <a:cubicBezTo>
                    <a:pt x="286" y="2060"/>
                    <a:pt x="572" y="2179"/>
                    <a:pt x="881" y="2263"/>
                  </a:cubicBezTo>
                  <a:cubicBezTo>
                    <a:pt x="893" y="1501"/>
                    <a:pt x="953" y="750"/>
                    <a:pt x="1084" y="0"/>
                  </a:cubicBezTo>
                  <a:close/>
                </a:path>
              </a:pathLst>
            </a:custGeom>
            <a:solidFill>
              <a:srgbClr val="529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-2727761" y="2249760"/>
              <a:ext cx="164784" cy="108093"/>
            </a:xfrm>
            <a:custGeom>
              <a:avLst/>
              <a:gdLst/>
              <a:ahLst/>
              <a:cxnLst/>
              <a:rect l="l" t="t" r="r" b="b"/>
              <a:pathLst>
                <a:path w="4049" h="2656" extrusionOk="0">
                  <a:moveTo>
                    <a:pt x="24" y="1"/>
                  </a:moveTo>
                  <a:cubicBezTo>
                    <a:pt x="1" y="893"/>
                    <a:pt x="72" y="1775"/>
                    <a:pt x="215" y="2656"/>
                  </a:cubicBezTo>
                  <a:lnTo>
                    <a:pt x="3596" y="2656"/>
                  </a:lnTo>
                  <a:cubicBezTo>
                    <a:pt x="3965" y="1858"/>
                    <a:pt x="4049" y="1358"/>
                    <a:pt x="3668" y="441"/>
                  </a:cubicBezTo>
                  <a:cubicBezTo>
                    <a:pt x="2668" y="346"/>
                    <a:pt x="1656" y="239"/>
                    <a:pt x="655" y="131"/>
                  </a:cubicBezTo>
                  <a:cubicBezTo>
                    <a:pt x="441" y="108"/>
                    <a:pt x="227" y="60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-2726296" y="2157704"/>
              <a:ext cx="148302" cy="110046"/>
            </a:xfrm>
            <a:custGeom>
              <a:avLst/>
              <a:gdLst/>
              <a:ahLst/>
              <a:cxnLst/>
              <a:rect l="l" t="t" r="r" b="b"/>
              <a:pathLst>
                <a:path w="3644" h="2704" extrusionOk="0">
                  <a:moveTo>
                    <a:pt x="203" y="0"/>
                  </a:moveTo>
                  <a:cubicBezTo>
                    <a:pt x="84" y="750"/>
                    <a:pt x="12" y="1501"/>
                    <a:pt x="0" y="2263"/>
                  </a:cubicBezTo>
                  <a:cubicBezTo>
                    <a:pt x="203" y="2322"/>
                    <a:pt x="417" y="2358"/>
                    <a:pt x="631" y="2393"/>
                  </a:cubicBezTo>
                  <a:cubicBezTo>
                    <a:pt x="1643" y="2501"/>
                    <a:pt x="2643" y="2608"/>
                    <a:pt x="3644" y="2703"/>
                  </a:cubicBezTo>
                  <a:cubicBezTo>
                    <a:pt x="3596" y="2584"/>
                    <a:pt x="3536" y="2453"/>
                    <a:pt x="3477" y="2310"/>
                  </a:cubicBezTo>
                  <a:cubicBezTo>
                    <a:pt x="3060" y="1489"/>
                    <a:pt x="3191" y="667"/>
                    <a:pt x="3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-2565423" y="2157704"/>
              <a:ext cx="549498" cy="133935"/>
            </a:xfrm>
            <a:custGeom>
              <a:avLst/>
              <a:gdLst/>
              <a:ahLst/>
              <a:cxnLst/>
              <a:rect l="l" t="t" r="r" b="b"/>
              <a:pathLst>
                <a:path w="13502" h="3291" extrusionOk="0">
                  <a:moveTo>
                    <a:pt x="548" y="0"/>
                  </a:moveTo>
                  <a:cubicBezTo>
                    <a:pt x="250" y="524"/>
                    <a:pt x="0" y="1239"/>
                    <a:pt x="334" y="1917"/>
                  </a:cubicBezTo>
                  <a:cubicBezTo>
                    <a:pt x="476" y="2203"/>
                    <a:pt x="595" y="2501"/>
                    <a:pt x="691" y="2810"/>
                  </a:cubicBezTo>
                  <a:cubicBezTo>
                    <a:pt x="3920" y="3098"/>
                    <a:pt x="7149" y="3291"/>
                    <a:pt x="10374" y="3291"/>
                  </a:cubicBezTo>
                  <a:cubicBezTo>
                    <a:pt x="11417" y="3291"/>
                    <a:pt x="12460" y="3271"/>
                    <a:pt x="13502" y="3227"/>
                  </a:cubicBezTo>
                  <a:cubicBezTo>
                    <a:pt x="13419" y="2917"/>
                    <a:pt x="13299" y="2608"/>
                    <a:pt x="13157" y="2322"/>
                  </a:cubicBezTo>
                  <a:cubicBezTo>
                    <a:pt x="12752" y="1489"/>
                    <a:pt x="12883" y="667"/>
                    <a:pt x="13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-2540720" y="2271574"/>
              <a:ext cx="531102" cy="86279"/>
            </a:xfrm>
            <a:custGeom>
              <a:avLst/>
              <a:gdLst/>
              <a:ahLst/>
              <a:cxnLst/>
              <a:rect l="l" t="t" r="r" b="b"/>
              <a:pathLst>
                <a:path w="13050" h="2120" extrusionOk="0">
                  <a:moveTo>
                    <a:pt x="84" y="0"/>
                  </a:moveTo>
                  <a:lnTo>
                    <a:pt x="84" y="0"/>
                  </a:lnTo>
                  <a:cubicBezTo>
                    <a:pt x="322" y="691"/>
                    <a:pt x="286" y="1453"/>
                    <a:pt x="0" y="2120"/>
                  </a:cubicBezTo>
                  <a:lnTo>
                    <a:pt x="12645" y="2120"/>
                  </a:lnTo>
                  <a:cubicBezTo>
                    <a:pt x="12942" y="1489"/>
                    <a:pt x="13050" y="1036"/>
                    <a:pt x="12895" y="429"/>
                  </a:cubicBezTo>
                  <a:lnTo>
                    <a:pt x="12895" y="429"/>
                  </a:lnTo>
                  <a:cubicBezTo>
                    <a:pt x="11857" y="472"/>
                    <a:pt x="10819" y="493"/>
                    <a:pt x="9780" y="493"/>
                  </a:cubicBezTo>
                  <a:cubicBezTo>
                    <a:pt x="6551" y="493"/>
                    <a:pt x="3318" y="298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-1984971" y="2275440"/>
              <a:ext cx="147854" cy="82412"/>
            </a:xfrm>
            <a:custGeom>
              <a:avLst/>
              <a:gdLst/>
              <a:ahLst/>
              <a:cxnLst/>
              <a:rect l="l" t="t" r="r" b="b"/>
              <a:pathLst>
                <a:path w="3633" h="2025" extrusionOk="0">
                  <a:moveTo>
                    <a:pt x="3632" y="1"/>
                  </a:moveTo>
                  <a:cubicBezTo>
                    <a:pt x="2477" y="132"/>
                    <a:pt x="1334" y="215"/>
                    <a:pt x="179" y="286"/>
                  </a:cubicBezTo>
                  <a:cubicBezTo>
                    <a:pt x="299" y="870"/>
                    <a:pt x="239" y="1477"/>
                    <a:pt x="1" y="2025"/>
                  </a:cubicBezTo>
                  <a:lnTo>
                    <a:pt x="3632" y="2025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-2009673" y="2157704"/>
              <a:ext cx="172069" cy="129418"/>
            </a:xfrm>
            <a:custGeom>
              <a:avLst/>
              <a:gdLst/>
              <a:ahLst/>
              <a:cxnLst/>
              <a:rect l="l" t="t" r="r" b="b"/>
              <a:pathLst>
                <a:path w="4228" h="3180" extrusionOk="0">
                  <a:moveTo>
                    <a:pt x="536" y="0"/>
                  </a:moveTo>
                  <a:cubicBezTo>
                    <a:pt x="239" y="524"/>
                    <a:pt x="1" y="1239"/>
                    <a:pt x="322" y="1917"/>
                  </a:cubicBezTo>
                  <a:cubicBezTo>
                    <a:pt x="525" y="2310"/>
                    <a:pt x="679" y="2739"/>
                    <a:pt x="786" y="3179"/>
                  </a:cubicBezTo>
                  <a:cubicBezTo>
                    <a:pt x="1929" y="3108"/>
                    <a:pt x="3084" y="3013"/>
                    <a:pt x="4227" y="2894"/>
                  </a:cubicBezTo>
                  <a:lnTo>
                    <a:pt x="42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-2601765" y="2157704"/>
              <a:ext cx="64953" cy="113912"/>
            </a:xfrm>
            <a:custGeom>
              <a:avLst/>
              <a:gdLst/>
              <a:ahLst/>
              <a:cxnLst/>
              <a:rect l="l" t="t" r="r" b="b"/>
              <a:pathLst>
                <a:path w="1596" h="2799" extrusionOk="0">
                  <a:moveTo>
                    <a:pt x="417" y="0"/>
                  </a:moveTo>
                  <a:cubicBezTo>
                    <a:pt x="131" y="667"/>
                    <a:pt x="0" y="1489"/>
                    <a:pt x="405" y="2310"/>
                  </a:cubicBezTo>
                  <a:cubicBezTo>
                    <a:pt x="476" y="2453"/>
                    <a:pt x="536" y="2584"/>
                    <a:pt x="584" y="2703"/>
                  </a:cubicBezTo>
                  <a:lnTo>
                    <a:pt x="1596" y="2798"/>
                  </a:lnTo>
                  <a:cubicBezTo>
                    <a:pt x="1500" y="2489"/>
                    <a:pt x="1369" y="2191"/>
                    <a:pt x="1238" y="1905"/>
                  </a:cubicBezTo>
                  <a:cubicBezTo>
                    <a:pt x="893" y="1239"/>
                    <a:pt x="1131" y="524"/>
                    <a:pt x="1441" y="0"/>
                  </a:cubicBezTo>
                  <a:close/>
                </a:path>
              </a:pathLst>
            </a:custGeom>
            <a:solidFill>
              <a:srgbClr val="529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-2581417" y="2267708"/>
              <a:ext cx="53802" cy="90145"/>
            </a:xfrm>
            <a:custGeom>
              <a:avLst/>
              <a:gdLst/>
              <a:ahLst/>
              <a:cxnLst/>
              <a:rect l="l" t="t" r="r" b="b"/>
              <a:pathLst>
                <a:path w="1322" h="2215" extrusionOk="0">
                  <a:moveTo>
                    <a:pt x="72" y="0"/>
                  </a:moveTo>
                  <a:cubicBezTo>
                    <a:pt x="453" y="929"/>
                    <a:pt x="369" y="1417"/>
                    <a:pt x="0" y="2215"/>
                  </a:cubicBezTo>
                  <a:lnTo>
                    <a:pt x="1000" y="2215"/>
                  </a:lnTo>
                  <a:cubicBezTo>
                    <a:pt x="1286" y="1548"/>
                    <a:pt x="1322" y="786"/>
                    <a:pt x="1084" y="95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-2046503" y="2157704"/>
              <a:ext cx="68860" cy="130883"/>
            </a:xfrm>
            <a:custGeom>
              <a:avLst/>
              <a:gdLst/>
              <a:ahLst/>
              <a:cxnLst/>
              <a:rect l="l" t="t" r="r" b="b"/>
              <a:pathLst>
                <a:path w="1692" h="3216" extrusionOk="0">
                  <a:moveTo>
                    <a:pt x="417" y="0"/>
                  </a:moveTo>
                  <a:cubicBezTo>
                    <a:pt x="132" y="667"/>
                    <a:pt x="1" y="1489"/>
                    <a:pt x="406" y="2310"/>
                  </a:cubicBezTo>
                  <a:cubicBezTo>
                    <a:pt x="548" y="2596"/>
                    <a:pt x="679" y="2905"/>
                    <a:pt x="763" y="3215"/>
                  </a:cubicBezTo>
                  <a:cubicBezTo>
                    <a:pt x="1072" y="3203"/>
                    <a:pt x="1382" y="3191"/>
                    <a:pt x="1691" y="3167"/>
                  </a:cubicBezTo>
                  <a:cubicBezTo>
                    <a:pt x="1596" y="2727"/>
                    <a:pt x="1441" y="2310"/>
                    <a:pt x="1239" y="1905"/>
                  </a:cubicBezTo>
                  <a:cubicBezTo>
                    <a:pt x="906" y="1239"/>
                    <a:pt x="1144" y="524"/>
                    <a:pt x="1441" y="0"/>
                  </a:cubicBezTo>
                  <a:close/>
                </a:path>
              </a:pathLst>
            </a:custGeom>
            <a:solidFill>
              <a:srgbClr val="529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-2026155" y="2287079"/>
              <a:ext cx="53354" cy="70773"/>
            </a:xfrm>
            <a:custGeom>
              <a:avLst/>
              <a:gdLst/>
              <a:ahLst/>
              <a:cxnLst/>
              <a:rect l="l" t="t" r="r" b="b"/>
              <a:pathLst>
                <a:path w="1311" h="1739" extrusionOk="0">
                  <a:moveTo>
                    <a:pt x="1191" y="0"/>
                  </a:moveTo>
                  <a:cubicBezTo>
                    <a:pt x="882" y="12"/>
                    <a:pt x="572" y="24"/>
                    <a:pt x="263" y="48"/>
                  </a:cubicBezTo>
                  <a:cubicBezTo>
                    <a:pt x="418" y="667"/>
                    <a:pt x="298" y="1108"/>
                    <a:pt x="1" y="1739"/>
                  </a:cubicBezTo>
                  <a:lnTo>
                    <a:pt x="1013" y="1739"/>
                  </a:lnTo>
                  <a:cubicBezTo>
                    <a:pt x="1251" y="1191"/>
                    <a:pt x="1311" y="584"/>
                    <a:pt x="1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-2435561" y="2283661"/>
              <a:ext cx="80947" cy="40331"/>
            </a:xfrm>
            <a:custGeom>
              <a:avLst/>
              <a:gdLst/>
              <a:ahLst/>
              <a:cxnLst/>
              <a:rect l="l" t="t" r="r" b="b"/>
              <a:pathLst>
                <a:path w="1989" h="991" extrusionOk="0">
                  <a:moveTo>
                    <a:pt x="969" y="0"/>
                  </a:moveTo>
                  <a:cubicBezTo>
                    <a:pt x="441" y="0"/>
                    <a:pt x="12" y="211"/>
                    <a:pt x="12" y="477"/>
                  </a:cubicBezTo>
                  <a:cubicBezTo>
                    <a:pt x="0" y="751"/>
                    <a:pt x="441" y="977"/>
                    <a:pt x="988" y="989"/>
                  </a:cubicBezTo>
                  <a:cubicBezTo>
                    <a:pt x="1016" y="990"/>
                    <a:pt x="1044" y="991"/>
                    <a:pt x="1071" y="991"/>
                  </a:cubicBezTo>
                  <a:cubicBezTo>
                    <a:pt x="1580" y="991"/>
                    <a:pt x="1977" y="785"/>
                    <a:pt x="1988" y="525"/>
                  </a:cubicBezTo>
                  <a:cubicBezTo>
                    <a:pt x="1988" y="251"/>
                    <a:pt x="1560" y="13"/>
                    <a:pt x="1012" y="1"/>
                  </a:cubicBezTo>
                  <a:cubicBezTo>
                    <a:pt x="998" y="1"/>
                    <a:pt x="983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-2216574" y="2288504"/>
              <a:ext cx="80947" cy="40291"/>
            </a:xfrm>
            <a:custGeom>
              <a:avLst/>
              <a:gdLst/>
              <a:ahLst/>
              <a:cxnLst/>
              <a:rect l="l" t="t" r="r" b="b"/>
              <a:pathLst>
                <a:path w="1989" h="990" extrusionOk="0">
                  <a:moveTo>
                    <a:pt x="958" y="1"/>
                  </a:moveTo>
                  <a:cubicBezTo>
                    <a:pt x="441" y="1"/>
                    <a:pt x="12" y="211"/>
                    <a:pt x="1" y="477"/>
                  </a:cubicBezTo>
                  <a:cubicBezTo>
                    <a:pt x="1" y="751"/>
                    <a:pt x="441" y="977"/>
                    <a:pt x="977" y="989"/>
                  </a:cubicBezTo>
                  <a:cubicBezTo>
                    <a:pt x="992" y="990"/>
                    <a:pt x="1008" y="990"/>
                    <a:pt x="1023" y="990"/>
                  </a:cubicBezTo>
                  <a:cubicBezTo>
                    <a:pt x="1550" y="990"/>
                    <a:pt x="1977" y="791"/>
                    <a:pt x="1977" y="525"/>
                  </a:cubicBezTo>
                  <a:cubicBezTo>
                    <a:pt x="1989" y="251"/>
                    <a:pt x="1548" y="13"/>
                    <a:pt x="1001" y="1"/>
                  </a:cubicBezTo>
                  <a:cubicBezTo>
                    <a:pt x="987" y="1"/>
                    <a:pt x="972" y="1"/>
                    <a:pt x="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-2325111" y="2244307"/>
              <a:ext cx="81436" cy="47168"/>
            </a:xfrm>
            <a:custGeom>
              <a:avLst/>
              <a:gdLst/>
              <a:ahLst/>
              <a:cxnLst/>
              <a:rect l="l" t="t" r="r" b="b"/>
              <a:pathLst>
                <a:path w="2001" h="1159" extrusionOk="0">
                  <a:moveTo>
                    <a:pt x="149" y="1"/>
                  </a:moveTo>
                  <a:cubicBezTo>
                    <a:pt x="81" y="1"/>
                    <a:pt x="13" y="45"/>
                    <a:pt x="13" y="135"/>
                  </a:cubicBezTo>
                  <a:cubicBezTo>
                    <a:pt x="1" y="682"/>
                    <a:pt x="429" y="1147"/>
                    <a:pt x="989" y="1158"/>
                  </a:cubicBezTo>
                  <a:lnTo>
                    <a:pt x="989" y="1147"/>
                  </a:lnTo>
                  <a:cubicBezTo>
                    <a:pt x="996" y="1147"/>
                    <a:pt x="1003" y="1147"/>
                    <a:pt x="1011" y="1147"/>
                  </a:cubicBezTo>
                  <a:cubicBezTo>
                    <a:pt x="1548" y="1147"/>
                    <a:pt x="1989" y="711"/>
                    <a:pt x="2001" y="170"/>
                  </a:cubicBezTo>
                  <a:cubicBezTo>
                    <a:pt x="2001" y="75"/>
                    <a:pt x="1932" y="27"/>
                    <a:pt x="1864" y="27"/>
                  </a:cubicBezTo>
                  <a:cubicBezTo>
                    <a:pt x="1796" y="27"/>
                    <a:pt x="1727" y="75"/>
                    <a:pt x="1727" y="170"/>
                  </a:cubicBezTo>
                  <a:cubicBezTo>
                    <a:pt x="1713" y="608"/>
                    <a:pt x="1357" y="868"/>
                    <a:pt x="999" y="868"/>
                  </a:cubicBezTo>
                  <a:cubicBezTo>
                    <a:pt x="762" y="868"/>
                    <a:pt x="524" y="755"/>
                    <a:pt x="382" y="504"/>
                  </a:cubicBezTo>
                  <a:cubicBezTo>
                    <a:pt x="322" y="385"/>
                    <a:pt x="286" y="265"/>
                    <a:pt x="286" y="135"/>
                  </a:cubicBezTo>
                  <a:cubicBezTo>
                    <a:pt x="286" y="45"/>
                    <a:pt x="218" y="1"/>
                    <a:pt x="149" y="1"/>
                  </a:cubicBezTo>
                  <a:close/>
                </a:path>
              </a:pathLst>
            </a:custGeom>
            <a:solidFill>
              <a:srgbClr val="252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-2397795" y="2227947"/>
              <a:ext cx="44645" cy="44157"/>
            </a:xfrm>
            <a:custGeom>
              <a:avLst/>
              <a:gdLst/>
              <a:ahLst/>
              <a:cxnLst/>
              <a:rect l="l" t="t" r="r" b="b"/>
              <a:pathLst>
                <a:path w="1097" h="1085" extrusionOk="0">
                  <a:moveTo>
                    <a:pt x="539" y="0"/>
                  </a:moveTo>
                  <a:cubicBezTo>
                    <a:pt x="251" y="0"/>
                    <a:pt x="13" y="234"/>
                    <a:pt x="13" y="537"/>
                  </a:cubicBezTo>
                  <a:cubicBezTo>
                    <a:pt x="1" y="834"/>
                    <a:pt x="239" y="1084"/>
                    <a:pt x="537" y="1084"/>
                  </a:cubicBezTo>
                  <a:cubicBezTo>
                    <a:pt x="544" y="1085"/>
                    <a:pt x="551" y="1085"/>
                    <a:pt x="558" y="1085"/>
                  </a:cubicBezTo>
                  <a:cubicBezTo>
                    <a:pt x="846" y="1085"/>
                    <a:pt x="1084" y="851"/>
                    <a:pt x="1096" y="560"/>
                  </a:cubicBezTo>
                  <a:cubicBezTo>
                    <a:pt x="1096" y="251"/>
                    <a:pt x="858" y="13"/>
                    <a:pt x="560" y="1"/>
                  </a:cubicBezTo>
                  <a:cubicBezTo>
                    <a:pt x="553" y="0"/>
                    <a:pt x="5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-2215109" y="2232302"/>
              <a:ext cx="45093" cy="44157"/>
            </a:xfrm>
            <a:custGeom>
              <a:avLst/>
              <a:gdLst/>
              <a:ahLst/>
              <a:cxnLst/>
              <a:rect l="l" t="t" r="r" b="b"/>
              <a:pathLst>
                <a:path w="1108" h="1085" extrusionOk="0">
                  <a:moveTo>
                    <a:pt x="560" y="1"/>
                  </a:moveTo>
                  <a:cubicBezTo>
                    <a:pt x="262" y="1"/>
                    <a:pt x="12" y="239"/>
                    <a:pt x="12" y="537"/>
                  </a:cubicBezTo>
                  <a:cubicBezTo>
                    <a:pt x="0" y="834"/>
                    <a:pt x="239" y="1084"/>
                    <a:pt x="536" y="1084"/>
                  </a:cubicBezTo>
                  <a:cubicBezTo>
                    <a:pt x="544" y="1085"/>
                    <a:pt x="551" y="1085"/>
                    <a:pt x="558" y="1085"/>
                  </a:cubicBezTo>
                  <a:cubicBezTo>
                    <a:pt x="857" y="1085"/>
                    <a:pt x="1084" y="851"/>
                    <a:pt x="1096" y="560"/>
                  </a:cubicBezTo>
                  <a:cubicBezTo>
                    <a:pt x="1108" y="263"/>
                    <a:pt x="870" y="13"/>
                    <a:pt x="560" y="1"/>
                  </a:cubicBezTo>
                  <a:close/>
                </a:path>
              </a:pathLst>
            </a:custGeom>
            <a:solidFill>
              <a:srgbClr val="252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-1819743" y="2180454"/>
              <a:ext cx="145901" cy="154162"/>
            </a:xfrm>
            <a:custGeom>
              <a:avLst/>
              <a:gdLst/>
              <a:ahLst/>
              <a:cxnLst/>
              <a:rect l="l" t="t" r="r" b="b"/>
              <a:pathLst>
                <a:path w="3585" h="3788" extrusionOk="0">
                  <a:moveTo>
                    <a:pt x="1" y="1"/>
                  </a:moveTo>
                  <a:lnTo>
                    <a:pt x="1" y="3787"/>
                  </a:lnTo>
                  <a:cubicBezTo>
                    <a:pt x="1" y="3787"/>
                    <a:pt x="2382" y="3418"/>
                    <a:pt x="3585" y="2751"/>
                  </a:cubicBezTo>
                  <a:cubicBezTo>
                    <a:pt x="2156" y="2466"/>
                    <a:pt x="1061" y="1715"/>
                    <a:pt x="632" y="144"/>
                  </a:cubicBezTo>
                  <a:cubicBezTo>
                    <a:pt x="251" y="6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-1794064" y="2186273"/>
              <a:ext cx="148342" cy="106180"/>
            </a:xfrm>
            <a:custGeom>
              <a:avLst/>
              <a:gdLst/>
              <a:ahLst/>
              <a:cxnLst/>
              <a:rect l="l" t="t" r="r" b="b"/>
              <a:pathLst>
                <a:path w="3645" h="2609" extrusionOk="0">
                  <a:moveTo>
                    <a:pt x="1" y="1"/>
                  </a:moveTo>
                  <a:cubicBezTo>
                    <a:pt x="430" y="1572"/>
                    <a:pt x="1537" y="2323"/>
                    <a:pt x="2954" y="2608"/>
                  </a:cubicBezTo>
                  <a:cubicBezTo>
                    <a:pt x="3358" y="2382"/>
                    <a:pt x="3644" y="2120"/>
                    <a:pt x="3644" y="1834"/>
                  </a:cubicBezTo>
                  <a:cubicBezTo>
                    <a:pt x="3644" y="977"/>
                    <a:pt x="1192" y="287"/>
                    <a:pt x="1" y="1"/>
                  </a:cubicBezTo>
                  <a:close/>
                </a:path>
              </a:pathLst>
            </a:custGeom>
            <a:solidFill>
              <a:srgbClr val="529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-1856085" y="2273039"/>
              <a:ext cx="39314" cy="89535"/>
            </a:xfrm>
            <a:custGeom>
              <a:avLst/>
              <a:gdLst/>
              <a:ahLst/>
              <a:cxnLst/>
              <a:rect l="l" t="t" r="r" b="b"/>
              <a:pathLst>
                <a:path w="966" h="2200" extrusionOk="0">
                  <a:moveTo>
                    <a:pt x="965" y="0"/>
                  </a:moveTo>
                  <a:cubicBezTo>
                    <a:pt x="644" y="36"/>
                    <a:pt x="322" y="71"/>
                    <a:pt x="1" y="107"/>
                  </a:cubicBezTo>
                  <a:lnTo>
                    <a:pt x="1" y="1726"/>
                  </a:lnTo>
                  <a:cubicBezTo>
                    <a:pt x="1" y="2042"/>
                    <a:pt x="242" y="2200"/>
                    <a:pt x="483" y="2200"/>
                  </a:cubicBezTo>
                  <a:cubicBezTo>
                    <a:pt x="724" y="2200"/>
                    <a:pt x="965" y="2042"/>
                    <a:pt x="965" y="1726"/>
                  </a:cubicBezTo>
                  <a:lnTo>
                    <a:pt x="9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-1856085" y="2152861"/>
              <a:ext cx="39314" cy="124575"/>
            </a:xfrm>
            <a:custGeom>
              <a:avLst/>
              <a:gdLst/>
              <a:ahLst/>
              <a:cxnLst/>
              <a:rect l="l" t="t" r="r" b="b"/>
              <a:pathLst>
                <a:path w="966" h="3061" extrusionOk="0">
                  <a:moveTo>
                    <a:pt x="477" y="0"/>
                  </a:moveTo>
                  <a:cubicBezTo>
                    <a:pt x="215" y="0"/>
                    <a:pt x="1" y="215"/>
                    <a:pt x="1" y="488"/>
                  </a:cubicBezTo>
                  <a:lnTo>
                    <a:pt x="1" y="3060"/>
                  </a:lnTo>
                  <a:cubicBezTo>
                    <a:pt x="322" y="3024"/>
                    <a:pt x="644" y="2989"/>
                    <a:pt x="965" y="2953"/>
                  </a:cubicBezTo>
                  <a:lnTo>
                    <a:pt x="965" y="488"/>
                  </a:lnTo>
                  <a:cubicBezTo>
                    <a:pt x="965" y="215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529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16"/>
          <p:cNvGrpSpPr/>
          <p:nvPr/>
        </p:nvGrpSpPr>
        <p:grpSpPr>
          <a:xfrm rot="-1126317">
            <a:off x="6924296" y="603021"/>
            <a:ext cx="632353" cy="460363"/>
            <a:chOff x="-1516881" y="2118432"/>
            <a:chExt cx="632358" cy="460366"/>
          </a:xfrm>
        </p:grpSpPr>
        <p:sp>
          <p:nvSpPr>
            <p:cNvPr id="1210" name="Google Shape;1210;p16"/>
            <p:cNvSpPr/>
            <p:nvPr/>
          </p:nvSpPr>
          <p:spPr>
            <a:xfrm>
              <a:off x="-1388972" y="2483319"/>
              <a:ext cx="381865" cy="95476"/>
            </a:xfrm>
            <a:custGeom>
              <a:avLst/>
              <a:gdLst/>
              <a:ahLst/>
              <a:cxnLst/>
              <a:rect l="l" t="t" r="r" b="b"/>
              <a:pathLst>
                <a:path w="9383" h="2346" extrusionOk="0">
                  <a:moveTo>
                    <a:pt x="4858" y="0"/>
                  </a:moveTo>
                  <a:cubicBezTo>
                    <a:pt x="1322" y="0"/>
                    <a:pt x="310" y="1501"/>
                    <a:pt x="1" y="2346"/>
                  </a:cubicBezTo>
                  <a:lnTo>
                    <a:pt x="548" y="2346"/>
                  </a:lnTo>
                  <a:cubicBezTo>
                    <a:pt x="548" y="2346"/>
                    <a:pt x="1144" y="560"/>
                    <a:pt x="4632" y="512"/>
                  </a:cubicBezTo>
                  <a:cubicBezTo>
                    <a:pt x="8121" y="560"/>
                    <a:pt x="8704" y="2346"/>
                    <a:pt x="8704" y="2346"/>
                  </a:cubicBezTo>
                  <a:lnTo>
                    <a:pt x="9383" y="2346"/>
                  </a:lnTo>
                  <a:cubicBezTo>
                    <a:pt x="9264" y="1596"/>
                    <a:pt x="8573" y="0"/>
                    <a:pt x="4858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-1516881" y="2357322"/>
              <a:ext cx="632358" cy="221476"/>
            </a:xfrm>
            <a:custGeom>
              <a:avLst/>
              <a:gdLst/>
              <a:ahLst/>
              <a:cxnLst/>
              <a:rect l="l" t="t" r="r" b="b"/>
              <a:pathLst>
                <a:path w="15538" h="5442" extrusionOk="0">
                  <a:moveTo>
                    <a:pt x="15538" y="1"/>
                  </a:moveTo>
                  <a:cubicBezTo>
                    <a:pt x="10942" y="2751"/>
                    <a:pt x="5382" y="3180"/>
                    <a:pt x="0" y="3430"/>
                  </a:cubicBezTo>
                  <a:lnTo>
                    <a:pt x="0" y="5442"/>
                  </a:lnTo>
                  <a:lnTo>
                    <a:pt x="3144" y="5442"/>
                  </a:lnTo>
                  <a:cubicBezTo>
                    <a:pt x="3441" y="4597"/>
                    <a:pt x="4465" y="3096"/>
                    <a:pt x="8001" y="3096"/>
                  </a:cubicBezTo>
                  <a:cubicBezTo>
                    <a:pt x="11716" y="3096"/>
                    <a:pt x="12407" y="4692"/>
                    <a:pt x="12526" y="5442"/>
                  </a:cubicBezTo>
                  <a:lnTo>
                    <a:pt x="15538" y="5442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-1516881" y="2118432"/>
              <a:ext cx="632358" cy="378487"/>
            </a:xfrm>
            <a:custGeom>
              <a:avLst/>
              <a:gdLst/>
              <a:ahLst/>
              <a:cxnLst/>
              <a:rect l="l" t="t" r="r" b="b"/>
              <a:pathLst>
                <a:path w="15538" h="9300" extrusionOk="0">
                  <a:moveTo>
                    <a:pt x="0" y="1"/>
                  </a:moveTo>
                  <a:lnTo>
                    <a:pt x="0" y="9300"/>
                  </a:lnTo>
                  <a:cubicBezTo>
                    <a:pt x="5382" y="9050"/>
                    <a:pt x="10942" y="8621"/>
                    <a:pt x="15538" y="5871"/>
                  </a:cubicBezTo>
                  <a:lnTo>
                    <a:pt x="15538" y="1"/>
                  </a:lnTo>
                  <a:lnTo>
                    <a:pt x="11847" y="1"/>
                  </a:lnTo>
                  <a:cubicBezTo>
                    <a:pt x="11847" y="1"/>
                    <a:pt x="11252" y="1787"/>
                    <a:pt x="7775" y="1835"/>
                  </a:cubicBezTo>
                  <a:cubicBezTo>
                    <a:pt x="4287" y="1775"/>
                    <a:pt x="3691" y="1"/>
                    <a:pt x="36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-1451482" y="2267708"/>
              <a:ext cx="519992" cy="124087"/>
            </a:xfrm>
            <a:custGeom>
              <a:avLst/>
              <a:gdLst/>
              <a:ahLst/>
              <a:cxnLst/>
              <a:rect l="l" t="t" r="r" b="b"/>
              <a:pathLst>
                <a:path w="12777" h="3049" extrusionOk="0">
                  <a:moveTo>
                    <a:pt x="1" y="0"/>
                  </a:moveTo>
                  <a:lnTo>
                    <a:pt x="1" y="3048"/>
                  </a:lnTo>
                  <a:lnTo>
                    <a:pt x="12776" y="3048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-1451482" y="2391752"/>
              <a:ext cx="519992" cy="61575"/>
            </a:xfrm>
            <a:custGeom>
              <a:avLst/>
              <a:gdLst/>
              <a:ahLst/>
              <a:cxnLst/>
              <a:rect l="l" t="t" r="r" b="b"/>
              <a:pathLst>
                <a:path w="12777" h="1513" extrusionOk="0">
                  <a:moveTo>
                    <a:pt x="1" y="0"/>
                  </a:moveTo>
                  <a:lnTo>
                    <a:pt x="1" y="1512"/>
                  </a:lnTo>
                  <a:cubicBezTo>
                    <a:pt x="1" y="1512"/>
                    <a:pt x="703" y="1226"/>
                    <a:pt x="1679" y="762"/>
                  </a:cubicBezTo>
                  <a:lnTo>
                    <a:pt x="12776" y="762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-1207751" y="2401437"/>
              <a:ext cx="57709" cy="57709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03" y="0"/>
                  </a:moveTo>
                  <a:cubicBezTo>
                    <a:pt x="322" y="0"/>
                    <a:pt x="0" y="322"/>
                    <a:pt x="0" y="715"/>
                  </a:cubicBezTo>
                  <a:cubicBezTo>
                    <a:pt x="0" y="1096"/>
                    <a:pt x="322" y="1417"/>
                    <a:pt x="703" y="1417"/>
                  </a:cubicBezTo>
                  <a:cubicBezTo>
                    <a:pt x="1096" y="1417"/>
                    <a:pt x="1417" y="1096"/>
                    <a:pt x="1417" y="715"/>
                  </a:cubicBezTo>
                  <a:cubicBezTo>
                    <a:pt x="1417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-1464057" y="2261888"/>
              <a:ext cx="519951" cy="123598"/>
            </a:xfrm>
            <a:custGeom>
              <a:avLst/>
              <a:gdLst/>
              <a:ahLst/>
              <a:cxnLst/>
              <a:rect l="l" t="t" r="r" b="b"/>
              <a:pathLst>
                <a:path w="12776" h="3037" extrusionOk="0">
                  <a:moveTo>
                    <a:pt x="0" y="0"/>
                  </a:moveTo>
                  <a:lnTo>
                    <a:pt x="0" y="3036"/>
                  </a:lnTo>
                  <a:lnTo>
                    <a:pt x="12775" y="3036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D7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-1463609" y="2385444"/>
              <a:ext cx="519504" cy="61575"/>
            </a:xfrm>
            <a:custGeom>
              <a:avLst/>
              <a:gdLst/>
              <a:ahLst/>
              <a:cxnLst/>
              <a:rect l="l" t="t" r="r" b="b"/>
              <a:pathLst>
                <a:path w="12765" h="1513" extrusionOk="0">
                  <a:moveTo>
                    <a:pt x="1" y="0"/>
                  </a:moveTo>
                  <a:lnTo>
                    <a:pt x="1" y="1512"/>
                  </a:lnTo>
                  <a:cubicBezTo>
                    <a:pt x="1" y="1512"/>
                    <a:pt x="703" y="1227"/>
                    <a:pt x="1668" y="774"/>
                  </a:cubicBezTo>
                  <a:lnTo>
                    <a:pt x="12764" y="774"/>
                  </a:lnTo>
                  <a:lnTo>
                    <a:pt x="12764" y="0"/>
                  </a:lnTo>
                  <a:close/>
                </a:path>
              </a:pathLst>
            </a:custGeom>
            <a:solidFill>
              <a:srgbClr val="F0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-1326463" y="2320003"/>
              <a:ext cx="79035" cy="39802"/>
            </a:xfrm>
            <a:custGeom>
              <a:avLst/>
              <a:gdLst/>
              <a:ahLst/>
              <a:cxnLst/>
              <a:rect l="l" t="t" r="r" b="b"/>
              <a:pathLst>
                <a:path w="1942" h="978" extrusionOk="0">
                  <a:moveTo>
                    <a:pt x="977" y="1"/>
                  </a:moveTo>
                  <a:cubicBezTo>
                    <a:pt x="441" y="1"/>
                    <a:pt x="0" y="227"/>
                    <a:pt x="0" y="489"/>
                  </a:cubicBezTo>
                  <a:cubicBezTo>
                    <a:pt x="0" y="763"/>
                    <a:pt x="441" y="977"/>
                    <a:pt x="977" y="977"/>
                  </a:cubicBezTo>
                  <a:cubicBezTo>
                    <a:pt x="1513" y="977"/>
                    <a:pt x="1941" y="763"/>
                    <a:pt x="1941" y="489"/>
                  </a:cubicBezTo>
                  <a:cubicBezTo>
                    <a:pt x="1941" y="227"/>
                    <a:pt x="1513" y="1"/>
                    <a:pt x="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-1134579" y="2325334"/>
              <a:ext cx="79035" cy="39802"/>
            </a:xfrm>
            <a:custGeom>
              <a:avLst/>
              <a:gdLst/>
              <a:ahLst/>
              <a:cxnLst/>
              <a:rect l="l" t="t" r="r" b="b"/>
              <a:pathLst>
                <a:path w="1942" h="978" extrusionOk="0">
                  <a:moveTo>
                    <a:pt x="965" y="1"/>
                  </a:moveTo>
                  <a:cubicBezTo>
                    <a:pt x="429" y="1"/>
                    <a:pt x="0" y="215"/>
                    <a:pt x="0" y="489"/>
                  </a:cubicBezTo>
                  <a:cubicBezTo>
                    <a:pt x="0" y="751"/>
                    <a:pt x="441" y="977"/>
                    <a:pt x="977" y="977"/>
                  </a:cubicBezTo>
                  <a:cubicBezTo>
                    <a:pt x="1512" y="977"/>
                    <a:pt x="1941" y="751"/>
                    <a:pt x="1941" y="489"/>
                  </a:cubicBezTo>
                  <a:cubicBezTo>
                    <a:pt x="1941" y="215"/>
                    <a:pt x="1512" y="1"/>
                    <a:pt x="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-1299806" y="2274952"/>
              <a:ext cx="52378" cy="33982"/>
            </a:xfrm>
            <a:custGeom>
              <a:avLst/>
              <a:gdLst/>
              <a:ahLst/>
              <a:cxnLst/>
              <a:rect l="l" t="t" r="r" b="b"/>
              <a:pathLst>
                <a:path w="1287" h="835" fill="none" extrusionOk="0">
                  <a:moveTo>
                    <a:pt x="0" y="810"/>
                  </a:moveTo>
                  <a:cubicBezTo>
                    <a:pt x="48" y="1"/>
                    <a:pt x="1262" y="13"/>
                    <a:pt x="1286" y="834"/>
                  </a:cubicBezTo>
                </a:path>
              </a:pathLst>
            </a:custGeom>
            <a:noFill/>
            <a:ln w="5950" cap="rnd" cmpd="sng">
              <a:solidFill>
                <a:srgbClr val="252A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-1135067" y="2275440"/>
              <a:ext cx="55267" cy="37360"/>
            </a:xfrm>
            <a:custGeom>
              <a:avLst/>
              <a:gdLst/>
              <a:ahLst/>
              <a:cxnLst/>
              <a:rect l="l" t="t" r="r" b="b"/>
              <a:pathLst>
                <a:path w="1358" h="918" fill="none" extrusionOk="0">
                  <a:moveTo>
                    <a:pt x="24" y="894"/>
                  </a:moveTo>
                  <a:cubicBezTo>
                    <a:pt x="0" y="1"/>
                    <a:pt x="1358" y="24"/>
                    <a:pt x="1310" y="917"/>
                  </a:cubicBezTo>
                </a:path>
              </a:pathLst>
            </a:custGeom>
            <a:noFill/>
            <a:ln w="5950" cap="rnd" cmpd="sng">
              <a:solidFill>
                <a:srgbClr val="252A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-1230541" y="2308405"/>
              <a:ext cx="83878" cy="48511"/>
            </a:xfrm>
            <a:custGeom>
              <a:avLst/>
              <a:gdLst/>
              <a:ahLst/>
              <a:cxnLst/>
              <a:rect l="l" t="t" r="r" b="b"/>
              <a:pathLst>
                <a:path w="2061" h="1192" extrusionOk="0">
                  <a:moveTo>
                    <a:pt x="168" y="0"/>
                  </a:moveTo>
                  <a:cubicBezTo>
                    <a:pt x="84" y="0"/>
                    <a:pt x="25" y="60"/>
                    <a:pt x="13" y="143"/>
                  </a:cubicBezTo>
                  <a:cubicBezTo>
                    <a:pt x="1" y="703"/>
                    <a:pt x="453" y="1167"/>
                    <a:pt x="1013" y="1179"/>
                  </a:cubicBezTo>
                  <a:lnTo>
                    <a:pt x="1025" y="1191"/>
                  </a:lnTo>
                  <a:cubicBezTo>
                    <a:pt x="1032" y="1191"/>
                    <a:pt x="1039" y="1191"/>
                    <a:pt x="1046" y="1191"/>
                  </a:cubicBezTo>
                  <a:cubicBezTo>
                    <a:pt x="1596" y="1191"/>
                    <a:pt x="2049" y="743"/>
                    <a:pt x="2061" y="191"/>
                  </a:cubicBezTo>
                  <a:cubicBezTo>
                    <a:pt x="2061" y="107"/>
                    <a:pt x="2001" y="48"/>
                    <a:pt x="1930" y="36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252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-1220367" y="2395129"/>
              <a:ext cx="58197" cy="57709"/>
            </a:xfrm>
            <a:custGeom>
              <a:avLst/>
              <a:gdLst/>
              <a:ahLst/>
              <a:cxnLst/>
              <a:rect l="l" t="t" r="r" b="b"/>
              <a:pathLst>
                <a:path w="1430" h="1418" extrusionOk="0">
                  <a:moveTo>
                    <a:pt x="715" y="0"/>
                  </a:moveTo>
                  <a:cubicBezTo>
                    <a:pt x="322" y="0"/>
                    <a:pt x="1" y="322"/>
                    <a:pt x="1" y="715"/>
                  </a:cubicBezTo>
                  <a:cubicBezTo>
                    <a:pt x="1" y="1108"/>
                    <a:pt x="322" y="1417"/>
                    <a:pt x="715" y="1417"/>
                  </a:cubicBezTo>
                  <a:cubicBezTo>
                    <a:pt x="1108" y="1417"/>
                    <a:pt x="1430" y="1108"/>
                    <a:pt x="1430" y="715"/>
                  </a:cubicBezTo>
                  <a:cubicBezTo>
                    <a:pt x="1430" y="322"/>
                    <a:pt x="1108" y="0"/>
                    <a:pt x="715" y="0"/>
                  </a:cubicBezTo>
                  <a:close/>
                </a:path>
              </a:pathLst>
            </a:custGeom>
            <a:solidFill>
              <a:srgbClr val="C7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-1220367" y="2395129"/>
              <a:ext cx="46558" cy="4655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43"/>
                    <a:pt x="572" y="1143"/>
                  </a:cubicBezTo>
                  <a:cubicBezTo>
                    <a:pt x="894" y="1143"/>
                    <a:pt x="1144" y="881"/>
                    <a:pt x="1144" y="572"/>
                  </a:cubicBezTo>
                  <a:cubicBezTo>
                    <a:pt x="1144" y="262"/>
                    <a:pt x="894" y="0"/>
                    <a:pt x="572" y="0"/>
                  </a:cubicBezTo>
                  <a:close/>
                </a:path>
              </a:pathLst>
            </a:custGeom>
            <a:solidFill>
              <a:srgbClr val="D7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" name="Google Shape;1225;p16"/>
          <p:cNvSpPr/>
          <p:nvPr/>
        </p:nvSpPr>
        <p:spPr>
          <a:xfrm>
            <a:off x="2081120" y="1509614"/>
            <a:ext cx="176816" cy="119164"/>
          </a:xfrm>
          <a:custGeom>
            <a:avLst/>
            <a:gdLst/>
            <a:ahLst/>
            <a:cxnLst/>
            <a:rect l="l" t="t" r="r" b="b"/>
            <a:pathLst>
              <a:path w="5545" h="3737" extrusionOk="0">
                <a:moveTo>
                  <a:pt x="2944" y="1"/>
                </a:moveTo>
                <a:cubicBezTo>
                  <a:pt x="2762" y="1"/>
                  <a:pt x="2567" y="19"/>
                  <a:pt x="2359" y="59"/>
                </a:cubicBezTo>
                <a:cubicBezTo>
                  <a:pt x="1" y="502"/>
                  <a:pt x="763" y="3736"/>
                  <a:pt x="2816" y="3736"/>
                </a:cubicBezTo>
                <a:cubicBezTo>
                  <a:pt x="2970" y="3736"/>
                  <a:pt x="3132" y="3718"/>
                  <a:pt x="3300" y="3679"/>
                </a:cubicBezTo>
                <a:cubicBezTo>
                  <a:pt x="5545" y="3170"/>
                  <a:pt x="5324" y="1"/>
                  <a:pt x="2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7618105" y="4246284"/>
            <a:ext cx="216197" cy="145726"/>
          </a:xfrm>
          <a:custGeom>
            <a:avLst/>
            <a:gdLst/>
            <a:ahLst/>
            <a:cxnLst/>
            <a:rect l="l" t="t" r="r" b="b"/>
            <a:pathLst>
              <a:path w="6780" h="4570" extrusionOk="0">
                <a:moveTo>
                  <a:pt x="3600" y="0"/>
                </a:moveTo>
                <a:cubicBezTo>
                  <a:pt x="3379" y="0"/>
                  <a:pt x="3143" y="23"/>
                  <a:pt x="2892" y="71"/>
                </a:cubicBezTo>
                <a:cubicBezTo>
                  <a:pt x="0" y="625"/>
                  <a:pt x="943" y="4569"/>
                  <a:pt x="3457" y="4569"/>
                </a:cubicBezTo>
                <a:cubicBezTo>
                  <a:pt x="3645" y="4569"/>
                  <a:pt x="3842" y="4547"/>
                  <a:pt x="4046" y="4500"/>
                </a:cubicBezTo>
                <a:cubicBezTo>
                  <a:pt x="6780" y="3880"/>
                  <a:pt x="6510" y="0"/>
                  <a:pt x="36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3389373" y="544687"/>
            <a:ext cx="216229" cy="145726"/>
          </a:xfrm>
          <a:custGeom>
            <a:avLst/>
            <a:gdLst/>
            <a:ahLst/>
            <a:cxnLst/>
            <a:rect l="l" t="t" r="r" b="b"/>
            <a:pathLst>
              <a:path w="6781" h="4570" extrusionOk="0">
                <a:moveTo>
                  <a:pt x="3601" y="0"/>
                </a:moveTo>
                <a:cubicBezTo>
                  <a:pt x="3380" y="0"/>
                  <a:pt x="3143" y="23"/>
                  <a:pt x="2892" y="71"/>
                </a:cubicBezTo>
                <a:cubicBezTo>
                  <a:pt x="1" y="625"/>
                  <a:pt x="943" y="4569"/>
                  <a:pt x="3457" y="4569"/>
                </a:cubicBezTo>
                <a:cubicBezTo>
                  <a:pt x="3645" y="4569"/>
                  <a:pt x="3842" y="4547"/>
                  <a:pt x="4047" y="4500"/>
                </a:cubicBezTo>
                <a:cubicBezTo>
                  <a:pt x="6780" y="3880"/>
                  <a:pt x="6510" y="0"/>
                  <a:pt x="36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735349" y="1628770"/>
            <a:ext cx="100828" cy="68144"/>
          </a:xfrm>
          <a:custGeom>
            <a:avLst/>
            <a:gdLst/>
            <a:ahLst/>
            <a:cxnLst/>
            <a:rect l="l" t="t" r="r" b="b"/>
            <a:pathLst>
              <a:path w="3162" h="2137" extrusionOk="0">
                <a:moveTo>
                  <a:pt x="1678" y="0"/>
                </a:moveTo>
                <a:cubicBezTo>
                  <a:pt x="1574" y="0"/>
                  <a:pt x="1462" y="11"/>
                  <a:pt x="1343" y="34"/>
                </a:cubicBezTo>
                <a:cubicBezTo>
                  <a:pt x="1" y="289"/>
                  <a:pt x="437" y="2137"/>
                  <a:pt x="1610" y="2137"/>
                </a:cubicBezTo>
                <a:cubicBezTo>
                  <a:pt x="1696" y="2137"/>
                  <a:pt x="1786" y="2127"/>
                  <a:pt x="1879" y="2106"/>
                </a:cubicBezTo>
                <a:cubicBezTo>
                  <a:pt x="3162" y="1818"/>
                  <a:pt x="3038" y="0"/>
                  <a:pt x="16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8244009" y="2532847"/>
            <a:ext cx="115656" cy="77806"/>
          </a:xfrm>
          <a:custGeom>
            <a:avLst/>
            <a:gdLst/>
            <a:ahLst/>
            <a:cxnLst/>
            <a:rect l="l" t="t" r="r" b="b"/>
            <a:pathLst>
              <a:path w="3627" h="2440" extrusionOk="0">
                <a:moveTo>
                  <a:pt x="1908" y="0"/>
                </a:moveTo>
                <a:cubicBezTo>
                  <a:pt x="1793" y="0"/>
                  <a:pt x="1671" y="11"/>
                  <a:pt x="1542" y="34"/>
                </a:cubicBezTo>
                <a:cubicBezTo>
                  <a:pt x="1" y="334"/>
                  <a:pt x="504" y="2440"/>
                  <a:pt x="1850" y="2440"/>
                </a:cubicBezTo>
                <a:cubicBezTo>
                  <a:pt x="1949" y="2440"/>
                  <a:pt x="2053" y="2428"/>
                  <a:pt x="2161" y="2404"/>
                </a:cubicBezTo>
                <a:cubicBezTo>
                  <a:pt x="3626" y="2071"/>
                  <a:pt x="3477" y="0"/>
                  <a:pt x="1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389398" y="4391996"/>
            <a:ext cx="216197" cy="145726"/>
          </a:xfrm>
          <a:custGeom>
            <a:avLst/>
            <a:gdLst/>
            <a:ahLst/>
            <a:cxnLst/>
            <a:rect l="l" t="t" r="r" b="b"/>
            <a:pathLst>
              <a:path w="6780" h="4570" extrusionOk="0">
                <a:moveTo>
                  <a:pt x="3600" y="1"/>
                </a:moveTo>
                <a:cubicBezTo>
                  <a:pt x="3379" y="1"/>
                  <a:pt x="3143" y="23"/>
                  <a:pt x="2891" y="71"/>
                </a:cubicBezTo>
                <a:cubicBezTo>
                  <a:pt x="0" y="625"/>
                  <a:pt x="943" y="4569"/>
                  <a:pt x="3456" y="4569"/>
                </a:cubicBezTo>
                <a:cubicBezTo>
                  <a:pt x="3645" y="4569"/>
                  <a:pt x="3841" y="4547"/>
                  <a:pt x="4046" y="4500"/>
                </a:cubicBezTo>
                <a:cubicBezTo>
                  <a:pt x="6779" y="3880"/>
                  <a:pt x="6510" y="1"/>
                  <a:pt x="36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1634895" y="4435697"/>
            <a:ext cx="86575" cy="58322"/>
          </a:xfrm>
          <a:custGeom>
            <a:avLst/>
            <a:gdLst/>
            <a:ahLst/>
            <a:cxnLst/>
            <a:rect l="l" t="t" r="r" b="b"/>
            <a:pathLst>
              <a:path w="2715" h="1829" extrusionOk="0">
                <a:moveTo>
                  <a:pt x="1442" y="0"/>
                </a:moveTo>
                <a:cubicBezTo>
                  <a:pt x="1353" y="0"/>
                  <a:pt x="1257" y="9"/>
                  <a:pt x="1155" y="29"/>
                </a:cubicBezTo>
                <a:cubicBezTo>
                  <a:pt x="1" y="251"/>
                  <a:pt x="378" y="1829"/>
                  <a:pt x="1390" y="1829"/>
                </a:cubicBezTo>
                <a:cubicBezTo>
                  <a:pt x="1463" y="1829"/>
                  <a:pt x="1540" y="1821"/>
                  <a:pt x="1620" y="1803"/>
                </a:cubicBezTo>
                <a:cubicBezTo>
                  <a:pt x="2714" y="1549"/>
                  <a:pt x="2608" y="0"/>
                  <a:pt x="1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7197183" y="1570447"/>
            <a:ext cx="86575" cy="58322"/>
          </a:xfrm>
          <a:custGeom>
            <a:avLst/>
            <a:gdLst/>
            <a:ahLst/>
            <a:cxnLst/>
            <a:rect l="l" t="t" r="r" b="b"/>
            <a:pathLst>
              <a:path w="2715" h="1829" extrusionOk="0">
                <a:moveTo>
                  <a:pt x="1442" y="0"/>
                </a:moveTo>
                <a:cubicBezTo>
                  <a:pt x="1353" y="0"/>
                  <a:pt x="1257" y="9"/>
                  <a:pt x="1155" y="29"/>
                </a:cubicBezTo>
                <a:cubicBezTo>
                  <a:pt x="1" y="251"/>
                  <a:pt x="378" y="1829"/>
                  <a:pt x="1390" y="1829"/>
                </a:cubicBezTo>
                <a:cubicBezTo>
                  <a:pt x="1463" y="1829"/>
                  <a:pt x="1540" y="1821"/>
                  <a:pt x="1620" y="1803"/>
                </a:cubicBezTo>
                <a:cubicBezTo>
                  <a:pt x="2714" y="1549"/>
                  <a:pt x="2608" y="0"/>
                  <a:pt x="14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800C27F-A577-5DDD-5FE1-679918126B66}"/>
              </a:ext>
            </a:extLst>
          </p:cNvPr>
          <p:cNvSpPr/>
          <p:nvPr/>
        </p:nvSpPr>
        <p:spPr>
          <a:xfrm>
            <a:off x="50800" y="1143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635BA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E2FF44E-7939-A63C-453C-E56020FD569F}"/>
              </a:ext>
            </a:extLst>
          </p:cNvPr>
          <p:cNvSpPr/>
          <p:nvPr/>
        </p:nvSpPr>
        <p:spPr>
          <a:xfrm>
            <a:off x="222781" y="34702"/>
            <a:ext cx="8839200" cy="50292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64259" y="163902"/>
            <a:ext cx="674940" cy="537497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E0CD557-57AA-BCCA-1F39-574D517B96CE}"/>
              </a:ext>
            </a:extLst>
          </p:cNvPr>
          <p:cNvSpPr txBox="1"/>
          <p:nvPr/>
        </p:nvSpPr>
        <p:spPr>
          <a:xfrm>
            <a:off x="1432090" y="1494016"/>
            <a:ext cx="6420581" cy="2594824"/>
          </a:xfrm>
          <a:prstGeom prst="roundRect">
            <a:avLst/>
          </a:prstGeom>
          <a:solidFill>
            <a:srgbClr val="C7D89C"/>
          </a:solidFill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/>
              </a:rPr>
              <a:t>Em thấy</a:t>
            </a:r>
            <a:r>
              <a:rPr kumimoji="0" lang="nl-NL" sz="2000" b="0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/>
              </a:rPr>
              <a:t> các bức tranh thể hiện những hoạt động nào?</a:t>
            </a:r>
          </a:p>
          <a:p>
            <a:pPr marL="342900" marR="0" lvl="0" indent="-34290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i="1" kern="1200" noProof="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 đậm, màu nhạt trong bức tranh được sử dụng như thế nào?</a:t>
            </a:r>
          </a:p>
          <a:p>
            <a:pPr marR="0" lvl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i="1" kern="1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   Các hình ảnh trong những bức tranh trên được sắp xếp như thế nào?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52784">
            <a:off x="-124637" y="21904"/>
            <a:ext cx="1708185" cy="801077"/>
          </a:xfrm>
          <a:prstGeom prst="rect">
            <a:avLst/>
          </a:prstGeom>
        </p:spPr>
      </p:pic>
      <p:sp>
        <p:nvSpPr>
          <p:cNvPr id="2" name="Lưu Đồ: Thay đổi Tiến Trình 1">
            <a:extLst>
              <a:ext uri="{FF2B5EF4-FFF2-40B4-BE49-F238E27FC236}">
                <a16:creationId xmlns:a16="http://schemas.microsoft.com/office/drawing/2014/main" id="{31A20A8D-2951-1974-113C-9900E4BCCC05}"/>
              </a:ext>
            </a:extLst>
          </p:cNvPr>
          <p:cNvSpPr/>
          <p:nvPr/>
        </p:nvSpPr>
        <p:spPr>
          <a:xfrm>
            <a:off x="2753833" y="361507"/>
            <a:ext cx="3455581" cy="701749"/>
          </a:xfrm>
          <a:prstGeom prst="flowChartAlternateProcess">
            <a:avLst/>
          </a:prstGeom>
          <a:solidFill>
            <a:srgbClr val="FCAE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ưu Đồ: Thay đổi Tiến Trình 3">
            <a:extLst>
              <a:ext uri="{FF2B5EF4-FFF2-40B4-BE49-F238E27FC236}">
                <a16:creationId xmlns:a16="http://schemas.microsoft.com/office/drawing/2014/main" id="{788226B0-39C4-96D5-40C3-A36693FB2B4E}"/>
              </a:ext>
            </a:extLst>
          </p:cNvPr>
          <p:cNvSpPr/>
          <p:nvPr/>
        </p:nvSpPr>
        <p:spPr>
          <a:xfrm>
            <a:off x="2839823" y="248389"/>
            <a:ext cx="3455581" cy="701749"/>
          </a:xfrm>
          <a:prstGeom prst="flowChartAlternateProcess">
            <a:avLst/>
          </a:prstGeom>
          <a:solidFill>
            <a:srgbClr val="FCE8F7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>
                <a:ln w="0"/>
                <a:solidFill>
                  <a:schemeClr val="accent4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9" name="Picture 6" descr="Hình ảnh Thảo Luận Nhóm Học Cuộc Sống Cuộc Sống Học Tập PNG , Dạy Học,  Trường Học, Sinh Viên PNG miễn phí tải tập tin PSDComment và Vector">
            <a:extLst>
              <a:ext uri="{FF2B5EF4-FFF2-40B4-BE49-F238E27FC236}">
                <a16:creationId xmlns:a16="http://schemas.microsoft.com/office/drawing/2014/main" id="{97BF469C-18FE-229D-0EFB-74B245978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167" b="99333" l="2250" r="96917">
                        <a14:foregroundMark x1="34917" y1="58667" x2="46333" y2="89917"/>
                        <a14:foregroundMark x1="79583" y1="70917" x2="87667" y2="91500"/>
                        <a14:foregroundMark x1="86083" y1="64333" x2="93250" y2="73333"/>
                        <a14:foregroundMark x1="46083" y1="60083" x2="48250" y2="65250"/>
                        <a14:foregroundMark x1="64917" y1="42333" x2="69167" y2="49667"/>
                        <a14:foregroundMark x1="7667" y1="74000" x2="14417" y2="81083"/>
                        <a14:foregroundMark x1="25750" y1="83750" x2="76917" y2="92750"/>
                        <a14:foregroundMark x1="25333" y1="84667" x2="19750" y2="96500"/>
                        <a14:foregroundMark x1="25500" y1="84667" x2="43000" y2="91333"/>
                        <a14:foregroundMark x1="59000" y1="84000" x2="68000" y2="86833"/>
                        <a14:foregroundMark x1="75333" y1="85833" x2="77833" y2="89417"/>
                        <a14:foregroundMark x1="67250" y1="79000" x2="68250" y2="84417"/>
                        <a14:foregroundMark x1="64167" y1="74500" x2="64000" y2="7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10769" r="1250" b="3787"/>
          <a:stretch/>
        </p:blipFill>
        <p:spPr bwMode="auto">
          <a:xfrm>
            <a:off x="5589693" y="3063278"/>
            <a:ext cx="3818971" cy="19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800C27F-A577-5DDD-5FE1-679918126B66}"/>
              </a:ext>
            </a:extLst>
          </p:cNvPr>
          <p:cNvSpPr/>
          <p:nvPr/>
        </p:nvSpPr>
        <p:spPr>
          <a:xfrm>
            <a:off x="50800" y="1143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635BA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E2FF44E-7939-A63C-453C-E56020FD569F}"/>
              </a:ext>
            </a:extLst>
          </p:cNvPr>
          <p:cNvSpPr/>
          <p:nvPr/>
        </p:nvSpPr>
        <p:spPr>
          <a:xfrm>
            <a:off x="222781" y="34702"/>
            <a:ext cx="8839200" cy="50292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64259" y="163902"/>
            <a:ext cx="674940" cy="537497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E0CD557-57AA-BCCA-1F39-574D517B96CE}"/>
              </a:ext>
            </a:extLst>
          </p:cNvPr>
          <p:cNvSpPr txBox="1"/>
          <p:nvPr/>
        </p:nvSpPr>
        <p:spPr>
          <a:xfrm>
            <a:off x="5594371" y="836515"/>
            <a:ext cx="3280671" cy="3584769"/>
          </a:xfrm>
          <a:prstGeom prst="roundRect">
            <a:avLst/>
          </a:prstGeom>
          <a:solidFill>
            <a:srgbClr val="FCC58E"/>
          </a:solidFill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1: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2: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3: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bồng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52784">
            <a:off x="-124637" y="21904"/>
            <a:ext cx="1708185" cy="801077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850F1E79-8668-42F0-335F-AFB53C982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35" y="283497"/>
            <a:ext cx="3504358" cy="1827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B03CB70-BA27-1169-0FE3-D8246482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1" y="1326407"/>
            <a:ext cx="2328530" cy="2935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9AA02E6-2BC2-935C-B5BC-8333154FA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72" y="2681693"/>
            <a:ext cx="2893411" cy="230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2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800C27F-A577-5DDD-5FE1-679918126B66}"/>
              </a:ext>
            </a:extLst>
          </p:cNvPr>
          <p:cNvSpPr/>
          <p:nvPr/>
        </p:nvSpPr>
        <p:spPr>
          <a:xfrm>
            <a:off x="50800" y="1143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635BA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E2FF44E-7939-A63C-453C-E56020FD569F}"/>
              </a:ext>
            </a:extLst>
          </p:cNvPr>
          <p:cNvSpPr/>
          <p:nvPr/>
        </p:nvSpPr>
        <p:spPr>
          <a:xfrm>
            <a:off x="222781" y="34702"/>
            <a:ext cx="8839200" cy="50292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64259" y="163902"/>
            <a:ext cx="674940" cy="537497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E0CD557-57AA-BCCA-1F39-574D517B96CE}"/>
              </a:ext>
            </a:extLst>
          </p:cNvPr>
          <p:cNvSpPr txBox="1"/>
          <p:nvPr/>
        </p:nvSpPr>
        <p:spPr>
          <a:xfrm>
            <a:off x="1743740" y="72161"/>
            <a:ext cx="6018706" cy="551712"/>
          </a:xfrm>
          <a:prstGeom prst="roundRect">
            <a:avLst/>
          </a:prstGeom>
          <a:solidFill>
            <a:srgbClr val="FFF6E5"/>
          </a:solidFill>
          <a:ln w="28575">
            <a:solidFill>
              <a:schemeClr val="accent6">
                <a:lumMod val="9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CAC8F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/>
              </a:rPr>
              <a:t>Hình</a:t>
            </a:r>
            <a:r>
              <a:rPr kumimoji="0" lang="nl-NL" sz="2000" b="0" i="1" u="none" strike="noStrike" kern="1200" cap="none" spc="0" normalizeH="0" noProof="0" dirty="0">
                <a:ln>
                  <a:noFill/>
                </a:ln>
                <a:solidFill>
                  <a:srgbClr val="CAC8F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/>
              </a:rPr>
              <a:t> 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CAC8F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/>
              </a:rPr>
              <a:t>ảnh trong sinh hoạt </a:t>
            </a:r>
            <a:r>
              <a:rPr lang="nl-NL" sz="2000" i="1" kern="1200" dirty="0">
                <a:solidFill>
                  <a:srgbClr val="CAC8F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một số tác phẩm mĩ thuật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AC8F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52784">
            <a:off x="-124637" y="21904"/>
            <a:ext cx="1708185" cy="801077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4407FFAD-2C5A-8072-ECF5-E075CF319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1140097"/>
            <a:ext cx="4687566" cy="3147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8F3A52-B670-25F1-A2A3-AB3DB8F8BB97}"/>
              </a:ext>
            </a:extLst>
          </p:cNvPr>
          <p:cNvSpPr txBox="1"/>
          <p:nvPr/>
        </p:nvSpPr>
        <p:spPr>
          <a:xfrm>
            <a:off x="5482976" y="1587054"/>
            <a:ext cx="3438243" cy="2083691"/>
          </a:xfrm>
          <a:prstGeom prst="roundRect">
            <a:avLst/>
          </a:prstGeom>
          <a:solidFill>
            <a:srgbClr val="FCE8F7"/>
          </a:solidFill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4891525-F68F-2836-53C5-D4B421D33661}"/>
              </a:ext>
            </a:extLst>
          </p:cNvPr>
          <p:cNvSpPr txBox="1"/>
          <p:nvPr/>
        </p:nvSpPr>
        <p:spPr>
          <a:xfrm>
            <a:off x="5623738" y="1802042"/>
            <a:ext cx="3438243" cy="2083691"/>
          </a:xfrm>
          <a:prstGeom prst="roundRect">
            <a:avLst/>
          </a:prstGeom>
          <a:ln>
            <a:solidFill>
              <a:srgbClr val="EBA27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7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800C27F-A577-5DDD-5FE1-679918126B66}"/>
              </a:ext>
            </a:extLst>
          </p:cNvPr>
          <p:cNvSpPr/>
          <p:nvPr/>
        </p:nvSpPr>
        <p:spPr>
          <a:xfrm>
            <a:off x="50800" y="1143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635BA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E2FF44E-7939-A63C-453C-E56020FD569F}"/>
              </a:ext>
            </a:extLst>
          </p:cNvPr>
          <p:cNvSpPr/>
          <p:nvPr/>
        </p:nvSpPr>
        <p:spPr>
          <a:xfrm>
            <a:off x="254000" y="23695"/>
            <a:ext cx="8839200" cy="50292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64259" y="163902"/>
            <a:ext cx="674940" cy="537497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52784">
            <a:off x="-124637" y="21904"/>
            <a:ext cx="1708185" cy="80107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97BCAD9-4AAA-AF9E-9FD9-E9FA09B1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6" y="618184"/>
            <a:ext cx="3045936" cy="3840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C8D0F10-0AD1-7AEB-038D-4B95E024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2435247"/>
            <a:ext cx="3790951" cy="242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95" name="Nhóm 5194">
            <a:extLst>
              <a:ext uri="{FF2B5EF4-FFF2-40B4-BE49-F238E27FC236}">
                <a16:creationId xmlns:a16="http://schemas.microsoft.com/office/drawing/2014/main" id="{8FF026EF-8347-072E-54AE-F003B5B37A1D}"/>
              </a:ext>
            </a:extLst>
          </p:cNvPr>
          <p:cNvGrpSpPr/>
          <p:nvPr/>
        </p:nvGrpSpPr>
        <p:grpSpPr>
          <a:xfrm>
            <a:off x="3944888" y="671314"/>
            <a:ext cx="4790559" cy="1514643"/>
            <a:chOff x="3944888" y="671314"/>
            <a:chExt cx="4790559" cy="1514643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00C9CD4F-6AAB-EAC9-291C-321DE0797316}"/>
                </a:ext>
              </a:extLst>
            </p:cNvPr>
            <p:cNvSpPr txBox="1"/>
            <p:nvPr/>
          </p:nvSpPr>
          <p:spPr>
            <a:xfrm>
              <a:off x="3944888" y="671314"/>
              <a:ext cx="4678326" cy="127879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Màu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nhạt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bức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tranh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"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Đón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con"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"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con"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bức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tranh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giác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êm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dịu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nhẹ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nhàng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600" dirty="0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607FE78-0A3C-4821-C867-D17E40A8FDDC}"/>
                </a:ext>
              </a:extLst>
            </p:cNvPr>
            <p:cNvSpPr txBox="1"/>
            <p:nvPr/>
          </p:nvSpPr>
          <p:spPr>
            <a:xfrm>
              <a:off x="4057121" y="760105"/>
              <a:ext cx="4678326" cy="1425852"/>
            </a:xfrm>
            <a:prstGeom prst="roundRect">
              <a:avLst/>
            </a:prstGeom>
            <a:solidFill>
              <a:srgbClr val="F2CDA8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Màu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nhạt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bức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tranh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"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Đón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con"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"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con"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màu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nhạt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bức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tranh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giác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êm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dịu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nhẹ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nhàng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1800" dirty="0">
                  <a:solidFill>
                    <a:schemeClr val="accent4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1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9" name="Google Shape;8224;p93">
            <a:extLst>
              <a:ext uri="{FF2B5EF4-FFF2-40B4-BE49-F238E27FC236}">
                <a16:creationId xmlns:a16="http://schemas.microsoft.com/office/drawing/2014/main" id="{B4C4B624-083E-AB6A-35E9-E15001DECCFF}"/>
              </a:ext>
            </a:extLst>
          </p:cNvPr>
          <p:cNvGrpSpPr/>
          <p:nvPr/>
        </p:nvGrpSpPr>
        <p:grpSpPr>
          <a:xfrm flipH="1">
            <a:off x="7810490" y="2274748"/>
            <a:ext cx="1259830" cy="2445719"/>
            <a:chOff x="1184767" y="2042146"/>
            <a:chExt cx="1294293" cy="2427083"/>
          </a:xfrm>
        </p:grpSpPr>
        <p:grpSp>
          <p:nvGrpSpPr>
            <p:cNvPr id="10" name="Google Shape;8225;p93">
              <a:extLst>
                <a:ext uri="{FF2B5EF4-FFF2-40B4-BE49-F238E27FC236}">
                  <a16:creationId xmlns:a16="http://schemas.microsoft.com/office/drawing/2014/main" id="{85447064-FE7E-CA23-D633-97E9E7DF64F5}"/>
                </a:ext>
              </a:extLst>
            </p:cNvPr>
            <p:cNvGrpSpPr/>
            <p:nvPr/>
          </p:nvGrpSpPr>
          <p:grpSpPr>
            <a:xfrm>
              <a:off x="1223155" y="2063355"/>
              <a:ext cx="1255905" cy="2405874"/>
              <a:chOff x="601575" y="1587099"/>
              <a:chExt cx="1485926" cy="2846515"/>
            </a:xfrm>
          </p:grpSpPr>
          <p:sp>
            <p:nvSpPr>
              <p:cNvPr id="5133" name="Google Shape;8226;p93">
                <a:extLst>
                  <a:ext uri="{FF2B5EF4-FFF2-40B4-BE49-F238E27FC236}">
                    <a16:creationId xmlns:a16="http://schemas.microsoft.com/office/drawing/2014/main" id="{90DDFA12-78B5-6C31-5920-B2330D06AEB2}"/>
                  </a:ext>
                </a:extLst>
              </p:cNvPr>
              <p:cNvSpPr/>
              <p:nvPr/>
            </p:nvSpPr>
            <p:spPr>
              <a:xfrm>
                <a:off x="646982" y="2892784"/>
                <a:ext cx="435540" cy="63987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2" extrusionOk="0">
                    <a:moveTo>
                      <a:pt x="991" y="1"/>
                    </a:moveTo>
                    <a:cubicBezTo>
                      <a:pt x="817" y="263"/>
                      <a:pt x="663" y="539"/>
                      <a:pt x="536" y="828"/>
                    </a:cubicBezTo>
                    <a:lnTo>
                      <a:pt x="442" y="1039"/>
                    </a:lnTo>
                    <a:lnTo>
                      <a:pt x="360" y="1254"/>
                    </a:lnTo>
                    <a:lnTo>
                      <a:pt x="321" y="1363"/>
                    </a:lnTo>
                    <a:cubicBezTo>
                      <a:pt x="308" y="1398"/>
                      <a:pt x="297" y="1434"/>
                      <a:pt x="283" y="1471"/>
                    </a:cubicBezTo>
                    <a:lnTo>
                      <a:pt x="214" y="1688"/>
                    </a:lnTo>
                    <a:lnTo>
                      <a:pt x="197" y="1742"/>
                    </a:lnTo>
                    <a:lnTo>
                      <a:pt x="182" y="1797"/>
                    </a:lnTo>
                    <a:lnTo>
                      <a:pt x="152" y="1905"/>
                    </a:lnTo>
                    <a:lnTo>
                      <a:pt x="95" y="2124"/>
                    </a:lnTo>
                    <a:lnTo>
                      <a:pt x="1" y="2562"/>
                    </a:lnTo>
                    <a:lnTo>
                      <a:pt x="852" y="2762"/>
                    </a:lnTo>
                    <a:lnTo>
                      <a:pt x="974" y="2377"/>
                    </a:lnTo>
                    <a:lnTo>
                      <a:pt x="1041" y="2188"/>
                    </a:lnTo>
                    <a:lnTo>
                      <a:pt x="1077" y="2094"/>
                    </a:lnTo>
                    <a:lnTo>
                      <a:pt x="1093" y="2047"/>
                    </a:lnTo>
                    <a:lnTo>
                      <a:pt x="1112" y="2001"/>
                    </a:lnTo>
                    <a:lnTo>
                      <a:pt x="1191" y="1817"/>
                    </a:lnTo>
                    <a:cubicBezTo>
                      <a:pt x="1204" y="1787"/>
                      <a:pt x="1215" y="1755"/>
                      <a:pt x="1230" y="1726"/>
                    </a:cubicBezTo>
                    <a:lnTo>
                      <a:pt x="1273" y="1638"/>
                    </a:lnTo>
                    <a:lnTo>
                      <a:pt x="1359" y="1460"/>
                    </a:lnTo>
                    <a:lnTo>
                      <a:pt x="1453" y="1290"/>
                    </a:lnTo>
                    <a:cubicBezTo>
                      <a:pt x="1576" y="1067"/>
                      <a:pt x="1718" y="856"/>
                      <a:pt x="1879" y="657"/>
                    </a:cubicBezTo>
                    <a:lnTo>
                      <a:pt x="9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4" name="Google Shape;8227;p93">
                <a:extLst>
                  <a:ext uri="{FF2B5EF4-FFF2-40B4-BE49-F238E27FC236}">
                    <a16:creationId xmlns:a16="http://schemas.microsoft.com/office/drawing/2014/main" id="{3C9D1527-C53A-CBF1-45BE-36CD2BCEDAA2}"/>
                  </a:ext>
                </a:extLst>
              </p:cNvPr>
              <p:cNvSpPr/>
              <p:nvPr/>
            </p:nvSpPr>
            <p:spPr>
              <a:xfrm>
                <a:off x="601575" y="3486088"/>
                <a:ext cx="262019" cy="29908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1" extrusionOk="0">
                    <a:moveTo>
                      <a:pt x="197" y="1"/>
                    </a:moveTo>
                    <a:cubicBezTo>
                      <a:pt x="197" y="1"/>
                      <a:pt x="100" y="538"/>
                      <a:pt x="96" y="553"/>
                    </a:cubicBezTo>
                    <a:cubicBezTo>
                      <a:pt x="75" y="646"/>
                      <a:pt x="1" y="989"/>
                      <a:pt x="73" y="1028"/>
                    </a:cubicBezTo>
                    <a:cubicBezTo>
                      <a:pt x="78" y="1030"/>
                      <a:pt x="82" y="1031"/>
                      <a:pt x="86" y="1031"/>
                    </a:cubicBezTo>
                    <a:cubicBezTo>
                      <a:pt x="166" y="1031"/>
                      <a:pt x="253" y="633"/>
                      <a:pt x="255" y="626"/>
                    </a:cubicBezTo>
                    <a:lnTo>
                      <a:pt x="255" y="626"/>
                    </a:lnTo>
                    <a:cubicBezTo>
                      <a:pt x="253" y="634"/>
                      <a:pt x="142" y="1148"/>
                      <a:pt x="242" y="1179"/>
                    </a:cubicBezTo>
                    <a:cubicBezTo>
                      <a:pt x="245" y="1180"/>
                      <a:pt x="248" y="1181"/>
                      <a:pt x="251" y="1181"/>
                    </a:cubicBezTo>
                    <a:cubicBezTo>
                      <a:pt x="347" y="1181"/>
                      <a:pt x="429" y="689"/>
                      <a:pt x="431" y="676"/>
                    </a:cubicBezTo>
                    <a:lnTo>
                      <a:pt x="431" y="676"/>
                    </a:lnTo>
                    <a:cubicBezTo>
                      <a:pt x="428" y="690"/>
                      <a:pt x="333" y="1277"/>
                      <a:pt x="420" y="1290"/>
                    </a:cubicBezTo>
                    <a:cubicBezTo>
                      <a:pt x="421" y="1290"/>
                      <a:pt x="423" y="1290"/>
                      <a:pt x="425" y="1290"/>
                    </a:cubicBezTo>
                    <a:cubicBezTo>
                      <a:pt x="520" y="1290"/>
                      <a:pt x="569" y="976"/>
                      <a:pt x="588" y="811"/>
                    </a:cubicBezTo>
                    <a:lnTo>
                      <a:pt x="588" y="811"/>
                    </a:lnTo>
                    <a:cubicBezTo>
                      <a:pt x="576" y="955"/>
                      <a:pt x="565" y="1209"/>
                      <a:pt x="633" y="1237"/>
                    </a:cubicBezTo>
                    <a:cubicBezTo>
                      <a:pt x="635" y="1238"/>
                      <a:pt x="638" y="1239"/>
                      <a:pt x="641" y="1239"/>
                    </a:cubicBezTo>
                    <a:cubicBezTo>
                      <a:pt x="736" y="1239"/>
                      <a:pt x="880" y="598"/>
                      <a:pt x="880" y="598"/>
                    </a:cubicBezTo>
                    <a:cubicBezTo>
                      <a:pt x="880" y="598"/>
                      <a:pt x="1005" y="966"/>
                      <a:pt x="1065" y="966"/>
                    </a:cubicBezTo>
                    <a:cubicBezTo>
                      <a:pt x="1070" y="966"/>
                      <a:pt x="1074" y="963"/>
                      <a:pt x="1078" y="959"/>
                    </a:cubicBezTo>
                    <a:cubicBezTo>
                      <a:pt x="1130" y="891"/>
                      <a:pt x="1067" y="435"/>
                      <a:pt x="1050" y="201"/>
                    </a:cubicBezTo>
                    <a:lnTo>
                      <a:pt x="1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5" name="Google Shape;8228;p93">
                <a:extLst>
                  <a:ext uri="{FF2B5EF4-FFF2-40B4-BE49-F238E27FC236}">
                    <a16:creationId xmlns:a16="http://schemas.microsoft.com/office/drawing/2014/main" id="{13ED9248-4FBF-7C75-DBFA-F5DA927C6604}"/>
                  </a:ext>
                </a:extLst>
              </p:cNvPr>
              <p:cNvSpPr/>
              <p:nvPr/>
            </p:nvSpPr>
            <p:spPr>
              <a:xfrm>
                <a:off x="1466627" y="2874714"/>
                <a:ext cx="587515" cy="4285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1850" extrusionOk="0">
                    <a:moveTo>
                      <a:pt x="1435" y="892"/>
                    </a:moveTo>
                    <a:lnTo>
                      <a:pt x="1432" y="896"/>
                    </a:lnTo>
                    <a:cubicBezTo>
                      <a:pt x="1430" y="898"/>
                      <a:pt x="1428" y="902"/>
                      <a:pt x="1424" y="904"/>
                    </a:cubicBezTo>
                    <a:cubicBezTo>
                      <a:pt x="1423" y="905"/>
                      <a:pt x="1421" y="908"/>
                      <a:pt x="1421" y="908"/>
                    </a:cubicBezTo>
                    <a:cubicBezTo>
                      <a:pt x="1421" y="908"/>
                      <a:pt x="1420" y="908"/>
                      <a:pt x="1420" y="907"/>
                    </a:cubicBezTo>
                    <a:cubicBezTo>
                      <a:pt x="1419" y="907"/>
                      <a:pt x="1420" y="904"/>
                      <a:pt x="1426" y="900"/>
                    </a:cubicBezTo>
                    <a:cubicBezTo>
                      <a:pt x="1428" y="896"/>
                      <a:pt x="1432" y="894"/>
                      <a:pt x="1435" y="892"/>
                    </a:cubicBezTo>
                    <a:close/>
                    <a:moveTo>
                      <a:pt x="964" y="0"/>
                    </a:moveTo>
                    <a:lnTo>
                      <a:pt x="1" y="473"/>
                    </a:lnTo>
                    <a:lnTo>
                      <a:pt x="27" y="520"/>
                    </a:lnTo>
                    <a:lnTo>
                      <a:pt x="49" y="561"/>
                    </a:lnTo>
                    <a:lnTo>
                      <a:pt x="96" y="644"/>
                    </a:lnTo>
                    <a:cubicBezTo>
                      <a:pt x="128" y="698"/>
                      <a:pt x="160" y="750"/>
                      <a:pt x="195" y="803"/>
                    </a:cubicBezTo>
                    <a:cubicBezTo>
                      <a:pt x="262" y="907"/>
                      <a:pt x="332" y="1012"/>
                      <a:pt x="410" y="1115"/>
                    </a:cubicBezTo>
                    <a:cubicBezTo>
                      <a:pt x="491" y="1224"/>
                      <a:pt x="579" y="1326"/>
                      <a:pt x="672" y="1422"/>
                    </a:cubicBezTo>
                    <a:cubicBezTo>
                      <a:pt x="725" y="1476"/>
                      <a:pt x="781" y="1527"/>
                      <a:pt x="839" y="1575"/>
                    </a:cubicBezTo>
                    <a:cubicBezTo>
                      <a:pt x="906" y="1630"/>
                      <a:pt x="977" y="1680"/>
                      <a:pt x="1054" y="1723"/>
                    </a:cubicBezTo>
                    <a:cubicBezTo>
                      <a:pt x="1151" y="1777"/>
                      <a:pt x="1258" y="1817"/>
                      <a:pt x="1368" y="1837"/>
                    </a:cubicBezTo>
                    <a:cubicBezTo>
                      <a:pt x="1415" y="1845"/>
                      <a:pt x="1463" y="1849"/>
                      <a:pt x="1511" y="1849"/>
                    </a:cubicBezTo>
                    <a:cubicBezTo>
                      <a:pt x="1533" y="1849"/>
                      <a:pt x="1554" y="1848"/>
                      <a:pt x="1576" y="1847"/>
                    </a:cubicBezTo>
                    <a:cubicBezTo>
                      <a:pt x="1649" y="1841"/>
                      <a:pt x="1722" y="1826"/>
                      <a:pt x="1791" y="1800"/>
                    </a:cubicBezTo>
                    <a:cubicBezTo>
                      <a:pt x="1856" y="1775"/>
                      <a:pt x="1916" y="1744"/>
                      <a:pt x="1972" y="1704"/>
                    </a:cubicBezTo>
                    <a:cubicBezTo>
                      <a:pt x="2021" y="1669"/>
                      <a:pt x="2068" y="1631"/>
                      <a:pt x="2107" y="1588"/>
                    </a:cubicBezTo>
                    <a:cubicBezTo>
                      <a:pt x="2128" y="1568"/>
                      <a:pt x="2144" y="1549"/>
                      <a:pt x="2159" y="1529"/>
                    </a:cubicBezTo>
                    <a:cubicBezTo>
                      <a:pt x="2167" y="1521"/>
                      <a:pt x="2174" y="1512"/>
                      <a:pt x="2180" y="1504"/>
                    </a:cubicBezTo>
                    <a:lnTo>
                      <a:pt x="2197" y="1480"/>
                    </a:lnTo>
                    <a:cubicBezTo>
                      <a:pt x="2219" y="1450"/>
                      <a:pt x="2238" y="1418"/>
                      <a:pt x="2259" y="1386"/>
                    </a:cubicBezTo>
                    <a:cubicBezTo>
                      <a:pt x="2418" y="1132"/>
                      <a:pt x="2513" y="844"/>
                      <a:pt x="2535" y="546"/>
                    </a:cubicBezTo>
                    <a:lnTo>
                      <a:pt x="1679" y="372"/>
                    </a:lnTo>
                    <a:cubicBezTo>
                      <a:pt x="1645" y="518"/>
                      <a:pt x="1587" y="709"/>
                      <a:pt x="1501" y="818"/>
                    </a:cubicBezTo>
                    <a:cubicBezTo>
                      <a:pt x="1469" y="790"/>
                      <a:pt x="1441" y="760"/>
                      <a:pt x="1415" y="728"/>
                    </a:cubicBezTo>
                    <a:cubicBezTo>
                      <a:pt x="1355" y="659"/>
                      <a:pt x="1301" y="588"/>
                      <a:pt x="1252" y="511"/>
                    </a:cubicBezTo>
                    <a:cubicBezTo>
                      <a:pt x="1198" y="432"/>
                      <a:pt x="1147" y="348"/>
                      <a:pt x="1097" y="260"/>
                    </a:cubicBezTo>
                    <a:cubicBezTo>
                      <a:pt x="1072" y="215"/>
                      <a:pt x="1050" y="170"/>
                      <a:pt x="1026" y="127"/>
                    </a:cubicBezTo>
                    <a:lnTo>
                      <a:pt x="992" y="60"/>
                    </a:lnTo>
                    <a:lnTo>
                      <a:pt x="977" y="26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6" name="Google Shape;8229;p93">
                <a:extLst>
                  <a:ext uri="{FF2B5EF4-FFF2-40B4-BE49-F238E27FC236}">
                    <a16:creationId xmlns:a16="http://schemas.microsoft.com/office/drawing/2014/main" id="{F971445A-5838-8A62-9634-0315BEF4CE97}"/>
                  </a:ext>
                </a:extLst>
              </p:cNvPr>
              <p:cNvSpPr/>
              <p:nvPr/>
            </p:nvSpPr>
            <p:spPr>
              <a:xfrm>
                <a:off x="1778685" y="2993791"/>
                <a:ext cx="73439" cy="158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686" extrusionOk="0">
                    <a:moveTo>
                      <a:pt x="317" y="1"/>
                    </a:moveTo>
                    <a:lnTo>
                      <a:pt x="225" y="165"/>
                    </a:lnTo>
                    <a:cubicBezTo>
                      <a:pt x="195" y="221"/>
                      <a:pt x="163" y="276"/>
                      <a:pt x="137" y="332"/>
                    </a:cubicBezTo>
                    <a:cubicBezTo>
                      <a:pt x="83" y="448"/>
                      <a:pt x="38" y="566"/>
                      <a:pt x="0" y="685"/>
                    </a:cubicBezTo>
                    <a:lnTo>
                      <a:pt x="68" y="509"/>
                    </a:lnTo>
                    <a:cubicBezTo>
                      <a:pt x="92" y="451"/>
                      <a:pt x="116" y="393"/>
                      <a:pt x="145" y="337"/>
                    </a:cubicBezTo>
                    <a:cubicBezTo>
                      <a:pt x="171" y="279"/>
                      <a:pt x="201" y="225"/>
                      <a:pt x="231" y="169"/>
                    </a:cubicBezTo>
                    <a:lnTo>
                      <a:pt x="274" y="85"/>
                    </a:lnTo>
                    <a:lnTo>
                      <a:pt x="3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7" name="Google Shape;8230;p93">
                <a:extLst>
                  <a:ext uri="{FF2B5EF4-FFF2-40B4-BE49-F238E27FC236}">
                    <a16:creationId xmlns:a16="http://schemas.microsoft.com/office/drawing/2014/main" id="{185D16B9-0280-466D-F0C0-B867ED39D421}"/>
                  </a:ext>
                </a:extLst>
              </p:cNvPr>
              <p:cNvSpPr/>
              <p:nvPr/>
            </p:nvSpPr>
            <p:spPr>
              <a:xfrm>
                <a:off x="1822934" y="2737566"/>
                <a:ext cx="264567" cy="30024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296" extrusionOk="0">
                    <a:moveTo>
                      <a:pt x="703" y="1"/>
                    </a:moveTo>
                    <a:cubicBezTo>
                      <a:pt x="606" y="1"/>
                      <a:pt x="567" y="319"/>
                      <a:pt x="553" y="486"/>
                    </a:cubicBezTo>
                    <a:lnTo>
                      <a:pt x="553" y="486"/>
                    </a:lnTo>
                    <a:cubicBezTo>
                      <a:pt x="561" y="341"/>
                      <a:pt x="563" y="86"/>
                      <a:pt x="494" y="59"/>
                    </a:cubicBezTo>
                    <a:cubicBezTo>
                      <a:pt x="492" y="58"/>
                      <a:pt x="489" y="57"/>
                      <a:pt x="486" y="57"/>
                    </a:cubicBezTo>
                    <a:cubicBezTo>
                      <a:pt x="388" y="57"/>
                      <a:pt x="264" y="714"/>
                      <a:pt x="264" y="714"/>
                    </a:cubicBezTo>
                    <a:cubicBezTo>
                      <a:pt x="264" y="714"/>
                      <a:pt x="125" y="347"/>
                      <a:pt x="64" y="347"/>
                    </a:cubicBezTo>
                    <a:cubicBezTo>
                      <a:pt x="59" y="347"/>
                      <a:pt x="55" y="349"/>
                      <a:pt x="51" y="355"/>
                    </a:cubicBezTo>
                    <a:cubicBezTo>
                      <a:pt x="0" y="424"/>
                      <a:pt x="79" y="884"/>
                      <a:pt x="103" y="1120"/>
                    </a:cubicBezTo>
                    <a:lnTo>
                      <a:pt x="973" y="1296"/>
                    </a:lnTo>
                    <a:cubicBezTo>
                      <a:pt x="973" y="1296"/>
                      <a:pt x="1055" y="751"/>
                      <a:pt x="1057" y="736"/>
                    </a:cubicBezTo>
                    <a:cubicBezTo>
                      <a:pt x="1078" y="641"/>
                      <a:pt x="1141" y="291"/>
                      <a:pt x="1067" y="254"/>
                    </a:cubicBezTo>
                    <a:cubicBezTo>
                      <a:pt x="1063" y="252"/>
                      <a:pt x="1059" y="251"/>
                      <a:pt x="1055" y="251"/>
                    </a:cubicBezTo>
                    <a:cubicBezTo>
                      <a:pt x="974" y="251"/>
                      <a:pt x="898" y="656"/>
                      <a:pt x="896" y="665"/>
                    </a:cubicBezTo>
                    <a:lnTo>
                      <a:pt x="896" y="665"/>
                    </a:lnTo>
                    <a:cubicBezTo>
                      <a:pt x="898" y="655"/>
                      <a:pt x="995" y="133"/>
                      <a:pt x="893" y="104"/>
                    </a:cubicBezTo>
                    <a:cubicBezTo>
                      <a:pt x="890" y="103"/>
                      <a:pt x="887" y="103"/>
                      <a:pt x="885" y="103"/>
                    </a:cubicBezTo>
                    <a:cubicBezTo>
                      <a:pt x="786" y="103"/>
                      <a:pt x="715" y="622"/>
                      <a:pt x="715" y="622"/>
                    </a:cubicBezTo>
                    <a:cubicBezTo>
                      <a:pt x="715" y="622"/>
                      <a:pt x="797" y="10"/>
                      <a:pt x="707" y="1"/>
                    </a:cubicBezTo>
                    <a:cubicBezTo>
                      <a:pt x="706" y="1"/>
                      <a:pt x="704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8" name="Google Shape;8231;p93">
                <a:extLst>
                  <a:ext uri="{FF2B5EF4-FFF2-40B4-BE49-F238E27FC236}">
                    <a16:creationId xmlns:a16="http://schemas.microsoft.com/office/drawing/2014/main" id="{8D415EBE-0988-99A9-EB5B-926EAD002C5B}"/>
                  </a:ext>
                </a:extLst>
              </p:cNvPr>
              <p:cNvSpPr/>
              <p:nvPr/>
            </p:nvSpPr>
            <p:spPr>
              <a:xfrm>
                <a:off x="1893593" y="2895332"/>
                <a:ext cx="149195" cy="25484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10" extrusionOk="0">
                    <a:moveTo>
                      <a:pt x="188" y="0"/>
                    </a:moveTo>
                    <a:cubicBezTo>
                      <a:pt x="126" y="0"/>
                      <a:pt x="63" y="6"/>
                      <a:pt x="0" y="18"/>
                    </a:cubicBezTo>
                    <a:lnTo>
                      <a:pt x="41" y="12"/>
                    </a:lnTo>
                    <a:lnTo>
                      <a:pt x="83" y="8"/>
                    </a:lnTo>
                    <a:lnTo>
                      <a:pt x="124" y="7"/>
                    </a:lnTo>
                    <a:lnTo>
                      <a:pt x="165" y="7"/>
                    </a:lnTo>
                    <a:cubicBezTo>
                      <a:pt x="219" y="7"/>
                      <a:pt x="275" y="10"/>
                      <a:pt x="329" y="18"/>
                    </a:cubicBezTo>
                    <a:cubicBezTo>
                      <a:pt x="384" y="25"/>
                      <a:pt x="436" y="36"/>
                      <a:pt x="490" y="51"/>
                    </a:cubicBezTo>
                    <a:lnTo>
                      <a:pt x="528" y="65"/>
                    </a:lnTo>
                    <a:lnTo>
                      <a:pt x="567" y="79"/>
                    </a:lnTo>
                    <a:lnTo>
                      <a:pt x="606" y="93"/>
                    </a:lnTo>
                    <a:lnTo>
                      <a:pt x="644" y="109"/>
                    </a:lnTo>
                    <a:lnTo>
                      <a:pt x="644" y="108"/>
                    </a:lnTo>
                    <a:cubicBezTo>
                      <a:pt x="502" y="37"/>
                      <a:pt x="346" y="0"/>
                      <a:pt x="1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9" name="Google Shape;8232;p93">
                <a:extLst>
                  <a:ext uri="{FF2B5EF4-FFF2-40B4-BE49-F238E27FC236}">
                    <a16:creationId xmlns:a16="http://schemas.microsoft.com/office/drawing/2014/main" id="{CD1F16F8-33F3-99D1-CEAA-CB91E7668EA6}"/>
                  </a:ext>
                </a:extLst>
              </p:cNvPr>
              <p:cNvSpPr/>
              <p:nvPr/>
            </p:nvSpPr>
            <p:spPr>
              <a:xfrm>
                <a:off x="868458" y="3392030"/>
                <a:ext cx="736711" cy="94243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4068" extrusionOk="0">
                    <a:moveTo>
                      <a:pt x="340" y="1"/>
                    </a:moveTo>
                    <a:cubicBezTo>
                      <a:pt x="340" y="1"/>
                      <a:pt x="1" y="2745"/>
                      <a:pt x="181" y="3881"/>
                    </a:cubicBezTo>
                    <a:cubicBezTo>
                      <a:pt x="181" y="3881"/>
                      <a:pt x="409" y="4067"/>
                      <a:pt x="738" y="4067"/>
                    </a:cubicBezTo>
                    <a:cubicBezTo>
                      <a:pt x="864" y="4067"/>
                      <a:pt x="1006" y="4039"/>
                      <a:pt x="1155" y="3963"/>
                    </a:cubicBezTo>
                    <a:lnTo>
                      <a:pt x="1606" y="1381"/>
                    </a:lnTo>
                    <a:lnTo>
                      <a:pt x="1606" y="1346"/>
                    </a:lnTo>
                    <a:cubicBezTo>
                      <a:pt x="1635" y="1345"/>
                      <a:pt x="1663" y="1345"/>
                      <a:pt x="1691" y="1345"/>
                    </a:cubicBezTo>
                    <a:cubicBezTo>
                      <a:pt x="1768" y="1345"/>
                      <a:pt x="1843" y="1347"/>
                      <a:pt x="1913" y="1350"/>
                    </a:cubicBezTo>
                    <a:lnTo>
                      <a:pt x="1913" y="1381"/>
                    </a:lnTo>
                    <a:lnTo>
                      <a:pt x="1978" y="3963"/>
                    </a:lnTo>
                    <a:cubicBezTo>
                      <a:pt x="2127" y="4039"/>
                      <a:pt x="2268" y="4067"/>
                      <a:pt x="2394" y="4067"/>
                    </a:cubicBezTo>
                    <a:cubicBezTo>
                      <a:pt x="2723" y="4067"/>
                      <a:pt x="2951" y="3881"/>
                      <a:pt x="2951" y="3881"/>
                    </a:cubicBezTo>
                    <a:cubicBezTo>
                      <a:pt x="3131" y="2745"/>
                      <a:pt x="3179" y="1"/>
                      <a:pt x="3179" y="1"/>
                    </a:cubicBezTo>
                    <a:lnTo>
                      <a:pt x="3179" y="1"/>
                    </a:lnTo>
                    <a:lnTo>
                      <a:pt x="2611" y="117"/>
                    </a:lnTo>
                    <a:lnTo>
                      <a:pt x="944" y="122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0" name="Google Shape;8233;p93">
                <a:extLst>
                  <a:ext uri="{FF2B5EF4-FFF2-40B4-BE49-F238E27FC236}">
                    <a16:creationId xmlns:a16="http://schemas.microsoft.com/office/drawing/2014/main" id="{F6CDD315-ED4D-D442-33F5-95B5FC03B365}"/>
                  </a:ext>
                </a:extLst>
              </p:cNvPr>
              <p:cNvSpPr/>
              <p:nvPr/>
            </p:nvSpPr>
            <p:spPr>
              <a:xfrm>
                <a:off x="898806" y="3392030"/>
                <a:ext cx="706362" cy="67763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925" extrusionOk="0">
                    <a:moveTo>
                      <a:pt x="207" y="1"/>
                    </a:moveTo>
                    <a:cubicBezTo>
                      <a:pt x="207" y="1"/>
                      <a:pt x="23" y="1492"/>
                      <a:pt x="1" y="2728"/>
                    </a:cubicBezTo>
                    <a:cubicBezTo>
                      <a:pt x="397" y="2820"/>
                      <a:pt x="802" y="2882"/>
                      <a:pt x="1207" y="2910"/>
                    </a:cubicBezTo>
                    <a:lnTo>
                      <a:pt x="1475" y="1380"/>
                    </a:lnTo>
                    <a:lnTo>
                      <a:pt x="1475" y="1344"/>
                    </a:lnTo>
                    <a:cubicBezTo>
                      <a:pt x="1504" y="1343"/>
                      <a:pt x="1532" y="1343"/>
                      <a:pt x="1560" y="1343"/>
                    </a:cubicBezTo>
                    <a:cubicBezTo>
                      <a:pt x="1637" y="1343"/>
                      <a:pt x="1712" y="1345"/>
                      <a:pt x="1782" y="1348"/>
                    </a:cubicBezTo>
                    <a:lnTo>
                      <a:pt x="1782" y="1380"/>
                    </a:lnTo>
                    <a:lnTo>
                      <a:pt x="1821" y="2925"/>
                    </a:lnTo>
                    <a:cubicBezTo>
                      <a:pt x="2193" y="2921"/>
                      <a:pt x="2566" y="2882"/>
                      <a:pt x="2930" y="2809"/>
                    </a:cubicBezTo>
                    <a:cubicBezTo>
                      <a:pt x="3020" y="1555"/>
                      <a:pt x="3048" y="1"/>
                      <a:pt x="3048" y="1"/>
                    </a:cubicBezTo>
                    <a:lnTo>
                      <a:pt x="3048" y="1"/>
                    </a:lnTo>
                    <a:lnTo>
                      <a:pt x="2480" y="117"/>
                    </a:lnTo>
                    <a:lnTo>
                      <a:pt x="813" y="122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1" name="Google Shape;8234;p93">
                <a:extLst>
                  <a:ext uri="{FF2B5EF4-FFF2-40B4-BE49-F238E27FC236}">
                    <a16:creationId xmlns:a16="http://schemas.microsoft.com/office/drawing/2014/main" id="{5B9C5F80-6828-A806-32AA-0C7159A6C198}"/>
                  </a:ext>
                </a:extLst>
              </p:cNvPr>
              <p:cNvSpPr/>
              <p:nvPr/>
            </p:nvSpPr>
            <p:spPr>
              <a:xfrm>
                <a:off x="890235" y="3403382"/>
                <a:ext cx="731846" cy="599099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2586" extrusionOk="0">
                    <a:moveTo>
                      <a:pt x="244" y="0"/>
                    </a:moveTo>
                    <a:cubicBezTo>
                      <a:pt x="244" y="0"/>
                      <a:pt x="53" y="1198"/>
                      <a:pt x="0" y="2408"/>
                    </a:cubicBezTo>
                    <a:cubicBezTo>
                      <a:pt x="382" y="2545"/>
                      <a:pt x="990" y="2567"/>
                      <a:pt x="1374" y="2586"/>
                    </a:cubicBezTo>
                    <a:lnTo>
                      <a:pt x="1512" y="1379"/>
                    </a:lnTo>
                    <a:lnTo>
                      <a:pt x="1512" y="1346"/>
                    </a:lnTo>
                    <a:cubicBezTo>
                      <a:pt x="1543" y="1345"/>
                      <a:pt x="1574" y="1345"/>
                      <a:pt x="1605" y="1345"/>
                    </a:cubicBezTo>
                    <a:cubicBezTo>
                      <a:pt x="1679" y="1345"/>
                      <a:pt x="1751" y="1346"/>
                      <a:pt x="1819" y="1347"/>
                    </a:cubicBezTo>
                    <a:lnTo>
                      <a:pt x="1819" y="1379"/>
                    </a:lnTo>
                    <a:lnTo>
                      <a:pt x="1791" y="2554"/>
                    </a:lnTo>
                    <a:cubicBezTo>
                      <a:pt x="2184" y="2547"/>
                      <a:pt x="2829" y="2569"/>
                      <a:pt x="3089" y="2389"/>
                    </a:cubicBezTo>
                    <a:cubicBezTo>
                      <a:pt x="3158" y="1233"/>
                      <a:pt x="3085" y="0"/>
                      <a:pt x="3085" y="0"/>
                    </a:cubicBezTo>
                    <a:lnTo>
                      <a:pt x="2517" y="116"/>
                    </a:lnTo>
                    <a:lnTo>
                      <a:pt x="850" y="124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2" name="Google Shape;8235;p93">
                <a:extLst>
                  <a:ext uri="{FF2B5EF4-FFF2-40B4-BE49-F238E27FC236}">
                    <a16:creationId xmlns:a16="http://schemas.microsoft.com/office/drawing/2014/main" id="{96A00053-66CB-549D-4268-CF61D0A10558}"/>
                  </a:ext>
                </a:extLst>
              </p:cNvPr>
              <p:cNvSpPr/>
              <p:nvPr/>
            </p:nvSpPr>
            <p:spPr>
              <a:xfrm>
                <a:off x="929618" y="3403382"/>
                <a:ext cx="680646" cy="171899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742" extrusionOk="0">
                    <a:moveTo>
                      <a:pt x="74" y="0"/>
                    </a:moveTo>
                    <a:cubicBezTo>
                      <a:pt x="74" y="0"/>
                      <a:pt x="42" y="201"/>
                      <a:pt x="1" y="521"/>
                    </a:cubicBezTo>
                    <a:cubicBezTo>
                      <a:pt x="504" y="679"/>
                      <a:pt x="1048" y="741"/>
                      <a:pt x="1594" y="741"/>
                    </a:cubicBezTo>
                    <a:cubicBezTo>
                      <a:pt x="2048" y="741"/>
                      <a:pt x="2504" y="698"/>
                      <a:pt x="2938" y="631"/>
                    </a:cubicBezTo>
                    <a:cubicBezTo>
                      <a:pt x="2930" y="251"/>
                      <a:pt x="2915" y="0"/>
                      <a:pt x="2915" y="0"/>
                    </a:cubicBezTo>
                    <a:lnTo>
                      <a:pt x="2347" y="116"/>
                    </a:lnTo>
                    <a:lnTo>
                      <a:pt x="680" y="12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3" name="Google Shape;8236;p93">
                <a:extLst>
                  <a:ext uri="{FF2B5EF4-FFF2-40B4-BE49-F238E27FC236}">
                    <a16:creationId xmlns:a16="http://schemas.microsoft.com/office/drawing/2014/main" id="{0EDE2898-469B-BC36-BFC0-09C9F0BDB8B0}"/>
                  </a:ext>
                </a:extLst>
              </p:cNvPr>
              <p:cNvSpPr/>
              <p:nvPr/>
            </p:nvSpPr>
            <p:spPr>
              <a:xfrm>
                <a:off x="1133719" y="3707100"/>
                <a:ext cx="281479" cy="973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42" extrusionOk="0">
                    <a:moveTo>
                      <a:pt x="475" y="0"/>
                    </a:moveTo>
                    <a:cubicBezTo>
                      <a:pt x="321" y="0"/>
                      <a:pt x="167" y="3"/>
                      <a:pt x="12" y="10"/>
                    </a:cubicBezTo>
                    <a:cubicBezTo>
                      <a:pt x="1" y="10"/>
                      <a:pt x="1" y="27"/>
                      <a:pt x="12" y="27"/>
                    </a:cubicBezTo>
                    <a:lnTo>
                      <a:pt x="609" y="38"/>
                    </a:lnTo>
                    <a:lnTo>
                      <a:pt x="906" y="42"/>
                    </a:lnTo>
                    <a:cubicBezTo>
                      <a:pt x="1007" y="42"/>
                      <a:pt x="1106" y="42"/>
                      <a:pt x="1206" y="40"/>
                    </a:cubicBezTo>
                    <a:cubicBezTo>
                      <a:pt x="1209" y="40"/>
                      <a:pt x="1215" y="35"/>
                      <a:pt x="1215" y="31"/>
                    </a:cubicBezTo>
                    <a:cubicBezTo>
                      <a:pt x="1213" y="27"/>
                      <a:pt x="1211" y="23"/>
                      <a:pt x="1206" y="21"/>
                    </a:cubicBezTo>
                    <a:cubicBezTo>
                      <a:pt x="1106" y="14"/>
                      <a:pt x="1007" y="10"/>
                      <a:pt x="908" y="6"/>
                    </a:cubicBezTo>
                    <a:cubicBezTo>
                      <a:pt x="809" y="3"/>
                      <a:pt x="710" y="1"/>
                      <a:pt x="609" y="1"/>
                    </a:cubicBezTo>
                    <a:cubicBezTo>
                      <a:pt x="564" y="0"/>
                      <a:pt x="520" y="0"/>
                      <a:pt x="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4" name="Google Shape;8237;p93">
                <a:extLst>
                  <a:ext uri="{FF2B5EF4-FFF2-40B4-BE49-F238E27FC236}">
                    <a16:creationId xmlns:a16="http://schemas.microsoft.com/office/drawing/2014/main" id="{D1548773-503D-3271-BDD8-9C3F559BFD37}"/>
                  </a:ext>
                </a:extLst>
              </p:cNvPr>
              <p:cNvSpPr/>
              <p:nvPr/>
            </p:nvSpPr>
            <p:spPr>
              <a:xfrm>
                <a:off x="1272952" y="3366778"/>
                <a:ext cx="10657" cy="280784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12" extrusionOk="0">
                    <a:moveTo>
                      <a:pt x="20" y="1"/>
                    </a:moveTo>
                    <a:cubicBezTo>
                      <a:pt x="15" y="1"/>
                      <a:pt x="12" y="4"/>
                      <a:pt x="12" y="11"/>
                    </a:cubicBezTo>
                    <a:cubicBezTo>
                      <a:pt x="8" y="110"/>
                      <a:pt x="8" y="209"/>
                      <a:pt x="6" y="308"/>
                    </a:cubicBezTo>
                    <a:lnTo>
                      <a:pt x="6" y="606"/>
                    </a:lnTo>
                    <a:lnTo>
                      <a:pt x="6" y="905"/>
                    </a:lnTo>
                    <a:cubicBezTo>
                      <a:pt x="6" y="1004"/>
                      <a:pt x="6" y="1103"/>
                      <a:pt x="0" y="1202"/>
                    </a:cubicBezTo>
                    <a:cubicBezTo>
                      <a:pt x="0" y="1208"/>
                      <a:pt x="6" y="1212"/>
                      <a:pt x="11" y="1212"/>
                    </a:cubicBezTo>
                    <a:cubicBezTo>
                      <a:pt x="15" y="1212"/>
                      <a:pt x="19" y="1209"/>
                      <a:pt x="19" y="1204"/>
                    </a:cubicBezTo>
                    <a:cubicBezTo>
                      <a:pt x="40" y="1004"/>
                      <a:pt x="41" y="806"/>
                      <a:pt x="43" y="607"/>
                    </a:cubicBezTo>
                    <a:cubicBezTo>
                      <a:pt x="45" y="506"/>
                      <a:pt x="43" y="407"/>
                      <a:pt x="43" y="308"/>
                    </a:cubicBezTo>
                    <a:cubicBezTo>
                      <a:pt x="43" y="209"/>
                      <a:pt x="40" y="110"/>
                      <a:pt x="32" y="9"/>
                    </a:cubicBezTo>
                    <a:cubicBezTo>
                      <a:pt x="32" y="5"/>
                      <a:pt x="28" y="1"/>
                      <a:pt x="23" y="1"/>
                    </a:cubicBezTo>
                    <a:cubicBezTo>
                      <a:pt x="22" y="1"/>
                      <a:pt x="21" y="1"/>
                      <a:pt x="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5" name="Google Shape;8238;p93">
                <a:extLst>
                  <a:ext uri="{FF2B5EF4-FFF2-40B4-BE49-F238E27FC236}">
                    <a16:creationId xmlns:a16="http://schemas.microsoft.com/office/drawing/2014/main" id="{BB19C938-EDF0-E42A-DBC3-5B1FE2678D01}"/>
                  </a:ext>
                </a:extLst>
              </p:cNvPr>
              <p:cNvSpPr/>
              <p:nvPr/>
            </p:nvSpPr>
            <p:spPr>
              <a:xfrm>
                <a:off x="1230093" y="3454349"/>
                <a:ext cx="48187" cy="178849"/>
              </a:xfrm>
              <a:custGeom>
                <a:avLst/>
                <a:gdLst/>
                <a:ahLst/>
                <a:cxnLst/>
                <a:rect l="l" t="t" r="r" b="b"/>
                <a:pathLst>
                  <a:path w="208" h="772" extrusionOk="0">
                    <a:moveTo>
                      <a:pt x="23" y="1"/>
                    </a:moveTo>
                    <a:cubicBezTo>
                      <a:pt x="18" y="1"/>
                      <a:pt x="13" y="4"/>
                      <a:pt x="13" y="11"/>
                    </a:cubicBezTo>
                    <a:cubicBezTo>
                      <a:pt x="2" y="149"/>
                      <a:pt x="0" y="291"/>
                      <a:pt x="8" y="431"/>
                    </a:cubicBezTo>
                    <a:cubicBezTo>
                      <a:pt x="11" y="503"/>
                      <a:pt x="21" y="572"/>
                      <a:pt x="39" y="641"/>
                    </a:cubicBezTo>
                    <a:cubicBezTo>
                      <a:pt x="49" y="677"/>
                      <a:pt x="67" y="710"/>
                      <a:pt x="92" y="738"/>
                    </a:cubicBezTo>
                    <a:cubicBezTo>
                      <a:pt x="111" y="760"/>
                      <a:pt x="138" y="771"/>
                      <a:pt x="164" y="771"/>
                    </a:cubicBezTo>
                    <a:cubicBezTo>
                      <a:pt x="176" y="771"/>
                      <a:pt x="189" y="769"/>
                      <a:pt x="200" y="764"/>
                    </a:cubicBezTo>
                    <a:cubicBezTo>
                      <a:pt x="206" y="763"/>
                      <a:pt x="208" y="757"/>
                      <a:pt x="206" y="753"/>
                    </a:cubicBezTo>
                    <a:cubicBezTo>
                      <a:pt x="204" y="749"/>
                      <a:pt x="198" y="748"/>
                      <a:pt x="195" y="748"/>
                    </a:cubicBezTo>
                    <a:cubicBezTo>
                      <a:pt x="188" y="749"/>
                      <a:pt x="182" y="750"/>
                      <a:pt x="175" y="750"/>
                    </a:cubicBezTo>
                    <a:cubicBezTo>
                      <a:pt x="151" y="750"/>
                      <a:pt x="129" y="739"/>
                      <a:pt x="114" y="720"/>
                    </a:cubicBezTo>
                    <a:cubicBezTo>
                      <a:pt x="94" y="693"/>
                      <a:pt x="81" y="663"/>
                      <a:pt x="73" y="632"/>
                    </a:cubicBezTo>
                    <a:cubicBezTo>
                      <a:pt x="58" y="564"/>
                      <a:pt x="49" y="495"/>
                      <a:pt x="45" y="428"/>
                    </a:cubicBezTo>
                    <a:cubicBezTo>
                      <a:pt x="36" y="289"/>
                      <a:pt x="34" y="149"/>
                      <a:pt x="32" y="11"/>
                    </a:cubicBezTo>
                    <a:cubicBezTo>
                      <a:pt x="32" y="4"/>
                      <a:pt x="27" y="1"/>
                      <a:pt x="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6" name="Google Shape;8239;p93">
                <a:extLst>
                  <a:ext uri="{FF2B5EF4-FFF2-40B4-BE49-F238E27FC236}">
                    <a16:creationId xmlns:a16="http://schemas.microsoft.com/office/drawing/2014/main" id="{23EE9A60-71CB-14F0-FD11-9B2E25E61A6A}"/>
                  </a:ext>
                </a:extLst>
              </p:cNvPr>
              <p:cNvSpPr/>
              <p:nvPr/>
            </p:nvSpPr>
            <p:spPr>
              <a:xfrm>
                <a:off x="1510413" y="3435352"/>
                <a:ext cx="84328" cy="14178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612" extrusionOk="0">
                    <a:moveTo>
                      <a:pt x="13" y="0"/>
                    </a:moveTo>
                    <a:cubicBezTo>
                      <a:pt x="8" y="0"/>
                      <a:pt x="4" y="4"/>
                      <a:pt x="4" y="10"/>
                    </a:cubicBezTo>
                    <a:cubicBezTo>
                      <a:pt x="2" y="40"/>
                      <a:pt x="0" y="72"/>
                      <a:pt x="0" y="102"/>
                    </a:cubicBezTo>
                    <a:lnTo>
                      <a:pt x="4" y="149"/>
                    </a:lnTo>
                    <a:cubicBezTo>
                      <a:pt x="4" y="166"/>
                      <a:pt x="6" y="180"/>
                      <a:pt x="10" y="195"/>
                    </a:cubicBezTo>
                    <a:lnTo>
                      <a:pt x="19" y="242"/>
                    </a:lnTo>
                    <a:lnTo>
                      <a:pt x="32" y="287"/>
                    </a:lnTo>
                    <a:cubicBezTo>
                      <a:pt x="38" y="302"/>
                      <a:pt x="44" y="317"/>
                      <a:pt x="51" y="330"/>
                    </a:cubicBezTo>
                    <a:cubicBezTo>
                      <a:pt x="57" y="345"/>
                      <a:pt x="64" y="360"/>
                      <a:pt x="72" y="373"/>
                    </a:cubicBezTo>
                    <a:cubicBezTo>
                      <a:pt x="102" y="429"/>
                      <a:pt x="141" y="478"/>
                      <a:pt x="188" y="519"/>
                    </a:cubicBezTo>
                    <a:cubicBezTo>
                      <a:pt x="234" y="560"/>
                      <a:pt x="290" y="592"/>
                      <a:pt x="350" y="611"/>
                    </a:cubicBezTo>
                    <a:cubicBezTo>
                      <a:pt x="351" y="611"/>
                      <a:pt x="352" y="611"/>
                      <a:pt x="353" y="611"/>
                    </a:cubicBezTo>
                    <a:cubicBezTo>
                      <a:pt x="357" y="611"/>
                      <a:pt x="360" y="609"/>
                      <a:pt x="362" y="605"/>
                    </a:cubicBezTo>
                    <a:cubicBezTo>
                      <a:pt x="363" y="601"/>
                      <a:pt x="360" y="596"/>
                      <a:pt x="356" y="594"/>
                    </a:cubicBezTo>
                    <a:lnTo>
                      <a:pt x="358" y="592"/>
                    </a:lnTo>
                    <a:cubicBezTo>
                      <a:pt x="304" y="566"/>
                      <a:pt x="255" y="532"/>
                      <a:pt x="212" y="491"/>
                    </a:cubicBezTo>
                    <a:cubicBezTo>
                      <a:pt x="169" y="452"/>
                      <a:pt x="133" y="405"/>
                      <a:pt x="103" y="353"/>
                    </a:cubicBezTo>
                    <a:cubicBezTo>
                      <a:pt x="96" y="341"/>
                      <a:pt x="90" y="328"/>
                      <a:pt x="85" y="313"/>
                    </a:cubicBezTo>
                    <a:cubicBezTo>
                      <a:pt x="77" y="300"/>
                      <a:pt x="72" y="287"/>
                      <a:pt x="66" y="274"/>
                    </a:cubicBezTo>
                    <a:lnTo>
                      <a:pt x="53" y="231"/>
                    </a:lnTo>
                    <a:lnTo>
                      <a:pt x="42" y="188"/>
                    </a:lnTo>
                    <a:cubicBezTo>
                      <a:pt x="34" y="160"/>
                      <a:pt x="30" y="130"/>
                      <a:pt x="27" y="100"/>
                    </a:cubicBezTo>
                    <a:cubicBezTo>
                      <a:pt x="25" y="72"/>
                      <a:pt x="25" y="40"/>
                      <a:pt x="21" y="10"/>
                    </a:cubicBezTo>
                    <a:cubicBezTo>
                      <a:pt x="21" y="4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7" name="Google Shape;8240;p93">
                <a:extLst>
                  <a:ext uri="{FF2B5EF4-FFF2-40B4-BE49-F238E27FC236}">
                    <a16:creationId xmlns:a16="http://schemas.microsoft.com/office/drawing/2014/main" id="{F87A53AC-7D77-D0D7-2047-EC7AF8560238}"/>
                  </a:ext>
                </a:extLst>
              </p:cNvPr>
              <p:cNvSpPr/>
              <p:nvPr/>
            </p:nvSpPr>
            <p:spPr>
              <a:xfrm>
                <a:off x="944213" y="3435121"/>
                <a:ext cx="85023" cy="1413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10" extrusionOk="0">
                    <a:moveTo>
                      <a:pt x="353" y="0"/>
                    </a:moveTo>
                    <a:cubicBezTo>
                      <a:pt x="349" y="2"/>
                      <a:pt x="346" y="4"/>
                      <a:pt x="346" y="9"/>
                    </a:cubicBezTo>
                    <a:cubicBezTo>
                      <a:pt x="342" y="39"/>
                      <a:pt x="342" y="71"/>
                      <a:pt x="340" y="99"/>
                    </a:cubicBezTo>
                    <a:cubicBezTo>
                      <a:pt x="336" y="129"/>
                      <a:pt x="332" y="159"/>
                      <a:pt x="325" y="187"/>
                    </a:cubicBezTo>
                    <a:lnTo>
                      <a:pt x="314" y="230"/>
                    </a:lnTo>
                    <a:lnTo>
                      <a:pt x="301" y="273"/>
                    </a:lnTo>
                    <a:cubicBezTo>
                      <a:pt x="295" y="286"/>
                      <a:pt x="289" y="299"/>
                      <a:pt x="284" y="312"/>
                    </a:cubicBezTo>
                    <a:cubicBezTo>
                      <a:pt x="276" y="327"/>
                      <a:pt x="271" y="340"/>
                      <a:pt x="263" y="352"/>
                    </a:cubicBezTo>
                    <a:cubicBezTo>
                      <a:pt x="233" y="404"/>
                      <a:pt x="198" y="451"/>
                      <a:pt x="155" y="490"/>
                    </a:cubicBezTo>
                    <a:cubicBezTo>
                      <a:pt x="112" y="531"/>
                      <a:pt x="63" y="565"/>
                      <a:pt x="9" y="591"/>
                    </a:cubicBezTo>
                    <a:cubicBezTo>
                      <a:pt x="0" y="596"/>
                      <a:pt x="4" y="609"/>
                      <a:pt x="13" y="609"/>
                    </a:cubicBezTo>
                    <a:cubicBezTo>
                      <a:pt x="14" y="609"/>
                      <a:pt x="15" y="608"/>
                      <a:pt x="16" y="608"/>
                    </a:cubicBezTo>
                    <a:lnTo>
                      <a:pt x="16" y="610"/>
                    </a:lnTo>
                    <a:cubicBezTo>
                      <a:pt x="76" y="591"/>
                      <a:pt x="130" y="559"/>
                      <a:pt x="179" y="518"/>
                    </a:cubicBezTo>
                    <a:cubicBezTo>
                      <a:pt x="226" y="477"/>
                      <a:pt x="265" y="428"/>
                      <a:pt x="295" y="372"/>
                    </a:cubicBezTo>
                    <a:cubicBezTo>
                      <a:pt x="302" y="359"/>
                      <a:pt x="310" y="344"/>
                      <a:pt x="316" y="331"/>
                    </a:cubicBezTo>
                    <a:cubicBezTo>
                      <a:pt x="323" y="316"/>
                      <a:pt x="329" y="301"/>
                      <a:pt x="334" y="286"/>
                    </a:cubicBezTo>
                    <a:lnTo>
                      <a:pt x="347" y="241"/>
                    </a:lnTo>
                    <a:lnTo>
                      <a:pt x="357" y="195"/>
                    </a:lnTo>
                    <a:cubicBezTo>
                      <a:pt x="360" y="180"/>
                      <a:pt x="362" y="165"/>
                      <a:pt x="362" y="148"/>
                    </a:cubicBezTo>
                    <a:lnTo>
                      <a:pt x="366" y="101"/>
                    </a:lnTo>
                    <a:cubicBezTo>
                      <a:pt x="366" y="71"/>
                      <a:pt x="364" y="39"/>
                      <a:pt x="362" y="9"/>
                    </a:cubicBezTo>
                    <a:cubicBezTo>
                      <a:pt x="362" y="4"/>
                      <a:pt x="359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8" name="Google Shape;8241;p93">
                <a:extLst>
                  <a:ext uri="{FF2B5EF4-FFF2-40B4-BE49-F238E27FC236}">
                    <a16:creationId xmlns:a16="http://schemas.microsoft.com/office/drawing/2014/main" id="{9817F8FC-F2EF-94F7-9550-2F6A386308C3}"/>
                  </a:ext>
                </a:extLst>
              </p:cNvPr>
              <p:cNvSpPr/>
              <p:nvPr/>
            </p:nvSpPr>
            <p:spPr>
              <a:xfrm>
                <a:off x="1382531" y="2696560"/>
                <a:ext cx="427199" cy="412836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782" extrusionOk="0">
                    <a:moveTo>
                      <a:pt x="373" y="0"/>
                    </a:moveTo>
                    <a:lnTo>
                      <a:pt x="1" y="1188"/>
                    </a:lnTo>
                    <a:cubicBezTo>
                      <a:pt x="94" y="1568"/>
                      <a:pt x="902" y="1781"/>
                      <a:pt x="902" y="1781"/>
                    </a:cubicBezTo>
                    <a:cubicBezTo>
                      <a:pt x="902" y="1781"/>
                      <a:pt x="1441" y="1590"/>
                      <a:pt x="1812" y="1184"/>
                    </a:cubicBezTo>
                    <a:cubicBezTo>
                      <a:pt x="1843" y="1121"/>
                      <a:pt x="1413" y="2"/>
                      <a:pt x="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9" name="Google Shape;8242;p93">
                <a:extLst>
                  <a:ext uri="{FF2B5EF4-FFF2-40B4-BE49-F238E27FC236}">
                    <a16:creationId xmlns:a16="http://schemas.microsoft.com/office/drawing/2014/main" id="{B0DA4E36-A629-4F89-93D5-6714F9728D54}"/>
                  </a:ext>
                </a:extLst>
              </p:cNvPr>
              <p:cNvSpPr/>
              <p:nvPr/>
            </p:nvSpPr>
            <p:spPr>
              <a:xfrm>
                <a:off x="752855" y="2693085"/>
                <a:ext cx="877334" cy="815478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520" extrusionOk="0">
                    <a:moveTo>
                      <a:pt x="2667" y="1"/>
                    </a:moveTo>
                    <a:cubicBezTo>
                      <a:pt x="2444" y="1"/>
                      <a:pt x="2316" y="19"/>
                      <a:pt x="2242" y="23"/>
                    </a:cubicBezTo>
                    <a:cubicBezTo>
                      <a:pt x="2126" y="16"/>
                      <a:pt x="2010" y="13"/>
                      <a:pt x="1894" y="13"/>
                    </a:cubicBezTo>
                    <a:cubicBezTo>
                      <a:pt x="1666" y="13"/>
                      <a:pt x="1438" y="25"/>
                      <a:pt x="1211" y="49"/>
                    </a:cubicBezTo>
                    <a:cubicBezTo>
                      <a:pt x="395" y="133"/>
                      <a:pt x="0" y="1315"/>
                      <a:pt x="0" y="1315"/>
                    </a:cubicBezTo>
                    <a:cubicBezTo>
                      <a:pt x="0" y="1315"/>
                      <a:pt x="418" y="1730"/>
                      <a:pt x="812" y="1730"/>
                    </a:cubicBezTo>
                    <a:cubicBezTo>
                      <a:pt x="822" y="1730"/>
                      <a:pt x="832" y="1729"/>
                      <a:pt x="842" y="1729"/>
                    </a:cubicBezTo>
                    <a:lnTo>
                      <a:pt x="842" y="1729"/>
                    </a:lnTo>
                    <a:lnTo>
                      <a:pt x="721" y="3214"/>
                    </a:lnTo>
                    <a:cubicBezTo>
                      <a:pt x="721" y="3214"/>
                      <a:pt x="1353" y="3514"/>
                      <a:pt x="2230" y="3519"/>
                    </a:cubicBezTo>
                    <a:lnTo>
                      <a:pt x="2253" y="3519"/>
                    </a:lnTo>
                    <a:cubicBezTo>
                      <a:pt x="3130" y="3514"/>
                      <a:pt x="3787" y="3214"/>
                      <a:pt x="3787" y="3214"/>
                    </a:cubicBezTo>
                    <a:lnTo>
                      <a:pt x="3665" y="1729"/>
                    </a:lnTo>
                    <a:lnTo>
                      <a:pt x="3168" y="26"/>
                    </a:lnTo>
                    <a:cubicBezTo>
                      <a:pt x="2962" y="7"/>
                      <a:pt x="2798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0" name="Google Shape;8243;p93">
                <a:extLst>
                  <a:ext uri="{FF2B5EF4-FFF2-40B4-BE49-F238E27FC236}">
                    <a16:creationId xmlns:a16="http://schemas.microsoft.com/office/drawing/2014/main" id="{A7E7DBE1-7873-903F-A1A5-D9F2CD436FC2}"/>
                  </a:ext>
                </a:extLst>
              </p:cNvPr>
              <p:cNvSpPr/>
              <p:nvPr/>
            </p:nvSpPr>
            <p:spPr>
              <a:xfrm>
                <a:off x="1129085" y="2697719"/>
                <a:ext cx="322253" cy="157999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82" extrusionOk="0">
                    <a:moveTo>
                      <a:pt x="681" y="0"/>
                    </a:moveTo>
                    <a:cubicBezTo>
                      <a:pt x="463" y="0"/>
                      <a:pt x="284" y="18"/>
                      <a:pt x="165" y="18"/>
                    </a:cubicBezTo>
                    <a:cubicBezTo>
                      <a:pt x="0" y="18"/>
                      <a:pt x="13" y="154"/>
                      <a:pt x="13" y="154"/>
                    </a:cubicBezTo>
                    <a:cubicBezTo>
                      <a:pt x="13" y="465"/>
                      <a:pt x="268" y="682"/>
                      <a:pt x="576" y="682"/>
                    </a:cubicBezTo>
                    <a:lnTo>
                      <a:pt x="904" y="682"/>
                    </a:lnTo>
                    <a:cubicBezTo>
                      <a:pt x="1171" y="682"/>
                      <a:pt x="1388" y="465"/>
                      <a:pt x="1388" y="197"/>
                    </a:cubicBezTo>
                    <a:cubicBezTo>
                      <a:pt x="1388" y="197"/>
                      <a:pt x="1390" y="72"/>
                      <a:pt x="1233" y="46"/>
                    </a:cubicBezTo>
                    <a:cubicBezTo>
                      <a:pt x="1033" y="10"/>
                      <a:pt x="846" y="0"/>
                      <a:pt x="6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1" name="Google Shape;8244;p93">
                <a:extLst>
                  <a:ext uri="{FF2B5EF4-FFF2-40B4-BE49-F238E27FC236}">
                    <a16:creationId xmlns:a16="http://schemas.microsoft.com/office/drawing/2014/main" id="{D1A4BD91-FD9B-107C-D952-D0C7285FB00F}"/>
                  </a:ext>
                </a:extLst>
              </p:cNvPr>
              <p:cNvSpPr/>
              <p:nvPr/>
            </p:nvSpPr>
            <p:spPr>
              <a:xfrm>
                <a:off x="1576207" y="2949774"/>
                <a:ext cx="258080" cy="17398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751" extrusionOk="0">
                    <a:moveTo>
                      <a:pt x="979" y="1"/>
                    </a:moveTo>
                    <a:cubicBezTo>
                      <a:pt x="970" y="1"/>
                      <a:pt x="961" y="4"/>
                      <a:pt x="953" y="11"/>
                    </a:cubicBezTo>
                    <a:cubicBezTo>
                      <a:pt x="876" y="80"/>
                      <a:pt x="324" y="527"/>
                      <a:pt x="38" y="580"/>
                    </a:cubicBezTo>
                    <a:cubicBezTo>
                      <a:pt x="16" y="583"/>
                      <a:pt x="1" y="606"/>
                      <a:pt x="3" y="628"/>
                    </a:cubicBezTo>
                    <a:lnTo>
                      <a:pt x="14" y="711"/>
                    </a:lnTo>
                    <a:cubicBezTo>
                      <a:pt x="16" y="734"/>
                      <a:pt x="36" y="750"/>
                      <a:pt x="59" y="750"/>
                    </a:cubicBezTo>
                    <a:cubicBezTo>
                      <a:pt x="60" y="750"/>
                      <a:pt x="61" y="750"/>
                      <a:pt x="63" y="750"/>
                    </a:cubicBezTo>
                    <a:cubicBezTo>
                      <a:pt x="396" y="690"/>
                      <a:pt x="966" y="219"/>
                      <a:pt x="1058" y="146"/>
                    </a:cubicBezTo>
                    <a:cubicBezTo>
                      <a:pt x="1114" y="99"/>
                      <a:pt x="1009" y="15"/>
                      <a:pt x="1009" y="15"/>
                    </a:cubicBezTo>
                    <a:cubicBezTo>
                      <a:pt x="1001" y="6"/>
                      <a:pt x="990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2" name="Google Shape;8245;p93">
                <a:extLst>
                  <a:ext uri="{FF2B5EF4-FFF2-40B4-BE49-F238E27FC236}">
                    <a16:creationId xmlns:a16="http://schemas.microsoft.com/office/drawing/2014/main" id="{C23CFA65-A08C-399B-A67E-6F644BA761D6}"/>
                  </a:ext>
                </a:extLst>
              </p:cNvPr>
              <p:cNvSpPr/>
              <p:nvPr/>
            </p:nvSpPr>
            <p:spPr>
              <a:xfrm>
                <a:off x="721580" y="2995181"/>
                <a:ext cx="233060" cy="10471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452" extrusionOk="0">
                    <a:moveTo>
                      <a:pt x="151" y="1"/>
                    </a:moveTo>
                    <a:cubicBezTo>
                      <a:pt x="135" y="1"/>
                      <a:pt x="119" y="8"/>
                      <a:pt x="109" y="23"/>
                    </a:cubicBezTo>
                    <a:cubicBezTo>
                      <a:pt x="109" y="23"/>
                      <a:pt x="1" y="135"/>
                      <a:pt x="76" y="176"/>
                    </a:cubicBezTo>
                    <a:cubicBezTo>
                      <a:pt x="195" y="243"/>
                      <a:pt x="549" y="445"/>
                      <a:pt x="955" y="451"/>
                    </a:cubicBezTo>
                    <a:cubicBezTo>
                      <a:pt x="983" y="451"/>
                      <a:pt x="1005" y="429"/>
                      <a:pt x="1005" y="399"/>
                    </a:cubicBezTo>
                    <a:lnTo>
                      <a:pt x="1003" y="305"/>
                    </a:lnTo>
                    <a:cubicBezTo>
                      <a:pt x="1002" y="279"/>
                      <a:pt x="981" y="258"/>
                      <a:pt x="953" y="258"/>
                    </a:cubicBezTo>
                    <a:cubicBezTo>
                      <a:pt x="605" y="251"/>
                      <a:pt x="279" y="71"/>
                      <a:pt x="177" y="8"/>
                    </a:cubicBezTo>
                    <a:cubicBezTo>
                      <a:pt x="169" y="3"/>
                      <a:pt x="160" y="1"/>
                      <a:pt x="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3" name="Google Shape;8246;p93">
                <a:extLst>
                  <a:ext uri="{FF2B5EF4-FFF2-40B4-BE49-F238E27FC236}">
                    <a16:creationId xmlns:a16="http://schemas.microsoft.com/office/drawing/2014/main" id="{74B9A177-E028-392D-09D6-4A2FDEC351C6}"/>
                  </a:ext>
                </a:extLst>
              </p:cNvPr>
              <p:cNvSpPr/>
              <p:nvPr/>
            </p:nvSpPr>
            <p:spPr>
              <a:xfrm>
                <a:off x="792239" y="1929042"/>
                <a:ext cx="932472" cy="72396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125" extrusionOk="0">
                    <a:moveTo>
                      <a:pt x="1555" y="1"/>
                    </a:moveTo>
                    <a:cubicBezTo>
                      <a:pt x="1471" y="1"/>
                      <a:pt x="1388" y="4"/>
                      <a:pt x="1305" y="11"/>
                    </a:cubicBezTo>
                    <a:cubicBezTo>
                      <a:pt x="1000" y="38"/>
                      <a:pt x="691" y="118"/>
                      <a:pt x="452" y="307"/>
                    </a:cubicBezTo>
                    <a:cubicBezTo>
                      <a:pt x="169" y="530"/>
                      <a:pt x="12" y="889"/>
                      <a:pt x="6" y="1248"/>
                    </a:cubicBezTo>
                    <a:cubicBezTo>
                      <a:pt x="1" y="1607"/>
                      <a:pt x="248" y="2159"/>
                      <a:pt x="472" y="2440"/>
                    </a:cubicBezTo>
                    <a:cubicBezTo>
                      <a:pt x="695" y="2720"/>
                      <a:pt x="891" y="2733"/>
                      <a:pt x="1220" y="2877"/>
                    </a:cubicBezTo>
                    <a:cubicBezTo>
                      <a:pt x="1406" y="2956"/>
                      <a:pt x="1598" y="3018"/>
                      <a:pt x="1795" y="3061"/>
                    </a:cubicBezTo>
                    <a:cubicBezTo>
                      <a:pt x="1979" y="3100"/>
                      <a:pt x="2168" y="3125"/>
                      <a:pt x="2356" y="3125"/>
                    </a:cubicBezTo>
                    <a:cubicBezTo>
                      <a:pt x="2490" y="3125"/>
                      <a:pt x="2624" y="3112"/>
                      <a:pt x="2756" y="3083"/>
                    </a:cubicBezTo>
                    <a:cubicBezTo>
                      <a:pt x="3072" y="3014"/>
                      <a:pt x="3372" y="2844"/>
                      <a:pt x="3559" y="2580"/>
                    </a:cubicBezTo>
                    <a:cubicBezTo>
                      <a:pt x="3564" y="2580"/>
                      <a:pt x="3568" y="2580"/>
                      <a:pt x="3573" y="2580"/>
                    </a:cubicBezTo>
                    <a:cubicBezTo>
                      <a:pt x="3688" y="2580"/>
                      <a:pt x="3778" y="2473"/>
                      <a:pt x="3834" y="2369"/>
                    </a:cubicBezTo>
                    <a:cubicBezTo>
                      <a:pt x="3967" y="2116"/>
                      <a:pt x="4025" y="1828"/>
                      <a:pt x="4000" y="1544"/>
                    </a:cubicBezTo>
                    <a:lnTo>
                      <a:pt x="3933" y="1428"/>
                    </a:lnTo>
                    <a:cubicBezTo>
                      <a:pt x="3810" y="1048"/>
                      <a:pt x="3521" y="739"/>
                      <a:pt x="3192" y="511"/>
                    </a:cubicBezTo>
                    <a:cubicBezTo>
                      <a:pt x="2709" y="177"/>
                      <a:pt x="2138" y="1"/>
                      <a:pt x="1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4" name="Google Shape;8247;p93">
                <a:extLst>
                  <a:ext uri="{FF2B5EF4-FFF2-40B4-BE49-F238E27FC236}">
                    <a16:creationId xmlns:a16="http://schemas.microsoft.com/office/drawing/2014/main" id="{19D95558-5669-0537-D2AF-112D4805253E}"/>
                  </a:ext>
                </a:extLst>
              </p:cNvPr>
              <p:cNvSpPr/>
              <p:nvPr/>
            </p:nvSpPr>
            <p:spPr>
              <a:xfrm>
                <a:off x="1180053" y="2442420"/>
                <a:ext cx="223562" cy="3690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593" extrusionOk="0">
                    <a:moveTo>
                      <a:pt x="469" y="1"/>
                    </a:moveTo>
                    <a:cubicBezTo>
                      <a:pt x="209" y="1"/>
                      <a:pt x="1" y="211"/>
                      <a:pt x="1" y="471"/>
                    </a:cubicBezTo>
                    <a:lnTo>
                      <a:pt x="1" y="1123"/>
                    </a:lnTo>
                    <a:cubicBezTo>
                      <a:pt x="1" y="1383"/>
                      <a:pt x="209" y="1593"/>
                      <a:pt x="469" y="1593"/>
                    </a:cubicBezTo>
                    <a:lnTo>
                      <a:pt x="495" y="1593"/>
                    </a:lnTo>
                    <a:cubicBezTo>
                      <a:pt x="755" y="1593"/>
                      <a:pt x="964" y="1383"/>
                      <a:pt x="964" y="1123"/>
                    </a:cubicBezTo>
                    <a:lnTo>
                      <a:pt x="964" y="471"/>
                    </a:lnTo>
                    <a:cubicBezTo>
                      <a:pt x="964" y="211"/>
                      <a:pt x="755" y="1"/>
                      <a:pt x="4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5" name="Google Shape;8248;p93">
                <a:extLst>
                  <a:ext uri="{FF2B5EF4-FFF2-40B4-BE49-F238E27FC236}">
                    <a16:creationId xmlns:a16="http://schemas.microsoft.com/office/drawing/2014/main" id="{201BDA71-3619-35FE-6C33-39C70655D6D2}"/>
                  </a:ext>
                </a:extLst>
              </p:cNvPr>
              <p:cNvSpPr/>
              <p:nvPr/>
            </p:nvSpPr>
            <p:spPr>
              <a:xfrm>
                <a:off x="1180053" y="2442883"/>
                <a:ext cx="223098" cy="25252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090" extrusionOk="0">
                    <a:moveTo>
                      <a:pt x="469" y="1"/>
                    </a:moveTo>
                    <a:cubicBezTo>
                      <a:pt x="211" y="1"/>
                      <a:pt x="1" y="210"/>
                      <a:pt x="1" y="469"/>
                    </a:cubicBezTo>
                    <a:lnTo>
                      <a:pt x="1" y="990"/>
                    </a:lnTo>
                    <a:cubicBezTo>
                      <a:pt x="257" y="1066"/>
                      <a:pt x="484" y="1090"/>
                      <a:pt x="669" y="1090"/>
                    </a:cubicBezTo>
                    <a:cubicBezTo>
                      <a:pt x="785" y="1090"/>
                      <a:pt x="884" y="1081"/>
                      <a:pt x="963" y="1069"/>
                    </a:cubicBezTo>
                    <a:lnTo>
                      <a:pt x="963" y="469"/>
                    </a:lnTo>
                    <a:cubicBezTo>
                      <a:pt x="963" y="210"/>
                      <a:pt x="753" y="1"/>
                      <a:pt x="4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6" name="Google Shape;8249;p93">
                <a:extLst>
                  <a:ext uri="{FF2B5EF4-FFF2-40B4-BE49-F238E27FC236}">
                    <a16:creationId xmlns:a16="http://schemas.microsoft.com/office/drawing/2014/main" id="{C21A56F6-641C-6921-8778-F944B5FAAC56}"/>
                  </a:ext>
                </a:extLst>
              </p:cNvPr>
              <p:cNvSpPr/>
              <p:nvPr/>
            </p:nvSpPr>
            <p:spPr>
              <a:xfrm>
                <a:off x="622889" y="2208434"/>
                <a:ext cx="325960" cy="27499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187" extrusionOk="0">
                    <a:moveTo>
                      <a:pt x="767" y="1"/>
                    </a:moveTo>
                    <a:cubicBezTo>
                      <a:pt x="298" y="1"/>
                      <a:pt x="1" y="542"/>
                      <a:pt x="292" y="942"/>
                    </a:cubicBezTo>
                    <a:cubicBezTo>
                      <a:pt x="405" y="1098"/>
                      <a:pt x="583" y="1186"/>
                      <a:pt x="770" y="1186"/>
                    </a:cubicBezTo>
                    <a:cubicBezTo>
                      <a:pt x="816" y="1186"/>
                      <a:pt x="863" y="1181"/>
                      <a:pt x="909" y="1170"/>
                    </a:cubicBezTo>
                    <a:cubicBezTo>
                      <a:pt x="1141" y="1114"/>
                      <a:pt x="1317" y="925"/>
                      <a:pt x="1356" y="687"/>
                    </a:cubicBezTo>
                    <a:cubicBezTo>
                      <a:pt x="1407" y="364"/>
                      <a:pt x="1186" y="59"/>
                      <a:pt x="863" y="8"/>
                    </a:cubicBezTo>
                    <a:cubicBezTo>
                      <a:pt x="830" y="3"/>
                      <a:pt x="798" y="1"/>
                      <a:pt x="7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7" name="Google Shape;8250;p93">
                <a:extLst>
                  <a:ext uri="{FF2B5EF4-FFF2-40B4-BE49-F238E27FC236}">
                    <a16:creationId xmlns:a16="http://schemas.microsoft.com/office/drawing/2014/main" id="{7E4991D9-B911-3FDF-0FA6-EDF2879F608E}"/>
                  </a:ext>
                </a:extLst>
              </p:cNvPr>
              <p:cNvSpPr/>
              <p:nvPr/>
            </p:nvSpPr>
            <p:spPr>
              <a:xfrm>
                <a:off x="682891" y="2302492"/>
                <a:ext cx="240473" cy="56527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44" extrusionOk="0">
                    <a:moveTo>
                      <a:pt x="521" y="1"/>
                    </a:moveTo>
                    <a:cubicBezTo>
                      <a:pt x="428" y="3"/>
                      <a:pt x="334" y="21"/>
                      <a:pt x="246" y="57"/>
                    </a:cubicBezTo>
                    <a:cubicBezTo>
                      <a:pt x="203" y="74"/>
                      <a:pt x="162" y="96"/>
                      <a:pt x="123" y="120"/>
                    </a:cubicBezTo>
                    <a:cubicBezTo>
                      <a:pt x="82" y="144"/>
                      <a:pt x="45" y="172"/>
                      <a:pt x="12" y="203"/>
                    </a:cubicBezTo>
                    <a:lnTo>
                      <a:pt x="12" y="203"/>
                    </a:lnTo>
                    <a:cubicBezTo>
                      <a:pt x="12" y="203"/>
                      <a:pt x="12" y="203"/>
                      <a:pt x="12" y="203"/>
                    </a:cubicBezTo>
                    <a:lnTo>
                      <a:pt x="12" y="203"/>
                    </a:lnTo>
                    <a:lnTo>
                      <a:pt x="11" y="205"/>
                    </a:lnTo>
                    <a:cubicBezTo>
                      <a:pt x="11" y="204"/>
                      <a:pt x="12" y="204"/>
                      <a:pt x="12" y="203"/>
                    </a:cubicBezTo>
                    <a:lnTo>
                      <a:pt x="12" y="203"/>
                    </a:lnTo>
                    <a:cubicBezTo>
                      <a:pt x="0" y="217"/>
                      <a:pt x="11" y="236"/>
                      <a:pt x="25" y="236"/>
                    </a:cubicBezTo>
                    <a:cubicBezTo>
                      <a:pt x="28" y="236"/>
                      <a:pt x="32" y="235"/>
                      <a:pt x="35" y="233"/>
                    </a:cubicBezTo>
                    <a:cubicBezTo>
                      <a:pt x="108" y="182"/>
                      <a:pt x="186" y="141"/>
                      <a:pt x="267" y="109"/>
                    </a:cubicBezTo>
                    <a:cubicBezTo>
                      <a:pt x="349" y="77"/>
                      <a:pt x="435" y="59"/>
                      <a:pt x="523" y="57"/>
                    </a:cubicBezTo>
                    <a:cubicBezTo>
                      <a:pt x="531" y="57"/>
                      <a:pt x="539" y="56"/>
                      <a:pt x="547" y="56"/>
                    </a:cubicBezTo>
                    <a:cubicBezTo>
                      <a:pt x="625" y="56"/>
                      <a:pt x="705" y="73"/>
                      <a:pt x="778" y="104"/>
                    </a:cubicBezTo>
                    <a:cubicBezTo>
                      <a:pt x="819" y="119"/>
                      <a:pt x="858" y="139"/>
                      <a:pt x="894" y="162"/>
                    </a:cubicBezTo>
                    <a:cubicBezTo>
                      <a:pt x="914" y="173"/>
                      <a:pt x="933" y="186"/>
                      <a:pt x="950" y="199"/>
                    </a:cubicBezTo>
                    <a:lnTo>
                      <a:pt x="1002" y="238"/>
                    </a:lnTo>
                    <a:lnTo>
                      <a:pt x="1004" y="240"/>
                    </a:lnTo>
                    <a:cubicBezTo>
                      <a:pt x="1008" y="242"/>
                      <a:pt x="1012" y="243"/>
                      <a:pt x="1015" y="243"/>
                    </a:cubicBezTo>
                    <a:cubicBezTo>
                      <a:pt x="1021" y="243"/>
                      <a:pt x="1027" y="241"/>
                      <a:pt x="1030" y="236"/>
                    </a:cubicBezTo>
                    <a:cubicBezTo>
                      <a:pt x="1038" y="229"/>
                      <a:pt x="1036" y="216"/>
                      <a:pt x="1028" y="210"/>
                    </a:cubicBezTo>
                    <a:lnTo>
                      <a:pt x="974" y="165"/>
                    </a:lnTo>
                    <a:cubicBezTo>
                      <a:pt x="957" y="150"/>
                      <a:pt x="938" y="135"/>
                      <a:pt x="918" y="124"/>
                    </a:cubicBezTo>
                    <a:cubicBezTo>
                      <a:pt x="880" y="98"/>
                      <a:pt x="839" y="76"/>
                      <a:pt x="796" y="57"/>
                    </a:cubicBezTo>
                    <a:cubicBezTo>
                      <a:pt x="774" y="48"/>
                      <a:pt x="753" y="38"/>
                      <a:pt x="731" y="33"/>
                    </a:cubicBezTo>
                    <a:lnTo>
                      <a:pt x="662" y="14"/>
                    </a:lnTo>
                    <a:cubicBezTo>
                      <a:pt x="615" y="4"/>
                      <a:pt x="568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8" name="Google Shape;8251;p93">
                <a:extLst>
                  <a:ext uri="{FF2B5EF4-FFF2-40B4-BE49-F238E27FC236}">
                    <a16:creationId xmlns:a16="http://schemas.microsoft.com/office/drawing/2014/main" id="{07CA6C20-0906-2BF7-6680-A058CD5077A4}"/>
                  </a:ext>
                </a:extLst>
              </p:cNvPr>
              <p:cNvSpPr/>
              <p:nvPr/>
            </p:nvSpPr>
            <p:spPr>
              <a:xfrm>
                <a:off x="752632" y="2351960"/>
                <a:ext cx="187653" cy="451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95" extrusionOk="0">
                    <a:moveTo>
                      <a:pt x="429" y="1"/>
                    </a:moveTo>
                    <a:cubicBezTo>
                      <a:pt x="422" y="1"/>
                      <a:pt x="416" y="1"/>
                      <a:pt x="410" y="1"/>
                    </a:cubicBezTo>
                    <a:cubicBezTo>
                      <a:pt x="335" y="1"/>
                      <a:pt x="262" y="14"/>
                      <a:pt x="195" y="43"/>
                    </a:cubicBezTo>
                    <a:cubicBezTo>
                      <a:pt x="125" y="71"/>
                      <a:pt x="64" y="112"/>
                      <a:pt x="13" y="164"/>
                    </a:cubicBezTo>
                    <a:lnTo>
                      <a:pt x="13" y="162"/>
                    </a:lnTo>
                    <a:lnTo>
                      <a:pt x="13" y="162"/>
                    </a:lnTo>
                    <a:cubicBezTo>
                      <a:pt x="1" y="173"/>
                      <a:pt x="11" y="190"/>
                      <a:pt x="23" y="190"/>
                    </a:cubicBezTo>
                    <a:cubicBezTo>
                      <a:pt x="26" y="190"/>
                      <a:pt x="29" y="189"/>
                      <a:pt x="32" y="187"/>
                    </a:cubicBezTo>
                    <a:cubicBezTo>
                      <a:pt x="90" y="149"/>
                      <a:pt x="151" y="119"/>
                      <a:pt x="215" y="95"/>
                    </a:cubicBezTo>
                    <a:cubicBezTo>
                      <a:pt x="277" y="71"/>
                      <a:pt x="342" y="56"/>
                      <a:pt x="410" y="54"/>
                    </a:cubicBezTo>
                    <a:cubicBezTo>
                      <a:pt x="414" y="54"/>
                      <a:pt x="419" y="54"/>
                      <a:pt x="424" y="54"/>
                    </a:cubicBezTo>
                    <a:cubicBezTo>
                      <a:pt x="487" y="54"/>
                      <a:pt x="549" y="65"/>
                      <a:pt x="606" y="89"/>
                    </a:cubicBezTo>
                    <a:cubicBezTo>
                      <a:pt x="638" y="101"/>
                      <a:pt x="670" y="115"/>
                      <a:pt x="698" y="132"/>
                    </a:cubicBezTo>
                    <a:cubicBezTo>
                      <a:pt x="728" y="149"/>
                      <a:pt x="754" y="172"/>
                      <a:pt x="784" y="190"/>
                    </a:cubicBezTo>
                    <a:lnTo>
                      <a:pt x="786" y="192"/>
                    </a:lnTo>
                    <a:cubicBezTo>
                      <a:pt x="788" y="193"/>
                      <a:pt x="790" y="194"/>
                      <a:pt x="793" y="194"/>
                    </a:cubicBezTo>
                    <a:cubicBezTo>
                      <a:pt x="797" y="194"/>
                      <a:pt x="802" y="192"/>
                      <a:pt x="804" y="188"/>
                    </a:cubicBezTo>
                    <a:cubicBezTo>
                      <a:pt x="810" y="183"/>
                      <a:pt x="810" y="173"/>
                      <a:pt x="803" y="168"/>
                    </a:cubicBezTo>
                    <a:cubicBezTo>
                      <a:pt x="776" y="144"/>
                      <a:pt x="748" y="121"/>
                      <a:pt x="720" y="99"/>
                    </a:cubicBezTo>
                    <a:cubicBezTo>
                      <a:pt x="690" y="78"/>
                      <a:pt x="658" y="59"/>
                      <a:pt x="625" y="46"/>
                    </a:cubicBezTo>
                    <a:cubicBezTo>
                      <a:pt x="591" y="31"/>
                      <a:pt x="556" y="18"/>
                      <a:pt x="520" y="11"/>
                    </a:cubicBezTo>
                    <a:cubicBezTo>
                      <a:pt x="491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9" name="Google Shape;8252;p93">
                <a:extLst>
                  <a:ext uri="{FF2B5EF4-FFF2-40B4-BE49-F238E27FC236}">
                    <a16:creationId xmlns:a16="http://schemas.microsoft.com/office/drawing/2014/main" id="{8A265309-4007-5F74-725B-64FE5D40D421}"/>
                  </a:ext>
                </a:extLst>
              </p:cNvPr>
              <p:cNvSpPr/>
              <p:nvPr/>
            </p:nvSpPr>
            <p:spPr>
              <a:xfrm>
                <a:off x="1592423" y="2169282"/>
                <a:ext cx="326191" cy="274992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187" extrusionOk="0">
                    <a:moveTo>
                      <a:pt x="664" y="1"/>
                    </a:moveTo>
                    <a:cubicBezTo>
                      <a:pt x="612" y="1"/>
                      <a:pt x="559" y="7"/>
                      <a:pt x="505" y="22"/>
                    </a:cubicBezTo>
                    <a:cubicBezTo>
                      <a:pt x="187" y="108"/>
                      <a:pt x="0" y="434"/>
                      <a:pt x="86" y="752"/>
                    </a:cubicBezTo>
                    <a:cubicBezTo>
                      <a:pt x="150" y="982"/>
                      <a:pt x="346" y="1152"/>
                      <a:pt x="584" y="1182"/>
                    </a:cubicBezTo>
                    <a:cubicBezTo>
                      <a:pt x="609" y="1185"/>
                      <a:pt x="634" y="1187"/>
                      <a:pt x="659" y="1187"/>
                    </a:cubicBezTo>
                    <a:cubicBezTo>
                      <a:pt x="869" y="1187"/>
                      <a:pt x="1066" y="1076"/>
                      <a:pt x="1173" y="890"/>
                    </a:cubicBezTo>
                    <a:cubicBezTo>
                      <a:pt x="1407" y="480"/>
                      <a:pt x="1096" y="1"/>
                      <a:pt x="6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0" name="Google Shape;8253;p93">
                <a:extLst>
                  <a:ext uri="{FF2B5EF4-FFF2-40B4-BE49-F238E27FC236}">
                    <a16:creationId xmlns:a16="http://schemas.microsoft.com/office/drawing/2014/main" id="{7A9C7688-47A3-320A-AD76-CD90A4E4F4A7}"/>
                  </a:ext>
                </a:extLst>
              </p:cNvPr>
              <p:cNvSpPr/>
              <p:nvPr/>
            </p:nvSpPr>
            <p:spPr>
              <a:xfrm>
                <a:off x="1624394" y="2263571"/>
                <a:ext cx="238620" cy="6903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298" extrusionOk="0">
                    <a:moveTo>
                      <a:pt x="562" y="1"/>
                    </a:moveTo>
                    <a:cubicBezTo>
                      <a:pt x="538" y="1"/>
                      <a:pt x="514" y="2"/>
                      <a:pt x="491" y="4"/>
                    </a:cubicBezTo>
                    <a:cubicBezTo>
                      <a:pt x="444" y="10"/>
                      <a:pt x="397" y="17"/>
                      <a:pt x="352" y="32"/>
                    </a:cubicBezTo>
                    <a:lnTo>
                      <a:pt x="287" y="56"/>
                    </a:lnTo>
                    <a:cubicBezTo>
                      <a:pt x="264" y="66"/>
                      <a:pt x="244" y="77"/>
                      <a:pt x="223" y="90"/>
                    </a:cubicBezTo>
                    <a:cubicBezTo>
                      <a:pt x="182" y="113"/>
                      <a:pt x="145" y="139"/>
                      <a:pt x="109" y="169"/>
                    </a:cubicBezTo>
                    <a:cubicBezTo>
                      <a:pt x="90" y="184"/>
                      <a:pt x="73" y="199"/>
                      <a:pt x="58" y="216"/>
                    </a:cubicBezTo>
                    <a:lnTo>
                      <a:pt x="10" y="266"/>
                    </a:lnTo>
                    <a:cubicBezTo>
                      <a:pt x="0" y="274"/>
                      <a:pt x="0" y="285"/>
                      <a:pt x="10" y="292"/>
                    </a:cubicBezTo>
                    <a:cubicBezTo>
                      <a:pt x="13" y="296"/>
                      <a:pt x="17" y="298"/>
                      <a:pt x="22" y="298"/>
                    </a:cubicBezTo>
                    <a:cubicBezTo>
                      <a:pt x="27" y="298"/>
                      <a:pt x="32" y="296"/>
                      <a:pt x="36" y="292"/>
                    </a:cubicBezTo>
                    <a:lnTo>
                      <a:pt x="38" y="290"/>
                    </a:lnTo>
                    <a:lnTo>
                      <a:pt x="87" y="245"/>
                    </a:lnTo>
                    <a:cubicBezTo>
                      <a:pt x="102" y="230"/>
                      <a:pt x="118" y="216"/>
                      <a:pt x="137" y="202"/>
                    </a:cubicBezTo>
                    <a:cubicBezTo>
                      <a:pt x="171" y="176"/>
                      <a:pt x="208" y="152"/>
                      <a:pt x="247" y="133"/>
                    </a:cubicBezTo>
                    <a:cubicBezTo>
                      <a:pt x="324" y="90"/>
                      <a:pt x="408" y="66"/>
                      <a:pt x="494" y="58"/>
                    </a:cubicBezTo>
                    <a:cubicBezTo>
                      <a:pt x="514" y="57"/>
                      <a:pt x="534" y="56"/>
                      <a:pt x="554" y="56"/>
                    </a:cubicBezTo>
                    <a:cubicBezTo>
                      <a:pt x="622" y="56"/>
                      <a:pt x="689" y="65"/>
                      <a:pt x="754" y="83"/>
                    </a:cubicBezTo>
                    <a:cubicBezTo>
                      <a:pt x="840" y="105"/>
                      <a:pt x="921" y="139"/>
                      <a:pt x="999" y="180"/>
                    </a:cubicBezTo>
                    <a:cubicBezTo>
                      <a:pt x="1003" y="182"/>
                      <a:pt x="1006" y="183"/>
                      <a:pt x="1010" y="183"/>
                    </a:cubicBezTo>
                    <a:cubicBezTo>
                      <a:pt x="1016" y="183"/>
                      <a:pt x="1022" y="180"/>
                      <a:pt x="1026" y="172"/>
                    </a:cubicBezTo>
                    <a:cubicBezTo>
                      <a:pt x="1029" y="165"/>
                      <a:pt x="1028" y="156"/>
                      <a:pt x="1022" y="150"/>
                    </a:cubicBezTo>
                    <a:cubicBezTo>
                      <a:pt x="983" y="122"/>
                      <a:pt x="943" y="98"/>
                      <a:pt x="900" y="79"/>
                    </a:cubicBezTo>
                    <a:cubicBezTo>
                      <a:pt x="859" y="58"/>
                      <a:pt x="814" y="43"/>
                      <a:pt x="769" y="30"/>
                    </a:cubicBezTo>
                    <a:cubicBezTo>
                      <a:pt x="702" y="11"/>
                      <a:pt x="632" y="1"/>
                      <a:pt x="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1" name="Google Shape;8254;p93">
                <a:extLst>
                  <a:ext uri="{FF2B5EF4-FFF2-40B4-BE49-F238E27FC236}">
                    <a16:creationId xmlns:a16="http://schemas.microsoft.com/office/drawing/2014/main" id="{ECBE1AB6-D0E1-7A3C-999F-EF5E5A9A199D}"/>
                  </a:ext>
                </a:extLst>
              </p:cNvPr>
              <p:cNvSpPr/>
              <p:nvPr/>
            </p:nvSpPr>
            <p:spPr>
              <a:xfrm>
                <a:off x="1589412" y="2321489"/>
                <a:ext cx="185568" cy="55369"/>
              </a:xfrm>
              <a:custGeom>
                <a:avLst/>
                <a:gdLst/>
                <a:ahLst/>
                <a:cxnLst/>
                <a:rect l="l" t="t" r="r" b="b"/>
                <a:pathLst>
                  <a:path w="801" h="239" extrusionOk="0">
                    <a:moveTo>
                      <a:pt x="439" y="0"/>
                    </a:moveTo>
                    <a:cubicBezTo>
                      <a:pt x="421" y="0"/>
                      <a:pt x="402" y="1"/>
                      <a:pt x="383" y="3"/>
                    </a:cubicBezTo>
                    <a:cubicBezTo>
                      <a:pt x="346" y="7"/>
                      <a:pt x="311" y="14"/>
                      <a:pt x="275" y="25"/>
                    </a:cubicBezTo>
                    <a:cubicBezTo>
                      <a:pt x="239" y="38"/>
                      <a:pt x="206" y="53"/>
                      <a:pt x="174" y="72"/>
                    </a:cubicBezTo>
                    <a:cubicBezTo>
                      <a:pt x="142" y="91"/>
                      <a:pt x="112" y="111"/>
                      <a:pt x="86" y="136"/>
                    </a:cubicBezTo>
                    <a:cubicBezTo>
                      <a:pt x="58" y="160"/>
                      <a:pt x="34" y="186"/>
                      <a:pt x="9" y="212"/>
                    </a:cubicBezTo>
                    <a:cubicBezTo>
                      <a:pt x="0" y="223"/>
                      <a:pt x="9" y="238"/>
                      <a:pt x="21" y="238"/>
                    </a:cubicBezTo>
                    <a:cubicBezTo>
                      <a:pt x="24" y="238"/>
                      <a:pt x="27" y="237"/>
                      <a:pt x="30" y="235"/>
                    </a:cubicBezTo>
                    <a:lnTo>
                      <a:pt x="32" y="233"/>
                    </a:lnTo>
                    <a:cubicBezTo>
                      <a:pt x="58" y="211"/>
                      <a:pt x="82" y="186"/>
                      <a:pt x="110" y="168"/>
                    </a:cubicBezTo>
                    <a:cubicBezTo>
                      <a:pt x="137" y="147"/>
                      <a:pt x="166" y="128"/>
                      <a:pt x="196" y="113"/>
                    </a:cubicBezTo>
                    <a:cubicBezTo>
                      <a:pt x="256" y="81"/>
                      <a:pt x="322" y="63"/>
                      <a:pt x="387" y="57"/>
                    </a:cubicBezTo>
                    <a:cubicBezTo>
                      <a:pt x="400" y="56"/>
                      <a:pt x="413" y="56"/>
                      <a:pt x="426" y="56"/>
                    </a:cubicBezTo>
                    <a:cubicBezTo>
                      <a:pt x="480" y="56"/>
                      <a:pt x="535" y="63"/>
                      <a:pt x="587" y="78"/>
                    </a:cubicBezTo>
                    <a:cubicBezTo>
                      <a:pt x="653" y="95"/>
                      <a:pt x="716" y="119"/>
                      <a:pt x="778" y="147"/>
                    </a:cubicBezTo>
                    <a:cubicBezTo>
                      <a:pt x="781" y="148"/>
                      <a:pt x="783" y="149"/>
                      <a:pt x="786" y="149"/>
                    </a:cubicBezTo>
                    <a:cubicBezTo>
                      <a:pt x="791" y="149"/>
                      <a:pt x="796" y="146"/>
                      <a:pt x="799" y="139"/>
                    </a:cubicBezTo>
                    <a:cubicBezTo>
                      <a:pt x="801" y="134"/>
                      <a:pt x="801" y="128"/>
                      <a:pt x="795" y="123"/>
                    </a:cubicBezTo>
                    <a:cubicBezTo>
                      <a:pt x="739" y="76"/>
                      <a:pt x="672" y="42"/>
                      <a:pt x="602" y="24"/>
                    </a:cubicBezTo>
                    <a:cubicBezTo>
                      <a:pt x="549" y="8"/>
                      <a:pt x="494" y="0"/>
                      <a:pt x="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2" name="Google Shape;8255;p93">
                <a:extLst>
                  <a:ext uri="{FF2B5EF4-FFF2-40B4-BE49-F238E27FC236}">
                    <a16:creationId xmlns:a16="http://schemas.microsoft.com/office/drawing/2014/main" id="{753785DA-B024-7200-67E5-E7CB9821367E}"/>
                  </a:ext>
                </a:extLst>
              </p:cNvPr>
              <p:cNvSpPr/>
              <p:nvPr/>
            </p:nvSpPr>
            <p:spPr>
              <a:xfrm>
                <a:off x="817949" y="1738610"/>
                <a:ext cx="928997" cy="92135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977" extrusionOk="0">
                    <a:moveTo>
                      <a:pt x="2009" y="0"/>
                    </a:moveTo>
                    <a:cubicBezTo>
                      <a:pt x="1033" y="0"/>
                      <a:pt x="197" y="758"/>
                      <a:pt x="102" y="1769"/>
                    </a:cubicBezTo>
                    <a:cubicBezTo>
                      <a:pt x="1" y="2839"/>
                      <a:pt x="609" y="3842"/>
                      <a:pt x="1838" y="3963"/>
                    </a:cubicBezTo>
                    <a:cubicBezTo>
                      <a:pt x="1924" y="3972"/>
                      <a:pt x="2007" y="3976"/>
                      <a:pt x="2088" y="3976"/>
                    </a:cubicBezTo>
                    <a:cubicBezTo>
                      <a:pt x="3235" y="3976"/>
                      <a:pt x="3814" y="3130"/>
                      <a:pt x="3909" y="2128"/>
                    </a:cubicBezTo>
                    <a:cubicBezTo>
                      <a:pt x="4010" y="1056"/>
                      <a:pt x="3239" y="108"/>
                      <a:pt x="2188" y="9"/>
                    </a:cubicBezTo>
                    <a:cubicBezTo>
                      <a:pt x="2128" y="3"/>
                      <a:pt x="2068" y="0"/>
                      <a:pt x="20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3" name="Google Shape;8256;p93">
                <a:extLst>
                  <a:ext uri="{FF2B5EF4-FFF2-40B4-BE49-F238E27FC236}">
                    <a16:creationId xmlns:a16="http://schemas.microsoft.com/office/drawing/2014/main" id="{BD818AF7-3913-DE54-277C-3C2ADD672AF4}"/>
                  </a:ext>
                </a:extLst>
              </p:cNvPr>
              <p:cNvSpPr/>
              <p:nvPr/>
            </p:nvSpPr>
            <p:spPr>
              <a:xfrm>
                <a:off x="733858" y="1587099"/>
                <a:ext cx="1075875" cy="634544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739" extrusionOk="0">
                    <a:moveTo>
                      <a:pt x="2613" y="0"/>
                    </a:moveTo>
                    <a:cubicBezTo>
                      <a:pt x="2109" y="0"/>
                      <a:pt x="1616" y="164"/>
                      <a:pt x="1212" y="470"/>
                    </a:cubicBezTo>
                    <a:cubicBezTo>
                      <a:pt x="1188" y="475"/>
                      <a:pt x="1164" y="483"/>
                      <a:pt x="1141" y="492"/>
                    </a:cubicBezTo>
                    <a:cubicBezTo>
                      <a:pt x="1087" y="513"/>
                      <a:pt x="1044" y="556"/>
                      <a:pt x="1022" y="608"/>
                    </a:cubicBezTo>
                    <a:lnTo>
                      <a:pt x="992" y="625"/>
                    </a:lnTo>
                    <a:lnTo>
                      <a:pt x="1014" y="631"/>
                    </a:lnTo>
                    <a:cubicBezTo>
                      <a:pt x="1012" y="638"/>
                      <a:pt x="1012" y="646"/>
                      <a:pt x="1012" y="653"/>
                    </a:cubicBezTo>
                    <a:cubicBezTo>
                      <a:pt x="580" y="664"/>
                      <a:pt x="176" y="982"/>
                      <a:pt x="62" y="1398"/>
                    </a:cubicBezTo>
                    <a:cubicBezTo>
                      <a:pt x="43" y="1471"/>
                      <a:pt x="34" y="1553"/>
                      <a:pt x="75" y="1615"/>
                    </a:cubicBezTo>
                    <a:cubicBezTo>
                      <a:pt x="98" y="1646"/>
                      <a:pt x="139" y="1664"/>
                      <a:pt x="177" y="1664"/>
                    </a:cubicBezTo>
                    <a:cubicBezTo>
                      <a:pt x="204" y="1664"/>
                      <a:pt x="230" y="1655"/>
                      <a:pt x="247" y="1635"/>
                    </a:cubicBezTo>
                    <a:lnTo>
                      <a:pt x="247" y="1635"/>
                    </a:lnTo>
                    <a:cubicBezTo>
                      <a:pt x="153" y="1788"/>
                      <a:pt x="59" y="1949"/>
                      <a:pt x="30" y="2127"/>
                    </a:cubicBezTo>
                    <a:cubicBezTo>
                      <a:pt x="0" y="2311"/>
                      <a:pt x="49" y="2606"/>
                      <a:pt x="206" y="2709"/>
                    </a:cubicBezTo>
                    <a:cubicBezTo>
                      <a:pt x="238" y="2729"/>
                      <a:pt x="274" y="2738"/>
                      <a:pt x="311" y="2738"/>
                    </a:cubicBezTo>
                    <a:cubicBezTo>
                      <a:pt x="433" y="2738"/>
                      <a:pt x="572" y="2645"/>
                      <a:pt x="636" y="2548"/>
                    </a:cubicBezTo>
                    <a:lnTo>
                      <a:pt x="636" y="2548"/>
                    </a:lnTo>
                    <a:cubicBezTo>
                      <a:pt x="632" y="2587"/>
                      <a:pt x="671" y="2618"/>
                      <a:pt x="740" y="2618"/>
                    </a:cubicBezTo>
                    <a:cubicBezTo>
                      <a:pt x="850" y="2618"/>
                      <a:pt x="1036" y="2539"/>
                      <a:pt x="1240" y="2288"/>
                    </a:cubicBezTo>
                    <a:cubicBezTo>
                      <a:pt x="1442" y="2041"/>
                      <a:pt x="1562" y="1936"/>
                      <a:pt x="1661" y="1772"/>
                    </a:cubicBezTo>
                    <a:cubicBezTo>
                      <a:pt x="1661" y="1882"/>
                      <a:pt x="1699" y="1983"/>
                      <a:pt x="1813" y="1996"/>
                    </a:cubicBezTo>
                    <a:cubicBezTo>
                      <a:pt x="1825" y="1998"/>
                      <a:pt x="1837" y="1998"/>
                      <a:pt x="1849" y="1998"/>
                    </a:cubicBezTo>
                    <a:cubicBezTo>
                      <a:pt x="1981" y="1998"/>
                      <a:pt x="2101" y="1906"/>
                      <a:pt x="2168" y="1790"/>
                    </a:cubicBezTo>
                    <a:cubicBezTo>
                      <a:pt x="2241" y="1665"/>
                      <a:pt x="2324" y="1529"/>
                      <a:pt x="2342" y="1384"/>
                    </a:cubicBezTo>
                    <a:cubicBezTo>
                      <a:pt x="2346" y="1517"/>
                      <a:pt x="2363" y="1674"/>
                      <a:pt x="2479" y="1740"/>
                    </a:cubicBezTo>
                    <a:cubicBezTo>
                      <a:pt x="2509" y="1757"/>
                      <a:pt x="2543" y="1765"/>
                      <a:pt x="2577" y="1765"/>
                    </a:cubicBezTo>
                    <a:cubicBezTo>
                      <a:pt x="2661" y="1765"/>
                      <a:pt x="2748" y="1718"/>
                      <a:pt x="2802" y="1652"/>
                    </a:cubicBezTo>
                    <a:cubicBezTo>
                      <a:pt x="2879" y="1558"/>
                      <a:pt x="2909" y="1435"/>
                      <a:pt x="2939" y="1317"/>
                    </a:cubicBezTo>
                    <a:cubicBezTo>
                      <a:pt x="2963" y="1218"/>
                      <a:pt x="2991" y="1117"/>
                      <a:pt x="3049" y="1035"/>
                    </a:cubicBezTo>
                    <a:cubicBezTo>
                      <a:pt x="3156" y="1306"/>
                      <a:pt x="3324" y="1551"/>
                      <a:pt x="3540" y="1749"/>
                    </a:cubicBezTo>
                    <a:cubicBezTo>
                      <a:pt x="3612" y="1817"/>
                      <a:pt x="3699" y="1880"/>
                      <a:pt x="3797" y="1880"/>
                    </a:cubicBezTo>
                    <a:cubicBezTo>
                      <a:pt x="3800" y="1880"/>
                      <a:pt x="3802" y="1880"/>
                      <a:pt x="3805" y="1880"/>
                    </a:cubicBezTo>
                    <a:cubicBezTo>
                      <a:pt x="3889" y="1878"/>
                      <a:pt x="3972" y="1804"/>
                      <a:pt x="3972" y="1727"/>
                    </a:cubicBezTo>
                    <a:cubicBezTo>
                      <a:pt x="4020" y="1949"/>
                      <a:pt x="4071" y="2172"/>
                      <a:pt x="4125" y="2393"/>
                    </a:cubicBezTo>
                    <a:cubicBezTo>
                      <a:pt x="4149" y="2494"/>
                      <a:pt x="4189" y="2610"/>
                      <a:pt x="4295" y="2632"/>
                    </a:cubicBezTo>
                    <a:cubicBezTo>
                      <a:pt x="4306" y="2634"/>
                      <a:pt x="4316" y="2635"/>
                      <a:pt x="4326" y="2635"/>
                    </a:cubicBezTo>
                    <a:cubicBezTo>
                      <a:pt x="4399" y="2635"/>
                      <a:pt x="4464" y="2585"/>
                      <a:pt x="4494" y="2514"/>
                    </a:cubicBezTo>
                    <a:cubicBezTo>
                      <a:pt x="4542" y="2397"/>
                      <a:pt x="4501" y="2275"/>
                      <a:pt x="4452" y="2165"/>
                    </a:cubicBezTo>
                    <a:lnTo>
                      <a:pt x="4452" y="2165"/>
                    </a:lnTo>
                    <a:cubicBezTo>
                      <a:pt x="4471" y="2185"/>
                      <a:pt x="4497" y="2197"/>
                      <a:pt x="4524" y="2197"/>
                    </a:cubicBezTo>
                    <a:cubicBezTo>
                      <a:pt x="4534" y="2197"/>
                      <a:pt x="4544" y="2196"/>
                      <a:pt x="4554" y="2193"/>
                    </a:cubicBezTo>
                    <a:cubicBezTo>
                      <a:pt x="4600" y="2172"/>
                      <a:pt x="4634" y="2127"/>
                      <a:pt x="4640" y="2075"/>
                    </a:cubicBezTo>
                    <a:cubicBezTo>
                      <a:pt x="4643" y="2022"/>
                      <a:pt x="4638" y="1970"/>
                      <a:pt x="4621" y="1921"/>
                    </a:cubicBezTo>
                    <a:cubicBezTo>
                      <a:pt x="4591" y="1815"/>
                      <a:pt x="4514" y="1678"/>
                      <a:pt x="4417" y="1534"/>
                    </a:cubicBezTo>
                    <a:cubicBezTo>
                      <a:pt x="4484" y="1489"/>
                      <a:pt x="4525" y="1416"/>
                      <a:pt x="4529" y="1338"/>
                    </a:cubicBezTo>
                    <a:cubicBezTo>
                      <a:pt x="4527" y="1242"/>
                      <a:pt x="4467" y="1160"/>
                      <a:pt x="4406" y="1091"/>
                    </a:cubicBezTo>
                    <a:cubicBezTo>
                      <a:pt x="4286" y="952"/>
                      <a:pt x="4149" y="829"/>
                      <a:pt x="4002" y="722"/>
                    </a:cubicBezTo>
                    <a:cubicBezTo>
                      <a:pt x="4078" y="690"/>
                      <a:pt x="4095" y="591"/>
                      <a:pt x="4035" y="533"/>
                    </a:cubicBezTo>
                    <a:lnTo>
                      <a:pt x="4033" y="531"/>
                    </a:lnTo>
                    <a:cubicBezTo>
                      <a:pt x="3966" y="470"/>
                      <a:pt x="3878" y="432"/>
                      <a:pt x="3792" y="402"/>
                    </a:cubicBezTo>
                    <a:cubicBezTo>
                      <a:pt x="3470" y="286"/>
                      <a:pt x="3132" y="228"/>
                      <a:pt x="2791" y="228"/>
                    </a:cubicBezTo>
                    <a:cubicBezTo>
                      <a:pt x="2853" y="223"/>
                      <a:pt x="2881" y="120"/>
                      <a:pt x="2838" y="67"/>
                    </a:cubicBezTo>
                    <a:cubicBezTo>
                      <a:pt x="2791" y="9"/>
                      <a:pt x="2707" y="0"/>
                      <a:pt x="2630" y="0"/>
                    </a:cubicBezTo>
                    <a:cubicBezTo>
                      <a:pt x="2625" y="0"/>
                      <a:pt x="2619" y="0"/>
                      <a:pt x="2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4" name="Google Shape;8257;p93">
                <a:extLst>
                  <a:ext uri="{FF2B5EF4-FFF2-40B4-BE49-F238E27FC236}">
                    <a16:creationId xmlns:a16="http://schemas.microsoft.com/office/drawing/2014/main" id="{1BF887B4-6BA6-D876-C00F-9EF1B2594C94}"/>
                  </a:ext>
                </a:extLst>
              </p:cNvPr>
              <p:cNvSpPr/>
              <p:nvPr/>
            </p:nvSpPr>
            <p:spPr>
              <a:xfrm>
                <a:off x="985219" y="2172526"/>
                <a:ext cx="234682" cy="19807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5" extrusionOk="0">
                    <a:moveTo>
                      <a:pt x="544" y="1"/>
                    </a:moveTo>
                    <a:cubicBezTo>
                      <a:pt x="219" y="1"/>
                      <a:pt x="0" y="372"/>
                      <a:pt x="193" y="663"/>
                    </a:cubicBezTo>
                    <a:cubicBezTo>
                      <a:pt x="279" y="794"/>
                      <a:pt x="412" y="854"/>
                      <a:pt x="545" y="854"/>
                    </a:cubicBezTo>
                    <a:cubicBezTo>
                      <a:pt x="733" y="854"/>
                      <a:pt x="919" y="732"/>
                      <a:pt x="965" y="515"/>
                    </a:cubicBezTo>
                    <a:cubicBezTo>
                      <a:pt x="1012" y="283"/>
                      <a:pt x="864" y="57"/>
                      <a:pt x="632" y="10"/>
                    </a:cubicBezTo>
                    <a:cubicBezTo>
                      <a:pt x="602" y="4"/>
                      <a:pt x="573" y="1"/>
                      <a:pt x="5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75" cap="flat" cmpd="sng">
                <a:solidFill>
                  <a:srgbClr val="000000"/>
                </a:solidFill>
                <a:prstDash val="solid"/>
                <a:miter lim="18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5" name="Google Shape;8258;p93">
                <a:extLst>
                  <a:ext uri="{FF2B5EF4-FFF2-40B4-BE49-F238E27FC236}">
                    <a16:creationId xmlns:a16="http://schemas.microsoft.com/office/drawing/2014/main" id="{634C433E-66D8-D498-5953-E6AF9C741D9B}"/>
                  </a:ext>
                </a:extLst>
              </p:cNvPr>
              <p:cNvSpPr/>
              <p:nvPr/>
            </p:nvSpPr>
            <p:spPr>
              <a:xfrm>
                <a:off x="987304" y="2181792"/>
                <a:ext cx="233292" cy="196456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39" y="0"/>
                    </a:moveTo>
                    <a:cubicBezTo>
                      <a:pt x="217" y="0"/>
                      <a:pt x="1" y="368"/>
                      <a:pt x="191" y="656"/>
                    </a:cubicBezTo>
                    <a:cubicBezTo>
                      <a:pt x="277" y="787"/>
                      <a:pt x="411" y="847"/>
                      <a:pt x="543" y="847"/>
                    </a:cubicBezTo>
                    <a:cubicBezTo>
                      <a:pt x="729" y="847"/>
                      <a:pt x="913" y="726"/>
                      <a:pt x="958" y="511"/>
                    </a:cubicBezTo>
                    <a:cubicBezTo>
                      <a:pt x="1007" y="280"/>
                      <a:pt x="857" y="56"/>
                      <a:pt x="627" y="9"/>
                    </a:cubicBezTo>
                    <a:cubicBezTo>
                      <a:pt x="597" y="3"/>
                      <a:pt x="568" y="0"/>
                      <a:pt x="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6" name="Google Shape;8259;p93">
                <a:extLst>
                  <a:ext uri="{FF2B5EF4-FFF2-40B4-BE49-F238E27FC236}">
                    <a16:creationId xmlns:a16="http://schemas.microsoft.com/office/drawing/2014/main" id="{91BC0E90-E0EA-39C9-D937-09A848451746}"/>
                  </a:ext>
                </a:extLst>
              </p:cNvPr>
              <p:cNvSpPr/>
              <p:nvPr/>
            </p:nvSpPr>
            <p:spPr>
              <a:xfrm>
                <a:off x="1046148" y="2194534"/>
                <a:ext cx="154524" cy="13043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3" extrusionOk="0">
                    <a:moveTo>
                      <a:pt x="359" y="1"/>
                    </a:moveTo>
                    <a:cubicBezTo>
                      <a:pt x="144" y="1"/>
                      <a:pt x="1" y="244"/>
                      <a:pt x="126" y="437"/>
                    </a:cubicBezTo>
                    <a:cubicBezTo>
                      <a:pt x="183" y="523"/>
                      <a:pt x="272" y="562"/>
                      <a:pt x="359" y="562"/>
                    </a:cubicBezTo>
                    <a:cubicBezTo>
                      <a:pt x="483" y="562"/>
                      <a:pt x="605" y="482"/>
                      <a:pt x="635" y="340"/>
                    </a:cubicBezTo>
                    <a:cubicBezTo>
                      <a:pt x="667" y="186"/>
                      <a:pt x="568" y="38"/>
                      <a:pt x="416" y="7"/>
                    </a:cubicBezTo>
                    <a:cubicBezTo>
                      <a:pt x="397" y="3"/>
                      <a:pt x="377" y="1"/>
                      <a:pt x="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7" name="Google Shape;8260;p93">
                <a:extLst>
                  <a:ext uri="{FF2B5EF4-FFF2-40B4-BE49-F238E27FC236}">
                    <a16:creationId xmlns:a16="http://schemas.microsoft.com/office/drawing/2014/main" id="{74E51694-7983-D63B-CADD-4781E1B3656D}"/>
                  </a:ext>
                </a:extLst>
              </p:cNvPr>
              <p:cNvSpPr/>
              <p:nvPr/>
            </p:nvSpPr>
            <p:spPr>
              <a:xfrm>
                <a:off x="1050086" y="2227431"/>
                <a:ext cx="49809" cy="3220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39" extrusionOk="0">
                    <a:moveTo>
                      <a:pt x="92" y="0"/>
                    </a:moveTo>
                    <a:cubicBezTo>
                      <a:pt x="50" y="0"/>
                      <a:pt x="14" y="20"/>
                      <a:pt x="8" y="50"/>
                    </a:cubicBezTo>
                    <a:cubicBezTo>
                      <a:pt x="1" y="87"/>
                      <a:pt x="40" y="125"/>
                      <a:pt x="94" y="136"/>
                    </a:cubicBezTo>
                    <a:cubicBezTo>
                      <a:pt x="104" y="138"/>
                      <a:pt x="114" y="139"/>
                      <a:pt x="124" y="139"/>
                    </a:cubicBezTo>
                    <a:cubicBezTo>
                      <a:pt x="166" y="139"/>
                      <a:pt x="200" y="120"/>
                      <a:pt x="207" y="89"/>
                    </a:cubicBezTo>
                    <a:cubicBezTo>
                      <a:pt x="214" y="53"/>
                      <a:pt x="177" y="14"/>
                      <a:pt x="120" y="3"/>
                    </a:cubicBezTo>
                    <a:cubicBezTo>
                      <a:pt x="111" y="1"/>
                      <a:pt x="101" y="0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8" name="Google Shape;8261;p93">
                <a:extLst>
                  <a:ext uri="{FF2B5EF4-FFF2-40B4-BE49-F238E27FC236}">
                    <a16:creationId xmlns:a16="http://schemas.microsoft.com/office/drawing/2014/main" id="{FA8CE06B-04FE-8F87-8351-C4E61BC4D8D5}"/>
                  </a:ext>
                </a:extLst>
              </p:cNvPr>
              <p:cNvSpPr/>
              <p:nvPr/>
            </p:nvSpPr>
            <p:spPr>
              <a:xfrm>
                <a:off x="1024603" y="2332840"/>
                <a:ext cx="178849" cy="83401"/>
              </a:xfrm>
              <a:custGeom>
                <a:avLst/>
                <a:gdLst/>
                <a:ahLst/>
                <a:cxnLst/>
                <a:rect l="l" t="t" r="r" b="b"/>
                <a:pathLst>
                  <a:path w="772" h="360" extrusionOk="0">
                    <a:moveTo>
                      <a:pt x="380" y="1"/>
                    </a:moveTo>
                    <a:cubicBezTo>
                      <a:pt x="170" y="1"/>
                      <a:pt x="0" y="79"/>
                      <a:pt x="0" y="177"/>
                    </a:cubicBezTo>
                    <a:cubicBezTo>
                      <a:pt x="0" y="274"/>
                      <a:pt x="171" y="356"/>
                      <a:pt x="382" y="360"/>
                    </a:cubicBezTo>
                    <a:cubicBezTo>
                      <a:pt x="385" y="360"/>
                      <a:pt x="387" y="360"/>
                      <a:pt x="389" y="360"/>
                    </a:cubicBezTo>
                    <a:cubicBezTo>
                      <a:pt x="599" y="360"/>
                      <a:pt x="769" y="282"/>
                      <a:pt x="769" y="184"/>
                    </a:cubicBezTo>
                    <a:cubicBezTo>
                      <a:pt x="771" y="85"/>
                      <a:pt x="599" y="4"/>
                      <a:pt x="388" y="1"/>
                    </a:cubicBezTo>
                    <a:cubicBezTo>
                      <a:pt x="385" y="1"/>
                      <a:pt x="383" y="1"/>
                      <a:pt x="3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9" name="Google Shape;8262;p93">
                <a:extLst>
                  <a:ext uri="{FF2B5EF4-FFF2-40B4-BE49-F238E27FC236}">
                    <a16:creationId xmlns:a16="http://schemas.microsoft.com/office/drawing/2014/main" id="{B444F445-53EC-76AC-F434-A0E24160275D}"/>
                  </a:ext>
                </a:extLst>
              </p:cNvPr>
              <p:cNvSpPr/>
              <p:nvPr/>
            </p:nvSpPr>
            <p:spPr>
              <a:xfrm>
                <a:off x="1390871" y="2146115"/>
                <a:ext cx="234450" cy="197846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4" extrusionOk="0">
                    <a:moveTo>
                      <a:pt x="466" y="0"/>
                    </a:moveTo>
                    <a:cubicBezTo>
                      <a:pt x="439" y="0"/>
                      <a:pt x="412" y="3"/>
                      <a:pt x="384" y="8"/>
                    </a:cubicBezTo>
                    <a:cubicBezTo>
                      <a:pt x="152" y="53"/>
                      <a:pt x="0" y="277"/>
                      <a:pt x="45" y="509"/>
                    </a:cubicBezTo>
                    <a:cubicBezTo>
                      <a:pt x="88" y="729"/>
                      <a:pt x="275" y="853"/>
                      <a:pt x="465" y="853"/>
                    </a:cubicBezTo>
                    <a:cubicBezTo>
                      <a:pt x="596" y="853"/>
                      <a:pt x="729" y="794"/>
                      <a:pt x="816" y="666"/>
                    </a:cubicBezTo>
                    <a:cubicBezTo>
                      <a:pt x="1011" y="376"/>
                      <a:pt x="794" y="0"/>
                      <a:pt x="4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75" cap="flat" cmpd="sng">
                <a:solidFill>
                  <a:srgbClr val="000000"/>
                </a:solidFill>
                <a:prstDash val="solid"/>
                <a:miter lim="18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0" name="Google Shape;8263;p93">
                <a:extLst>
                  <a:ext uri="{FF2B5EF4-FFF2-40B4-BE49-F238E27FC236}">
                    <a16:creationId xmlns:a16="http://schemas.microsoft.com/office/drawing/2014/main" id="{414215A3-C9FE-8A24-9885-ABC6C3EDAADD}"/>
                  </a:ext>
                </a:extLst>
              </p:cNvPr>
              <p:cNvSpPr/>
              <p:nvPr/>
            </p:nvSpPr>
            <p:spPr>
              <a:xfrm>
                <a:off x="1390408" y="2151444"/>
                <a:ext cx="213368" cy="19807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5" extrusionOk="0">
                    <a:moveTo>
                      <a:pt x="460" y="0"/>
                    </a:moveTo>
                    <a:cubicBezTo>
                      <a:pt x="434" y="0"/>
                      <a:pt x="408" y="2"/>
                      <a:pt x="382" y="7"/>
                    </a:cubicBezTo>
                    <a:cubicBezTo>
                      <a:pt x="152" y="50"/>
                      <a:pt x="0" y="273"/>
                      <a:pt x="45" y="505"/>
                    </a:cubicBezTo>
                    <a:cubicBezTo>
                      <a:pt x="83" y="712"/>
                      <a:pt x="262" y="855"/>
                      <a:pt x="463" y="855"/>
                    </a:cubicBezTo>
                    <a:cubicBezTo>
                      <a:pt x="488" y="855"/>
                      <a:pt x="515" y="852"/>
                      <a:pt x="541" y="847"/>
                    </a:cubicBezTo>
                    <a:cubicBezTo>
                      <a:pt x="771" y="804"/>
                      <a:pt x="921" y="582"/>
                      <a:pt x="878" y="350"/>
                    </a:cubicBezTo>
                    <a:cubicBezTo>
                      <a:pt x="840" y="144"/>
                      <a:pt x="660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1" name="Google Shape;8264;p93">
                <a:extLst>
                  <a:ext uri="{FF2B5EF4-FFF2-40B4-BE49-F238E27FC236}">
                    <a16:creationId xmlns:a16="http://schemas.microsoft.com/office/drawing/2014/main" id="{D8DECD1E-F548-245F-A772-36F147191F21}"/>
                  </a:ext>
                </a:extLst>
              </p:cNvPr>
              <p:cNvSpPr/>
              <p:nvPr/>
            </p:nvSpPr>
            <p:spPr>
              <a:xfrm>
                <a:off x="1455044" y="2181329"/>
                <a:ext cx="151049" cy="1278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2" extrusionOk="0">
                    <a:moveTo>
                      <a:pt x="300" y="1"/>
                    </a:moveTo>
                    <a:cubicBezTo>
                      <a:pt x="283" y="1"/>
                      <a:pt x="265" y="2"/>
                      <a:pt x="247" y="6"/>
                    </a:cubicBezTo>
                    <a:cubicBezTo>
                      <a:pt x="97" y="35"/>
                      <a:pt x="0" y="180"/>
                      <a:pt x="28" y="331"/>
                    </a:cubicBezTo>
                    <a:cubicBezTo>
                      <a:pt x="56" y="472"/>
                      <a:pt x="176" y="552"/>
                      <a:pt x="299" y="552"/>
                    </a:cubicBezTo>
                    <a:cubicBezTo>
                      <a:pt x="384" y="552"/>
                      <a:pt x="470" y="513"/>
                      <a:pt x="526" y="430"/>
                    </a:cubicBezTo>
                    <a:cubicBezTo>
                      <a:pt x="652" y="243"/>
                      <a:pt x="511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2" name="Google Shape;8265;p93">
                <a:extLst>
                  <a:ext uri="{FF2B5EF4-FFF2-40B4-BE49-F238E27FC236}">
                    <a16:creationId xmlns:a16="http://schemas.microsoft.com/office/drawing/2014/main" id="{616868A6-9447-F0A3-5D3B-0016D207D093}"/>
                  </a:ext>
                </a:extLst>
              </p:cNvPr>
              <p:cNvSpPr/>
              <p:nvPr/>
            </p:nvSpPr>
            <p:spPr>
              <a:xfrm>
                <a:off x="1443228" y="2215384"/>
                <a:ext cx="48882" cy="31739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37" extrusionOk="0">
                    <a:moveTo>
                      <a:pt x="119" y="0"/>
                    </a:moveTo>
                    <a:cubicBezTo>
                      <a:pt x="111" y="0"/>
                      <a:pt x="102" y="1"/>
                      <a:pt x="92" y="3"/>
                    </a:cubicBezTo>
                    <a:cubicBezTo>
                      <a:pt x="38" y="14"/>
                      <a:pt x="1" y="51"/>
                      <a:pt x="8" y="87"/>
                    </a:cubicBezTo>
                    <a:cubicBezTo>
                      <a:pt x="13" y="117"/>
                      <a:pt x="46" y="137"/>
                      <a:pt x="87" y="137"/>
                    </a:cubicBezTo>
                    <a:cubicBezTo>
                      <a:pt x="97" y="137"/>
                      <a:pt x="107" y="136"/>
                      <a:pt x="117" y="134"/>
                    </a:cubicBezTo>
                    <a:cubicBezTo>
                      <a:pt x="171" y="124"/>
                      <a:pt x="210" y="87"/>
                      <a:pt x="203" y="49"/>
                    </a:cubicBezTo>
                    <a:cubicBezTo>
                      <a:pt x="196" y="18"/>
                      <a:pt x="162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3" name="Google Shape;8266;p93">
                <a:extLst>
                  <a:ext uri="{FF2B5EF4-FFF2-40B4-BE49-F238E27FC236}">
                    <a16:creationId xmlns:a16="http://schemas.microsoft.com/office/drawing/2014/main" id="{A53AF096-5949-00CE-C4DB-E5F09640A36B}"/>
                  </a:ext>
                </a:extLst>
              </p:cNvPr>
              <p:cNvSpPr/>
              <p:nvPr/>
            </p:nvSpPr>
            <p:spPr>
              <a:xfrm>
                <a:off x="1418903" y="2316855"/>
                <a:ext cx="179313" cy="83401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60" extrusionOk="0">
                    <a:moveTo>
                      <a:pt x="382" y="0"/>
                    </a:moveTo>
                    <a:cubicBezTo>
                      <a:pt x="173" y="0"/>
                      <a:pt x="4" y="78"/>
                      <a:pt x="3" y="176"/>
                    </a:cubicBezTo>
                    <a:cubicBezTo>
                      <a:pt x="1" y="275"/>
                      <a:pt x="173" y="358"/>
                      <a:pt x="384" y="360"/>
                    </a:cubicBezTo>
                    <a:cubicBezTo>
                      <a:pt x="387" y="360"/>
                      <a:pt x="389" y="360"/>
                      <a:pt x="392" y="360"/>
                    </a:cubicBezTo>
                    <a:cubicBezTo>
                      <a:pt x="602" y="360"/>
                      <a:pt x="772" y="282"/>
                      <a:pt x="772" y="186"/>
                    </a:cubicBezTo>
                    <a:cubicBezTo>
                      <a:pt x="773" y="87"/>
                      <a:pt x="601" y="4"/>
                      <a:pt x="390" y="0"/>
                    </a:cubicBezTo>
                    <a:cubicBezTo>
                      <a:pt x="387" y="0"/>
                      <a:pt x="385" y="0"/>
                      <a:pt x="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4" name="Google Shape;8267;p93">
                <a:extLst>
                  <a:ext uri="{FF2B5EF4-FFF2-40B4-BE49-F238E27FC236}">
                    <a16:creationId xmlns:a16="http://schemas.microsoft.com/office/drawing/2014/main" id="{87EDA2C2-E9F0-73A8-7D0E-43FE02ED7350}"/>
                  </a:ext>
                </a:extLst>
              </p:cNvPr>
              <p:cNvSpPr/>
              <p:nvPr/>
            </p:nvSpPr>
            <p:spPr>
              <a:xfrm>
                <a:off x="924985" y="1635981"/>
                <a:ext cx="105410" cy="16633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718" extrusionOk="0">
                    <a:moveTo>
                      <a:pt x="380" y="0"/>
                    </a:moveTo>
                    <a:cubicBezTo>
                      <a:pt x="357" y="0"/>
                      <a:pt x="334" y="11"/>
                      <a:pt x="320" y="34"/>
                    </a:cubicBezTo>
                    <a:cubicBezTo>
                      <a:pt x="307" y="57"/>
                      <a:pt x="296" y="83"/>
                      <a:pt x="292" y="111"/>
                    </a:cubicBezTo>
                    <a:cubicBezTo>
                      <a:pt x="251" y="285"/>
                      <a:pt x="238" y="466"/>
                      <a:pt x="255" y="646"/>
                    </a:cubicBezTo>
                    <a:lnTo>
                      <a:pt x="131" y="249"/>
                    </a:lnTo>
                    <a:cubicBezTo>
                      <a:pt x="120" y="212"/>
                      <a:pt x="99" y="167"/>
                      <a:pt x="60" y="167"/>
                    </a:cubicBezTo>
                    <a:cubicBezTo>
                      <a:pt x="32" y="171"/>
                      <a:pt x="9" y="191"/>
                      <a:pt x="4" y="219"/>
                    </a:cubicBezTo>
                    <a:cubicBezTo>
                      <a:pt x="0" y="247"/>
                      <a:pt x="4" y="276"/>
                      <a:pt x="13" y="302"/>
                    </a:cubicBezTo>
                    <a:cubicBezTo>
                      <a:pt x="60" y="453"/>
                      <a:pt x="137" y="594"/>
                      <a:pt x="238" y="717"/>
                    </a:cubicBezTo>
                    <a:lnTo>
                      <a:pt x="314" y="700"/>
                    </a:lnTo>
                    <a:cubicBezTo>
                      <a:pt x="387" y="521"/>
                      <a:pt x="434" y="332"/>
                      <a:pt x="451" y="137"/>
                    </a:cubicBezTo>
                    <a:cubicBezTo>
                      <a:pt x="455" y="111"/>
                      <a:pt x="455" y="83"/>
                      <a:pt x="447" y="55"/>
                    </a:cubicBezTo>
                    <a:cubicBezTo>
                      <a:pt x="441" y="19"/>
                      <a:pt x="411" y="0"/>
                      <a:pt x="3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5" name="Google Shape;8268;p93">
                <a:extLst>
                  <a:ext uri="{FF2B5EF4-FFF2-40B4-BE49-F238E27FC236}">
                    <a16:creationId xmlns:a16="http://schemas.microsoft.com/office/drawing/2014/main" id="{427456C6-E596-D8F6-C140-01B85EF41F0E}"/>
                  </a:ext>
                </a:extLst>
              </p:cNvPr>
              <p:cNvSpPr/>
              <p:nvPr/>
            </p:nvSpPr>
            <p:spPr>
              <a:xfrm>
                <a:off x="953944" y="2050900"/>
                <a:ext cx="236303" cy="134137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579" extrusionOk="0">
                    <a:moveTo>
                      <a:pt x="712" y="1"/>
                    </a:moveTo>
                    <a:cubicBezTo>
                      <a:pt x="471" y="1"/>
                      <a:pt x="79" y="417"/>
                      <a:pt x="79" y="417"/>
                    </a:cubicBezTo>
                    <a:cubicBezTo>
                      <a:pt x="1" y="543"/>
                      <a:pt x="64" y="578"/>
                      <a:pt x="153" y="578"/>
                    </a:cubicBezTo>
                    <a:cubicBezTo>
                      <a:pt x="233" y="578"/>
                      <a:pt x="332" y="551"/>
                      <a:pt x="373" y="535"/>
                    </a:cubicBezTo>
                    <a:cubicBezTo>
                      <a:pt x="457" y="501"/>
                      <a:pt x="1020" y="204"/>
                      <a:pt x="810" y="34"/>
                    </a:cubicBezTo>
                    <a:cubicBezTo>
                      <a:pt x="783" y="11"/>
                      <a:pt x="749" y="1"/>
                      <a:pt x="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6" name="Google Shape;8269;p93">
                <a:extLst>
                  <a:ext uri="{FF2B5EF4-FFF2-40B4-BE49-F238E27FC236}">
                    <a16:creationId xmlns:a16="http://schemas.microsoft.com/office/drawing/2014/main" id="{22C28DD8-2E84-C9BA-2BC6-D3D45911F64F}"/>
                  </a:ext>
                </a:extLst>
              </p:cNvPr>
              <p:cNvSpPr/>
              <p:nvPr/>
            </p:nvSpPr>
            <p:spPr>
              <a:xfrm>
                <a:off x="1394346" y="2024721"/>
                <a:ext cx="255069" cy="109812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4" extrusionOk="0">
                    <a:moveTo>
                      <a:pt x="311" y="0"/>
                    </a:moveTo>
                    <a:cubicBezTo>
                      <a:pt x="254" y="0"/>
                      <a:pt x="205" y="16"/>
                      <a:pt x="172" y="55"/>
                    </a:cubicBezTo>
                    <a:cubicBezTo>
                      <a:pt x="0" y="261"/>
                      <a:pt x="606" y="446"/>
                      <a:pt x="696" y="465"/>
                    </a:cubicBezTo>
                    <a:cubicBezTo>
                      <a:pt x="721" y="469"/>
                      <a:pt x="767" y="474"/>
                      <a:pt x="816" y="474"/>
                    </a:cubicBezTo>
                    <a:cubicBezTo>
                      <a:pt x="946" y="474"/>
                      <a:pt x="1101" y="442"/>
                      <a:pt x="964" y="292"/>
                    </a:cubicBezTo>
                    <a:cubicBezTo>
                      <a:pt x="964" y="292"/>
                      <a:pt x="557" y="0"/>
                      <a:pt x="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7" name="Google Shape;8270;p93">
                <a:extLst>
                  <a:ext uri="{FF2B5EF4-FFF2-40B4-BE49-F238E27FC236}">
                    <a16:creationId xmlns:a16="http://schemas.microsoft.com/office/drawing/2014/main" id="{6AF5D527-0C11-525F-583C-37B5144AD252}"/>
                  </a:ext>
                </a:extLst>
              </p:cNvPr>
              <p:cNvSpPr/>
              <p:nvPr/>
            </p:nvSpPr>
            <p:spPr>
              <a:xfrm>
                <a:off x="1311872" y="2283495"/>
                <a:ext cx="93131" cy="97301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20" extrusionOk="0">
                    <a:moveTo>
                      <a:pt x="254" y="1"/>
                    </a:moveTo>
                    <a:cubicBezTo>
                      <a:pt x="182" y="1"/>
                      <a:pt x="87" y="68"/>
                      <a:pt x="11" y="68"/>
                    </a:cubicBezTo>
                    <a:cubicBezTo>
                      <a:pt x="8" y="68"/>
                      <a:pt x="4" y="68"/>
                      <a:pt x="1" y="68"/>
                    </a:cubicBezTo>
                    <a:lnTo>
                      <a:pt x="1" y="68"/>
                    </a:lnTo>
                    <a:lnTo>
                      <a:pt x="85" y="419"/>
                    </a:lnTo>
                    <a:cubicBezTo>
                      <a:pt x="85" y="419"/>
                      <a:pt x="401" y="328"/>
                      <a:pt x="352" y="107"/>
                    </a:cubicBezTo>
                    <a:cubicBezTo>
                      <a:pt x="334" y="26"/>
                      <a:pt x="299" y="1"/>
                      <a:pt x="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8" name="Google Shape;8271;p93">
                <a:extLst>
                  <a:ext uri="{FF2B5EF4-FFF2-40B4-BE49-F238E27FC236}">
                    <a16:creationId xmlns:a16="http://schemas.microsoft.com/office/drawing/2014/main" id="{497C99E4-196A-CA59-EC20-C1AA0891AE16}"/>
                  </a:ext>
                </a:extLst>
              </p:cNvPr>
              <p:cNvSpPr/>
              <p:nvPr/>
            </p:nvSpPr>
            <p:spPr>
              <a:xfrm>
                <a:off x="1291485" y="2146115"/>
                <a:ext cx="104715" cy="23514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015" extrusionOk="0">
                    <a:moveTo>
                      <a:pt x="19" y="1"/>
                    </a:moveTo>
                    <a:cubicBezTo>
                      <a:pt x="18" y="1"/>
                      <a:pt x="18" y="1"/>
                      <a:pt x="18" y="2"/>
                    </a:cubicBezTo>
                    <a:cubicBezTo>
                      <a:pt x="5" y="133"/>
                      <a:pt x="1" y="262"/>
                      <a:pt x="5" y="393"/>
                    </a:cubicBezTo>
                    <a:cubicBezTo>
                      <a:pt x="6" y="459"/>
                      <a:pt x="14" y="522"/>
                      <a:pt x="29" y="586"/>
                    </a:cubicBezTo>
                    <a:cubicBezTo>
                      <a:pt x="33" y="603"/>
                      <a:pt x="38" y="620"/>
                      <a:pt x="46" y="633"/>
                    </a:cubicBezTo>
                    <a:cubicBezTo>
                      <a:pt x="53" y="650"/>
                      <a:pt x="66" y="663"/>
                      <a:pt x="85" y="666"/>
                    </a:cubicBezTo>
                    <a:cubicBezTo>
                      <a:pt x="88" y="667"/>
                      <a:pt x="91" y="667"/>
                      <a:pt x="95" y="667"/>
                    </a:cubicBezTo>
                    <a:cubicBezTo>
                      <a:pt x="124" y="667"/>
                      <a:pt x="153" y="659"/>
                      <a:pt x="180" y="648"/>
                    </a:cubicBezTo>
                    <a:cubicBezTo>
                      <a:pt x="212" y="636"/>
                      <a:pt x="242" y="623"/>
                      <a:pt x="272" y="614"/>
                    </a:cubicBezTo>
                    <a:cubicBezTo>
                      <a:pt x="293" y="605"/>
                      <a:pt x="315" y="600"/>
                      <a:pt x="337" y="600"/>
                    </a:cubicBezTo>
                    <a:cubicBezTo>
                      <a:pt x="346" y="600"/>
                      <a:pt x="356" y="601"/>
                      <a:pt x="366" y="603"/>
                    </a:cubicBezTo>
                    <a:cubicBezTo>
                      <a:pt x="381" y="607"/>
                      <a:pt x="394" y="616"/>
                      <a:pt x="403" y="629"/>
                    </a:cubicBezTo>
                    <a:cubicBezTo>
                      <a:pt x="414" y="640"/>
                      <a:pt x="422" y="655"/>
                      <a:pt x="427" y="670"/>
                    </a:cubicBezTo>
                    <a:cubicBezTo>
                      <a:pt x="439" y="700"/>
                      <a:pt x="442" y="732"/>
                      <a:pt x="440" y="764"/>
                    </a:cubicBezTo>
                    <a:cubicBezTo>
                      <a:pt x="437" y="829"/>
                      <a:pt x="394" y="883"/>
                      <a:pt x="343" y="923"/>
                    </a:cubicBezTo>
                    <a:cubicBezTo>
                      <a:pt x="291" y="962"/>
                      <a:pt x="233" y="992"/>
                      <a:pt x="171" y="1012"/>
                    </a:cubicBezTo>
                    <a:cubicBezTo>
                      <a:pt x="171" y="1012"/>
                      <a:pt x="171" y="1014"/>
                      <a:pt x="171" y="1014"/>
                    </a:cubicBezTo>
                    <a:lnTo>
                      <a:pt x="175" y="1014"/>
                    </a:lnTo>
                    <a:cubicBezTo>
                      <a:pt x="236" y="996"/>
                      <a:pt x="294" y="966"/>
                      <a:pt x="349" y="926"/>
                    </a:cubicBezTo>
                    <a:cubicBezTo>
                      <a:pt x="375" y="906"/>
                      <a:pt x="397" y="882"/>
                      <a:pt x="416" y="855"/>
                    </a:cubicBezTo>
                    <a:cubicBezTo>
                      <a:pt x="435" y="827"/>
                      <a:pt x="446" y="795"/>
                      <a:pt x="448" y="764"/>
                    </a:cubicBezTo>
                    <a:cubicBezTo>
                      <a:pt x="452" y="730"/>
                      <a:pt x="446" y="696"/>
                      <a:pt x="435" y="666"/>
                    </a:cubicBezTo>
                    <a:cubicBezTo>
                      <a:pt x="429" y="650"/>
                      <a:pt x="422" y="635"/>
                      <a:pt x="412" y="621"/>
                    </a:cubicBezTo>
                    <a:cubicBezTo>
                      <a:pt x="401" y="608"/>
                      <a:pt x="386" y="599"/>
                      <a:pt x="369" y="593"/>
                    </a:cubicBezTo>
                    <a:cubicBezTo>
                      <a:pt x="360" y="592"/>
                      <a:pt x="350" y="591"/>
                      <a:pt x="340" y="591"/>
                    </a:cubicBezTo>
                    <a:cubicBezTo>
                      <a:pt x="317" y="591"/>
                      <a:pt x="294" y="595"/>
                      <a:pt x="272" y="605"/>
                    </a:cubicBezTo>
                    <a:cubicBezTo>
                      <a:pt x="242" y="616"/>
                      <a:pt x="212" y="627"/>
                      <a:pt x="180" y="638"/>
                    </a:cubicBezTo>
                    <a:cubicBezTo>
                      <a:pt x="152" y="651"/>
                      <a:pt x="120" y="657"/>
                      <a:pt x="87" y="657"/>
                    </a:cubicBezTo>
                    <a:cubicBezTo>
                      <a:pt x="72" y="653"/>
                      <a:pt x="61" y="642"/>
                      <a:pt x="55" y="629"/>
                    </a:cubicBezTo>
                    <a:cubicBezTo>
                      <a:pt x="48" y="614"/>
                      <a:pt x="42" y="599"/>
                      <a:pt x="38" y="584"/>
                    </a:cubicBezTo>
                    <a:cubicBezTo>
                      <a:pt x="23" y="520"/>
                      <a:pt x="16" y="455"/>
                      <a:pt x="14" y="391"/>
                    </a:cubicBezTo>
                    <a:cubicBezTo>
                      <a:pt x="10" y="260"/>
                      <a:pt x="14" y="131"/>
                      <a:pt x="23" y="2"/>
                    </a:cubicBezTo>
                    <a:lnTo>
                      <a:pt x="19" y="2"/>
                    </a:ln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9" name="Google Shape;8272;p93">
                <a:extLst>
                  <a:ext uri="{FF2B5EF4-FFF2-40B4-BE49-F238E27FC236}">
                    <a16:creationId xmlns:a16="http://schemas.microsoft.com/office/drawing/2014/main" id="{2A19DA9E-37F6-7F37-EED1-BD209958A818}"/>
                  </a:ext>
                </a:extLst>
              </p:cNvPr>
              <p:cNvSpPr/>
              <p:nvPr/>
            </p:nvSpPr>
            <p:spPr>
              <a:xfrm>
                <a:off x="963905" y="2331219"/>
                <a:ext cx="303951" cy="204333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882" extrusionOk="0">
                    <a:moveTo>
                      <a:pt x="1278" y="537"/>
                    </a:moveTo>
                    <a:cubicBezTo>
                      <a:pt x="1245" y="750"/>
                      <a:pt x="940" y="881"/>
                      <a:pt x="595" y="829"/>
                    </a:cubicBezTo>
                    <a:cubicBezTo>
                      <a:pt x="253" y="775"/>
                      <a:pt x="0" y="560"/>
                      <a:pt x="34" y="344"/>
                    </a:cubicBezTo>
                    <a:cubicBezTo>
                      <a:pt x="66" y="131"/>
                      <a:pt x="373" y="0"/>
                      <a:pt x="715" y="54"/>
                    </a:cubicBezTo>
                    <a:cubicBezTo>
                      <a:pt x="1059" y="107"/>
                      <a:pt x="1312" y="324"/>
                      <a:pt x="1278" y="5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0" name="Google Shape;8273;p93">
                <a:extLst>
                  <a:ext uri="{FF2B5EF4-FFF2-40B4-BE49-F238E27FC236}">
                    <a16:creationId xmlns:a16="http://schemas.microsoft.com/office/drawing/2014/main" id="{AF5779EC-8C90-523E-71D2-8F12AB28EF5F}"/>
                  </a:ext>
                </a:extLst>
              </p:cNvPr>
              <p:cNvSpPr/>
              <p:nvPr/>
            </p:nvSpPr>
            <p:spPr>
              <a:xfrm>
                <a:off x="1363998" y="2313844"/>
                <a:ext cx="303488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878" extrusionOk="0">
                    <a:moveTo>
                      <a:pt x="1278" y="346"/>
                    </a:moveTo>
                    <a:cubicBezTo>
                      <a:pt x="1310" y="560"/>
                      <a:pt x="1057" y="775"/>
                      <a:pt x="713" y="825"/>
                    </a:cubicBezTo>
                    <a:cubicBezTo>
                      <a:pt x="371" y="878"/>
                      <a:pt x="66" y="747"/>
                      <a:pt x="32" y="532"/>
                    </a:cubicBezTo>
                    <a:cubicBezTo>
                      <a:pt x="0" y="318"/>
                      <a:pt x="253" y="103"/>
                      <a:pt x="597" y="51"/>
                    </a:cubicBezTo>
                    <a:cubicBezTo>
                      <a:pt x="941" y="0"/>
                      <a:pt x="1246" y="131"/>
                      <a:pt x="1278" y="3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1" name="Google Shape;8274;p93">
                <a:extLst>
                  <a:ext uri="{FF2B5EF4-FFF2-40B4-BE49-F238E27FC236}">
                    <a16:creationId xmlns:a16="http://schemas.microsoft.com/office/drawing/2014/main" id="{F5784015-BE9D-CBCD-C1DE-EF1B7A0BDACD}"/>
                  </a:ext>
                </a:extLst>
              </p:cNvPr>
              <p:cNvSpPr/>
              <p:nvPr/>
            </p:nvSpPr>
            <p:spPr>
              <a:xfrm>
                <a:off x="1237043" y="2427825"/>
                <a:ext cx="53052" cy="3058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2" extrusionOk="0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47" y="83"/>
                      <a:pt x="133" y="131"/>
                      <a:pt x="226" y="131"/>
                    </a:cubicBezTo>
                    <a:cubicBezTo>
                      <a:pt x="228" y="131"/>
                      <a:pt x="228" y="129"/>
                      <a:pt x="228" y="129"/>
                    </a:cubicBezTo>
                    <a:cubicBezTo>
                      <a:pt x="228" y="128"/>
                      <a:pt x="228" y="128"/>
                      <a:pt x="226" y="128"/>
                    </a:cubicBezTo>
                    <a:cubicBezTo>
                      <a:pt x="135" y="128"/>
                      <a:pt x="51" y="79"/>
                      <a:pt x="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2" name="Google Shape;8275;p93">
                <a:extLst>
                  <a:ext uri="{FF2B5EF4-FFF2-40B4-BE49-F238E27FC236}">
                    <a16:creationId xmlns:a16="http://schemas.microsoft.com/office/drawing/2014/main" id="{C8B0F52D-BFAB-DEC6-2FA4-C7290D31F279}"/>
                  </a:ext>
                </a:extLst>
              </p:cNvPr>
              <p:cNvSpPr/>
              <p:nvPr/>
            </p:nvSpPr>
            <p:spPr>
              <a:xfrm>
                <a:off x="1220826" y="2383808"/>
                <a:ext cx="123248" cy="56759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45" extrusionOk="0">
                    <a:moveTo>
                      <a:pt x="13" y="0"/>
                    </a:moveTo>
                    <a:cubicBezTo>
                      <a:pt x="6" y="0"/>
                      <a:pt x="1" y="7"/>
                      <a:pt x="5" y="15"/>
                    </a:cubicBezTo>
                    <a:cubicBezTo>
                      <a:pt x="49" y="106"/>
                      <a:pt x="128" y="179"/>
                      <a:pt x="222" y="217"/>
                    </a:cubicBezTo>
                    <a:cubicBezTo>
                      <a:pt x="267" y="234"/>
                      <a:pt x="313" y="245"/>
                      <a:pt x="360" y="245"/>
                    </a:cubicBezTo>
                    <a:cubicBezTo>
                      <a:pt x="364" y="245"/>
                      <a:pt x="368" y="245"/>
                      <a:pt x="371" y="245"/>
                    </a:cubicBezTo>
                    <a:cubicBezTo>
                      <a:pt x="376" y="245"/>
                      <a:pt x="380" y="245"/>
                      <a:pt x="384" y="245"/>
                    </a:cubicBezTo>
                    <a:cubicBezTo>
                      <a:pt x="430" y="245"/>
                      <a:pt x="475" y="236"/>
                      <a:pt x="519" y="222"/>
                    </a:cubicBezTo>
                    <a:cubicBezTo>
                      <a:pt x="531" y="219"/>
                      <a:pt x="527" y="201"/>
                      <a:pt x="517" y="201"/>
                    </a:cubicBezTo>
                    <a:cubicBezTo>
                      <a:pt x="516" y="201"/>
                      <a:pt x="515" y="201"/>
                      <a:pt x="513" y="202"/>
                    </a:cubicBezTo>
                    <a:cubicBezTo>
                      <a:pt x="475" y="208"/>
                      <a:pt x="436" y="211"/>
                      <a:pt x="397" y="211"/>
                    </a:cubicBezTo>
                    <a:cubicBezTo>
                      <a:pt x="389" y="211"/>
                      <a:pt x="381" y="211"/>
                      <a:pt x="373" y="211"/>
                    </a:cubicBezTo>
                    <a:cubicBezTo>
                      <a:pt x="326" y="207"/>
                      <a:pt x="281" y="196"/>
                      <a:pt x="238" y="179"/>
                    </a:cubicBezTo>
                    <a:cubicBezTo>
                      <a:pt x="154" y="140"/>
                      <a:pt x="79" y="80"/>
                      <a:pt x="23" y="5"/>
                    </a:cubicBezTo>
                    <a:lnTo>
                      <a:pt x="21" y="5"/>
                    </a:lnTo>
                    <a:cubicBezTo>
                      <a:pt x="19" y="2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3" name="Google Shape;8276;p93">
                <a:extLst>
                  <a:ext uri="{FF2B5EF4-FFF2-40B4-BE49-F238E27FC236}">
                    <a16:creationId xmlns:a16="http://schemas.microsoft.com/office/drawing/2014/main" id="{0A90B129-7246-AA05-0BB7-A99B0295ED50}"/>
                  </a:ext>
                </a:extLst>
              </p:cNvPr>
              <p:cNvSpPr/>
              <p:nvPr/>
            </p:nvSpPr>
            <p:spPr>
              <a:xfrm>
                <a:off x="1591497" y="4307817"/>
                <a:ext cx="114213" cy="95216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1" extrusionOk="0">
                    <a:moveTo>
                      <a:pt x="64" y="1"/>
                    </a:moveTo>
                    <a:lnTo>
                      <a:pt x="64" y="1"/>
                    </a:lnTo>
                    <a:cubicBezTo>
                      <a:pt x="0" y="139"/>
                      <a:pt x="17" y="279"/>
                      <a:pt x="81" y="410"/>
                    </a:cubicBezTo>
                    <a:cubicBezTo>
                      <a:pt x="195" y="399"/>
                      <a:pt x="307" y="380"/>
                      <a:pt x="417" y="354"/>
                    </a:cubicBezTo>
                    <a:cubicBezTo>
                      <a:pt x="417" y="354"/>
                      <a:pt x="492" y="85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4" name="Google Shape;8277;p93">
                <a:extLst>
                  <a:ext uri="{FF2B5EF4-FFF2-40B4-BE49-F238E27FC236}">
                    <a16:creationId xmlns:a16="http://schemas.microsoft.com/office/drawing/2014/main" id="{8FD5EE69-A18F-F4FC-960A-260AF10A03CD}"/>
                  </a:ext>
                </a:extLst>
              </p:cNvPr>
              <p:cNvSpPr/>
              <p:nvPr/>
            </p:nvSpPr>
            <p:spPr>
              <a:xfrm>
                <a:off x="1320676" y="4215149"/>
                <a:ext cx="290978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2" extrusionOk="0">
                    <a:moveTo>
                      <a:pt x="806" y="1"/>
                    </a:moveTo>
                    <a:cubicBezTo>
                      <a:pt x="793" y="1"/>
                      <a:pt x="781" y="1"/>
                      <a:pt x="767" y="2"/>
                    </a:cubicBezTo>
                    <a:cubicBezTo>
                      <a:pt x="575" y="17"/>
                      <a:pt x="481" y="176"/>
                      <a:pt x="488" y="261"/>
                    </a:cubicBezTo>
                    <a:lnTo>
                      <a:pt x="488" y="261"/>
                    </a:lnTo>
                    <a:cubicBezTo>
                      <a:pt x="488" y="261"/>
                      <a:pt x="488" y="261"/>
                      <a:pt x="488" y="261"/>
                    </a:cubicBezTo>
                    <a:lnTo>
                      <a:pt x="488" y="261"/>
                    </a:lnTo>
                    <a:cubicBezTo>
                      <a:pt x="488" y="261"/>
                      <a:pt x="487" y="261"/>
                      <a:pt x="488" y="262"/>
                    </a:cubicBezTo>
                    <a:lnTo>
                      <a:pt x="488" y="262"/>
                    </a:lnTo>
                    <a:cubicBezTo>
                      <a:pt x="472" y="219"/>
                      <a:pt x="440" y="164"/>
                      <a:pt x="339" y="120"/>
                    </a:cubicBezTo>
                    <a:cubicBezTo>
                      <a:pt x="307" y="106"/>
                      <a:pt x="275" y="100"/>
                      <a:pt x="243" y="100"/>
                    </a:cubicBezTo>
                    <a:cubicBezTo>
                      <a:pt x="115" y="100"/>
                      <a:pt x="0" y="203"/>
                      <a:pt x="2" y="343"/>
                    </a:cubicBezTo>
                    <a:lnTo>
                      <a:pt x="8" y="784"/>
                    </a:lnTo>
                    <a:cubicBezTo>
                      <a:pt x="246" y="809"/>
                      <a:pt x="486" y="821"/>
                      <a:pt x="725" y="821"/>
                    </a:cubicBezTo>
                    <a:cubicBezTo>
                      <a:pt x="902" y="821"/>
                      <a:pt x="1079" y="815"/>
                      <a:pt x="1255" y="801"/>
                    </a:cubicBezTo>
                    <a:cubicBezTo>
                      <a:pt x="1192" y="670"/>
                      <a:pt x="1177" y="530"/>
                      <a:pt x="1239" y="391"/>
                    </a:cubicBezTo>
                    <a:cubicBezTo>
                      <a:pt x="1139" y="371"/>
                      <a:pt x="1136" y="371"/>
                      <a:pt x="1094" y="367"/>
                    </a:cubicBezTo>
                    <a:cubicBezTo>
                      <a:pt x="1094" y="367"/>
                      <a:pt x="1131" y="1"/>
                      <a:pt x="8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5" name="Google Shape;8278;p93">
                <a:extLst>
                  <a:ext uri="{FF2B5EF4-FFF2-40B4-BE49-F238E27FC236}">
                    <a16:creationId xmlns:a16="http://schemas.microsoft.com/office/drawing/2014/main" id="{0D819B5B-9A11-D459-74F4-E33E6CC68E63}"/>
                  </a:ext>
                </a:extLst>
              </p:cNvPr>
              <p:cNvSpPr/>
              <p:nvPr/>
            </p:nvSpPr>
            <p:spPr>
              <a:xfrm>
                <a:off x="1320907" y="4387048"/>
                <a:ext cx="369745" cy="46566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01" extrusionOk="0">
                    <a:moveTo>
                      <a:pt x="1570" y="1"/>
                    </a:moveTo>
                    <a:cubicBezTo>
                      <a:pt x="1570" y="1"/>
                      <a:pt x="1569" y="1"/>
                      <a:pt x="1569" y="1"/>
                    </a:cubicBezTo>
                    <a:cubicBezTo>
                      <a:pt x="1215" y="59"/>
                      <a:pt x="860" y="74"/>
                      <a:pt x="577" y="74"/>
                    </a:cubicBezTo>
                    <a:cubicBezTo>
                      <a:pt x="236" y="74"/>
                      <a:pt x="1" y="52"/>
                      <a:pt x="1" y="52"/>
                    </a:cubicBezTo>
                    <a:lnTo>
                      <a:pt x="1" y="151"/>
                    </a:lnTo>
                    <a:cubicBezTo>
                      <a:pt x="1" y="151"/>
                      <a:pt x="343" y="200"/>
                      <a:pt x="757" y="200"/>
                    </a:cubicBezTo>
                    <a:cubicBezTo>
                      <a:pt x="1020" y="200"/>
                      <a:pt x="1311" y="180"/>
                      <a:pt x="1563" y="115"/>
                    </a:cubicBezTo>
                    <a:cubicBezTo>
                      <a:pt x="1563" y="115"/>
                      <a:pt x="1596" y="1"/>
                      <a:pt x="1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6" name="Google Shape;8279;p93">
                <a:extLst>
                  <a:ext uri="{FF2B5EF4-FFF2-40B4-BE49-F238E27FC236}">
                    <a16:creationId xmlns:a16="http://schemas.microsoft.com/office/drawing/2014/main" id="{36FB60C8-0108-A077-DFA3-8E23AB307CAD}"/>
                  </a:ext>
                </a:extLst>
              </p:cNvPr>
              <p:cNvSpPr/>
              <p:nvPr/>
            </p:nvSpPr>
            <p:spPr>
              <a:xfrm>
                <a:off x="1354499" y="4303415"/>
                <a:ext cx="61624" cy="5258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7" extrusionOk="0">
                    <a:moveTo>
                      <a:pt x="152" y="1"/>
                    </a:moveTo>
                    <a:cubicBezTo>
                      <a:pt x="51" y="1"/>
                      <a:pt x="0" y="123"/>
                      <a:pt x="73" y="194"/>
                    </a:cubicBezTo>
                    <a:cubicBezTo>
                      <a:pt x="96" y="217"/>
                      <a:pt x="124" y="227"/>
                      <a:pt x="152" y="227"/>
                    </a:cubicBezTo>
                    <a:cubicBezTo>
                      <a:pt x="210" y="227"/>
                      <a:pt x="265" y="182"/>
                      <a:pt x="264" y="113"/>
                    </a:cubicBezTo>
                    <a:cubicBezTo>
                      <a:pt x="264" y="51"/>
                      <a:pt x="213" y="1"/>
                      <a:pt x="1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7" name="Google Shape;8280;p93">
                <a:extLst>
                  <a:ext uri="{FF2B5EF4-FFF2-40B4-BE49-F238E27FC236}">
                    <a16:creationId xmlns:a16="http://schemas.microsoft.com/office/drawing/2014/main" id="{8F74F494-AD01-EF77-56F3-2AD3D554F65C}"/>
                  </a:ext>
                </a:extLst>
              </p:cNvPr>
              <p:cNvSpPr/>
              <p:nvPr/>
            </p:nvSpPr>
            <p:spPr>
              <a:xfrm>
                <a:off x="1476589" y="4296928"/>
                <a:ext cx="10170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3" extrusionOk="0">
                    <a:moveTo>
                      <a:pt x="417" y="1"/>
                    </a:moveTo>
                    <a:cubicBezTo>
                      <a:pt x="416" y="1"/>
                      <a:pt x="415" y="1"/>
                      <a:pt x="414" y="1"/>
                    </a:cubicBezTo>
                    <a:lnTo>
                      <a:pt x="23" y="27"/>
                    </a:lnTo>
                    <a:cubicBezTo>
                      <a:pt x="10" y="29"/>
                      <a:pt x="1" y="38"/>
                      <a:pt x="2" y="51"/>
                    </a:cubicBezTo>
                    <a:cubicBezTo>
                      <a:pt x="2" y="63"/>
                      <a:pt x="14" y="72"/>
                      <a:pt x="25" y="72"/>
                    </a:cubicBezTo>
                    <a:lnTo>
                      <a:pt x="27" y="72"/>
                    </a:lnTo>
                    <a:lnTo>
                      <a:pt x="418" y="46"/>
                    </a:lnTo>
                    <a:cubicBezTo>
                      <a:pt x="429" y="46"/>
                      <a:pt x="438" y="35"/>
                      <a:pt x="438" y="22"/>
                    </a:cubicBezTo>
                    <a:cubicBezTo>
                      <a:pt x="437" y="11"/>
                      <a:pt x="427" y="1"/>
                      <a:pt x="4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8" name="Google Shape;8281;p93">
                <a:extLst>
                  <a:ext uri="{FF2B5EF4-FFF2-40B4-BE49-F238E27FC236}">
                    <a16:creationId xmlns:a16="http://schemas.microsoft.com/office/drawing/2014/main" id="{56AFDC94-7DBB-1FF5-02CB-7D4F28590CE1}"/>
                  </a:ext>
                </a:extLst>
              </p:cNvPr>
              <p:cNvSpPr/>
              <p:nvPr/>
            </p:nvSpPr>
            <p:spPr>
              <a:xfrm>
                <a:off x="1470102" y="4206809"/>
                <a:ext cx="147110" cy="8734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377" extrusionOk="0">
                    <a:moveTo>
                      <a:pt x="435" y="44"/>
                    </a:moveTo>
                    <a:cubicBezTo>
                      <a:pt x="436" y="44"/>
                      <a:pt x="438" y="46"/>
                      <a:pt x="440" y="46"/>
                    </a:cubicBezTo>
                    <a:cubicBezTo>
                      <a:pt x="446" y="51"/>
                      <a:pt x="446" y="64"/>
                      <a:pt x="440" y="83"/>
                    </a:cubicBezTo>
                    <a:cubicBezTo>
                      <a:pt x="421" y="143"/>
                      <a:pt x="391" y="199"/>
                      <a:pt x="352" y="248"/>
                    </a:cubicBezTo>
                    <a:lnTo>
                      <a:pt x="345" y="255"/>
                    </a:lnTo>
                    <a:cubicBezTo>
                      <a:pt x="347" y="240"/>
                      <a:pt x="350" y="223"/>
                      <a:pt x="354" y="208"/>
                    </a:cubicBezTo>
                    <a:cubicBezTo>
                      <a:pt x="362" y="162"/>
                      <a:pt x="378" y="117"/>
                      <a:pt x="401" y="76"/>
                    </a:cubicBezTo>
                    <a:cubicBezTo>
                      <a:pt x="406" y="64"/>
                      <a:pt x="414" y="55"/>
                      <a:pt x="423" y="48"/>
                    </a:cubicBezTo>
                    <a:cubicBezTo>
                      <a:pt x="427" y="46"/>
                      <a:pt x="431" y="44"/>
                      <a:pt x="435" y="44"/>
                    </a:cubicBezTo>
                    <a:close/>
                    <a:moveTo>
                      <a:pt x="569" y="150"/>
                    </a:moveTo>
                    <a:cubicBezTo>
                      <a:pt x="580" y="150"/>
                      <a:pt x="592" y="158"/>
                      <a:pt x="594" y="165"/>
                    </a:cubicBezTo>
                    <a:cubicBezTo>
                      <a:pt x="595" y="173"/>
                      <a:pt x="588" y="180"/>
                      <a:pt x="569" y="195"/>
                    </a:cubicBezTo>
                    <a:cubicBezTo>
                      <a:pt x="513" y="240"/>
                      <a:pt x="446" y="274"/>
                      <a:pt x="375" y="289"/>
                    </a:cubicBezTo>
                    <a:lnTo>
                      <a:pt x="382" y="278"/>
                    </a:lnTo>
                    <a:cubicBezTo>
                      <a:pt x="425" y="237"/>
                      <a:pt x="472" y="199"/>
                      <a:pt x="522" y="169"/>
                    </a:cubicBezTo>
                    <a:cubicBezTo>
                      <a:pt x="537" y="160"/>
                      <a:pt x="552" y="152"/>
                      <a:pt x="569" y="150"/>
                    </a:cubicBezTo>
                    <a:close/>
                    <a:moveTo>
                      <a:pt x="432" y="1"/>
                    </a:moveTo>
                    <a:cubicBezTo>
                      <a:pt x="420" y="1"/>
                      <a:pt x="407" y="5"/>
                      <a:pt x="397" y="12"/>
                    </a:cubicBezTo>
                    <a:cubicBezTo>
                      <a:pt x="382" y="21"/>
                      <a:pt x="369" y="36"/>
                      <a:pt x="362" y="53"/>
                    </a:cubicBezTo>
                    <a:cubicBezTo>
                      <a:pt x="335" y="98"/>
                      <a:pt x="319" y="149"/>
                      <a:pt x="309" y="199"/>
                    </a:cubicBezTo>
                    <a:cubicBezTo>
                      <a:pt x="304" y="237"/>
                      <a:pt x="292" y="272"/>
                      <a:pt x="276" y="308"/>
                    </a:cubicBezTo>
                    <a:lnTo>
                      <a:pt x="21" y="332"/>
                    </a:lnTo>
                    <a:cubicBezTo>
                      <a:pt x="10" y="334"/>
                      <a:pt x="1" y="345"/>
                      <a:pt x="1" y="356"/>
                    </a:cubicBezTo>
                    <a:cubicBezTo>
                      <a:pt x="2" y="367"/>
                      <a:pt x="12" y="377"/>
                      <a:pt x="25" y="377"/>
                    </a:cubicBezTo>
                    <a:lnTo>
                      <a:pt x="27" y="377"/>
                    </a:lnTo>
                    <a:lnTo>
                      <a:pt x="298" y="351"/>
                    </a:lnTo>
                    <a:lnTo>
                      <a:pt x="307" y="351"/>
                    </a:lnTo>
                    <a:cubicBezTo>
                      <a:pt x="311" y="351"/>
                      <a:pt x="315" y="351"/>
                      <a:pt x="319" y="349"/>
                    </a:cubicBezTo>
                    <a:lnTo>
                      <a:pt x="435" y="336"/>
                    </a:lnTo>
                    <a:cubicBezTo>
                      <a:pt x="448" y="334"/>
                      <a:pt x="455" y="324"/>
                      <a:pt x="455" y="311"/>
                    </a:cubicBezTo>
                    <a:cubicBezTo>
                      <a:pt x="507" y="293"/>
                      <a:pt x="554" y="265"/>
                      <a:pt x="597" y="229"/>
                    </a:cubicBezTo>
                    <a:cubicBezTo>
                      <a:pt x="622" y="214"/>
                      <a:pt x="635" y="188"/>
                      <a:pt x="635" y="162"/>
                    </a:cubicBezTo>
                    <a:cubicBezTo>
                      <a:pt x="629" y="129"/>
                      <a:pt x="603" y="107"/>
                      <a:pt x="571" y="107"/>
                    </a:cubicBezTo>
                    <a:cubicBezTo>
                      <a:pt x="570" y="107"/>
                      <a:pt x="569" y="107"/>
                      <a:pt x="567" y="107"/>
                    </a:cubicBezTo>
                    <a:cubicBezTo>
                      <a:pt x="543" y="109"/>
                      <a:pt x="519" y="117"/>
                      <a:pt x="498" y="132"/>
                    </a:cubicBezTo>
                    <a:cubicBezTo>
                      <a:pt x="483" y="141"/>
                      <a:pt x="470" y="150"/>
                      <a:pt x="455" y="160"/>
                    </a:cubicBezTo>
                    <a:cubicBezTo>
                      <a:pt x="464" y="139"/>
                      <a:pt x="474" y="119"/>
                      <a:pt x="479" y="96"/>
                    </a:cubicBezTo>
                    <a:cubicBezTo>
                      <a:pt x="496" y="48"/>
                      <a:pt x="481" y="23"/>
                      <a:pt x="466" y="12"/>
                    </a:cubicBezTo>
                    <a:cubicBezTo>
                      <a:pt x="456" y="5"/>
                      <a:pt x="444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9" name="Google Shape;8282;p93">
                <a:extLst>
                  <a:ext uri="{FF2B5EF4-FFF2-40B4-BE49-F238E27FC236}">
                    <a16:creationId xmlns:a16="http://schemas.microsoft.com/office/drawing/2014/main" id="{E8824648-66AF-05A0-9027-399EEB3E1729}"/>
                  </a:ext>
                </a:extLst>
              </p:cNvPr>
              <p:cNvSpPr/>
              <p:nvPr/>
            </p:nvSpPr>
            <p:spPr>
              <a:xfrm>
                <a:off x="1169396" y="4307817"/>
                <a:ext cx="114213" cy="95216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1" extrusionOk="0">
                    <a:moveTo>
                      <a:pt x="64" y="1"/>
                    </a:moveTo>
                    <a:lnTo>
                      <a:pt x="64" y="1"/>
                    </a:lnTo>
                    <a:cubicBezTo>
                      <a:pt x="0" y="139"/>
                      <a:pt x="17" y="279"/>
                      <a:pt x="81" y="410"/>
                    </a:cubicBezTo>
                    <a:cubicBezTo>
                      <a:pt x="195" y="399"/>
                      <a:pt x="307" y="380"/>
                      <a:pt x="417" y="354"/>
                    </a:cubicBezTo>
                    <a:cubicBezTo>
                      <a:pt x="417" y="354"/>
                      <a:pt x="492" y="85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0" name="Google Shape;8283;p93">
                <a:extLst>
                  <a:ext uri="{FF2B5EF4-FFF2-40B4-BE49-F238E27FC236}">
                    <a16:creationId xmlns:a16="http://schemas.microsoft.com/office/drawing/2014/main" id="{B1A1580D-B583-8629-7189-344A1767A092}"/>
                  </a:ext>
                </a:extLst>
              </p:cNvPr>
              <p:cNvSpPr/>
              <p:nvPr/>
            </p:nvSpPr>
            <p:spPr>
              <a:xfrm>
                <a:off x="899038" y="4215149"/>
                <a:ext cx="290514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822" extrusionOk="0">
                    <a:moveTo>
                      <a:pt x="804" y="1"/>
                    </a:moveTo>
                    <a:cubicBezTo>
                      <a:pt x="791" y="1"/>
                      <a:pt x="778" y="1"/>
                      <a:pt x="765" y="2"/>
                    </a:cubicBezTo>
                    <a:cubicBezTo>
                      <a:pt x="574" y="17"/>
                      <a:pt x="481" y="177"/>
                      <a:pt x="486" y="262"/>
                    </a:cubicBezTo>
                    <a:lnTo>
                      <a:pt x="486" y="262"/>
                    </a:lnTo>
                    <a:cubicBezTo>
                      <a:pt x="486" y="261"/>
                      <a:pt x="486" y="261"/>
                      <a:pt x="486" y="261"/>
                    </a:cubicBezTo>
                    <a:lnTo>
                      <a:pt x="486" y="261"/>
                    </a:lnTo>
                    <a:cubicBezTo>
                      <a:pt x="485" y="261"/>
                      <a:pt x="485" y="261"/>
                      <a:pt x="486" y="262"/>
                    </a:cubicBezTo>
                    <a:lnTo>
                      <a:pt x="486" y="262"/>
                    </a:lnTo>
                    <a:cubicBezTo>
                      <a:pt x="470" y="219"/>
                      <a:pt x="438" y="164"/>
                      <a:pt x="337" y="120"/>
                    </a:cubicBezTo>
                    <a:cubicBezTo>
                      <a:pt x="305" y="106"/>
                      <a:pt x="273" y="100"/>
                      <a:pt x="241" y="100"/>
                    </a:cubicBezTo>
                    <a:cubicBezTo>
                      <a:pt x="114" y="100"/>
                      <a:pt x="0" y="203"/>
                      <a:pt x="2" y="343"/>
                    </a:cubicBezTo>
                    <a:lnTo>
                      <a:pt x="7" y="784"/>
                    </a:lnTo>
                    <a:cubicBezTo>
                      <a:pt x="245" y="809"/>
                      <a:pt x="484" y="821"/>
                      <a:pt x="723" y="821"/>
                    </a:cubicBezTo>
                    <a:cubicBezTo>
                      <a:pt x="900" y="821"/>
                      <a:pt x="1077" y="815"/>
                      <a:pt x="1253" y="801"/>
                    </a:cubicBezTo>
                    <a:cubicBezTo>
                      <a:pt x="1192" y="670"/>
                      <a:pt x="1175" y="530"/>
                      <a:pt x="1236" y="391"/>
                    </a:cubicBezTo>
                    <a:cubicBezTo>
                      <a:pt x="1137" y="371"/>
                      <a:pt x="1134" y="371"/>
                      <a:pt x="1092" y="367"/>
                    </a:cubicBezTo>
                    <a:cubicBezTo>
                      <a:pt x="1092" y="367"/>
                      <a:pt x="1129" y="1"/>
                      <a:pt x="8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1" name="Google Shape;8284;p93">
                <a:extLst>
                  <a:ext uri="{FF2B5EF4-FFF2-40B4-BE49-F238E27FC236}">
                    <a16:creationId xmlns:a16="http://schemas.microsoft.com/office/drawing/2014/main" id="{295A049C-B4A6-AB5F-9DC8-34FCA8975F68}"/>
                  </a:ext>
                </a:extLst>
              </p:cNvPr>
              <p:cNvSpPr/>
              <p:nvPr/>
            </p:nvSpPr>
            <p:spPr>
              <a:xfrm>
                <a:off x="933788" y="4303415"/>
                <a:ext cx="61624" cy="5258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7" extrusionOk="0">
                    <a:moveTo>
                      <a:pt x="114" y="1"/>
                    </a:moveTo>
                    <a:cubicBezTo>
                      <a:pt x="52" y="1"/>
                      <a:pt x="1" y="51"/>
                      <a:pt x="1" y="113"/>
                    </a:cubicBezTo>
                    <a:cubicBezTo>
                      <a:pt x="0" y="182"/>
                      <a:pt x="55" y="227"/>
                      <a:pt x="114" y="227"/>
                    </a:cubicBezTo>
                    <a:cubicBezTo>
                      <a:pt x="142" y="227"/>
                      <a:pt x="171" y="217"/>
                      <a:pt x="194" y="194"/>
                    </a:cubicBezTo>
                    <a:cubicBezTo>
                      <a:pt x="265" y="124"/>
                      <a:pt x="215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2" name="Google Shape;8285;p93">
                <a:extLst>
                  <a:ext uri="{FF2B5EF4-FFF2-40B4-BE49-F238E27FC236}">
                    <a16:creationId xmlns:a16="http://schemas.microsoft.com/office/drawing/2014/main" id="{D571B94F-050D-7C4E-D9ED-6ABF5DC66C89}"/>
                  </a:ext>
                </a:extLst>
              </p:cNvPr>
              <p:cNvSpPr/>
              <p:nvPr/>
            </p:nvSpPr>
            <p:spPr>
              <a:xfrm>
                <a:off x="898806" y="4387048"/>
                <a:ext cx="370209" cy="46566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01" extrusionOk="0">
                    <a:moveTo>
                      <a:pt x="1572" y="1"/>
                    </a:moveTo>
                    <a:cubicBezTo>
                      <a:pt x="1571" y="1"/>
                      <a:pt x="1571" y="1"/>
                      <a:pt x="1570" y="1"/>
                    </a:cubicBezTo>
                    <a:cubicBezTo>
                      <a:pt x="1216" y="59"/>
                      <a:pt x="860" y="74"/>
                      <a:pt x="577" y="74"/>
                    </a:cubicBezTo>
                    <a:cubicBezTo>
                      <a:pt x="236" y="74"/>
                      <a:pt x="1" y="52"/>
                      <a:pt x="1" y="52"/>
                    </a:cubicBezTo>
                    <a:lnTo>
                      <a:pt x="1" y="151"/>
                    </a:lnTo>
                    <a:cubicBezTo>
                      <a:pt x="1" y="151"/>
                      <a:pt x="343" y="200"/>
                      <a:pt x="757" y="200"/>
                    </a:cubicBezTo>
                    <a:cubicBezTo>
                      <a:pt x="1020" y="200"/>
                      <a:pt x="1311" y="180"/>
                      <a:pt x="1563" y="115"/>
                    </a:cubicBezTo>
                    <a:cubicBezTo>
                      <a:pt x="1563" y="115"/>
                      <a:pt x="1597" y="1"/>
                      <a:pt x="1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3" name="Google Shape;8286;p93">
                <a:extLst>
                  <a:ext uri="{FF2B5EF4-FFF2-40B4-BE49-F238E27FC236}">
                    <a16:creationId xmlns:a16="http://schemas.microsoft.com/office/drawing/2014/main" id="{107C4C94-6BCE-C401-01A4-2DAB1EDBDCB4}"/>
                  </a:ext>
                </a:extLst>
              </p:cNvPr>
              <p:cNvSpPr/>
              <p:nvPr/>
            </p:nvSpPr>
            <p:spPr>
              <a:xfrm>
                <a:off x="1054951" y="4296697"/>
                <a:ext cx="101935" cy="1714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74" extrusionOk="0">
                    <a:moveTo>
                      <a:pt x="418" y="1"/>
                    </a:moveTo>
                    <a:cubicBezTo>
                      <a:pt x="416" y="1"/>
                      <a:pt x="414" y="1"/>
                      <a:pt x="412" y="2"/>
                    </a:cubicBezTo>
                    <a:lnTo>
                      <a:pt x="21" y="28"/>
                    </a:lnTo>
                    <a:cubicBezTo>
                      <a:pt x="10" y="30"/>
                      <a:pt x="0" y="39"/>
                      <a:pt x="0" y="52"/>
                    </a:cubicBezTo>
                    <a:cubicBezTo>
                      <a:pt x="0" y="64"/>
                      <a:pt x="12" y="73"/>
                      <a:pt x="23" y="73"/>
                    </a:cubicBezTo>
                    <a:lnTo>
                      <a:pt x="414" y="47"/>
                    </a:lnTo>
                    <a:cubicBezTo>
                      <a:pt x="415" y="47"/>
                      <a:pt x="417" y="47"/>
                      <a:pt x="418" y="47"/>
                    </a:cubicBezTo>
                    <a:cubicBezTo>
                      <a:pt x="439" y="47"/>
                      <a:pt x="437" y="1"/>
                      <a:pt x="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4" name="Google Shape;8287;p93">
                <a:extLst>
                  <a:ext uri="{FF2B5EF4-FFF2-40B4-BE49-F238E27FC236}">
                    <a16:creationId xmlns:a16="http://schemas.microsoft.com/office/drawing/2014/main" id="{785E0165-6367-DC74-2380-94453DCC2CD7}"/>
                  </a:ext>
                </a:extLst>
              </p:cNvPr>
              <p:cNvSpPr/>
              <p:nvPr/>
            </p:nvSpPr>
            <p:spPr>
              <a:xfrm>
                <a:off x="1047538" y="4206809"/>
                <a:ext cx="147574" cy="8734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77" extrusionOk="0">
                    <a:moveTo>
                      <a:pt x="436" y="44"/>
                    </a:moveTo>
                    <a:cubicBezTo>
                      <a:pt x="438" y="44"/>
                      <a:pt x="442" y="46"/>
                      <a:pt x="444" y="46"/>
                    </a:cubicBezTo>
                    <a:cubicBezTo>
                      <a:pt x="448" y="51"/>
                      <a:pt x="448" y="64"/>
                      <a:pt x="444" y="83"/>
                    </a:cubicBezTo>
                    <a:cubicBezTo>
                      <a:pt x="423" y="143"/>
                      <a:pt x="393" y="199"/>
                      <a:pt x="354" y="248"/>
                    </a:cubicBezTo>
                    <a:lnTo>
                      <a:pt x="347" y="255"/>
                    </a:lnTo>
                    <a:cubicBezTo>
                      <a:pt x="348" y="240"/>
                      <a:pt x="352" y="223"/>
                      <a:pt x="356" y="208"/>
                    </a:cubicBezTo>
                    <a:cubicBezTo>
                      <a:pt x="363" y="162"/>
                      <a:pt x="380" y="117"/>
                      <a:pt x="403" y="76"/>
                    </a:cubicBezTo>
                    <a:cubicBezTo>
                      <a:pt x="408" y="64"/>
                      <a:pt x="416" y="55"/>
                      <a:pt x="425" y="48"/>
                    </a:cubicBezTo>
                    <a:cubicBezTo>
                      <a:pt x="429" y="46"/>
                      <a:pt x="433" y="44"/>
                      <a:pt x="436" y="44"/>
                    </a:cubicBezTo>
                    <a:close/>
                    <a:moveTo>
                      <a:pt x="571" y="150"/>
                    </a:moveTo>
                    <a:cubicBezTo>
                      <a:pt x="582" y="150"/>
                      <a:pt x="594" y="158"/>
                      <a:pt x="595" y="165"/>
                    </a:cubicBezTo>
                    <a:cubicBezTo>
                      <a:pt x="595" y="173"/>
                      <a:pt x="590" y="180"/>
                      <a:pt x="571" y="195"/>
                    </a:cubicBezTo>
                    <a:cubicBezTo>
                      <a:pt x="515" y="240"/>
                      <a:pt x="448" y="274"/>
                      <a:pt x="377" y="289"/>
                    </a:cubicBezTo>
                    <a:lnTo>
                      <a:pt x="386" y="278"/>
                    </a:lnTo>
                    <a:cubicBezTo>
                      <a:pt x="427" y="237"/>
                      <a:pt x="474" y="199"/>
                      <a:pt x="524" y="169"/>
                    </a:cubicBezTo>
                    <a:cubicBezTo>
                      <a:pt x="537" y="160"/>
                      <a:pt x="554" y="152"/>
                      <a:pt x="571" y="150"/>
                    </a:cubicBezTo>
                    <a:close/>
                    <a:moveTo>
                      <a:pt x="434" y="1"/>
                    </a:moveTo>
                    <a:cubicBezTo>
                      <a:pt x="421" y="1"/>
                      <a:pt x="409" y="5"/>
                      <a:pt x="399" y="12"/>
                    </a:cubicBezTo>
                    <a:cubicBezTo>
                      <a:pt x="384" y="21"/>
                      <a:pt x="371" y="36"/>
                      <a:pt x="362" y="53"/>
                    </a:cubicBezTo>
                    <a:cubicBezTo>
                      <a:pt x="337" y="98"/>
                      <a:pt x="320" y="149"/>
                      <a:pt x="311" y="199"/>
                    </a:cubicBezTo>
                    <a:cubicBezTo>
                      <a:pt x="304" y="237"/>
                      <a:pt x="292" y="272"/>
                      <a:pt x="277" y="308"/>
                    </a:cubicBezTo>
                    <a:lnTo>
                      <a:pt x="23" y="332"/>
                    </a:lnTo>
                    <a:cubicBezTo>
                      <a:pt x="1" y="341"/>
                      <a:pt x="2" y="371"/>
                      <a:pt x="25" y="377"/>
                    </a:cubicBezTo>
                    <a:lnTo>
                      <a:pt x="27" y="377"/>
                    </a:lnTo>
                    <a:lnTo>
                      <a:pt x="300" y="351"/>
                    </a:lnTo>
                    <a:cubicBezTo>
                      <a:pt x="302" y="353"/>
                      <a:pt x="305" y="353"/>
                      <a:pt x="307" y="353"/>
                    </a:cubicBezTo>
                    <a:cubicBezTo>
                      <a:pt x="311" y="353"/>
                      <a:pt x="315" y="351"/>
                      <a:pt x="319" y="349"/>
                    </a:cubicBezTo>
                    <a:lnTo>
                      <a:pt x="435" y="338"/>
                    </a:lnTo>
                    <a:cubicBezTo>
                      <a:pt x="448" y="336"/>
                      <a:pt x="457" y="324"/>
                      <a:pt x="455" y="313"/>
                    </a:cubicBezTo>
                    <a:cubicBezTo>
                      <a:pt x="508" y="293"/>
                      <a:pt x="556" y="265"/>
                      <a:pt x="599" y="231"/>
                    </a:cubicBezTo>
                    <a:cubicBezTo>
                      <a:pt x="622" y="216"/>
                      <a:pt x="635" y="190"/>
                      <a:pt x="637" y="162"/>
                    </a:cubicBezTo>
                    <a:cubicBezTo>
                      <a:pt x="631" y="131"/>
                      <a:pt x="605" y="107"/>
                      <a:pt x="573" y="107"/>
                    </a:cubicBezTo>
                    <a:cubicBezTo>
                      <a:pt x="572" y="107"/>
                      <a:pt x="570" y="107"/>
                      <a:pt x="569" y="107"/>
                    </a:cubicBezTo>
                    <a:cubicBezTo>
                      <a:pt x="545" y="107"/>
                      <a:pt x="521" y="117"/>
                      <a:pt x="500" y="132"/>
                    </a:cubicBezTo>
                    <a:cubicBezTo>
                      <a:pt x="485" y="141"/>
                      <a:pt x="470" y="150"/>
                      <a:pt x="457" y="160"/>
                    </a:cubicBezTo>
                    <a:cubicBezTo>
                      <a:pt x="466" y="139"/>
                      <a:pt x="474" y="119"/>
                      <a:pt x="481" y="96"/>
                    </a:cubicBezTo>
                    <a:cubicBezTo>
                      <a:pt x="498" y="48"/>
                      <a:pt x="483" y="23"/>
                      <a:pt x="468" y="12"/>
                    </a:cubicBezTo>
                    <a:cubicBezTo>
                      <a:pt x="458" y="5"/>
                      <a:pt x="446" y="1"/>
                      <a:pt x="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" name="Google Shape;8288;p93">
              <a:extLst>
                <a:ext uri="{FF2B5EF4-FFF2-40B4-BE49-F238E27FC236}">
                  <a16:creationId xmlns:a16="http://schemas.microsoft.com/office/drawing/2014/main" id="{534C950A-A675-6321-45F3-E5B4E46D6230}"/>
                </a:ext>
              </a:extLst>
            </p:cNvPr>
            <p:cNvGrpSpPr/>
            <p:nvPr/>
          </p:nvGrpSpPr>
          <p:grpSpPr>
            <a:xfrm>
              <a:off x="1184767" y="2042146"/>
              <a:ext cx="1255905" cy="2405874"/>
              <a:chOff x="601575" y="1587099"/>
              <a:chExt cx="1485926" cy="2846515"/>
            </a:xfrm>
          </p:grpSpPr>
          <p:sp>
            <p:nvSpPr>
              <p:cNvPr id="12" name="Google Shape;8289;p93">
                <a:extLst>
                  <a:ext uri="{FF2B5EF4-FFF2-40B4-BE49-F238E27FC236}">
                    <a16:creationId xmlns:a16="http://schemas.microsoft.com/office/drawing/2014/main" id="{557B32CA-B2A6-DBAD-58E0-24A736921BC8}"/>
                  </a:ext>
                </a:extLst>
              </p:cNvPr>
              <p:cNvSpPr/>
              <p:nvPr/>
            </p:nvSpPr>
            <p:spPr>
              <a:xfrm>
                <a:off x="646982" y="2892784"/>
                <a:ext cx="435540" cy="63987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2" extrusionOk="0">
                    <a:moveTo>
                      <a:pt x="991" y="1"/>
                    </a:moveTo>
                    <a:cubicBezTo>
                      <a:pt x="817" y="263"/>
                      <a:pt x="663" y="539"/>
                      <a:pt x="536" y="828"/>
                    </a:cubicBezTo>
                    <a:lnTo>
                      <a:pt x="442" y="1039"/>
                    </a:lnTo>
                    <a:lnTo>
                      <a:pt x="360" y="1254"/>
                    </a:lnTo>
                    <a:lnTo>
                      <a:pt x="321" y="1363"/>
                    </a:lnTo>
                    <a:cubicBezTo>
                      <a:pt x="308" y="1398"/>
                      <a:pt x="297" y="1434"/>
                      <a:pt x="283" y="1471"/>
                    </a:cubicBezTo>
                    <a:lnTo>
                      <a:pt x="214" y="1688"/>
                    </a:lnTo>
                    <a:lnTo>
                      <a:pt x="197" y="1742"/>
                    </a:lnTo>
                    <a:lnTo>
                      <a:pt x="182" y="1797"/>
                    </a:lnTo>
                    <a:lnTo>
                      <a:pt x="152" y="1905"/>
                    </a:lnTo>
                    <a:lnTo>
                      <a:pt x="95" y="2124"/>
                    </a:lnTo>
                    <a:lnTo>
                      <a:pt x="1" y="2562"/>
                    </a:lnTo>
                    <a:lnTo>
                      <a:pt x="852" y="2762"/>
                    </a:lnTo>
                    <a:lnTo>
                      <a:pt x="974" y="2377"/>
                    </a:lnTo>
                    <a:lnTo>
                      <a:pt x="1041" y="2188"/>
                    </a:lnTo>
                    <a:lnTo>
                      <a:pt x="1077" y="2094"/>
                    </a:lnTo>
                    <a:lnTo>
                      <a:pt x="1093" y="2047"/>
                    </a:lnTo>
                    <a:lnTo>
                      <a:pt x="1112" y="2001"/>
                    </a:lnTo>
                    <a:lnTo>
                      <a:pt x="1191" y="1817"/>
                    </a:lnTo>
                    <a:cubicBezTo>
                      <a:pt x="1204" y="1787"/>
                      <a:pt x="1215" y="1755"/>
                      <a:pt x="1230" y="1726"/>
                    </a:cubicBezTo>
                    <a:lnTo>
                      <a:pt x="1273" y="1638"/>
                    </a:lnTo>
                    <a:lnTo>
                      <a:pt x="1359" y="1460"/>
                    </a:lnTo>
                    <a:lnTo>
                      <a:pt x="1453" y="1290"/>
                    </a:lnTo>
                    <a:cubicBezTo>
                      <a:pt x="1576" y="1067"/>
                      <a:pt x="1718" y="856"/>
                      <a:pt x="1879" y="657"/>
                    </a:cubicBezTo>
                    <a:lnTo>
                      <a:pt x="991" y="1"/>
                    </a:ln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8290;p93">
                <a:extLst>
                  <a:ext uri="{FF2B5EF4-FFF2-40B4-BE49-F238E27FC236}">
                    <a16:creationId xmlns:a16="http://schemas.microsoft.com/office/drawing/2014/main" id="{AF03D5B6-56BC-E31F-8786-E7CE0541E1FE}"/>
                  </a:ext>
                </a:extLst>
              </p:cNvPr>
              <p:cNvSpPr/>
              <p:nvPr/>
            </p:nvSpPr>
            <p:spPr>
              <a:xfrm>
                <a:off x="601575" y="3486088"/>
                <a:ext cx="262019" cy="29908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1" extrusionOk="0">
                    <a:moveTo>
                      <a:pt x="197" y="1"/>
                    </a:moveTo>
                    <a:cubicBezTo>
                      <a:pt x="197" y="1"/>
                      <a:pt x="100" y="538"/>
                      <a:pt x="96" y="553"/>
                    </a:cubicBezTo>
                    <a:cubicBezTo>
                      <a:pt x="75" y="646"/>
                      <a:pt x="1" y="989"/>
                      <a:pt x="73" y="1028"/>
                    </a:cubicBezTo>
                    <a:cubicBezTo>
                      <a:pt x="78" y="1030"/>
                      <a:pt x="82" y="1031"/>
                      <a:pt x="86" y="1031"/>
                    </a:cubicBezTo>
                    <a:cubicBezTo>
                      <a:pt x="166" y="1031"/>
                      <a:pt x="253" y="633"/>
                      <a:pt x="255" y="626"/>
                    </a:cubicBezTo>
                    <a:lnTo>
                      <a:pt x="255" y="626"/>
                    </a:lnTo>
                    <a:cubicBezTo>
                      <a:pt x="253" y="634"/>
                      <a:pt x="142" y="1148"/>
                      <a:pt x="242" y="1179"/>
                    </a:cubicBezTo>
                    <a:cubicBezTo>
                      <a:pt x="245" y="1180"/>
                      <a:pt x="248" y="1181"/>
                      <a:pt x="251" y="1181"/>
                    </a:cubicBezTo>
                    <a:cubicBezTo>
                      <a:pt x="347" y="1181"/>
                      <a:pt x="429" y="689"/>
                      <a:pt x="431" y="676"/>
                    </a:cubicBezTo>
                    <a:lnTo>
                      <a:pt x="431" y="676"/>
                    </a:lnTo>
                    <a:cubicBezTo>
                      <a:pt x="428" y="690"/>
                      <a:pt x="333" y="1277"/>
                      <a:pt x="420" y="1290"/>
                    </a:cubicBezTo>
                    <a:cubicBezTo>
                      <a:pt x="421" y="1290"/>
                      <a:pt x="423" y="1290"/>
                      <a:pt x="425" y="1290"/>
                    </a:cubicBezTo>
                    <a:cubicBezTo>
                      <a:pt x="520" y="1290"/>
                      <a:pt x="569" y="976"/>
                      <a:pt x="588" y="811"/>
                    </a:cubicBezTo>
                    <a:lnTo>
                      <a:pt x="588" y="811"/>
                    </a:lnTo>
                    <a:cubicBezTo>
                      <a:pt x="576" y="955"/>
                      <a:pt x="565" y="1209"/>
                      <a:pt x="633" y="1237"/>
                    </a:cubicBezTo>
                    <a:cubicBezTo>
                      <a:pt x="635" y="1238"/>
                      <a:pt x="638" y="1239"/>
                      <a:pt x="641" y="1239"/>
                    </a:cubicBezTo>
                    <a:cubicBezTo>
                      <a:pt x="736" y="1239"/>
                      <a:pt x="880" y="598"/>
                      <a:pt x="880" y="598"/>
                    </a:cubicBezTo>
                    <a:cubicBezTo>
                      <a:pt x="880" y="598"/>
                      <a:pt x="1005" y="966"/>
                      <a:pt x="1065" y="966"/>
                    </a:cubicBezTo>
                    <a:cubicBezTo>
                      <a:pt x="1070" y="966"/>
                      <a:pt x="1074" y="963"/>
                      <a:pt x="1078" y="959"/>
                    </a:cubicBezTo>
                    <a:cubicBezTo>
                      <a:pt x="1130" y="891"/>
                      <a:pt x="1067" y="435"/>
                      <a:pt x="1050" y="201"/>
                    </a:cubicBez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8291;p93">
                <a:extLst>
                  <a:ext uri="{FF2B5EF4-FFF2-40B4-BE49-F238E27FC236}">
                    <a16:creationId xmlns:a16="http://schemas.microsoft.com/office/drawing/2014/main" id="{30D4BF47-250F-C15F-9578-CEEB539735F3}"/>
                  </a:ext>
                </a:extLst>
              </p:cNvPr>
              <p:cNvSpPr/>
              <p:nvPr/>
            </p:nvSpPr>
            <p:spPr>
              <a:xfrm>
                <a:off x="1466627" y="2874714"/>
                <a:ext cx="587515" cy="4285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1850" extrusionOk="0">
                    <a:moveTo>
                      <a:pt x="1435" y="892"/>
                    </a:moveTo>
                    <a:lnTo>
                      <a:pt x="1432" y="896"/>
                    </a:lnTo>
                    <a:cubicBezTo>
                      <a:pt x="1430" y="898"/>
                      <a:pt x="1428" y="902"/>
                      <a:pt x="1424" y="904"/>
                    </a:cubicBezTo>
                    <a:cubicBezTo>
                      <a:pt x="1423" y="905"/>
                      <a:pt x="1421" y="908"/>
                      <a:pt x="1421" y="908"/>
                    </a:cubicBezTo>
                    <a:cubicBezTo>
                      <a:pt x="1421" y="908"/>
                      <a:pt x="1420" y="908"/>
                      <a:pt x="1420" y="907"/>
                    </a:cubicBezTo>
                    <a:cubicBezTo>
                      <a:pt x="1419" y="907"/>
                      <a:pt x="1420" y="904"/>
                      <a:pt x="1426" y="900"/>
                    </a:cubicBezTo>
                    <a:cubicBezTo>
                      <a:pt x="1428" y="896"/>
                      <a:pt x="1432" y="894"/>
                      <a:pt x="1435" y="892"/>
                    </a:cubicBezTo>
                    <a:close/>
                    <a:moveTo>
                      <a:pt x="964" y="0"/>
                    </a:moveTo>
                    <a:lnTo>
                      <a:pt x="1" y="473"/>
                    </a:lnTo>
                    <a:lnTo>
                      <a:pt x="27" y="520"/>
                    </a:lnTo>
                    <a:lnTo>
                      <a:pt x="49" y="561"/>
                    </a:lnTo>
                    <a:lnTo>
                      <a:pt x="96" y="644"/>
                    </a:lnTo>
                    <a:cubicBezTo>
                      <a:pt x="128" y="698"/>
                      <a:pt x="160" y="750"/>
                      <a:pt x="195" y="803"/>
                    </a:cubicBezTo>
                    <a:cubicBezTo>
                      <a:pt x="262" y="907"/>
                      <a:pt x="332" y="1012"/>
                      <a:pt x="410" y="1115"/>
                    </a:cubicBezTo>
                    <a:cubicBezTo>
                      <a:pt x="491" y="1224"/>
                      <a:pt x="579" y="1326"/>
                      <a:pt x="672" y="1422"/>
                    </a:cubicBezTo>
                    <a:cubicBezTo>
                      <a:pt x="725" y="1476"/>
                      <a:pt x="781" y="1527"/>
                      <a:pt x="839" y="1575"/>
                    </a:cubicBezTo>
                    <a:cubicBezTo>
                      <a:pt x="906" y="1630"/>
                      <a:pt x="977" y="1680"/>
                      <a:pt x="1054" y="1723"/>
                    </a:cubicBezTo>
                    <a:cubicBezTo>
                      <a:pt x="1151" y="1777"/>
                      <a:pt x="1258" y="1817"/>
                      <a:pt x="1368" y="1837"/>
                    </a:cubicBezTo>
                    <a:cubicBezTo>
                      <a:pt x="1415" y="1845"/>
                      <a:pt x="1463" y="1849"/>
                      <a:pt x="1511" y="1849"/>
                    </a:cubicBezTo>
                    <a:cubicBezTo>
                      <a:pt x="1533" y="1849"/>
                      <a:pt x="1554" y="1848"/>
                      <a:pt x="1576" y="1847"/>
                    </a:cubicBezTo>
                    <a:cubicBezTo>
                      <a:pt x="1649" y="1841"/>
                      <a:pt x="1722" y="1826"/>
                      <a:pt x="1791" y="1800"/>
                    </a:cubicBezTo>
                    <a:cubicBezTo>
                      <a:pt x="1856" y="1775"/>
                      <a:pt x="1916" y="1744"/>
                      <a:pt x="1972" y="1704"/>
                    </a:cubicBezTo>
                    <a:cubicBezTo>
                      <a:pt x="2021" y="1669"/>
                      <a:pt x="2068" y="1631"/>
                      <a:pt x="2107" y="1588"/>
                    </a:cubicBezTo>
                    <a:cubicBezTo>
                      <a:pt x="2128" y="1568"/>
                      <a:pt x="2144" y="1549"/>
                      <a:pt x="2159" y="1529"/>
                    </a:cubicBezTo>
                    <a:cubicBezTo>
                      <a:pt x="2167" y="1521"/>
                      <a:pt x="2174" y="1512"/>
                      <a:pt x="2180" y="1504"/>
                    </a:cubicBezTo>
                    <a:lnTo>
                      <a:pt x="2197" y="1480"/>
                    </a:lnTo>
                    <a:cubicBezTo>
                      <a:pt x="2219" y="1450"/>
                      <a:pt x="2238" y="1418"/>
                      <a:pt x="2259" y="1386"/>
                    </a:cubicBezTo>
                    <a:cubicBezTo>
                      <a:pt x="2418" y="1132"/>
                      <a:pt x="2513" y="844"/>
                      <a:pt x="2535" y="546"/>
                    </a:cubicBezTo>
                    <a:lnTo>
                      <a:pt x="1679" y="372"/>
                    </a:lnTo>
                    <a:cubicBezTo>
                      <a:pt x="1645" y="518"/>
                      <a:pt x="1587" y="709"/>
                      <a:pt x="1501" y="818"/>
                    </a:cubicBezTo>
                    <a:cubicBezTo>
                      <a:pt x="1469" y="790"/>
                      <a:pt x="1441" y="760"/>
                      <a:pt x="1415" y="728"/>
                    </a:cubicBezTo>
                    <a:cubicBezTo>
                      <a:pt x="1355" y="659"/>
                      <a:pt x="1301" y="588"/>
                      <a:pt x="1252" y="511"/>
                    </a:cubicBezTo>
                    <a:cubicBezTo>
                      <a:pt x="1198" y="432"/>
                      <a:pt x="1147" y="348"/>
                      <a:pt x="1097" y="260"/>
                    </a:cubicBezTo>
                    <a:cubicBezTo>
                      <a:pt x="1072" y="215"/>
                      <a:pt x="1050" y="170"/>
                      <a:pt x="1026" y="127"/>
                    </a:cubicBezTo>
                    <a:lnTo>
                      <a:pt x="992" y="60"/>
                    </a:lnTo>
                    <a:lnTo>
                      <a:pt x="977" y="26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8292;p93">
                <a:extLst>
                  <a:ext uri="{FF2B5EF4-FFF2-40B4-BE49-F238E27FC236}">
                    <a16:creationId xmlns:a16="http://schemas.microsoft.com/office/drawing/2014/main" id="{893D7CDB-56CA-ECF1-B593-40259CE21A79}"/>
                  </a:ext>
                </a:extLst>
              </p:cNvPr>
              <p:cNvSpPr/>
              <p:nvPr/>
            </p:nvSpPr>
            <p:spPr>
              <a:xfrm>
                <a:off x="1778685" y="2993791"/>
                <a:ext cx="73439" cy="158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686" extrusionOk="0">
                    <a:moveTo>
                      <a:pt x="317" y="1"/>
                    </a:moveTo>
                    <a:lnTo>
                      <a:pt x="225" y="165"/>
                    </a:lnTo>
                    <a:cubicBezTo>
                      <a:pt x="195" y="221"/>
                      <a:pt x="163" y="276"/>
                      <a:pt x="137" y="332"/>
                    </a:cubicBezTo>
                    <a:cubicBezTo>
                      <a:pt x="83" y="448"/>
                      <a:pt x="38" y="566"/>
                      <a:pt x="0" y="685"/>
                    </a:cubicBezTo>
                    <a:lnTo>
                      <a:pt x="68" y="509"/>
                    </a:lnTo>
                    <a:cubicBezTo>
                      <a:pt x="92" y="451"/>
                      <a:pt x="116" y="393"/>
                      <a:pt x="145" y="337"/>
                    </a:cubicBezTo>
                    <a:cubicBezTo>
                      <a:pt x="171" y="279"/>
                      <a:pt x="201" y="225"/>
                      <a:pt x="231" y="169"/>
                    </a:cubicBezTo>
                    <a:lnTo>
                      <a:pt x="274" y="85"/>
                    </a:lnTo>
                    <a:lnTo>
                      <a:pt x="3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8293;p93">
                <a:extLst>
                  <a:ext uri="{FF2B5EF4-FFF2-40B4-BE49-F238E27FC236}">
                    <a16:creationId xmlns:a16="http://schemas.microsoft.com/office/drawing/2014/main" id="{F28CA02B-6D41-8795-8D7A-912F0E1ECE29}"/>
                  </a:ext>
                </a:extLst>
              </p:cNvPr>
              <p:cNvSpPr/>
              <p:nvPr/>
            </p:nvSpPr>
            <p:spPr>
              <a:xfrm>
                <a:off x="1822934" y="2737566"/>
                <a:ext cx="264567" cy="30024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296" extrusionOk="0">
                    <a:moveTo>
                      <a:pt x="703" y="1"/>
                    </a:moveTo>
                    <a:cubicBezTo>
                      <a:pt x="606" y="1"/>
                      <a:pt x="567" y="319"/>
                      <a:pt x="553" y="486"/>
                    </a:cubicBezTo>
                    <a:lnTo>
                      <a:pt x="553" y="486"/>
                    </a:lnTo>
                    <a:cubicBezTo>
                      <a:pt x="561" y="341"/>
                      <a:pt x="563" y="86"/>
                      <a:pt x="494" y="59"/>
                    </a:cubicBezTo>
                    <a:cubicBezTo>
                      <a:pt x="492" y="58"/>
                      <a:pt x="489" y="57"/>
                      <a:pt x="486" y="57"/>
                    </a:cubicBezTo>
                    <a:cubicBezTo>
                      <a:pt x="388" y="57"/>
                      <a:pt x="264" y="714"/>
                      <a:pt x="264" y="714"/>
                    </a:cubicBezTo>
                    <a:cubicBezTo>
                      <a:pt x="264" y="714"/>
                      <a:pt x="125" y="347"/>
                      <a:pt x="64" y="347"/>
                    </a:cubicBezTo>
                    <a:cubicBezTo>
                      <a:pt x="59" y="347"/>
                      <a:pt x="55" y="349"/>
                      <a:pt x="51" y="355"/>
                    </a:cubicBezTo>
                    <a:cubicBezTo>
                      <a:pt x="0" y="424"/>
                      <a:pt x="79" y="884"/>
                      <a:pt x="103" y="1120"/>
                    </a:cubicBezTo>
                    <a:lnTo>
                      <a:pt x="973" y="1296"/>
                    </a:lnTo>
                    <a:cubicBezTo>
                      <a:pt x="973" y="1296"/>
                      <a:pt x="1055" y="751"/>
                      <a:pt x="1057" y="736"/>
                    </a:cubicBezTo>
                    <a:cubicBezTo>
                      <a:pt x="1078" y="641"/>
                      <a:pt x="1141" y="291"/>
                      <a:pt x="1067" y="254"/>
                    </a:cubicBezTo>
                    <a:cubicBezTo>
                      <a:pt x="1063" y="252"/>
                      <a:pt x="1059" y="251"/>
                      <a:pt x="1055" y="251"/>
                    </a:cubicBezTo>
                    <a:cubicBezTo>
                      <a:pt x="974" y="251"/>
                      <a:pt x="898" y="656"/>
                      <a:pt x="896" y="665"/>
                    </a:cubicBezTo>
                    <a:lnTo>
                      <a:pt x="896" y="665"/>
                    </a:lnTo>
                    <a:cubicBezTo>
                      <a:pt x="898" y="655"/>
                      <a:pt x="995" y="133"/>
                      <a:pt x="893" y="104"/>
                    </a:cubicBezTo>
                    <a:cubicBezTo>
                      <a:pt x="890" y="103"/>
                      <a:pt x="887" y="103"/>
                      <a:pt x="885" y="103"/>
                    </a:cubicBezTo>
                    <a:cubicBezTo>
                      <a:pt x="786" y="103"/>
                      <a:pt x="715" y="622"/>
                      <a:pt x="715" y="622"/>
                    </a:cubicBezTo>
                    <a:cubicBezTo>
                      <a:pt x="715" y="622"/>
                      <a:pt x="797" y="10"/>
                      <a:pt x="707" y="1"/>
                    </a:cubicBezTo>
                    <a:cubicBezTo>
                      <a:pt x="706" y="1"/>
                      <a:pt x="704" y="1"/>
                      <a:pt x="703" y="1"/>
                    </a:cubicBez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8294;p93">
                <a:extLst>
                  <a:ext uri="{FF2B5EF4-FFF2-40B4-BE49-F238E27FC236}">
                    <a16:creationId xmlns:a16="http://schemas.microsoft.com/office/drawing/2014/main" id="{9C38CC80-7386-BA3B-B9C0-81C589FCD23A}"/>
                  </a:ext>
                </a:extLst>
              </p:cNvPr>
              <p:cNvSpPr/>
              <p:nvPr/>
            </p:nvSpPr>
            <p:spPr>
              <a:xfrm>
                <a:off x="1893593" y="2895332"/>
                <a:ext cx="149195" cy="25484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10" extrusionOk="0">
                    <a:moveTo>
                      <a:pt x="188" y="0"/>
                    </a:moveTo>
                    <a:cubicBezTo>
                      <a:pt x="126" y="0"/>
                      <a:pt x="63" y="6"/>
                      <a:pt x="0" y="18"/>
                    </a:cubicBezTo>
                    <a:lnTo>
                      <a:pt x="41" y="12"/>
                    </a:lnTo>
                    <a:lnTo>
                      <a:pt x="83" y="8"/>
                    </a:lnTo>
                    <a:lnTo>
                      <a:pt x="124" y="7"/>
                    </a:lnTo>
                    <a:lnTo>
                      <a:pt x="165" y="7"/>
                    </a:lnTo>
                    <a:cubicBezTo>
                      <a:pt x="219" y="7"/>
                      <a:pt x="275" y="10"/>
                      <a:pt x="329" y="18"/>
                    </a:cubicBezTo>
                    <a:cubicBezTo>
                      <a:pt x="384" y="25"/>
                      <a:pt x="436" y="36"/>
                      <a:pt x="490" y="51"/>
                    </a:cubicBezTo>
                    <a:lnTo>
                      <a:pt x="528" y="65"/>
                    </a:lnTo>
                    <a:lnTo>
                      <a:pt x="567" y="79"/>
                    </a:lnTo>
                    <a:lnTo>
                      <a:pt x="606" y="93"/>
                    </a:lnTo>
                    <a:lnTo>
                      <a:pt x="644" y="109"/>
                    </a:lnTo>
                    <a:lnTo>
                      <a:pt x="644" y="108"/>
                    </a:lnTo>
                    <a:cubicBezTo>
                      <a:pt x="502" y="37"/>
                      <a:pt x="346" y="0"/>
                      <a:pt x="1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8295;p93">
                <a:extLst>
                  <a:ext uri="{FF2B5EF4-FFF2-40B4-BE49-F238E27FC236}">
                    <a16:creationId xmlns:a16="http://schemas.microsoft.com/office/drawing/2014/main" id="{EE3618D6-6818-822F-6229-F85332DD1286}"/>
                  </a:ext>
                </a:extLst>
              </p:cNvPr>
              <p:cNvSpPr/>
              <p:nvPr/>
            </p:nvSpPr>
            <p:spPr>
              <a:xfrm>
                <a:off x="868458" y="3392030"/>
                <a:ext cx="736711" cy="94243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4068" extrusionOk="0">
                    <a:moveTo>
                      <a:pt x="340" y="1"/>
                    </a:moveTo>
                    <a:cubicBezTo>
                      <a:pt x="340" y="1"/>
                      <a:pt x="1" y="2745"/>
                      <a:pt x="181" y="3881"/>
                    </a:cubicBezTo>
                    <a:cubicBezTo>
                      <a:pt x="181" y="3881"/>
                      <a:pt x="409" y="4067"/>
                      <a:pt x="738" y="4067"/>
                    </a:cubicBezTo>
                    <a:cubicBezTo>
                      <a:pt x="864" y="4067"/>
                      <a:pt x="1006" y="4039"/>
                      <a:pt x="1155" y="3963"/>
                    </a:cubicBezTo>
                    <a:lnTo>
                      <a:pt x="1606" y="1381"/>
                    </a:lnTo>
                    <a:lnTo>
                      <a:pt x="1606" y="1346"/>
                    </a:lnTo>
                    <a:cubicBezTo>
                      <a:pt x="1635" y="1345"/>
                      <a:pt x="1663" y="1345"/>
                      <a:pt x="1691" y="1345"/>
                    </a:cubicBezTo>
                    <a:cubicBezTo>
                      <a:pt x="1768" y="1345"/>
                      <a:pt x="1843" y="1347"/>
                      <a:pt x="1913" y="1350"/>
                    </a:cubicBezTo>
                    <a:lnTo>
                      <a:pt x="1913" y="1381"/>
                    </a:lnTo>
                    <a:lnTo>
                      <a:pt x="1978" y="3963"/>
                    </a:lnTo>
                    <a:cubicBezTo>
                      <a:pt x="2127" y="4039"/>
                      <a:pt x="2268" y="4067"/>
                      <a:pt x="2394" y="4067"/>
                    </a:cubicBezTo>
                    <a:cubicBezTo>
                      <a:pt x="2723" y="4067"/>
                      <a:pt x="2951" y="3881"/>
                      <a:pt x="2951" y="3881"/>
                    </a:cubicBezTo>
                    <a:cubicBezTo>
                      <a:pt x="3131" y="2745"/>
                      <a:pt x="3179" y="1"/>
                      <a:pt x="3179" y="1"/>
                    </a:cubicBezTo>
                    <a:lnTo>
                      <a:pt x="3179" y="1"/>
                    </a:lnTo>
                    <a:lnTo>
                      <a:pt x="2611" y="117"/>
                    </a:lnTo>
                    <a:lnTo>
                      <a:pt x="944" y="122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8296;p93">
                <a:extLst>
                  <a:ext uri="{FF2B5EF4-FFF2-40B4-BE49-F238E27FC236}">
                    <a16:creationId xmlns:a16="http://schemas.microsoft.com/office/drawing/2014/main" id="{8A714358-0008-619D-5F82-3CD8AE37535B}"/>
                  </a:ext>
                </a:extLst>
              </p:cNvPr>
              <p:cNvSpPr/>
              <p:nvPr/>
            </p:nvSpPr>
            <p:spPr>
              <a:xfrm>
                <a:off x="898806" y="3392030"/>
                <a:ext cx="706362" cy="67763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925" extrusionOk="0">
                    <a:moveTo>
                      <a:pt x="207" y="1"/>
                    </a:moveTo>
                    <a:cubicBezTo>
                      <a:pt x="207" y="1"/>
                      <a:pt x="23" y="1492"/>
                      <a:pt x="1" y="2728"/>
                    </a:cubicBezTo>
                    <a:cubicBezTo>
                      <a:pt x="397" y="2820"/>
                      <a:pt x="802" y="2882"/>
                      <a:pt x="1207" y="2910"/>
                    </a:cubicBezTo>
                    <a:lnTo>
                      <a:pt x="1475" y="1380"/>
                    </a:lnTo>
                    <a:lnTo>
                      <a:pt x="1475" y="1344"/>
                    </a:lnTo>
                    <a:cubicBezTo>
                      <a:pt x="1504" y="1343"/>
                      <a:pt x="1532" y="1343"/>
                      <a:pt x="1560" y="1343"/>
                    </a:cubicBezTo>
                    <a:cubicBezTo>
                      <a:pt x="1637" y="1343"/>
                      <a:pt x="1712" y="1345"/>
                      <a:pt x="1782" y="1348"/>
                    </a:cubicBezTo>
                    <a:lnTo>
                      <a:pt x="1782" y="1380"/>
                    </a:lnTo>
                    <a:lnTo>
                      <a:pt x="1821" y="2925"/>
                    </a:lnTo>
                    <a:cubicBezTo>
                      <a:pt x="2193" y="2921"/>
                      <a:pt x="2566" y="2882"/>
                      <a:pt x="2930" y="2809"/>
                    </a:cubicBezTo>
                    <a:cubicBezTo>
                      <a:pt x="3020" y="1555"/>
                      <a:pt x="3048" y="1"/>
                      <a:pt x="3048" y="1"/>
                    </a:cubicBezTo>
                    <a:lnTo>
                      <a:pt x="3048" y="1"/>
                    </a:lnTo>
                    <a:lnTo>
                      <a:pt x="2480" y="117"/>
                    </a:lnTo>
                    <a:lnTo>
                      <a:pt x="813" y="122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8297;p93">
                <a:extLst>
                  <a:ext uri="{FF2B5EF4-FFF2-40B4-BE49-F238E27FC236}">
                    <a16:creationId xmlns:a16="http://schemas.microsoft.com/office/drawing/2014/main" id="{2C4184C8-DAB0-409D-902A-DD5DB5B0AC92}"/>
                  </a:ext>
                </a:extLst>
              </p:cNvPr>
              <p:cNvSpPr/>
              <p:nvPr/>
            </p:nvSpPr>
            <p:spPr>
              <a:xfrm>
                <a:off x="890235" y="3403382"/>
                <a:ext cx="731846" cy="599099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2586" extrusionOk="0">
                    <a:moveTo>
                      <a:pt x="244" y="0"/>
                    </a:moveTo>
                    <a:cubicBezTo>
                      <a:pt x="244" y="0"/>
                      <a:pt x="53" y="1198"/>
                      <a:pt x="0" y="2408"/>
                    </a:cubicBezTo>
                    <a:cubicBezTo>
                      <a:pt x="382" y="2545"/>
                      <a:pt x="990" y="2567"/>
                      <a:pt x="1374" y="2586"/>
                    </a:cubicBezTo>
                    <a:lnTo>
                      <a:pt x="1512" y="1379"/>
                    </a:lnTo>
                    <a:lnTo>
                      <a:pt x="1512" y="1346"/>
                    </a:lnTo>
                    <a:cubicBezTo>
                      <a:pt x="1543" y="1345"/>
                      <a:pt x="1574" y="1345"/>
                      <a:pt x="1605" y="1345"/>
                    </a:cubicBezTo>
                    <a:cubicBezTo>
                      <a:pt x="1679" y="1345"/>
                      <a:pt x="1751" y="1346"/>
                      <a:pt x="1819" y="1347"/>
                    </a:cubicBezTo>
                    <a:lnTo>
                      <a:pt x="1819" y="1379"/>
                    </a:lnTo>
                    <a:lnTo>
                      <a:pt x="1791" y="2554"/>
                    </a:lnTo>
                    <a:cubicBezTo>
                      <a:pt x="2184" y="2547"/>
                      <a:pt x="2829" y="2569"/>
                      <a:pt x="3089" y="2389"/>
                    </a:cubicBezTo>
                    <a:cubicBezTo>
                      <a:pt x="3158" y="1233"/>
                      <a:pt x="3085" y="0"/>
                      <a:pt x="3085" y="0"/>
                    </a:cubicBezTo>
                    <a:lnTo>
                      <a:pt x="2517" y="116"/>
                    </a:lnTo>
                    <a:lnTo>
                      <a:pt x="850" y="124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8298;p93">
                <a:extLst>
                  <a:ext uri="{FF2B5EF4-FFF2-40B4-BE49-F238E27FC236}">
                    <a16:creationId xmlns:a16="http://schemas.microsoft.com/office/drawing/2014/main" id="{D3C43751-4132-A607-C153-4C2D82DE20E6}"/>
                  </a:ext>
                </a:extLst>
              </p:cNvPr>
              <p:cNvSpPr/>
              <p:nvPr/>
            </p:nvSpPr>
            <p:spPr>
              <a:xfrm>
                <a:off x="929618" y="3403382"/>
                <a:ext cx="680646" cy="171899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742" extrusionOk="0">
                    <a:moveTo>
                      <a:pt x="74" y="0"/>
                    </a:moveTo>
                    <a:cubicBezTo>
                      <a:pt x="74" y="0"/>
                      <a:pt x="42" y="201"/>
                      <a:pt x="1" y="521"/>
                    </a:cubicBezTo>
                    <a:cubicBezTo>
                      <a:pt x="504" y="679"/>
                      <a:pt x="1048" y="741"/>
                      <a:pt x="1594" y="741"/>
                    </a:cubicBezTo>
                    <a:cubicBezTo>
                      <a:pt x="2048" y="741"/>
                      <a:pt x="2504" y="698"/>
                      <a:pt x="2938" y="631"/>
                    </a:cubicBezTo>
                    <a:cubicBezTo>
                      <a:pt x="2930" y="251"/>
                      <a:pt x="2915" y="0"/>
                      <a:pt x="2915" y="0"/>
                    </a:cubicBezTo>
                    <a:lnTo>
                      <a:pt x="2347" y="116"/>
                    </a:lnTo>
                    <a:lnTo>
                      <a:pt x="680" y="12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8299;p93">
                <a:extLst>
                  <a:ext uri="{FF2B5EF4-FFF2-40B4-BE49-F238E27FC236}">
                    <a16:creationId xmlns:a16="http://schemas.microsoft.com/office/drawing/2014/main" id="{F12B616B-7003-6126-7AD4-71B4D1D1A6A8}"/>
                  </a:ext>
                </a:extLst>
              </p:cNvPr>
              <p:cNvSpPr/>
              <p:nvPr/>
            </p:nvSpPr>
            <p:spPr>
              <a:xfrm>
                <a:off x="1133719" y="3707100"/>
                <a:ext cx="281479" cy="973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42" extrusionOk="0">
                    <a:moveTo>
                      <a:pt x="475" y="0"/>
                    </a:moveTo>
                    <a:cubicBezTo>
                      <a:pt x="321" y="0"/>
                      <a:pt x="167" y="3"/>
                      <a:pt x="12" y="10"/>
                    </a:cubicBezTo>
                    <a:cubicBezTo>
                      <a:pt x="1" y="10"/>
                      <a:pt x="1" y="27"/>
                      <a:pt x="12" y="27"/>
                    </a:cubicBezTo>
                    <a:lnTo>
                      <a:pt x="609" y="38"/>
                    </a:lnTo>
                    <a:lnTo>
                      <a:pt x="906" y="42"/>
                    </a:lnTo>
                    <a:cubicBezTo>
                      <a:pt x="1007" y="42"/>
                      <a:pt x="1106" y="42"/>
                      <a:pt x="1206" y="40"/>
                    </a:cubicBezTo>
                    <a:cubicBezTo>
                      <a:pt x="1209" y="40"/>
                      <a:pt x="1215" y="35"/>
                      <a:pt x="1215" y="31"/>
                    </a:cubicBezTo>
                    <a:cubicBezTo>
                      <a:pt x="1213" y="27"/>
                      <a:pt x="1211" y="23"/>
                      <a:pt x="1206" y="21"/>
                    </a:cubicBezTo>
                    <a:cubicBezTo>
                      <a:pt x="1106" y="14"/>
                      <a:pt x="1007" y="10"/>
                      <a:pt x="908" y="6"/>
                    </a:cubicBezTo>
                    <a:cubicBezTo>
                      <a:pt x="809" y="3"/>
                      <a:pt x="710" y="1"/>
                      <a:pt x="609" y="1"/>
                    </a:cubicBezTo>
                    <a:cubicBezTo>
                      <a:pt x="564" y="0"/>
                      <a:pt x="520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8300;p93">
                <a:extLst>
                  <a:ext uri="{FF2B5EF4-FFF2-40B4-BE49-F238E27FC236}">
                    <a16:creationId xmlns:a16="http://schemas.microsoft.com/office/drawing/2014/main" id="{141A8CDF-F67E-1356-897A-F43E21DBFD32}"/>
                  </a:ext>
                </a:extLst>
              </p:cNvPr>
              <p:cNvSpPr/>
              <p:nvPr/>
            </p:nvSpPr>
            <p:spPr>
              <a:xfrm>
                <a:off x="1272952" y="3366778"/>
                <a:ext cx="10657" cy="280784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12" extrusionOk="0">
                    <a:moveTo>
                      <a:pt x="20" y="1"/>
                    </a:moveTo>
                    <a:cubicBezTo>
                      <a:pt x="15" y="1"/>
                      <a:pt x="12" y="4"/>
                      <a:pt x="12" y="11"/>
                    </a:cubicBezTo>
                    <a:cubicBezTo>
                      <a:pt x="8" y="110"/>
                      <a:pt x="8" y="209"/>
                      <a:pt x="6" y="308"/>
                    </a:cubicBezTo>
                    <a:lnTo>
                      <a:pt x="6" y="606"/>
                    </a:lnTo>
                    <a:lnTo>
                      <a:pt x="6" y="905"/>
                    </a:lnTo>
                    <a:cubicBezTo>
                      <a:pt x="6" y="1004"/>
                      <a:pt x="6" y="1103"/>
                      <a:pt x="0" y="1202"/>
                    </a:cubicBezTo>
                    <a:cubicBezTo>
                      <a:pt x="0" y="1208"/>
                      <a:pt x="6" y="1212"/>
                      <a:pt x="11" y="1212"/>
                    </a:cubicBezTo>
                    <a:cubicBezTo>
                      <a:pt x="15" y="1212"/>
                      <a:pt x="19" y="1209"/>
                      <a:pt x="19" y="1204"/>
                    </a:cubicBezTo>
                    <a:cubicBezTo>
                      <a:pt x="40" y="1004"/>
                      <a:pt x="41" y="806"/>
                      <a:pt x="43" y="607"/>
                    </a:cubicBezTo>
                    <a:cubicBezTo>
                      <a:pt x="45" y="506"/>
                      <a:pt x="43" y="407"/>
                      <a:pt x="43" y="308"/>
                    </a:cubicBezTo>
                    <a:cubicBezTo>
                      <a:pt x="43" y="209"/>
                      <a:pt x="40" y="110"/>
                      <a:pt x="32" y="9"/>
                    </a:cubicBezTo>
                    <a:cubicBezTo>
                      <a:pt x="32" y="5"/>
                      <a:pt x="28" y="1"/>
                      <a:pt x="23" y="1"/>
                    </a:cubicBezTo>
                    <a:cubicBezTo>
                      <a:pt x="22" y="1"/>
                      <a:pt x="21" y="1"/>
                      <a:pt x="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8301;p93">
                <a:extLst>
                  <a:ext uri="{FF2B5EF4-FFF2-40B4-BE49-F238E27FC236}">
                    <a16:creationId xmlns:a16="http://schemas.microsoft.com/office/drawing/2014/main" id="{61134A1D-54E1-CF71-B327-4433FE846358}"/>
                  </a:ext>
                </a:extLst>
              </p:cNvPr>
              <p:cNvSpPr/>
              <p:nvPr/>
            </p:nvSpPr>
            <p:spPr>
              <a:xfrm>
                <a:off x="1230093" y="3454349"/>
                <a:ext cx="48187" cy="178849"/>
              </a:xfrm>
              <a:custGeom>
                <a:avLst/>
                <a:gdLst/>
                <a:ahLst/>
                <a:cxnLst/>
                <a:rect l="l" t="t" r="r" b="b"/>
                <a:pathLst>
                  <a:path w="208" h="772" extrusionOk="0">
                    <a:moveTo>
                      <a:pt x="23" y="1"/>
                    </a:moveTo>
                    <a:cubicBezTo>
                      <a:pt x="18" y="1"/>
                      <a:pt x="13" y="4"/>
                      <a:pt x="13" y="11"/>
                    </a:cubicBezTo>
                    <a:cubicBezTo>
                      <a:pt x="2" y="149"/>
                      <a:pt x="0" y="291"/>
                      <a:pt x="8" y="431"/>
                    </a:cubicBezTo>
                    <a:cubicBezTo>
                      <a:pt x="11" y="503"/>
                      <a:pt x="21" y="572"/>
                      <a:pt x="39" y="641"/>
                    </a:cubicBezTo>
                    <a:cubicBezTo>
                      <a:pt x="49" y="677"/>
                      <a:pt x="67" y="710"/>
                      <a:pt x="92" y="738"/>
                    </a:cubicBezTo>
                    <a:cubicBezTo>
                      <a:pt x="111" y="760"/>
                      <a:pt x="138" y="771"/>
                      <a:pt x="164" y="771"/>
                    </a:cubicBezTo>
                    <a:cubicBezTo>
                      <a:pt x="176" y="771"/>
                      <a:pt x="189" y="769"/>
                      <a:pt x="200" y="764"/>
                    </a:cubicBezTo>
                    <a:cubicBezTo>
                      <a:pt x="206" y="763"/>
                      <a:pt x="208" y="757"/>
                      <a:pt x="206" y="753"/>
                    </a:cubicBezTo>
                    <a:cubicBezTo>
                      <a:pt x="204" y="749"/>
                      <a:pt x="198" y="748"/>
                      <a:pt x="195" y="748"/>
                    </a:cubicBezTo>
                    <a:cubicBezTo>
                      <a:pt x="188" y="749"/>
                      <a:pt x="182" y="750"/>
                      <a:pt x="175" y="750"/>
                    </a:cubicBezTo>
                    <a:cubicBezTo>
                      <a:pt x="151" y="750"/>
                      <a:pt x="129" y="739"/>
                      <a:pt x="114" y="720"/>
                    </a:cubicBezTo>
                    <a:cubicBezTo>
                      <a:pt x="94" y="693"/>
                      <a:pt x="81" y="663"/>
                      <a:pt x="73" y="632"/>
                    </a:cubicBezTo>
                    <a:cubicBezTo>
                      <a:pt x="58" y="564"/>
                      <a:pt x="49" y="495"/>
                      <a:pt x="45" y="428"/>
                    </a:cubicBezTo>
                    <a:cubicBezTo>
                      <a:pt x="36" y="289"/>
                      <a:pt x="34" y="149"/>
                      <a:pt x="32" y="11"/>
                    </a:cubicBezTo>
                    <a:cubicBezTo>
                      <a:pt x="32" y="4"/>
                      <a:pt x="27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8302;p93">
                <a:extLst>
                  <a:ext uri="{FF2B5EF4-FFF2-40B4-BE49-F238E27FC236}">
                    <a16:creationId xmlns:a16="http://schemas.microsoft.com/office/drawing/2014/main" id="{DCD408FB-5DA8-8BFA-4AB2-C27C0C1DEE78}"/>
                  </a:ext>
                </a:extLst>
              </p:cNvPr>
              <p:cNvSpPr/>
              <p:nvPr/>
            </p:nvSpPr>
            <p:spPr>
              <a:xfrm>
                <a:off x="1510413" y="3435352"/>
                <a:ext cx="84328" cy="14178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612" extrusionOk="0">
                    <a:moveTo>
                      <a:pt x="13" y="0"/>
                    </a:moveTo>
                    <a:cubicBezTo>
                      <a:pt x="8" y="0"/>
                      <a:pt x="4" y="4"/>
                      <a:pt x="4" y="10"/>
                    </a:cubicBezTo>
                    <a:cubicBezTo>
                      <a:pt x="2" y="40"/>
                      <a:pt x="0" y="72"/>
                      <a:pt x="0" y="102"/>
                    </a:cubicBezTo>
                    <a:lnTo>
                      <a:pt x="4" y="149"/>
                    </a:lnTo>
                    <a:cubicBezTo>
                      <a:pt x="4" y="166"/>
                      <a:pt x="6" y="180"/>
                      <a:pt x="10" y="195"/>
                    </a:cubicBezTo>
                    <a:lnTo>
                      <a:pt x="19" y="242"/>
                    </a:lnTo>
                    <a:lnTo>
                      <a:pt x="32" y="287"/>
                    </a:lnTo>
                    <a:cubicBezTo>
                      <a:pt x="38" y="302"/>
                      <a:pt x="44" y="317"/>
                      <a:pt x="51" y="330"/>
                    </a:cubicBezTo>
                    <a:cubicBezTo>
                      <a:pt x="57" y="345"/>
                      <a:pt x="64" y="360"/>
                      <a:pt x="72" y="373"/>
                    </a:cubicBezTo>
                    <a:cubicBezTo>
                      <a:pt x="102" y="429"/>
                      <a:pt x="141" y="478"/>
                      <a:pt x="188" y="519"/>
                    </a:cubicBezTo>
                    <a:cubicBezTo>
                      <a:pt x="234" y="560"/>
                      <a:pt x="290" y="592"/>
                      <a:pt x="350" y="611"/>
                    </a:cubicBezTo>
                    <a:cubicBezTo>
                      <a:pt x="351" y="611"/>
                      <a:pt x="352" y="611"/>
                      <a:pt x="353" y="611"/>
                    </a:cubicBezTo>
                    <a:cubicBezTo>
                      <a:pt x="357" y="611"/>
                      <a:pt x="360" y="609"/>
                      <a:pt x="362" y="605"/>
                    </a:cubicBezTo>
                    <a:cubicBezTo>
                      <a:pt x="363" y="601"/>
                      <a:pt x="360" y="596"/>
                      <a:pt x="356" y="594"/>
                    </a:cubicBezTo>
                    <a:lnTo>
                      <a:pt x="358" y="592"/>
                    </a:lnTo>
                    <a:cubicBezTo>
                      <a:pt x="304" y="566"/>
                      <a:pt x="255" y="532"/>
                      <a:pt x="212" y="491"/>
                    </a:cubicBezTo>
                    <a:cubicBezTo>
                      <a:pt x="169" y="452"/>
                      <a:pt x="133" y="405"/>
                      <a:pt x="103" y="353"/>
                    </a:cubicBezTo>
                    <a:cubicBezTo>
                      <a:pt x="96" y="341"/>
                      <a:pt x="90" y="328"/>
                      <a:pt x="85" y="313"/>
                    </a:cubicBezTo>
                    <a:cubicBezTo>
                      <a:pt x="77" y="300"/>
                      <a:pt x="72" y="287"/>
                      <a:pt x="66" y="274"/>
                    </a:cubicBezTo>
                    <a:lnTo>
                      <a:pt x="53" y="231"/>
                    </a:lnTo>
                    <a:lnTo>
                      <a:pt x="42" y="188"/>
                    </a:lnTo>
                    <a:cubicBezTo>
                      <a:pt x="34" y="160"/>
                      <a:pt x="30" y="130"/>
                      <a:pt x="27" y="100"/>
                    </a:cubicBezTo>
                    <a:cubicBezTo>
                      <a:pt x="25" y="72"/>
                      <a:pt x="25" y="40"/>
                      <a:pt x="21" y="10"/>
                    </a:cubicBezTo>
                    <a:cubicBezTo>
                      <a:pt x="21" y="4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8303;p93">
                <a:extLst>
                  <a:ext uri="{FF2B5EF4-FFF2-40B4-BE49-F238E27FC236}">
                    <a16:creationId xmlns:a16="http://schemas.microsoft.com/office/drawing/2014/main" id="{26D9C7FF-A86F-C78C-F0CC-1C189664F512}"/>
                  </a:ext>
                </a:extLst>
              </p:cNvPr>
              <p:cNvSpPr/>
              <p:nvPr/>
            </p:nvSpPr>
            <p:spPr>
              <a:xfrm>
                <a:off x="944213" y="3435121"/>
                <a:ext cx="85023" cy="1413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10" extrusionOk="0">
                    <a:moveTo>
                      <a:pt x="353" y="0"/>
                    </a:moveTo>
                    <a:cubicBezTo>
                      <a:pt x="349" y="2"/>
                      <a:pt x="346" y="4"/>
                      <a:pt x="346" y="9"/>
                    </a:cubicBezTo>
                    <a:cubicBezTo>
                      <a:pt x="342" y="39"/>
                      <a:pt x="342" y="71"/>
                      <a:pt x="340" y="99"/>
                    </a:cubicBezTo>
                    <a:cubicBezTo>
                      <a:pt x="336" y="129"/>
                      <a:pt x="332" y="159"/>
                      <a:pt x="325" y="187"/>
                    </a:cubicBezTo>
                    <a:lnTo>
                      <a:pt x="314" y="230"/>
                    </a:lnTo>
                    <a:lnTo>
                      <a:pt x="301" y="273"/>
                    </a:lnTo>
                    <a:cubicBezTo>
                      <a:pt x="295" y="286"/>
                      <a:pt x="289" y="299"/>
                      <a:pt x="284" y="312"/>
                    </a:cubicBezTo>
                    <a:cubicBezTo>
                      <a:pt x="276" y="327"/>
                      <a:pt x="271" y="340"/>
                      <a:pt x="263" y="352"/>
                    </a:cubicBezTo>
                    <a:cubicBezTo>
                      <a:pt x="233" y="404"/>
                      <a:pt x="198" y="451"/>
                      <a:pt x="155" y="490"/>
                    </a:cubicBezTo>
                    <a:cubicBezTo>
                      <a:pt x="112" y="531"/>
                      <a:pt x="63" y="565"/>
                      <a:pt x="9" y="591"/>
                    </a:cubicBezTo>
                    <a:cubicBezTo>
                      <a:pt x="0" y="596"/>
                      <a:pt x="4" y="609"/>
                      <a:pt x="13" y="609"/>
                    </a:cubicBezTo>
                    <a:cubicBezTo>
                      <a:pt x="14" y="609"/>
                      <a:pt x="15" y="608"/>
                      <a:pt x="16" y="608"/>
                    </a:cubicBezTo>
                    <a:lnTo>
                      <a:pt x="16" y="610"/>
                    </a:lnTo>
                    <a:cubicBezTo>
                      <a:pt x="76" y="591"/>
                      <a:pt x="130" y="559"/>
                      <a:pt x="179" y="518"/>
                    </a:cubicBezTo>
                    <a:cubicBezTo>
                      <a:pt x="226" y="477"/>
                      <a:pt x="265" y="428"/>
                      <a:pt x="295" y="372"/>
                    </a:cubicBezTo>
                    <a:cubicBezTo>
                      <a:pt x="302" y="359"/>
                      <a:pt x="310" y="344"/>
                      <a:pt x="316" y="331"/>
                    </a:cubicBezTo>
                    <a:cubicBezTo>
                      <a:pt x="323" y="316"/>
                      <a:pt x="329" y="301"/>
                      <a:pt x="334" y="286"/>
                    </a:cubicBezTo>
                    <a:lnTo>
                      <a:pt x="347" y="241"/>
                    </a:lnTo>
                    <a:lnTo>
                      <a:pt x="357" y="195"/>
                    </a:lnTo>
                    <a:cubicBezTo>
                      <a:pt x="360" y="180"/>
                      <a:pt x="362" y="165"/>
                      <a:pt x="362" y="148"/>
                    </a:cubicBezTo>
                    <a:lnTo>
                      <a:pt x="366" y="101"/>
                    </a:lnTo>
                    <a:cubicBezTo>
                      <a:pt x="366" y="71"/>
                      <a:pt x="364" y="39"/>
                      <a:pt x="362" y="9"/>
                    </a:cubicBezTo>
                    <a:cubicBezTo>
                      <a:pt x="362" y="4"/>
                      <a:pt x="359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8304;p93">
                <a:extLst>
                  <a:ext uri="{FF2B5EF4-FFF2-40B4-BE49-F238E27FC236}">
                    <a16:creationId xmlns:a16="http://schemas.microsoft.com/office/drawing/2014/main" id="{C1BE58AC-7BE0-51AB-1FB2-9549B5E8E154}"/>
                  </a:ext>
                </a:extLst>
              </p:cNvPr>
              <p:cNvSpPr/>
              <p:nvPr/>
            </p:nvSpPr>
            <p:spPr>
              <a:xfrm>
                <a:off x="1382531" y="2696560"/>
                <a:ext cx="427199" cy="412836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782" extrusionOk="0">
                    <a:moveTo>
                      <a:pt x="373" y="0"/>
                    </a:moveTo>
                    <a:lnTo>
                      <a:pt x="1" y="1188"/>
                    </a:lnTo>
                    <a:cubicBezTo>
                      <a:pt x="94" y="1568"/>
                      <a:pt x="902" y="1781"/>
                      <a:pt x="902" y="1781"/>
                    </a:cubicBezTo>
                    <a:cubicBezTo>
                      <a:pt x="902" y="1781"/>
                      <a:pt x="1441" y="1590"/>
                      <a:pt x="1812" y="1184"/>
                    </a:cubicBezTo>
                    <a:cubicBezTo>
                      <a:pt x="1843" y="1121"/>
                      <a:pt x="1413" y="2"/>
                      <a:pt x="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8305;p93">
                <a:extLst>
                  <a:ext uri="{FF2B5EF4-FFF2-40B4-BE49-F238E27FC236}">
                    <a16:creationId xmlns:a16="http://schemas.microsoft.com/office/drawing/2014/main" id="{A35E61FA-F341-0456-4D31-65FC5A21A6EC}"/>
                  </a:ext>
                </a:extLst>
              </p:cNvPr>
              <p:cNvSpPr/>
              <p:nvPr/>
            </p:nvSpPr>
            <p:spPr>
              <a:xfrm>
                <a:off x="752855" y="2693085"/>
                <a:ext cx="877334" cy="815478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520" extrusionOk="0">
                    <a:moveTo>
                      <a:pt x="2667" y="1"/>
                    </a:moveTo>
                    <a:cubicBezTo>
                      <a:pt x="2444" y="1"/>
                      <a:pt x="2316" y="19"/>
                      <a:pt x="2242" y="23"/>
                    </a:cubicBezTo>
                    <a:cubicBezTo>
                      <a:pt x="2126" y="16"/>
                      <a:pt x="2010" y="13"/>
                      <a:pt x="1894" y="13"/>
                    </a:cubicBezTo>
                    <a:cubicBezTo>
                      <a:pt x="1666" y="13"/>
                      <a:pt x="1438" y="25"/>
                      <a:pt x="1211" y="49"/>
                    </a:cubicBezTo>
                    <a:cubicBezTo>
                      <a:pt x="395" y="133"/>
                      <a:pt x="0" y="1315"/>
                      <a:pt x="0" y="1315"/>
                    </a:cubicBezTo>
                    <a:cubicBezTo>
                      <a:pt x="0" y="1315"/>
                      <a:pt x="418" y="1730"/>
                      <a:pt x="812" y="1730"/>
                    </a:cubicBezTo>
                    <a:cubicBezTo>
                      <a:pt x="822" y="1730"/>
                      <a:pt x="832" y="1729"/>
                      <a:pt x="842" y="1729"/>
                    </a:cubicBezTo>
                    <a:lnTo>
                      <a:pt x="842" y="1729"/>
                    </a:lnTo>
                    <a:lnTo>
                      <a:pt x="721" y="3214"/>
                    </a:lnTo>
                    <a:cubicBezTo>
                      <a:pt x="721" y="3214"/>
                      <a:pt x="1353" y="3514"/>
                      <a:pt x="2230" y="3519"/>
                    </a:cubicBezTo>
                    <a:lnTo>
                      <a:pt x="2253" y="3519"/>
                    </a:lnTo>
                    <a:cubicBezTo>
                      <a:pt x="3130" y="3514"/>
                      <a:pt x="3787" y="3214"/>
                      <a:pt x="3787" y="3214"/>
                    </a:cubicBezTo>
                    <a:lnTo>
                      <a:pt x="3665" y="1729"/>
                    </a:lnTo>
                    <a:lnTo>
                      <a:pt x="3168" y="26"/>
                    </a:lnTo>
                    <a:cubicBezTo>
                      <a:pt x="2962" y="7"/>
                      <a:pt x="2798" y="1"/>
                      <a:pt x="2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8306;p93">
                <a:extLst>
                  <a:ext uri="{FF2B5EF4-FFF2-40B4-BE49-F238E27FC236}">
                    <a16:creationId xmlns:a16="http://schemas.microsoft.com/office/drawing/2014/main" id="{00A1DE4C-EB01-F5E4-9DC3-271601873B0A}"/>
                  </a:ext>
                </a:extLst>
              </p:cNvPr>
              <p:cNvSpPr/>
              <p:nvPr/>
            </p:nvSpPr>
            <p:spPr>
              <a:xfrm>
                <a:off x="1129085" y="2697719"/>
                <a:ext cx="322253" cy="157999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82" extrusionOk="0">
                    <a:moveTo>
                      <a:pt x="681" y="0"/>
                    </a:moveTo>
                    <a:cubicBezTo>
                      <a:pt x="463" y="0"/>
                      <a:pt x="284" y="18"/>
                      <a:pt x="165" y="18"/>
                    </a:cubicBezTo>
                    <a:cubicBezTo>
                      <a:pt x="0" y="18"/>
                      <a:pt x="13" y="154"/>
                      <a:pt x="13" y="154"/>
                    </a:cubicBezTo>
                    <a:cubicBezTo>
                      <a:pt x="13" y="465"/>
                      <a:pt x="268" y="682"/>
                      <a:pt x="576" y="682"/>
                    </a:cubicBezTo>
                    <a:lnTo>
                      <a:pt x="904" y="682"/>
                    </a:lnTo>
                    <a:cubicBezTo>
                      <a:pt x="1171" y="682"/>
                      <a:pt x="1388" y="465"/>
                      <a:pt x="1388" y="197"/>
                    </a:cubicBezTo>
                    <a:cubicBezTo>
                      <a:pt x="1388" y="197"/>
                      <a:pt x="1390" y="72"/>
                      <a:pt x="1233" y="46"/>
                    </a:cubicBezTo>
                    <a:cubicBezTo>
                      <a:pt x="1033" y="10"/>
                      <a:pt x="846" y="0"/>
                      <a:pt x="6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8" name="Google Shape;8307;p93">
                <a:extLst>
                  <a:ext uri="{FF2B5EF4-FFF2-40B4-BE49-F238E27FC236}">
                    <a16:creationId xmlns:a16="http://schemas.microsoft.com/office/drawing/2014/main" id="{6F020FCA-97D5-4323-530A-26305ADFE302}"/>
                  </a:ext>
                </a:extLst>
              </p:cNvPr>
              <p:cNvSpPr/>
              <p:nvPr/>
            </p:nvSpPr>
            <p:spPr>
              <a:xfrm>
                <a:off x="1576207" y="2949774"/>
                <a:ext cx="258080" cy="17398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751" extrusionOk="0">
                    <a:moveTo>
                      <a:pt x="979" y="1"/>
                    </a:moveTo>
                    <a:cubicBezTo>
                      <a:pt x="970" y="1"/>
                      <a:pt x="961" y="4"/>
                      <a:pt x="953" y="11"/>
                    </a:cubicBezTo>
                    <a:cubicBezTo>
                      <a:pt x="876" y="80"/>
                      <a:pt x="324" y="527"/>
                      <a:pt x="38" y="580"/>
                    </a:cubicBezTo>
                    <a:cubicBezTo>
                      <a:pt x="16" y="583"/>
                      <a:pt x="1" y="606"/>
                      <a:pt x="3" y="628"/>
                    </a:cubicBezTo>
                    <a:lnTo>
                      <a:pt x="14" y="711"/>
                    </a:lnTo>
                    <a:cubicBezTo>
                      <a:pt x="16" y="734"/>
                      <a:pt x="36" y="750"/>
                      <a:pt x="59" y="750"/>
                    </a:cubicBezTo>
                    <a:cubicBezTo>
                      <a:pt x="60" y="750"/>
                      <a:pt x="61" y="750"/>
                      <a:pt x="63" y="750"/>
                    </a:cubicBezTo>
                    <a:cubicBezTo>
                      <a:pt x="396" y="690"/>
                      <a:pt x="966" y="219"/>
                      <a:pt x="1058" y="146"/>
                    </a:cubicBezTo>
                    <a:cubicBezTo>
                      <a:pt x="1114" y="99"/>
                      <a:pt x="1009" y="15"/>
                      <a:pt x="1009" y="15"/>
                    </a:cubicBezTo>
                    <a:cubicBezTo>
                      <a:pt x="1001" y="6"/>
                      <a:pt x="990" y="1"/>
                      <a:pt x="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9" name="Google Shape;8308;p93">
                <a:extLst>
                  <a:ext uri="{FF2B5EF4-FFF2-40B4-BE49-F238E27FC236}">
                    <a16:creationId xmlns:a16="http://schemas.microsoft.com/office/drawing/2014/main" id="{CBB10956-CDBF-2E8A-FB1B-6FC081C66BAB}"/>
                  </a:ext>
                </a:extLst>
              </p:cNvPr>
              <p:cNvSpPr/>
              <p:nvPr/>
            </p:nvSpPr>
            <p:spPr>
              <a:xfrm>
                <a:off x="721580" y="2995181"/>
                <a:ext cx="233060" cy="10471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452" extrusionOk="0">
                    <a:moveTo>
                      <a:pt x="151" y="1"/>
                    </a:moveTo>
                    <a:cubicBezTo>
                      <a:pt x="135" y="1"/>
                      <a:pt x="119" y="8"/>
                      <a:pt x="109" y="23"/>
                    </a:cubicBezTo>
                    <a:cubicBezTo>
                      <a:pt x="109" y="23"/>
                      <a:pt x="1" y="135"/>
                      <a:pt x="76" y="176"/>
                    </a:cubicBezTo>
                    <a:cubicBezTo>
                      <a:pt x="195" y="243"/>
                      <a:pt x="549" y="445"/>
                      <a:pt x="955" y="451"/>
                    </a:cubicBezTo>
                    <a:cubicBezTo>
                      <a:pt x="983" y="451"/>
                      <a:pt x="1005" y="429"/>
                      <a:pt x="1005" y="399"/>
                    </a:cubicBezTo>
                    <a:lnTo>
                      <a:pt x="1003" y="305"/>
                    </a:lnTo>
                    <a:cubicBezTo>
                      <a:pt x="1002" y="279"/>
                      <a:pt x="981" y="258"/>
                      <a:pt x="953" y="258"/>
                    </a:cubicBezTo>
                    <a:cubicBezTo>
                      <a:pt x="605" y="251"/>
                      <a:pt x="279" y="71"/>
                      <a:pt x="177" y="8"/>
                    </a:cubicBezTo>
                    <a:cubicBezTo>
                      <a:pt x="169" y="3"/>
                      <a:pt x="160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0" name="Google Shape;8309;p93">
                <a:extLst>
                  <a:ext uri="{FF2B5EF4-FFF2-40B4-BE49-F238E27FC236}">
                    <a16:creationId xmlns:a16="http://schemas.microsoft.com/office/drawing/2014/main" id="{9339B433-2DBA-E065-C5CF-574477F4D065}"/>
                  </a:ext>
                </a:extLst>
              </p:cNvPr>
              <p:cNvSpPr/>
              <p:nvPr/>
            </p:nvSpPr>
            <p:spPr>
              <a:xfrm>
                <a:off x="792239" y="1929042"/>
                <a:ext cx="932472" cy="72396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125" extrusionOk="0">
                    <a:moveTo>
                      <a:pt x="1555" y="1"/>
                    </a:moveTo>
                    <a:cubicBezTo>
                      <a:pt x="1471" y="1"/>
                      <a:pt x="1388" y="4"/>
                      <a:pt x="1305" y="11"/>
                    </a:cubicBezTo>
                    <a:cubicBezTo>
                      <a:pt x="1000" y="38"/>
                      <a:pt x="691" y="118"/>
                      <a:pt x="452" y="307"/>
                    </a:cubicBezTo>
                    <a:cubicBezTo>
                      <a:pt x="169" y="530"/>
                      <a:pt x="12" y="889"/>
                      <a:pt x="6" y="1248"/>
                    </a:cubicBezTo>
                    <a:cubicBezTo>
                      <a:pt x="1" y="1607"/>
                      <a:pt x="248" y="2159"/>
                      <a:pt x="472" y="2440"/>
                    </a:cubicBezTo>
                    <a:cubicBezTo>
                      <a:pt x="695" y="2720"/>
                      <a:pt x="891" y="2733"/>
                      <a:pt x="1220" y="2877"/>
                    </a:cubicBezTo>
                    <a:cubicBezTo>
                      <a:pt x="1406" y="2956"/>
                      <a:pt x="1598" y="3018"/>
                      <a:pt x="1795" y="3061"/>
                    </a:cubicBezTo>
                    <a:cubicBezTo>
                      <a:pt x="1979" y="3100"/>
                      <a:pt x="2168" y="3125"/>
                      <a:pt x="2356" y="3125"/>
                    </a:cubicBezTo>
                    <a:cubicBezTo>
                      <a:pt x="2490" y="3125"/>
                      <a:pt x="2624" y="3112"/>
                      <a:pt x="2756" y="3083"/>
                    </a:cubicBezTo>
                    <a:cubicBezTo>
                      <a:pt x="3072" y="3014"/>
                      <a:pt x="3372" y="2844"/>
                      <a:pt x="3559" y="2580"/>
                    </a:cubicBezTo>
                    <a:cubicBezTo>
                      <a:pt x="3564" y="2580"/>
                      <a:pt x="3568" y="2580"/>
                      <a:pt x="3573" y="2580"/>
                    </a:cubicBezTo>
                    <a:cubicBezTo>
                      <a:pt x="3688" y="2580"/>
                      <a:pt x="3778" y="2473"/>
                      <a:pt x="3834" y="2369"/>
                    </a:cubicBezTo>
                    <a:cubicBezTo>
                      <a:pt x="3967" y="2116"/>
                      <a:pt x="4025" y="1828"/>
                      <a:pt x="4000" y="1544"/>
                    </a:cubicBezTo>
                    <a:lnTo>
                      <a:pt x="3933" y="1428"/>
                    </a:lnTo>
                    <a:cubicBezTo>
                      <a:pt x="3810" y="1048"/>
                      <a:pt x="3521" y="739"/>
                      <a:pt x="3192" y="511"/>
                    </a:cubicBezTo>
                    <a:cubicBezTo>
                      <a:pt x="2709" y="177"/>
                      <a:pt x="2138" y="1"/>
                      <a:pt x="1555" y="1"/>
                    </a:cubicBezTo>
                    <a:close/>
                  </a:path>
                </a:pathLst>
              </a:custGeom>
              <a:solidFill>
                <a:srgbClr val="88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1" name="Google Shape;8310;p93">
                <a:extLst>
                  <a:ext uri="{FF2B5EF4-FFF2-40B4-BE49-F238E27FC236}">
                    <a16:creationId xmlns:a16="http://schemas.microsoft.com/office/drawing/2014/main" id="{216347DC-0EF6-7CDF-BA05-BF36348C6C13}"/>
                  </a:ext>
                </a:extLst>
              </p:cNvPr>
              <p:cNvSpPr/>
              <p:nvPr/>
            </p:nvSpPr>
            <p:spPr>
              <a:xfrm>
                <a:off x="1180053" y="2442420"/>
                <a:ext cx="223562" cy="3690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593" extrusionOk="0">
                    <a:moveTo>
                      <a:pt x="469" y="1"/>
                    </a:moveTo>
                    <a:cubicBezTo>
                      <a:pt x="209" y="1"/>
                      <a:pt x="1" y="211"/>
                      <a:pt x="1" y="471"/>
                    </a:cubicBezTo>
                    <a:lnTo>
                      <a:pt x="1" y="1123"/>
                    </a:lnTo>
                    <a:cubicBezTo>
                      <a:pt x="1" y="1383"/>
                      <a:pt x="209" y="1593"/>
                      <a:pt x="469" y="1593"/>
                    </a:cubicBezTo>
                    <a:lnTo>
                      <a:pt x="495" y="1593"/>
                    </a:lnTo>
                    <a:cubicBezTo>
                      <a:pt x="755" y="1593"/>
                      <a:pt x="964" y="1383"/>
                      <a:pt x="964" y="1123"/>
                    </a:cubicBezTo>
                    <a:lnTo>
                      <a:pt x="964" y="471"/>
                    </a:lnTo>
                    <a:cubicBezTo>
                      <a:pt x="964" y="211"/>
                      <a:pt x="755" y="1"/>
                      <a:pt x="495" y="1"/>
                    </a:cubicBezTo>
                    <a:close/>
                  </a:path>
                </a:pathLst>
              </a:custGeom>
              <a:solidFill>
                <a:srgbClr val="F7AD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2" name="Google Shape;8311;p93">
                <a:extLst>
                  <a:ext uri="{FF2B5EF4-FFF2-40B4-BE49-F238E27FC236}">
                    <a16:creationId xmlns:a16="http://schemas.microsoft.com/office/drawing/2014/main" id="{640DAB0D-E645-6E7F-E3D5-A757C9DF22BD}"/>
                  </a:ext>
                </a:extLst>
              </p:cNvPr>
              <p:cNvSpPr/>
              <p:nvPr/>
            </p:nvSpPr>
            <p:spPr>
              <a:xfrm>
                <a:off x="1180053" y="2442883"/>
                <a:ext cx="223098" cy="25252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090" extrusionOk="0">
                    <a:moveTo>
                      <a:pt x="469" y="1"/>
                    </a:moveTo>
                    <a:cubicBezTo>
                      <a:pt x="211" y="1"/>
                      <a:pt x="1" y="210"/>
                      <a:pt x="1" y="469"/>
                    </a:cubicBezTo>
                    <a:lnTo>
                      <a:pt x="1" y="990"/>
                    </a:lnTo>
                    <a:cubicBezTo>
                      <a:pt x="257" y="1066"/>
                      <a:pt x="484" y="1090"/>
                      <a:pt x="669" y="1090"/>
                    </a:cubicBezTo>
                    <a:cubicBezTo>
                      <a:pt x="785" y="1090"/>
                      <a:pt x="884" y="1081"/>
                      <a:pt x="963" y="1069"/>
                    </a:cubicBezTo>
                    <a:lnTo>
                      <a:pt x="963" y="469"/>
                    </a:lnTo>
                    <a:cubicBezTo>
                      <a:pt x="963" y="210"/>
                      <a:pt x="753" y="1"/>
                      <a:pt x="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3" name="Google Shape;8312;p93">
                <a:extLst>
                  <a:ext uri="{FF2B5EF4-FFF2-40B4-BE49-F238E27FC236}">
                    <a16:creationId xmlns:a16="http://schemas.microsoft.com/office/drawing/2014/main" id="{C6CFF669-593A-E522-CC75-73C653CE8C8E}"/>
                  </a:ext>
                </a:extLst>
              </p:cNvPr>
              <p:cNvSpPr/>
              <p:nvPr/>
            </p:nvSpPr>
            <p:spPr>
              <a:xfrm>
                <a:off x="622889" y="2208434"/>
                <a:ext cx="325960" cy="27499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187" extrusionOk="0">
                    <a:moveTo>
                      <a:pt x="767" y="1"/>
                    </a:moveTo>
                    <a:cubicBezTo>
                      <a:pt x="298" y="1"/>
                      <a:pt x="1" y="542"/>
                      <a:pt x="292" y="942"/>
                    </a:cubicBezTo>
                    <a:cubicBezTo>
                      <a:pt x="405" y="1098"/>
                      <a:pt x="583" y="1186"/>
                      <a:pt x="770" y="1186"/>
                    </a:cubicBezTo>
                    <a:cubicBezTo>
                      <a:pt x="816" y="1186"/>
                      <a:pt x="863" y="1181"/>
                      <a:pt x="909" y="1170"/>
                    </a:cubicBezTo>
                    <a:cubicBezTo>
                      <a:pt x="1141" y="1114"/>
                      <a:pt x="1317" y="925"/>
                      <a:pt x="1356" y="687"/>
                    </a:cubicBezTo>
                    <a:cubicBezTo>
                      <a:pt x="1407" y="364"/>
                      <a:pt x="1186" y="59"/>
                      <a:pt x="863" y="8"/>
                    </a:cubicBezTo>
                    <a:cubicBezTo>
                      <a:pt x="830" y="3"/>
                      <a:pt x="798" y="1"/>
                      <a:pt x="767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4" name="Google Shape;8313;p93">
                <a:extLst>
                  <a:ext uri="{FF2B5EF4-FFF2-40B4-BE49-F238E27FC236}">
                    <a16:creationId xmlns:a16="http://schemas.microsoft.com/office/drawing/2014/main" id="{4109B218-2EBE-5FD8-0BBC-2061454E3E78}"/>
                  </a:ext>
                </a:extLst>
              </p:cNvPr>
              <p:cNvSpPr/>
              <p:nvPr/>
            </p:nvSpPr>
            <p:spPr>
              <a:xfrm>
                <a:off x="682891" y="2302492"/>
                <a:ext cx="240473" cy="56527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44" extrusionOk="0">
                    <a:moveTo>
                      <a:pt x="521" y="1"/>
                    </a:moveTo>
                    <a:cubicBezTo>
                      <a:pt x="428" y="3"/>
                      <a:pt x="334" y="21"/>
                      <a:pt x="246" y="57"/>
                    </a:cubicBezTo>
                    <a:cubicBezTo>
                      <a:pt x="203" y="74"/>
                      <a:pt x="162" y="96"/>
                      <a:pt x="123" y="120"/>
                    </a:cubicBezTo>
                    <a:cubicBezTo>
                      <a:pt x="82" y="144"/>
                      <a:pt x="45" y="172"/>
                      <a:pt x="12" y="203"/>
                    </a:cubicBezTo>
                    <a:lnTo>
                      <a:pt x="12" y="203"/>
                    </a:lnTo>
                    <a:cubicBezTo>
                      <a:pt x="12" y="203"/>
                      <a:pt x="12" y="203"/>
                      <a:pt x="12" y="203"/>
                    </a:cubicBezTo>
                    <a:lnTo>
                      <a:pt x="12" y="203"/>
                    </a:lnTo>
                    <a:lnTo>
                      <a:pt x="11" y="205"/>
                    </a:lnTo>
                    <a:cubicBezTo>
                      <a:pt x="11" y="204"/>
                      <a:pt x="12" y="204"/>
                      <a:pt x="12" y="203"/>
                    </a:cubicBezTo>
                    <a:lnTo>
                      <a:pt x="12" y="203"/>
                    </a:lnTo>
                    <a:cubicBezTo>
                      <a:pt x="0" y="217"/>
                      <a:pt x="11" y="236"/>
                      <a:pt x="25" y="236"/>
                    </a:cubicBezTo>
                    <a:cubicBezTo>
                      <a:pt x="28" y="236"/>
                      <a:pt x="32" y="235"/>
                      <a:pt x="35" y="233"/>
                    </a:cubicBezTo>
                    <a:cubicBezTo>
                      <a:pt x="108" y="182"/>
                      <a:pt x="186" y="141"/>
                      <a:pt x="267" y="109"/>
                    </a:cubicBezTo>
                    <a:cubicBezTo>
                      <a:pt x="349" y="77"/>
                      <a:pt x="435" y="59"/>
                      <a:pt x="523" y="57"/>
                    </a:cubicBezTo>
                    <a:cubicBezTo>
                      <a:pt x="531" y="57"/>
                      <a:pt x="539" y="56"/>
                      <a:pt x="547" y="56"/>
                    </a:cubicBezTo>
                    <a:cubicBezTo>
                      <a:pt x="625" y="56"/>
                      <a:pt x="705" y="73"/>
                      <a:pt x="778" y="104"/>
                    </a:cubicBezTo>
                    <a:cubicBezTo>
                      <a:pt x="819" y="119"/>
                      <a:pt x="858" y="139"/>
                      <a:pt x="894" y="162"/>
                    </a:cubicBezTo>
                    <a:cubicBezTo>
                      <a:pt x="914" y="173"/>
                      <a:pt x="933" y="186"/>
                      <a:pt x="950" y="199"/>
                    </a:cubicBezTo>
                    <a:lnTo>
                      <a:pt x="1002" y="238"/>
                    </a:lnTo>
                    <a:lnTo>
                      <a:pt x="1004" y="240"/>
                    </a:lnTo>
                    <a:cubicBezTo>
                      <a:pt x="1008" y="242"/>
                      <a:pt x="1012" y="243"/>
                      <a:pt x="1015" y="243"/>
                    </a:cubicBezTo>
                    <a:cubicBezTo>
                      <a:pt x="1021" y="243"/>
                      <a:pt x="1027" y="241"/>
                      <a:pt x="1030" y="236"/>
                    </a:cubicBezTo>
                    <a:cubicBezTo>
                      <a:pt x="1038" y="229"/>
                      <a:pt x="1036" y="216"/>
                      <a:pt x="1028" y="210"/>
                    </a:cubicBezTo>
                    <a:lnTo>
                      <a:pt x="974" y="165"/>
                    </a:lnTo>
                    <a:cubicBezTo>
                      <a:pt x="957" y="150"/>
                      <a:pt x="938" y="135"/>
                      <a:pt x="918" y="124"/>
                    </a:cubicBezTo>
                    <a:cubicBezTo>
                      <a:pt x="880" y="98"/>
                      <a:pt x="839" y="76"/>
                      <a:pt x="796" y="57"/>
                    </a:cubicBezTo>
                    <a:cubicBezTo>
                      <a:pt x="774" y="48"/>
                      <a:pt x="753" y="38"/>
                      <a:pt x="731" y="33"/>
                    </a:cubicBezTo>
                    <a:lnTo>
                      <a:pt x="662" y="14"/>
                    </a:lnTo>
                    <a:cubicBezTo>
                      <a:pt x="615" y="4"/>
                      <a:pt x="568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5" name="Google Shape;8314;p93">
                <a:extLst>
                  <a:ext uri="{FF2B5EF4-FFF2-40B4-BE49-F238E27FC236}">
                    <a16:creationId xmlns:a16="http://schemas.microsoft.com/office/drawing/2014/main" id="{7D1CBB24-271D-D1FF-4B64-CB1E21F9BC55}"/>
                  </a:ext>
                </a:extLst>
              </p:cNvPr>
              <p:cNvSpPr/>
              <p:nvPr/>
            </p:nvSpPr>
            <p:spPr>
              <a:xfrm>
                <a:off x="752632" y="2351960"/>
                <a:ext cx="187653" cy="451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95" extrusionOk="0">
                    <a:moveTo>
                      <a:pt x="429" y="1"/>
                    </a:moveTo>
                    <a:cubicBezTo>
                      <a:pt x="422" y="1"/>
                      <a:pt x="416" y="1"/>
                      <a:pt x="410" y="1"/>
                    </a:cubicBezTo>
                    <a:cubicBezTo>
                      <a:pt x="335" y="1"/>
                      <a:pt x="262" y="14"/>
                      <a:pt x="195" y="43"/>
                    </a:cubicBezTo>
                    <a:cubicBezTo>
                      <a:pt x="125" y="71"/>
                      <a:pt x="64" y="112"/>
                      <a:pt x="13" y="164"/>
                    </a:cubicBezTo>
                    <a:lnTo>
                      <a:pt x="13" y="162"/>
                    </a:lnTo>
                    <a:lnTo>
                      <a:pt x="13" y="162"/>
                    </a:lnTo>
                    <a:cubicBezTo>
                      <a:pt x="1" y="173"/>
                      <a:pt x="11" y="190"/>
                      <a:pt x="23" y="190"/>
                    </a:cubicBezTo>
                    <a:cubicBezTo>
                      <a:pt x="26" y="190"/>
                      <a:pt x="29" y="189"/>
                      <a:pt x="32" y="187"/>
                    </a:cubicBezTo>
                    <a:cubicBezTo>
                      <a:pt x="90" y="149"/>
                      <a:pt x="151" y="119"/>
                      <a:pt x="215" y="95"/>
                    </a:cubicBezTo>
                    <a:cubicBezTo>
                      <a:pt x="277" y="71"/>
                      <a:pt x="342" y="56"/>
                      <a:pt x="410" y="54"/>
                    </a:cubicBezTo>
                    <a:cubicBezTo>
                      <a:pt x="414" y="54"/>
                      <a:pt x="419" y="54"/>
                      <a:pt x="424" y="54"/>
                    </a:cubicBezTo>
                    <a:cubicBezTo>
                      <a:pt x="487" y="54"/>
                      <a:pt x="549" y="65"/>
                      <a:pt x="606" y="89"/>
                    </a:cubicBezTo>
                    <a:cubicBezTo>
                      <a:pt x="638" y="101"/>
                      <a:pt x="670" y="115"/>
                      <a:pt x="698" y="132"/>
                    </a:cubicBezTo>
                    <a:cubicBezTo>
                      <a:pt x="728" y="149"/>
                      <a:pt x="754" y="172"/>
                      <a:pt x="784" y="190"/>
                    </a:cubicBezTo>
                    <a:lnTo>
                      <a:pt x="786" y="192"/>
                    </a:lnTo>
                    <a:cubicBezTo>
                      <a:pt x="788" y="193"/>
                      <a:pt x="790" y="194"/>
                      <a:pt x="793" y="194"/>
                    </a:cubicBezTo>
                    <a:cubicBezTo>
                      <a:pt x="797" y="194"/>
                      <a:pt x="802" y="192"/>
                      <a:pt x="804" y="188"/>
                    </a:cubicBezTo>
                    <a:cubicBezTo>
                      <a:pt x="810" y="183"/>
                      <a:pt x="810" y="173"/>
                      <a:pt x="803" y="168"/>
                    </a:cubicBezTo>
                    <a:cubicBezTo>
                      <a:pt x="776" y="144"/>
                      <a:pt x="748" y="121"/>
                      <a:pt x="720" y="99"/>
                    </a:cubicBezTo>
                    <a:cubicBezTo>
                      <a:pt x="690" y="78"/>
                      <a:pt x="658" y="59"/>
                      <a:pt x="625" y="46"/>
                    </a:cubicBezTo>
                    <a:cubicBezTo>
                      <a:pt x="591" y="31"/>
                      <a:pt x="556" y="18"/>
                      <a:pt x="520" y="11"/>
                    </a:cubicBezTo>
                    <a:cubicBezTo>
                      <a:pt x="491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6" name="Google Shape;8315;p93">
                <a:extLst>
                  <a:ext uri="{FF2B5EF4-FFF2-40B4-BE49-F238E27FC236}">
                    <a16:creationId xmlns:a16="http://schemas.microsoft.com/office/drawing/2014/main" id="{B57A51BF-9880-326B-B5EB-B3DCC521907E}"/>
                  </a:ext>
                </a:extLst>
              </p:cNvPr>
              <p:cNvSpPr/>
              <p:nvPr/>
            </p:nvSpPr>
            <p:spPr>
              <a:xfrm>
                <a:off x="1592423" y="2169282"/>
                <a:ext cx="326191" cy="274992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187" extrusionOk="0">
                    <a:moveTo>
                      <a:pt x="664" y="1"/>
                    </a:moveTo>
                    <a:cubicBezTo>
                      <a:pt x="612" y="1"/>
                      <a:pt x="559" y="7"/>
                      <a:pt x="505" y="22"/>
                    </a:cubicBezTo>
                    <a:cubicBezTo>
                      <a:pt x="187" y="108"/>
                      <a:pt x="0" y="434"/>
                      <a:pt x="86" y="752"/>
                    </a:cubicBezTo>
                    <a:cubicBezTo>
                      <a:pt x="150" y="982"/>
                      <a:pt x="346" y="1152"/>
                      <a:pt x="584" y="1182"/>
                    </a:cubicBezTo>
                    <a:cubicBezTo>
                      <a:pt x="609" y="1185"/>
                      <a:pt x="634" y="1187"/>
                      <a:pt x="659" y="1187"/>
                    </a:cubicBezTo>
                    <a:cubicBezTo>
                      <a:pt x="869" y="1187"/>
                      <a:pt x="1066" y="1076"/>
                      <a:pt x="1173" y="890"/>
                    </a:cubicBezTo>
                    <a:cubicBezTo>
                      <a:pt x="1407" y="480"/>
                      <a:pt x="1096" y="1"/>
                      <a:pt x="664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7" name="Google Shape;8316;p93">
                <a:extLst>
                  <a:ext uri="{FF2B5EF4-FFF2-40B4-BE49-F238E27FC236}">
                    <a16:creationId xmlns:a16="http://schemas.microsoft.com/office/drawing/2014/main" id="{C801ABF4-AEA8-5D76-61ED-2F0CD1C0FAEA}"/>
                  </a:ext>
                </a:extLst>
              </p:cNvPr>
              <p:cNvSpPr/>
              <p:nvPr/>
            </p:nvSpPr>
            <p:spPr>
              <a:xfrm>
                <a:off x="1624394" y="2263571"/>
                <a:ext cx="238620" cy="6903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298" extrusionOk="0">
                    <a:moveTo>
                      <a:pt x="562" y="1"/>
                    </a:moveTo>
                    <a:cubicBezTo>
                      <a:pt x="538" y="1"/>
                      <a:pt x="514" y="2"/>
                      <a:pt x="491" y="4"/>
                    </a:cubicBezTo>
                    <a:cubicBezTo>
                      <a:pt x="444" y="10"/>
                      <a:pt x="397" y="17"/>
                      <a:pt x="352" y="32"/>
                    </a:cubicBezTo>
                    <a:lnTo>
                      <a:pt x="287" y="56"/>
                    </a:lnTo>
                    <a:cubicBezTo>
                      <a:pt x="264" y="66"/>
                      <a:pt x="244" y="77"/>
                      <a:pt x="223" y="90"/>
                    </a:cubicBezTo>
                    <a:cubicBezTo>
                      <a:pt x="182" y="113"/>
                      <a:pt x="145" y="139"/>
                      <a:pt x="109" y="169"/>
                    </a:cubicBezTo>
                    <a:cubicBezTo>
                      <a:pt x="90" y="184"/>
                      <a:pt x="73" y="199"/>
                      <a:pt x="58" y="216"/>
                    </a:cubicBezTo>
                    <a:lnTo>
                      <a:pt x="10" y="266"/>
                    </a:lnTo>
                    <a:cubicBezTo>
                      <a:pt x="0" y="274"/>
                      <a:pt x="0" y="285"/>
                      <a:pt x="10" y="292"/>
                    </a:cubicBezTo>
                    <a:cubicBezTo>
                      <a:pt x="13" y="296"/>
                      <a:pt x="17" y="298"/>
                      <a:pt x="22" y="298"/>
                    </a:cubicBezTo>
                    <a:cubicBezTo>
                      <a:pt x="27" y="298"/>
                      <a:pt x="32" y="296"/>
                      <a:pt x="36" y="292"/>
                    </a:cubicBezTo>
                    <a:lnTo>
                      <a:pt x="38" y="290"/>
                    </a:lnTo>
                    <a:lnTo>
                      <a:pt x="87" y="245"/>
                    </a:lnTo>
                    <a:cubicBezTo>
                      <a:pt x="102" y="230"/>
                      <a:pt x="118" y="216"/>
                      <a:pt x="137" y="202"/>
                    </a:cubicBezTo>
                    <a:cubicBezTo>
                      <a:pt x="171" y="176"/>
                      <a:pt x="208" y="152"/>
                      <a:pt x="247" y="133"/>
                    </a:cubicBezTo>
                    <a:cubicBezTo>
                      <a:pt x="324" y="90"/>
                      <a:pt x="408" y="66"/>
                      <a:pt x="494" y="58"/>
                    </a:cubicBezTo>
                    <a:cubicBezTo>
                      <a:pt x="514" y="57"/>
                      <a:pt x="534" y="56"/>
                      <a:pt x="554" y="56"/>
                    </a:cubicBezTo>
                    <a:cubicBezTo>
                      <a:pt x="622" y="56"/>
                      <a:pt x="689" y="65"/>
                      <a:pt x="754" y="83"/>
                    </a:cubicBezTo>
                    <a:cubicBezTo>
                      <a:pt x="840" y="105"/>
                      <a:pt x="921" y="139"/>
                      <a:pt x="999" y="180"/>
                    </a:cubicBezTo>
                    <a:cubicBezTo>
                      <a:pt x="1003" y="182"/>
                      <a:pt x="1006" y="183"/>
                      <a:pt x="1010" y="183"/>
                    </a:cubicBezTo>
                    <a:cubicBezTo>
                      <a:pt x="1016" y="183"/>
                      <a:pt x="1022" y="180"/>
                      <a:pt x="1026" y="172"/>
                    </a:cubicBezTo>
                    <a:cubicBezTo>
                      <a:pt x="1029" y="165"/>
                      <a:pt x="1028" y="156"/>
                      <a:pt x="1022" y="150"/>
                    </a:cubicBezTo>
                    <a:cubicBezTo>
                      <a:pt x="983" y="122"/>
                      <a:pt x="943" y="98"/>
                      <a:pt x="900" y="79"/>
                    </a:cubicBezTo>
                    <a:cubicBezTo>
                      <a:pt x="859" y="58"/>
                      <a:pt x="814" y="43"/>
                      <a:pt x="769" y="30"/>
                    </a:cubicBezTo>
                    <a:cubicBezTo>
                      <a:pt x="702" y="11"/>
                      <a:pt x="632" y="1"/>
                      <a:pt x="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8" name="Google Shape;8317;p93">
                <a:extLst>
                  <a:ext uri="{FF2B5EF4-FFF2-40B4-BE49-F238E27FC236}">
                    <a16:creationId xmlns:a16="http://schemas.microsoft.com/office/drawing/2014/main" id="{87616822-E9E8-1779-F35E-29E17B2398BB}"/>
                  </a:ext>
                </a:extLst>
              </p:cNvPr>
              <p:cNvSpPr/>
              <p:nvPr/>
            </p:nvSpPr>
            <p:spPr>
              <a:xfrm>
                <a:off x="1589412" y="2321489"/>
                <a:ext cx="185568" cy="55369"/>
              </a:xfrm>
              <a:custGeom>
                <a:avLst/>
                <a:gdLst/>
                <a:ahLst/>
                <a:cxnLst/>
                <a:rect l="l" t="t" r="r" b="b"/>
                <a:pathLst>
                  <a:path w="801" h="239" extrusionOk="0">
                    <a:moveTo>
                      <a:pt x="439" y="0"/>
                    </a:moveTo>
                    <a:cubicBezTo>
                      <a:pt x="421" y="0"/>
                      <a:pt x="402" y="1"/>
                      <a:pt x="383" y="3"/>
                    </a:cubicBezTo>
                    <a:cubicBezTo>
                      <a:pt x="346" y="7"/>
                      <a:pt x="311" y="14"/>
                      <a:pt x="275" y="25"/>
                    </a:cubicBezTo>
                    <a:cubicBezTo>
                      <a:pt x="239" y="38"/>
                      <a:pt x="206" y="53"/>
                      <a:pt x="174" y="72"/>
                    </a:cubicBezTo>
                    <a:cubicBezTo>
                      <a:pt x="142" y="91"/>
                      <a:pt x="112" y="111"/>
                      <a:pt x="86" y="136"/>
                    </a:cubicBezTo>
                    <a:cubicBezTo>
                      <a:pt x="58" y="160"/>
                      <a:pt x="34" y="186"/>
                      <a:pt x="9" y="212"/>
                    </a:cubicBezTo>
                    <a:cubicBezTo>
                      <a:pt x="0" y="223"/>
                      <a:pt x="9" y="238"/>
                      <a:pt x="21" y="238"/>
                    </a:cubicBezTo>
                    <a:cubicBezTo>
                      <a:pt x="24" y="238"/>
                      <a:pt x="27" y="237"/>
                      <a:pt x="30" y="235"/>
                    </a:cubicBezTo>
                    <a:lnTo>
                      <a:pt x="32" y="233"/>
                    </a:lnTo>
                    <a:cubicBezTo>
                      <a:pt x="58" y="211"/>
                      <a:pt x="82" y="186"/>
                      <a:pt x="110" y="168"/>
                    </a:cubicBezTo>
                    <a:cubicBezTo>
                      <a:pt x="137" y="147"/>
                      <a:pt x="166" y="128"/>
                      <a:pt x="196" y="113"/>
                    </a:cubicBezTo>
                    <a:cubicBezTo>
                      <a:pt x="256" y="81"/>
                      <a:pt x="322" y="63"/>
                      <a:pt x="387" y="57"/>
                    </a:cubicBezTo>
                    <a:cubicBezTo>
                      <a:pt x="400" y="56"/>
                      <a:pt x="413" y="56"/>
                      <a:pt x="426" y="56"/>
                    </a:cubicBezTo>
                    <a:cubicBezTo>
                      <a:pt x="480" y="56"/>
                      <a:pt x="535" y="63"/>
                      <a:pt x="587" y="78"/>
                    </a:cubicBezTo>
                    <a:cubicBezTo>
                      <a:pt x="653" y="95"/>
                      <a:pt x="716" y="119"/>
                      <a:pt x="778" y="147"/>
                    </a:cubicBezTo>
                    <a:cubicBezTo>
                      <a:pt x="781" y="148"/>
                      <a:pt x="783" y="149"/>
                      <a:pt x="786" y="149"/>
                    </a:cubicBezTo>
                    <a:cubicBezTo>
                      <a:pt x="791" y="149"/>
                      <a:pt x="796" y="146"/>
                      <a:pt x="799" y="139"/>
                    </a:cubicBezTo>
                    <a:cubicBezTo>
                      <a:pt x="801" y="134"/>
                      <a:pt x="801" y="128"/>
                      <a:pt x="795" y="123"/>
                    </a:cubicBezTo>
                    <a:cubicBezTo>
                      <a:pt x="739" y="76"/>
                      <a:pt x="672" y="42"/>
                      <a:pt x="602" y="24"/>
                    </a:cubicBezTo>
                    <a:cubicBezTo>
                      <a:pt x="549" y="8"/>
                      <a:pt x="494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9" name="Google Shape;8318;p93">
                <a:extLst>
                  <a:ext uri="{FF2B5EF4-FFF2-40B4-BE49-F238E27FC236}">
                    <a16:creationId xmlns:a16="http://schemas.microsoft.com/office/drawing/2014/main" id="{B7FC263C-49C7-4E38-4645-44248D69CB9E}"/>
                  </a:ext>
                </a:extLst>
              </p:cNvPr>
              <p:cNvSpPr/>
              <p:nvPr/>
            </p:nvSpPr>
            <p:spPr>
              <a:xfrm>
                <a:off x="817949" y="1738610"/>
                <a:ext cx="928997" cy="92135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977" extrusionOk="0">
                    <a:moveTo>
                      <a:pt x="2009" y="0"/>
                    </a:moveTo>
                    <a:cubicBezTo>
                      <a:pt x="1033" y="0"/>
                      <a:pt x="197" y="758"/>
                      <a:pt x="102" y="1769"/>
                    </a:cubicBezTo>
                    <a:cubicBezTo>
                      <a:pt x="1" y="2839"/>
                      <a:pt x="609" y="3842"/>
                      <a:pt x="1838" y="3963"/>
                    </a:cubicBezTo>
                    <a:cubicBezTo>
                      <a:pt x="1924" y="3972"/>
                      <a:pt x="2007" y="3976"/>
                      <a:pt x="2088" y="3976"/>
                    </a:cubicBezTo>
                    <a:cubicBezTo>
                      <a:pt x="3235" y="3976"/>
                      <a:pt x="3814" y="3130"/>
                      <a:pt x="3909" y="2128"/>
                    </a:cubicBezTo>
                    <a:cubicBezTo>
                      <a:pt x="4010" y="1056"/>
                      <a:pt x="3239" y="108"/>
                      <a:pt x="2188" y="9"/>
                    </a:cubicBezTo>
                    <a:cubicBezTo>
                      <a:pt x="2128" y="3"/>
                      <a:pt x="2068" y="0"/>
                      <a:pt x="2009" y="0"/>
                    </a:cubicBez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0" name="Google Shape;8319;p93">
                <a:extLst>
                  <a:ext uri="{FF2B5EF4-FFF2-40B4-BE49-F238E27FC236}">
                    <a16:creationId xmlns:a16="http://schemas.microsoft.com/office/drawing/2014/main" id="{AEBC81A4-A798-8C7E-9E82-8C96EBD7697F}"/>
                  </a:ext>
                </a:extLst>
              </p:cNvPr>
              <p:cNvSpPr/>
              <p:nvPr/>
            </p:nvSpPr>
            <p:spPr>
              <a:xfrm>
                <a:off x="733858" y="1587099"/>
                <a:ext cx="1075875" cy="634544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739" extrusionOk="0">
                    <a:moveTo>
                      <a:pt x="2613" y="0"/>
                    </a:moveTo>
                    <a:cubicBezTo>
                      <a:pt x="2109" y="0"/>
                      <a:pt x="1616" y="164"/>
                      <a:pt x="1212" y="470"/>
                    </a:cubicBezTo>
                    <a:cubicBezTo>
                      <a:pt x="1188" y="475"/>
                      <a:pt x="1164" y="483"/>
                      <a:pt x="1141" y="492"/>
                    </a:cubicBezTo>
                    <a:cubicBezTo>
                      <a:pt x="1087" y="513"/>
                      <a:pt x="1044" y="556"/>
                      <a:pt x="1022" y="608"/>
                    </a:cubicBezTo>
                    <a:lnTo>
                      <a:pt x="992" y="625"/>
                    </a:lnTo>
                    <a:lnTo>
                      <a:pt x="1014" y="631"/>
                    </a:lnTo>
                    <a:cubicBezTo>
                      <a:pt x="1012" y="638"/>
                      <a:pt x="1012" y="646"/>
                      <a:pt x="1012" y="653"/>
                    </a:cubicBezTo>
                    <a:cubicBezTo>
                      <a:pt x="580" y="664"/>
                      <a:pt x="176" y="982"/>
                      <a:pt x="62" y="1398"/>
                    </a:cubicBezTo>
                    <a:cubicBezTo>
                      <a:pt x="43" y="1471"/>
                      <a:pt x="34" y="1553"/>
                      <a:pt x="75" y="1615"/>
                    </a:cubicBezTo>
                    <a:cubicBezTo>
                      <a:pt x="98" y="1646"/>
                      <a:pt x="139" y="1664"/>
                      <a:pt x="177" y="1664"/>
                    </a:cubicBezTo>
                    <a:cubicBezTo>
                      <a:pt x="204" y="1664"/>
                      <a:pt x="230" y="1655"/>
                      <a:pt x="247" y="1635"/>
                    </a:cubicBezTo>
                    <a:lnTo>
                      <a:pt x="247" y="1635"/>
                    </a:lnTo>
                    <a:cubicBezTo>
                      <a:pt x="153" y="1788"/>
                      <a:pt x="59" y="1949"/>
                      <a:pt x="30" y="2127"/>
                    </a:cubicBezTo>
                    <a:cubicBezTo>
                      <a:pt x="0" y="2311"/>
                      <a:pt x="49" y="2606"/>
                      <a:pt x="206" y="2709"/>
                    </a:cubicBezTo>
                    <a:cubicBezTo>
                      <a:pt x="238" y="2729"/>
                      <a:pt x="274" y="2738"/>
                      <a:pt x="311" y="2738"/>
                    </a:cubicBezTo>
                    <a:cubicBezTo>
                      <a:pt x="433" y="2738"/>
                      <a:pt x="572" y="2645"/>
                      <a:pt x="636" y="2548"/>
                    </a:cubicBezTo>
                    <a:lnTo>
                      <a:pt x="636" y="2548"/>
                    </a:lnTo>
                    <a:cubicBezTo>
                      <a:pt x="632" y="2587"/>
                      <a:pt x="671" y="2618"/>
                      <a:pt x="740" y="2618"/>
                    </a:cubicBezTo>
                    <a:cubicBezTo>
                      <a:pt x="850" y="2618"/>
                      <a:pt x="1036" y="2539"/>
                      <a:pt x="1240" y="2288"/>
                    </a:cubicBezTo>
                    <a:cubicBezTo>
                      <a:pt x="1442" y="2041"/>
                      <a:pt x="1562" y="1936"/>
                      <a:pt x="1661" y="1772"/>
                    </a:cubicBezTo>
                    <a:cubicBezTo>
                      <a:pt x="1661" y="1882"/>
                      <a:pt x="1699" y="1983"/>
                      <a:pt x="1813" y="1996"/>
                    </a:cubicBezTo>
                    <a:cubicBezTo>
                      <a:pt x="1825" y="1998"/>
                      <a:pt x="1837" y="1998"/>
                      <a:pt x="1849" y="1998"/>
                    </a:cubicBezTo>
                    <a:cubicBezTo>
                      <a:pt x="1981" y="1998"/>
                      <a:pt x="2101" y="1906"/>
                      <a:pt x="2168" y="1790"/>
                    </a:cubicBezTo>
                    <a:cubicBezTo>
                      <a:pt x="2241" y="1665"/>
                      <a:pt x="2324" y="1529"/>
                      <a:pt x="2342" y="1384"/>
                    </a:cubicBezTo>
                    <a:cubicBezTo>
                      <a:pt x="2346" y="1517"/>
                      <a:pt x="2363" y="1674"/>
                      <a:pt x="2479" y="1740"/>
                    </a:cubicBezTo>
                    <a:cubicBezTo>
                      <a:pt x="2509" y="1757"/>
                      <a:pt x="2543" y="1765"/>
                      <a:pt x="2577" y="1765"/>
                    </a:cubicBezTo>
                    <a:cubicBezTo>
                      <a:pt x="2661" y="1765"/>
                      <a:pt x="2748" y="1718"/>
                      <a:pt x="2802" y="1652"/>
                    </a:cubicBezTo>
                    <a:cubicBezTo>
                      <a:pt x="2879" y="1558"/>
                      <a:pt x="2909" y="1435"/>
                      <a:pt x="2939" y="1317"/>
                    </a:cubicBezTo>
                    <a:cubicBezTo>
                      <a:pt x="2963" y="1218"/>
                      <a:pt x="2991" y="1117"/>
                      <a:pt x="3049" y="1035"/>
                    </a:cubicBezTo>
                    <a:cubicBezTo>
                      <a:pt x="3156" y="1306"/>
                      <a:pt x="3324" y="1551"/>
                      <a:pt x="3540" y="1749"/>
                    </a:cubicBezTo>
                    <a:cubicBezTo>
                      <a:pt x="3612" y="1817"/>
                      <a:pt x="3699" y="1880"/>
                      <a:pt x="3797" y="1880"/>
                    </a:cubicBezTo>
                    <a:cubicBezTo>
                      <a:pt x="3800" y="1880"/>
                      <a:pt x="3802" y="1880"/>
                      <a:pt x="3805" y="1880"/>
                    </a:cubicBezTo>
                    <a:cubicBezTo>
                      <a:pt x="3889" y="1878"/>
                      <a:pt x="3972" y="1804"/>
                      <a:pt x="3972" y="1727"/>
                    </a:cubicBezTo>
                    <a:cubicBezTo>
                      <a:pt x="4020" y="1949"/>
                      <a:pt x="4071" y="2172"/>
                      <a:pt x="4125" y="2393"/>
                    </a:cubicBezTo>
                    <a:cubicBezTo>
                      <a:pt x="4149" y="2494"/>
                      <a:pt x="4189" y="2610"/>
                      <a:pt x="4295" y="2632"/>
                    </a:cubicBezTo>
                    <a:cubicBezTo>
                      <a:pt x="4306" y="2634"/>
                      <a:pt x="4316" y="2635"/>
                      <a:pt x="4326" y="2635"/>
                    </a:cubicBezTo>
                    <a:cubicBezTo>
                      <a:pt x="4399" y="2635"/>
                      <a:pt x="4464" y="2585"/>
                      <a:pt x="4494" y="2514"/>
                    </a:cubicBezTo>
                    <a:cubicBezTo>
                      <a:pt x="4542" y="2397"/>
                      <a:pt x="4501" y="2275"/>
                      <a:pt x="4452" y="2165"/>
                    </a:cubicBezTo>
                    <a:lnTo>
                      <a:pt x="4452" y="2165"/>
                    </a:lnTo>
                    <a:cubicBezTo>
                      <a:pt x="4471" y="2185"/>
                      <a:pt x="4497" y="2197"/>
                      <a:pt x="4524" y="2197"/>
                    </a:cubicBezTo>
                    <a:cubicBezTo>
                      <a:pt x="4534" y="2197"/>
                      <a:pt x="4544" y="2196"/>
                      <a:pt x="4554" y="2193"/>
                    </a:cubicBezTo>
                    <a:cubicBezTo>
                      <a:pt x="4600" y="2172"/>
                      <a:pt x="4634" y="2127"/>
                      <a:pt x="4640" y="2075"/>
                    </a:cubicBezTo>
                    <a:cubicBezTo>
                      <a:pt x="4643" y="2022"/>
                      <a:pt x="4638" y="1970"/>
                      <a:pt x="4621" y="1921"/>
                    </a:cubicBezTo>
                    <a:cubicBezTo>
                      <a:pt x="4591" y="1815"/>
                      <a:pt x="4514" y="1678"/>
                      <a:pt x="4417" y="1534"/>
                    </a:cubicBezTo>
                    <a:cubicBezTo>
                      <a:pt x="4484" y="1489"/>
                      <a:pt x="4525" y="1416"/>
                      <a:pt x="4529" y="1338"/>
                    </a:cubicBezTo>
                    <a:cubicBezTo>
                      <a:pt x="4527" y="1242"/>
                      <a:pt x="4467" y="1160"/>
                      <a:pt x="4406" y="1091"/>
                    </a:cubicBezTo>
                    <a:cubicBezTo>
                      <a:pt x="4286" y="952"/>
                      <a:pt x="4149" y="829"/>
                      <a:pt x="4002" y="722"/>
                    </a:cubicBezTo>
                    <a:cubicBezTo>
                      <a:pt x="4078" y="690"/>
                      <a:pt x="4095" y="591"/>
                      <a:pt x="4035" y="533"/>
                    </a:cubicBezTo>
                    <a:lnTo>
                      <a:pt x="4033" y="531"/>
                    </a:lnTo>
                    <a:cubicBezTo>
                      <a:pt x="3966" y="470"/>
                      <a:pt x="3878" y="432"/>
                      <a:pt x="3792" y="402"/>
                    </a:cubicBezTo>
                    <a:cubicBezTo>
                      <a:pt x="3470" y="286"/>
                      <a:pt x="3132" y="228"/>
                      <a:pt x="2791" y="228"/>
                    </a:cubicBezTo>
                    <a:cubicBezTo>
                      <a:pt x="2853" y="223"/>
                      <a:pt x="2881" y="120"/>
                      <a:pt x="2838" y="67"/>
                    </a:cubicBezTo>
                    <a:cubicBezTo>
                      <a:pt x="2791" y="9"/>
                      <a:pt x="2707" y="0"/>
                      <a:pt x="2630" y="0"/>
                    </a:cubicBezTo>
                    <a:cubicBezTo>
                      <a:pt x="2625" y="0"/>
                      <a:pt x="2619" y="0"/>
                      <a:pt x="2613" y="0"/>
                    </a:cubicBezTo>
                    <a:close/>
                  </a:path>
                </a:pathLst>
              </a:custGeom>
              <a:solidFill>
                <a:srgbClr val="88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1" name="Google Shape;8320;p93">
                <a:extLst>
                  <a:ext uri="{FF2B5EF4-FFF2-40B4-BE49-F238E27FC236}">
                    <a16:creationId xmlns:a16="http://schemas.microsoft.com/office/drawing/2014/main" id="{21FD8617-37D7-A245-8F7C-B6C2D822E909}"/>
                  </a:ext>
                </a:extLst>
              </p:cNvPr>
              <p:cNvSpPr/>
              <p:nvPr/>
            </p:nvSpPr>
            <p:spPr>
              <a:xfrm>
                <a:off x="985219" y="2172526"/>
                <a:ext cx="234682" cy="19807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5" extrusionOk="0">
                    <a:moveTo>
                      <a:pt x="544" y="1"/>
                    </a:moveTo>
                    <a:cubicBezTo>
                      <a:pt x="219" y="1"/>
                      <a:pt x="0" y="372"/>
                      <a:pt x="193" y="663"/>
                    </a:cubicBezTo>
                    <a:cubicBezTo>
                      <a:pt x="279" y="794"/>
                      <a:pt x="412" y="854"/>
                      <a:pt x="545" y="854"/>
                    </a:cubicBezTo>
                    <a:cubicBezTo>
                      <a:pt x="733" y="854"/>
                      <a:pt x="919" y="732"/>
                      <a:pt x="965" y="515"/>
                    </a:cubicBezTo>
                    <a:cubicBezTo>
                      <a:pt x="1012" y="283"/>
                      <a:pt x="864" y="57"/>
                      <a:pt x="632" y="10"/>
                    </a:cubicBezTo>
                    <a:cubicBezTo>
                      <a:pt x="602" y="4"/>
                      <a:pt x="573" y="1"/>
                      <a:pt x="544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 w="175" cap="flat" cmpd="sng">
                <a:solidFill>
                  <a:srgbClr val="000000"/>
                </a:solidFill>
                <a:prstDash val="solid"/>
                <a:miter lim="18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2" name="Google Shape;8321;p93">
                <a:extLst>
                  <a:ext uri="{FF2B5EF4-FFF2-40B4-BE49-F238E27FC236}">
                    <a16:creationId xmlns:a16="http://schemas.microsoft.com/office/drawing/2014/main" id="{C352877E-C294-BA47-8D44-F601CD5E4743}"/>
                  </a:ext>
                </a:extLst>
              </p:cNvPr>
              <p:cNvSpPr/>
              <p:nvPr/>
            </p:nvSpPr>
            <p:spPr>
              <a:xfrm>
                <a:off x="987304" y="2181792"/>
                <a:ext cx="233292" cy="196456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39" y="0"/>
                    </a:moveTo>
                    <a:cubicBezTo>
                      <a:pt x="217" y="0"/>
                      <a:pt x="1" y="368"/>
                      <a:pt x="191" y="656"/>
                    </a:cubicBezTo>
                    <a:cubicBezTo>
                      <a:pt x="277" y="787"/>
                      <a:pt x="411" y="847"/>
                      <a:pt x="543" y="847"/>
                    </a:cubicBezTo>
                    <a:cubicBezTo>
                      <a:pt x="729" y="847"/>
                      <a:pt x="913" y="726"/>
                      <a:pt x="958" y="511"/>
                    </a:cubicBezTo>
                    <a:cubicBezTo>
                      <a:pt x="1007" y="280"/>
                      <a:pt x="857" y="56"/>
                      <a:pt x="627" y="9"/>
                    </a:cubicBezTo>
                    <a:cubicBezTo>
                      <a:pt x="597" y="3"/>
                      <a:pt x="568" y="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3" name="Google Shape;8322;p93">
                <a:extLst>
                  <a:ext uri="{FF2B5EF4-FFF2-40B4-BE49-F238E27FC236}">
                    <a16:creationId xmlns:a16="http://schemas.microsoft.com/office/drawing/2014/main" id="{3A1C791F-85EB-BD80-B7BA-6FD8F8FEF672}"/>
                  </a:ext>
                </a:extLst>
              </p:cNvPr>
              <p:cNvSpPr/>
              <p:nvPr/>
            </p:nvSpPr>
            <p:spPr>
              <a:xfrm>
                <a:off x="1046148" y="2194534"/>
                <a:ext cx="154524" cy="13043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3" extrusionOk="0">
                    <a:moveTo>
                      <a:pt x="359" y="1"/>
                    </a:moveTo>
                    <a:cubicBezTo>
                      <a:pt x="144" y="1"/>
                      <a:pt x="1" y="244"/>
                      <a:pt x="126" y="437"/>
                    </a:cubicBezTo>
                    <a:cubicBezTo>
                      <a:pt x="183" y="523"/>
                      <a:pt x="272" y="562"/>
                      <a:pt x="359" y="562"/>
                    </a:cubicBezTo>
                    <a:cubicBezTo>
                      <a:pt x="483" y="562"/>
                      <a:pt x="605" y="482"/>
                      <a:pt x="635" y="340"/>
                    </a:cubicBezTo>
                    <a:cubicBezTo>
                      <a:pt x="667" y="186"/>
                      <a:pt x="568" y="38"/>
                      <a:pt x="416" y="7"/>
                    </a:cubicBezTo>
                    <a:cubicBezTo>
                      <a:pt x="397" y="3"/>
                      <a:pt x="377" y="1"/>
                      <a:pt x="359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4" name="Google Shape;8323;p93">
                <a:extLst>
                  <a:ext uri="{FF2B5EF4-FFF2-40B4-BE49-F238E27FC236}">
                    <a16:creationId xmlns:a16="http://schemas.microsoft.com/office/drawing/2014/main" id="{021BE572-172A-DF1C-AD2A-7F671045950B}"/>
                  </a:ext>
                </a:extLst>
              </p:cNvPr>
              <p:cNvSpPr/>
              <p:nvPr/>
            </p:nvSpPr>
            <p:spPr>
              <a:xfrm>
                <a:off x="1050086" y="2227431"/>
                <a:ext cx="49809" cy="3220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39" extrusionOk="0">
                    <a:moveTo>
                      <a:pt x="92" y="0"/>
                    </a:moveTo>
                    <a:cubicBezTo>
                      <a:pt x="50" y="0"/>
                      <a:pt x="14" y="20"/>
                      <a:pt x="8" y="50"/>
                    </a:cubicBezTo>
                    <a:cubicBezTo>
                      <a:pt x="1" y="87"/>
                      <a:pt x="40" y="125"/>
                      <a:pt x="94" y="136"/>
                    </a:cubicBezTo>
                    <a:cubicBezTo>
                      <a:pt x="104" y="138"/>
                      <a:pt x="114" y="139"/>
                      <a:pt x="124" y="139"/>
                    </a:cubicBezTo>
                    <a:cubicBezTo>
                      <a:pt x="166" y="139"/>
                      <a:pt x="200" y="120"/>
                      <a:pt x="207" y="89"/>
                    </a:cubicBezTo>
                    <a:cubicBezTo>
                      <a:pt x="214" y="53"/>
                      <a:pt x="177" y="14"/>
                      <a:pt x="120" y="3"/>
                    </a:cubicBezTo>
                    <a:cubicBezTo>
                      <a:pt x="111" y="1"/>
                      <a:pt x="101" y="0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5" name="Google Shape;8324;p93">
                <a:extLst>
                  <a:ext uri="{FF2B5EF4-FFF2-40B4-BE49-F238E27FC236}">
                    <a16:creationId xmlns:a16="http://schemas.microsoft.com/office/drawing/2014/main" id="{F9CA94A6-CE4B-C1A1-7440-146607C9C740}"/>
                  </a:ext>
                </a:extLst>
              </p:cNvPr>
              <p:cNvSpPr/>
              <p:nvPr/>
            </p:nvSpPr>
            <p:spPr>
              <a:xfrm>
                <a:off x="1024603" y="2332840"/>
                <a:ext cx="178849" cy="83401"/>
              </a:xfrm>
              <a:custGeom>
                <a:avLst/>
                <a:gdLst/>
                <a:ahLst/>
                <a:cxnLst/>
                <a:rect l="l" t="t" r="r" b="b"/>
                <a:pathLst>
                  <a:path w="772" h="360" extrusionOk="0">
                    <a:moveTo>
                      <a:pt x="380" y="1"/>
                    </a:moveTo>
                    <a:cubicBezTo>
                      <a:pt x="170" y="1"/>
                      <a:pt x="0" y="79"/>
                      <a:pt x="0" y="177"/>
                    </a:cubicBezTo>
                    <a:cubicBezTo>
                      <a:pt x="0" y="274"/>
                      <a:pt x="171" y="356"/>
                      <a:pt x="382" y="360"/>
                    </a:cubicBezTo>
                    <a:cubicBezTo>
                      <a:pt x="385" y="360"/>
                      <a:pt x="387" y="360"/>
                      <a:pt x="389" y="360"/>
                    </a:cubicBezTo>
                    <a:cubicBezTo>
                      <a:pt x="599" y="360"/>
                      <a:pt x="769" y="282"/>
                      <a:pt x="769" y="184"/>
                    </a:cubicBezTo>
                    <a:cubicBezTo>
                      <a:pt x="771" y="85"/>
                      <a:pt x="599" y="4"/>
                      <a:pt x="388" y="1"/>
                    </a:cubicBezTo>
                    <a:cubicBezTo>
                      <a:pt x="385" y="1"/>
                      <a:pt x="383" y="1"/>
                      <a:pt x="380" y="1"/>
                    </a:cubicBezTo>
                    <a:close/>
                  </a:path>
                </a:pathLst>
              </a:custGeom>
              <a:solidFill>
                <a:srgbClr val="F7AD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6" name="Google Shape;8325;p93">
                <a:extLst>
                  <a:ext uri="{FF2B5EF4-FFF2-40B4-BE49-F238E27FC236}">
                    <a16:creationId xmlns:a16="http://schemas.microsoft.com/office/drawing/2014/main" id="{C745B7BC-9433-6888-A20B-165BA9A66C7C}"/>
                  </a:ext>
                </a:extLst>
              </p:cNvPr>
              <p:cNvSpPr/>
              <p:nvPr/>
            </p:nvSpPr>
            <p:spPr>
              <a:xfrm>
                <a:off x="1390871" y="2146115"/>
                <a:ext cx="234450" cy="197846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4" extrusionOk="0">
                    <a:moveTo>
                      <a:pt x="466" y="0"/>
                    </a:moveTo>
                    <a:cubicBezTo>
                      <a:pt x="439" y="0"/>
                      <a:pt x="412" y="3"/>
                      <a:pt x="384" y="8"/>
                    </a:cubicBezTo>
                    <a:cubicBezTo>
                      <a:pt x="152" y="53"/>
                      <a:pt x="0" y="277"/>
                      <a:pt x="45" y="509"/>
                    </a:cubicBezTo>
                    <a:cubicBezTo>
                      <a:pt x="88" y="729"/>
                      <a:pt x="275" y="853"/>
                      <a:pt x="465" y="853"/>
                    </a:cubicBezTo>
                    <a:cubicBezTo>
                      <a:pt x="596" y="853"/>
                      <a:pt x="729" y="794"/>
                      <a:pt x="816" y="666"/>
                    </a:cubicBezTo>
                    <a:cubicBezTo>
                      <a:pt x="1011" y="376"/>
                      <a:pt x="794" y="0"/>
                      <a:pt x="466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 w="175" cap="flat" cmpd="sng">
                <a:solidFill>
                  <a:srgbClr val="000000"/>
                </a:solidFill>
                <a:prstDash val="solid"/>
                <a:miter lim="18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7" name="Google Shape;8326;p93">
                <a:extLst>
                  <a:ext uri="{FF2B5EF4-FFF2-40B4-BE49-F238E27FC236}">
                    <a16:creationId xmlns:a16="http://schemas.microsoft.com/office/drawing/2014/main" id="{4449942B-49E8-77D4-A920-D4FC263B5227}"/>
                  </a:ext>
                </a:extLst>
              </p:cNvPr>
              <p:cNvSpPr/>
              <p:nvPr/>
            </p:nvSpPr>
            <p:spPr>
              <a:xfrm>
                <a:off x="1390408" y="2151444"/>
                <a:ext cx="213368" cy="19807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5" extrusionOk="0">
                    <a:moveTo>
                      <a:pt x="460" y="0"/>
                    </a:moveTo>
                    <a:cubicBezTo>
                      <a:pt x="434" y="0"/>
                      <a:pt x="408" y="2"/>
                      <a:pt x="382" y="7"/>
                    </a:cubicBezTo>
                    <a:cubicBezTo>
                      <a:pt x="152" y="50"/>
                      <a:pt x="0" y="273"/>
                      <a:pt x="45" y="505"/>
                    </a:cubicBezTo>
                    <a:cubicBezTo>
                      <a:pt x="83" y="712"/>
                      <a:pt x="262" y="855"/>
                      <a:pt x="463" y="855"/>
                    </a:cubicBezTo>
                    <a:cubicBezTo>
                      <a:pt x="488" y="855"/>
                      <a:pt x="515" y="852"/>
                      <a:pt x="541" y="847"/>
                    </a:cubicBezTo>
                    <a:cubicBezTo>
                      <a:pt x="771" y="804"/>
                      <a:pt x="921" y="582"/>
                      <a:pt x="878" y="350"/>
                    </a:cubicBezTo>
                    <a:cubicBezTo>
                      <a:pt x="840" y="144"/>
                      <a:pt x="660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8" name="Google Shape;8327;p93">
                <a:extLst>
                  <a:ext uri="{FF2B5EF4-FFF2-40B4-BE49-F238E27FC236}">
                    <a16:creationId xmlns:a16="http://schemas.microsoft.com/office/drawing/2014/main" id="{EDEFC30C-E636-D666-5712-32F233C676E1}"/>
                  </a:ext>
                </a:extLst>
              </p:cNvPr>
              <p:cNvSpPr/>
              <p:nvPr/>
            </p:nvSpPr>
            <p:spPr>
              <a:xfrm>
                <a:off x="1455044" y="2181329"/>
                <a:ext cx="151049" cy="1278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2" extrusionOk="0">
                    <a:moveTo>
                      <a:pt x="300" y="1"/>
                    </a:moveTo>
                    <a:cubicBezTo>
                      <a:pt x="283" y="1"/>
                      <a:pt x="265" y="2"/>
                      <a:pt x="247" y="6"/>
                    </a:cubicBezTo>
                    <a:cubicBezTo>
                      <a:pt x="97" y="35"/>
                      <a:pt x="0" y="180"/>
                      <a:pt x="28" y="331"/>
                    </a:cubicBezTo>
                    <a:cubicBezTo>
                      <a:pt x="56" y="472"/>
                      <a:pt x="176" y="552"/>
                      <a:pt x="299" y="552"/>
                    </a:cubicBezTo>
                    <a:cubicBezTo>
                      <a:pt x="384" y="552"/>
                      <a:pt x="470" y="513"/>
                      <a:pt x="526" y="430"/>
                    </a:cubicBezTo>
                    <a:cubicBezTo>
                      <a:pt x="652" y="243"/>
                      <a:pt x="511" y="1"/>
                      <a:pt x="300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0" name="Google Shape;8328;p93">
                <a:extLst>
                  <a:ext uri="{FF2B5EF4-FFF2-40B4-BE49-F238E27FC236}">
                    <a16:creationId xmlns:a16="http://schemas.microsoft.com/office/drawing/2014/main" id="{9B82043B-ECC3-A64D-E228-A5A4E52BE689}"/>
                  </a:ext>
                </a:extLst>
              </p:cNvPr>
              <p:cNvSpPr/>
              <p:nvPr/>
            </p:nvSpPr>
            <p:spPr>
              <a:xfrm>
                <a:off x="1443228" y="2215384"/>
                <a:ext cx="48882" cy="31739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37" extrusionOk="0">
                    <a:moveTo>
                      <a:pt x="119" y="0"/>
                    </a:moveTo>
                    <a:cubicBezTo>
                      <a:pt x="111" y="0"/>
                      <a:pt x="102" y="1"/>
                      <a:pt x="92" y="3"/>
                    </a:cubicBezTo>
                    <a:cubicBezTo>
                      <a:pt x="38" y="14"/>
                      <a:pt x="1" y="51"/>
                      <a:pt x="8" y="87"/>
                    </a:cubicBezTo>
                    <a:cubicBezTo>
                      <a:pt x="13" y="117"/>
                      <a:pt x="46" y="137"/>
                      <a:pt x="87" y="137"/>
                    </a:cubicBezTo>
                    <a:cubicBezTo>
                      <a:pt x="97" y="137"/>
                      <a:pt x="107" y="136"/>
                      <a:pt x="117" y="134"/>
                    </a:cubicBezTo>
                    <a:cubicBezTo>
                      <a:pt x="171" y="124"/>
                      <a:pt x="210" y="87"/>
                      <a:pt x="203" y="49"/>
                    </a:cubicBezTo>
                    <a:cubicBezTo>
                      <a:pt x="196" y="18"/>
                      <a:pt x="162" y="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1" name="Google Shape;8329;p93">
                <a:extLst>
                  <a:ext uri="{FF2B5EF4-FFF2-40B4-BE49-F238E27FC236}">
                    <a16:creationId xmlns:a16="http://schemas.microsoft.com/office/drawing/2014/main" id="{5B256C27-3C2A-9E96-0756-0B92BAD2DAB3}"/>
                  </a:ext>
                </a:extLst>
              </p:cNvPr>
              <p:cNvSpPr/>
              <p:nvPr/>
            </p:nvSpPr>
            <p:spPr>
              <a:xfrm>
                <a:off x="1418903" y="2316855"/>
                <a:ext cx="179313" cy="83401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60" extrusionOk="0">
                    <a:moveTo>
                      <a:pt x="382" y="0"/>
                    </a:moveTo>
                    <a:cubicBezTo>
                      <a:pt x="173" y="0"/>
                      <a:pt x="4" y="78"/>
                      <a:pt x="3" y="176"/>
                    </a:cubicBezTo>
                    <a:cubicBezTo>
                      <a:pt x="1" y="275"/>
                      <a:pt x="173" y="358"/>
                      <a:pt x="384" y="360"/>
                    </a:cubicBezTo>
                    <a:cubicBezTo>
                      <a:pt x="387" y="360"/>
                      <a:pt x="389" y="360"/>
                      <a:pt x="392" y="360"/>
                    </a:cubicBezTo>
                    <a:cubicBezTo>
                      <a:pt x="602" y="360"/>
                      <a:pt x="772" y="282"/>
                      <a:pt x="772" y="186"/>
                    </a:cubicBezTo>
                    <a:cubicBezTo>
                      <a:pt x="773" y="87"/>
                      <a:pt x="601" y="4"/>
                      <a:pt x="390" y="0"/>
                    </a:cubicBezTo>
                    <a:cubicBezTo>
                      <a:pt x="387" y="0"/>
                      <a:pt x="385" y="0"/>
                      <a:pt x="382" y="0"/>
                    </a:cubicBezTo>
                    <a:close/>
                  </a:path>
                </a:pathLst>
              </a:custGeom>
              <a:solidFill>
                <a:srgbClr val="F7AD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2" name="Google Shape;8330;p93">
                <a:extLst>
                  <a:ext uri="{FF2B5EF4-FFF2-40B4-BE49-F238E27FC236}">
                    <a16:creationId xmlns:a16="http://schemas.microsoft.com/office/drawing/2014/main" id="{9F00A0EF-4097-4561-7E18-C5159AE9C688}"/>
                  </a:ext>
                </a:extLst>
              </p:cNvPr>
              <p:cNvSpPr/>
              <p:nvPr/>
            </p:nvSpPr>
            <p:spPr>
              <a:xfrm>
                <a:off x="924985" y="1635981"/>
                <a:ext cx="105410" cy="16633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718" extrusionOk="0">
                    <a:moveTo>
                      <a:pt x="380" y="0"/>
                    </a:moveTo>
                    <a:cubicBezTo>
                      <a:pt x="357" y="0"/>
                      <a:pt x="334" y="11"/>
                      <a:pt x="320" y="34"/>
                    </a:cubicBezTo>
                    <a:cubicBezTo>
                      <a:pt x="307" y="57"/>
                      <a:pt x="296" y="83"/>
                      <a:pt x="292" y="111"/>
                    </a:cubicBezTo>
                    <a:cubicBezTo>
                      <a:pt x="251" y="285"/>
                      <a:pt x="238" y="466"/>
                      <a:pt x="255" y="646"/>
                    </a:cubicBezTo>
                    <a:lnTo>
                      <a:pt x="131" y="249"/>
                    </a:lnTo>
                    <a:cubicBezTo>
                      <a:pt x="120" y="212"/>
                      <a:pt x="99" y="167"/>
                      <a:pt x="60" y="167"/>
                    </a:cubicBezTo>
                    <a:cubicBezTo>
                      <a:pt x="32" y="171"/>
                      <a:pt x="9" y="191"/>
                      <a:pt x="4" y="219"/>
                    </a:cubicBezTo>
                    <a:cubicBezTo>
                      <a:pt x="0" y="247"/>
                      <a:pt x="4" y="276"/>
                      <a:pt x="13" y="302"/>
                    </a:cubicBezTo>
                    <a:cubicBezTo>
                      <a:pt x="60" y="453"/>
                      <a:pt x="137" y="594"/>
                      <a:pt x="238" y="717"/>
                    </a:cubicBezTo>
                    <a:lnTo>
                      <a:pt x="314" y="700"/>
                    </a:lnTo>
                    <a:cubicBezTo>
                      <a:pt x="387" y="521"/>
                      <a:pt x="434" y="332"/>
                      <a:pt x="451" y="137"/>
                    </a:cubicBezTo>
                    <a:cubicBezTo>
                      <a:pt x="455" y="111"/>
                      <a:pt x="455" y="83"/>
                      <a:pt x="447" y="55"/>
                    </a:cubicBezTo>
                    <a:cubicBezTo>
                      <a:pt x="441" y="19"/>
                      <a:pt x="411" y="0"/>
                      <a:pt x="380" y="0"/>
                    </a:cubicBezTo>
                    <a:close/>
                  </a:path>
                </a:pathLst>
              </a:custGeom>
              <a:solidFill>
                <a:srgbClr val="88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3" name="Google Shape;8331;p93">
                <a:extLst>
                  <a:ext uri="{FF2B5EF4-FFF2-40B4-BE49-F238E27FC236}">
                    <a16:creationId xmlns:a16="http://schemas.microsoft.com/office/drawing/2014/main" id="{19B5A7E2-1D53-61AF-BF48-8D8ECAC14C29}"/>
                  </a:ext>
                </a:extLst>
              </p:cNvPr>
              <p:cNvSpPr/>
              <p:nvPr/>
            </p:nvSpPr>
            <p:spPr>
              <a:xfrm>
                <a:off x="953944" y="2050900"/>
                <a:ext cx="236303" cy="134137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579" extrusionOk="0">
                    <a:moveTo>
                      <a:pt x="712" y="1"/>
                    </a:moveTo>
                    <a:cubicBezTo>
                      <a:pt x="471" y="1"/>
                      <a:pt x="79" y="417"/>
                      <a:pt x="79" y="417"/>
                    </a:cubicBezTo>
                    <a:cubicBezTo>
                      <a:pt x="1" y="543"/>
                      <a:pt x="64" y="578"/>
                      <a:pt x="153" y="578"/>
                    </a:cubicBezTo>
                    <a:cubicBezTo>
                      <a:pt x="233" y="578"/>
                      <a:pt x="332" y="551"/>
                      <a:pt x="373" y="535"/>
                    </a:cubicBezTo>
                    <a:cubicBezTo>
                      <a:pt x="457" y="501"/>
                      <a:pt x="1020" y="204"/>
                      <a:pt x="810" y="34"/>
                    </a:cubicBezTo>
                    <a:cubicBezTo>
                      <a:pt x="783" y="11"/>
                      <a:pt x="749" y="1"/>
                      <a:pt x="712" y="1"/>
                    </a:cubicBezTo>
                    <a:close/>
                  </a:path>
                </a:pathLst>
              </a:custGeom>
              <a:solidFill>
                <a:srgbClr val="88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4" name="Google Shape;8332;p93">
                <a:extLst>
                  <a:ext uri="{FF2B5EF4-FFF2-40B4-BE49-F238E27FC236}">
                    <a16:creationId xmlns:a16="http://schemas.microsoft.com/office/drawing/2014/main" id="{0A45B3AA-F4BD-E4F9-8C93-3324ABEEE2EF}"/>
                  </a:ext>
                </a:extLst>
              </p:cNvPr>
              <p:cNvSpPr/>
              <p:nvPr/>
            </p:nvSpPr>
            <p:spPr>
              <a:xfrm>
                <a:off x="1394346" y="2024721"/>
                <a:ext cx="255069" cy="109812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4" extrusionOk="0">
                    <a:moveTo>
                      <a:pt x="311" y="0"/>
                    </a:moveTo>
                    <a:cubicBezTo>
                      <a:pt x="254" y="0"/>
                      <a:pt x="205" y="16"/>
                      <a:pt x="172" y="55"/>
                    </a:cubicBezTo>
                    <a:cubicBezTo>
                      <a:pt x="0" y="261"/>
                      <a:pt x="606" y="446"/>
                      <a:pt x="696" y="465"/>
                    </a:cubicBezTo>
                    <a:cubicBezTo>
                      <a:pt x="721" y="469"/>
                      <a:pt x="767" y="474"/>
                      <a:pt x="816" y="474"/>
                    </a:cubicBezTo>
                    <a:cubicBezTo>
                      <a:pt x="946" y="474"/>
                      <a:pt x="1101" y="442"/>
                      <a:pt x="964" y="292"/>
                    </a:cubicBezTo>
                    <a:cubicBezTo>
                      <a:pt x="964" y="292"/>
                      <a:pt x="557" y="0"/>
                      <a:pt x="311" y="0"/>
                    </a:cubicBezTo>
                    <a:close/>
                  </a:path>
                </a:pathLst>
              </a:custGeom>
              <a:solidFill>
                <a:srgbClr val="88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5" name="Google Shape;8333;p93">
                <a:extLst>
                  <a:ext uri="{FF2B5EF4-FFF2-40B4-BE49-F238E27FC236}">
                    <a16:creationId xmlns:a16="http://schemas.microsoft.com/office/drawing/2014/main" id="{40295D12-E009-423B-D04F-46409BB933C8}"/>
                  </a:ext>
                </a:extLst>
              </p:cNvPr>
              <p:cNvSpPr/>
              <p:nvPr/>
            </p:nvSpPr>
            <p:spPr>
              <a:xfrm>
                <a:off x="1311872" y="2283495"/>
                <a:ext cx="93131" cy="97301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20" extrusionOk="0">
                    <a:moveTo>
                      <a:pt x="254" y="1"/>
                    </a:moveTo>
                    <a:cubicBezTo>
                      <a:pt x="182" y="1"/>
                      <a:pt x="87" y="68"/>
                      <a:pt x="11" y="68"/>
                    </a:cubicBezTo>
                    <a:cubicBezTo>
                      <a:pt x="8" y="68"/>
                      <a:pt x="4" y="68"/>
                      <a:pt x="1" y="68"/>
                    </a:cubicBezTo>
                    <a:lnTo>
                      <a:pt x="1" y="68"/>
                    </a:lnTo>
                    <a:lnTo>
                      <a:pt x="85" y="419"/>
                    </a:lnTo>
                    <a:cubicBezTo>
                      <a:pt x="85" y="419"/>
                      <a:pt x="401" y="328"/>
                      <a:pt x="352" y="107"/>
                    </a:cubicBezTo>
                    <a:cubicBezTo>
                      <a:pt x="334" y="26"/>
                      <a:pt x="299" y="1"/>
                      <a:pt x="254" y="1"/>
                    </a:cubicBez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6" name="Google Shape;8334;p93">
                <a:extLst>
                  <a:ext uri="{FF2B5EF4-FFF2-40B4-BE49-F238E27FC236}">
                    <a16:creationId xmlns:a16="http://schemas.microsoft.com/office/drawing/2014/main" id="{A9BF028C-C631-1EB7-75E2-85262E7475C3}"/>
                  </a:ext>
                </a:extLst>
              </p:cNvPr>
              <p:cNvSpPr/>
              <p:nvPr/>
            </p:nvSpPr>
            <p:spPr>
              <a:xfrm>
                <a:off x="1291485" y="2146115"/>
                <a:ext cx="104715" cy="23514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015" extrusionOk="0">
                    <a:moveTo>
                      <a:pt x="19" y="1"/>
                    </a:moveTo>
                    <a:cubicBezTo>
                      <a:pt x="18" y="1"/>
                      <a:pt x="18" y="1"/>
                      <a:pt x="18" y="2"/>
                    </a:cubicBezTo>
                    <a:cubicBezTo>
                      <a:pt x="5" y="133"/>
                      <a:pt x="1" y="262"/>
                      <a:pt x="5" y="393"/>
                    </a:cubicBezTo>
                    <a:cubicBezTo>
                      <a:pt x="6" y="459"/>
                      <a:pt x="14" y="522"/>
                      <a:pt x="29" y="586"/>
                    </a:cubicBezTo>
                    <a:cubicBezTo>
                      <a:pt x="33" y="603"/>
                      <a:pt x="38" y="620"/>
                      <a:pt x="46" y="633"/>
                    </a:cubicBezTo>
                    <a:cubicBezTo>
                      <a:pt x="53" y="650"/>
                      <a:pt x="66" y="663"/>
                      <a:pt x="85" y="666"/>
                    </a:cubicBezTo>
                    <a:cubicBezTo>
                      <a:pt x="88" y="667"/>
                      <a:pt x="91" y="667"/>
                      <a:pt x="95" y="667"/>
                    </a:cubicBezTo>
                    <a:cubicBezTo>
                      <a:pt x="124" y="667"/>
                      <a:pt x="153" y="659"/>
                      <a:pt x="180" y="648"/>
                    </a:cubicBezTo>
                    <a:cubicBezTo>
                      <a:pt x="212" y="636"/>
                      <a:pt x="242" y="623"/>
                      <a:pt x="272" y="614"/>
                    </a:cubicBezTo>
                    <a:cubicBezTo>
                      <a:pt x="293" y="605"/>
                      <a:pt x="315" y="600"/>
                      <a:pt x="337" y="600"/>
                    </a:cubicBezTo>
                    <a:cubicBezTo>
                      <a:pt x="346" y="600"/>
                      <a:pt x="356" y="601"/>
                      <a:pt x="366" y="603"/>
                    </a:cubicBezTo>
                    <a:cubicBezTo>
                      <a:pt x="381" y="607"/>
                      <a:pt x="394" y="616"/>
                      <a:pt x="403" y="629"/>
                    </a:cubicBezTo>
                    <a:cubicBezTo>
                      <a:pt x="414" y="640"/>
                      <a:pt x="422" y="655"/>
                      <a:pt x="427" y="670"/>
                    </a:cubicBezTo>
                    <a:cubicBezTo>
                      <a:pt x="439" y="700"/>
                      <a:pt x="442" y="732"/>
                      <a:pt x="440" y="764"/>
                    </a:cubicBezTo>
                    <a:cubicBezTo>
                      <a:pt x="437" y="829"/>
                      <a:pt x="394" y="883"/>
                      <a:pt x="343" y="923"/>
                    </a:cubicBezTo>
                    <a:cubicBezTo>
                      <a:pt x="291" y="962"/>
                      <a:pt x="233" y="992"/>
                      <a:pt x="171" y="1012"/>
                    </a:cubicBezTo>
                    <a:cubicBezTo>
                      <a:pt x="171" y="1012"/>
                      <a:pt x="171" y="1014"/>
                      <a:pt x="171" y="1014"/>
                    </a:cubicBezTo>
                    <a:lnTo>
                      <a:pt x="175" y="1014"/>
                    </a:lnTo>
                    <a:cubicBezTo>
                      <a:pt x="236" y="996"/>
                      <a:pt x="294" y="966"/>
                      <a:pt x="349" y="926"/>
                    </a:cubicBezTo>
                    <a:cubicBezTo>
                      <a:pt x="375" y="906"/>
                      <a:pt x="397" y="882"/>
                      <a:pt x="416" y="855"/>
                    </a:cubicBezTo>
                    <a:cubicBezTo>
                      <a:pt x="435" y="827"/>
                      <a:pt x="446" y="795"/>
                      <a:pt x="448" y="764"/>
                    </a:cubicBezTo>
                    <a:cubicBezTo>
                      <a:pt x="452" y="730"/>
                      <a:pt x="446" y="696"/>
                      <a:pt x="435" y="666"/>
                    </a:cubicBezTo>
                    <a:cubicBezTo>
                      <a:pt x="429" y="650"/>
                      <a:pt x="422" y="635"/>
                      <a:pt x="412" y="621"/>
                    </a:cubicBezTo>
                    <a:cubicBezTo>
                      <a:pt x="401" y="608"/>
                      <a:pt x="386" y="599"/>
                      <a:pt x="369" y="593"/>
                    </a:cubicBezTo>
                    <a:cubicBezTo>
                      <a:pt x="360" y="592"/>
                      <a:pt x="350" y="591"/>
                      <a:pt x="340" y="591"/>
                    </a:cubicBezTo>
                    <a:cubicBezTo>
                      <a:pt x="317" y="591"/>
                      <a:pt x="294" y="595"/>
                      <a:pt x="272" y="605"/>
                    </a:cubicBezTo>
                    <a:cubicBezTo>
                      <a:pt x="242" y="616"/>
                      <a:pt x="212" y="627"/>
                      <a:pt x="180" y="638"/>
                    </a:cubicBezTo>
                    <a:cubicBezTo>
                      <a:pt x="152" y="651"/>
                      <a:pt x="120" y="657"/>
                      <a:pt x="87" y="657"/>
                    </a:cubicBezTo>
                    <a:cubicBezTo>
                      <a:pt x="72" y="653"/>
                      <a:pt x="61" y="642"/>
                      <a:pt x="55" y="629"/>
                    </a:cubicBezTo>
                    <a:cubicBezTo>
                      <a:pt x="48" y="614"/>
                      <a:pt x="42" y="599"/>
                      <a:pt x="38" y="584"/>
                    </a:cubicBezTo>
                    <a:cubicBezTo>
                      <a:pt x="23" y="520"/>
                      <a:pt x="16" y="455"/>
                      <a:pt x="14" y="391"/>
                    </a:cubicBezTo>
                    <a:cubicBezTo>
                      <a:pt x="10" y="260"/>
                      <a:pt x="14" y="131"/>
                      <a:pt x="23" y="2"/>
                    </a:cubicBezTo>
                    <a:lnTo>
                      <a:pt x="19" y="2"/>
                    </a:ln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7" name="Google Shape;8335;p93">
                <a:extLst>
                  <a:ext uri="{FF2B5EF4-FFF2-40B4-BE49-F238E27FC236}">
                    <a16:creationId xmlns:a16="http://schemas.microsoft.com/office/drawing/2014/main" id="{C7904F3D-B890-CDA2-CDBF-C0EA660577E3}"/>
                  </a:ext>
                </a:extLst>
              </p:cNvPr>
              <p:cNvSpPr/>
              <p:nvPr/>
            </p:nvSpPr>
            <p:spPr>
              <a:xfrm>
                <a:off x="963905" y="2331219"/>
                <a:ext cx="303951" cy="204333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882" extrusionOk="0">
                    <a:moveTo>
                      <a:pt x="1278" y="537"/>
                    </a:moveTo>
                    <a:cubicBezTo>
                      <a:pt x="1245" y="750"/>
                      <a:pt x="940" y="881"/>
                      <a:pt x="595" y="829"/>
                    </a:cubicBezTo>
                    <a:cubicBezTo>
                      <a:pt x="253" y="775"/>
                      <a:pt x="0" y="560"/>
                      <a:pt x="34" y="344"/>
                    </a:cubicBezTo>
                    <a:cubicBezTo>
                      <a:pt x="66" y="131"/>
                      <a:pt x="373" y="0"/>
                      <a:pt x="715" y="54"/>
                    </a:cubicBezTo>
                    <a:cubicBezTo>
                      <a:pt x="1059" y="107"/>
                      <a:pt x="1312" y="324"/>
                      <a:pt x="1278" y="537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8" name="Google Shape;8336;p93">
                <a:extLst>
                  <a:ext uri="{FF2B5EF4-FFF2-40B4-BE49-F238E27FC236}">
                    <a16:creationId xmlns:a16="http://schemas.microsoft.com/office/drawing/2014/main" id="{E101BEAD-17FE-C3EC-556A-D52E1B07CDB1}"/>
                  </a:ext>
                </a:extLst>
              </p:cNvPr>
              <p:cNvSpPr/>
              <p:nvPr/>
            </p:nvSpPr>
            <p:spPr>
              <a:xfrm>
                <a:off x="1363998" y="2313844"/>
                <a:ext cx="303488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878" extrusionOk="0">
                    <a:moveTo>
                      <a:pt x="1278" y="346"/>
                    </a:moveTo>
                    <a:cubicBezTo>
                      <a:pt x="1310" y="560"/>
                      <a:pt x="1057" y="775"/>
                      <a:pt x="713" y="825"/>
                    </a:cubicBezTo>
                    <a:cubicBezTo>
                      <a:pt x="371" y="878"/>
                      <a:pt x="66" y="747"/>
                      <a:pt x="32" y="532"/>
                    </a:cubicBezTo>
                    <a:cubicBezTo>
                      <a:pt x="0" y="318"/>
                      <a:pt x="253" y="103"/>
                      <a:pt x="597" y="51"/>
                    </a:cubicBezTo>
                    <a:cubicBezTo>
                      <a:pt x="941" y="0"/>
                      <a:pt x="1246" y="131"/>
                      <a:pt x="1278" y="346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9" name="Google Shape;8337;p93">
                <a:extLst>
                  <a:ext uri="{FF2B5EF4-FFF2-40B4-BE49-F238E27FC236}">
                    <a16:creationId xmlns:a16="http://schemas.microsoft.com/office/drawing/2014/main" id="{18BAA6C5-8F6B-4326-B48A-CB0ACB76A9B9}"/>
                  </a:ext>
                </a:extLst>
              </p:cNvPr>
              <p:cNvSpPr/>
              <p:nvPr/>
            </p:nvSpPr>
            <p:spPr>
              <a:xfrm>
                <a:off x="1237043" y="2427825"/>
                <a:ext cx="53052" cy="3058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2" extrusionOk="0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47" y="83"/>
                      <a:pt x="133" y="131"/>
                      <a:pt x="226" y="131"/>
                    </a:cubicBezTo>
                    <a:cubicBezTo>
                      <a:pt x="228" y="131"/>
                      <a:pt x="228" y="129"/>
                      <a:pt x="228" y="129"/>
                    </a:cubicBezTo>
                    <a:cubicBezTo>
                      <a:pt x="228" y="128"/>
                      <a:pt x="228" y="128"/>
                      <a:pt x="226" y="128"/>
                    </a:cubicBezTo>
                    <a:cubicBezTo>
                      <a:pt x="135" y="128"/>
                      <a:pt x="51" y="79"/>
                      <a:pt x="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0" name="Google Shape;8338;p93">
                <a:extLst>
                  <a:ext uri="{FF2B5EF4-FFF2-40B4-BE49-F238E27FC236}">
                    <a16:creationId xmlns:a16="http://schemas.microsoft.com/office/drawing/2014/main" id="{49A7A68A-C333-2DD6-D344-784092A7C450}"/>
                  </a:ext>
                </a:extLst>
              </p:cNvPr>
              <p:cNvSpPr/>
              <p:nvPr/>
            </p:nvSpPr>
            <p:spPr>
              <a:xfrm>
                <a:off x="1220826" y="2383808"/>
                <a:ext cx="123248" cy="56759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45" extrusionOk="0">
                    <a:moveTo>
                      <a:pt x="13" y="0"/>
                    </a:moveTo>
                    <a:cubicBezTo>
                      <a:pt x="6" y="0"/>
                      <a:pt x="1" y="7"/>
                      <a:pt x="5" y="15"/>
                    </a:cubicBezTo>
                    <a:cubicBezTo>
                      <a:pt x="49" y="106"/>
                      <a:pt x="128" y="179"/>
                      <a:pt x="222" y="217"/>
                    </a:cubicBezTo>
                    <a:cubicBezTo>
                      <a:pt x="267" y="234"/>
                      <a:pt x="313" y="245"/>
                      <a:pt x="360" y="245"/>
                    </a:cubicBezTo>
                    <a:cubicBezTo>
                      <a:pt x="364" y="245"/>
                      <a:pt x="368" y="245"/>
                      <a:pt x="371" y="245"/>
                    </a:cubicBezTo>
                    <a:cubicBezTo>
                      <a:pt x="376" y="245"/>
                      <a:pt x="380" y="245"/>
                      <a:pt x="384" y="245"/>
                    </a:cubicBezTo>
                    <a:cubicBezTo>
                      <a:pt x="430" y="245"/>
                      <a:pt x="475" y="236"/>
                      <a:pt x="519" y="222"/>
                    </a:cubicBezTo>
                    <a:cubicBezTo>
                      <a:pt x="531" y="219"/>
                      <a:pt x="527" y="201"/>
                      <a:pt x="517" y="201"/>
                    </a:cubicBezTo>
                    <a:cubicBezTo>
                      <a:pt x="516" y="201"/>
                      <a:pt x="515" y="201"/>
                      <a:pt x="513" y="202"/>
                    </a:cubicBezTo>
                    <a:cubicBezTo>
                      <a:pt x="475" y="208"/>
                      <a:pt x="436" y="211"/>
                      <a:pt x="397" y="211"/>
                    </a:cubicBezTo>
                    <a:cubicBezTo>
                      <a:pt x="389" y="211"/>
                      <a:pt x="381" y="211"/>
                      <a:pt x="373" y="211"/>
                    </a:cubicBezTo>
                    <a:cubicBezTo>
                      <a:pt x="326" y="207"/>
                      <a:pt x="281" y="196"/>
                      <a:pt x="238" y="179"/>
                    </a:cubicBezTo>
                    <a:cubicBezTo>
                      <a:pt x="154" y="140"/>
                      <a:pt x="79" y="80"/>
                      <a:pt x="23" y="5"/>
                    </a:cubicBezTo>
                    <a:lnTo>
                      <a:pt x="21" y="5"/>
                    </a:lnTo>
                    <a:cubicBezTo>
                      <a:pt x="19" y="2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1" name="Google Shape;8339;p93">
                <a:extLst>
                  <a:ext uri="{FF2B5EF4-FFF2-40B4-BE49-F238E27FC236}">
                    <a16:creationId xmlns:a16="http://schemas.microsoft.com/office/drawing/2014/main" id="{D11D5B69-D766-664A-98D4-AA0F7183527F}"/>
                  </a:ext>
                </a:extLst>
              </p:cNvPr>
              <p:cNvSpPr/>
              <p:nvPr/>
            </p:nvSpPr>
            <p:spPr>
              <a:xfrm>
                <a:off x="1591497" y="4307817"/>
                <a:ext cx="114213" cy="95216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1" extrusionOk="0">
                    <a:moveTo>
                      <a:pt x="64" y="1"/>
                    </a:moveTo>
                    <a:lnTo>
                      <a:pt x="64" y="1"/>
                    </a:lnTo>
                    <a:cubicBezTo>
                      <a:pt x="0" y="139"/>
                      <a:pt x="17" y="279"/>
                      <a:pt x="81" y="410"/>
                    </a:cubicBezTo>
                    <a:cubicBezTo>
                      <a:pt x="195" y="399"/>
                      <a:pt x="307" y="380"/>
                      <a:pt x="417" y="354"/>
                    </a:cubicBezTo>
                    <a:cubicBezTo>
                      <a:pt x="417" y="354"/>
                      <a:pt x="492" y="85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2" name="Google Shape;8340;p93">
                <a:extLst>
                  <a:ext uri="{FF2B5EF4-FFF2-40B4-BE49-F238E27FC236}">
                    <a16:creationId xmlns:a16="http://schemas.microsoft.com/office/drawing/2014/main" id="{C1F445B7-07A3-CAD4-8AA2-8B9D5BFC19B3}"/>
                  </a:ext>
                </a:extLst>
              </p:cNvPr>
              <p:cNvSpPr/>
              <p:nvPr/>
            </p:nvSpPr>
            <p:spPr>
              <a:xfrm>
                <a:off x="1320676" y="4215149"/>
                <a:ext cx="290978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2" extrusionOk="0">
                    <a:moveTo>
                      <a:pt x="806" y="1"/>
                    </a:moveTo>
                    <a:cubicBezTo>
                      <a:pt x="793" y="1"/>
                      <a:pt x="781" y="1"/>
                      <a:pt x="767" y="2"/>
                    </a:cubicBezTo>
                    <a:cubicBezTo>
                      <a:pt x="575" y="17"/>
                      <a:pt x="481" y="176"/>
                      <a:pt x="488" y="261"/>
                    </a:cubicBezTo>
                    <a:lnTo>
                      <a:pt x="488" y="261"/>
                    </a:lnTo>
                    <a:cubicBezTo>
                      <a:pt x="488" y="261"/>
                      <a:pt x="488" y="261"/>
                      <a:pt x="488" y="261"/>
                    </a:cubicBezTo>
                    <a:lnTo>
                      <a:pt x="488" y="261"/>
                    </a:lnTo>
                    <a:cubicBezTo>
                      <a:pt x="488" y="261"/>
                      <a:pt x="487" y="261"/>
                      <a:pt x="488" y="262"/>
                    </a:cubicBezTo>
                    <a:lnTo>
                      <a:pt x="488" y="262"/>
                    </a:lnTo>
                    <a:cubicBezTo>
                      <a:pt x="472" y="219"/>
                      <a:pt x="440" y="164"/>
                      <a:pt x="339" y="120"/>
                    </a:cubicBezTo>
                    <a:cubicBezTo>
                      <a:pt x="307" y="106"/>
                      <a:pt x="275" y="100"/>
                      <a:pt x="243" y="100"/>
                    </a:cubicBezTo>
                    <a:cubicBezTo>
                      <a:pt x="115" y="100"/>
                      <a:pt x="0" y="203"/>
                      <a:pt x="2" y="343"/>
                    </a:cubicBezTo>
                    <a:lnTo>
                      <a:pt x="8" y="784"/>
                    </a:lnTo>
                    <a:cubicBezTo>
                      <a:pt x="246" y="809"/>
                      <a:pt x="486" y="821"/>
                      <a:pt x="725" y="821"/>
                    </a:cubicBezTo>
                    <a:cubicBezTo>
                      <a:pt x="902" y="821"/>
                      <a:pt x="1079" y="815"/>
                      <a:pt x="1255" y="801"/>
                    </a:cubicBezTo>
                    <a:cubicBezTo>
                      <a:pt x="1192" y="670"/>
                      <a:pt x="1177" y="530"/>
                      <a:pt x="1239" y="391"/>
                    </a:cubicBezTo>
                    <a:cubicBezTo>
                      <a:pt x="1139" y="371"/>
                      <a:pt x="1136" y="371"/>
                      <a:pt x="1094" y="367"/>
                    </a:cubicBezTo>
                    <a:cubicBezTo>
                      <a:pt x="1094" y="367"/>
                      <a:pt x="1131" y="1"/>
                      <a:pt x="8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3" name="Google Shape;8341;p93">
                <a:extLst>
                  <a:ext uri="{FF2B5EF4-FFF2-40B4-BE49-F238E27FC236}">
                    <a16:creationId xmlns:a16="http://schemas.microsoft.com/office/drawing/2014/main" id="{F296DEA4-1FA7-9928-8B33-E16350008DDA}"/>
                  </a:ext>
                </a:extLst>
              </p:cNvPr>
              <p:cNvSpPr/>
              <p:nvPr/>
            </p:nvSpPr>
            <p:spPr>
              <a:xfrm>
                <a:off x="1320907" y="4387048"/>
                <a:ext cx="369745" cy="46566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01" extrusionOk="0">
                    <a:moveTo>
                      <a:pt x="1570" y="1"/>
                    </a:moveTo>
                    <a:cubicBezTo>
                      <a:pt x="1570" y="1"/>
                      <a:pt x="1569" y="1"/>
                      <a:pt x="1569" y="1"/>
                    </a:cubicBezTo>
                    <a:cubicBezTo>
                      <a:pt x="1215" y="59"/>
                      <a:pt x="860" y="74"/>
                      <a:pt x="577" y="74"/>
                    </a:cubicBezTo>
                    <a:cubicBezTo>
                      <a:pt x="236" y="74"/>
                      <a:pt x="1" y="52"/>
                      <a:pt x="1" y="52"/>
                    </a:cubicBezTo>
                    <a:lnTo>
                      <a:pt x="1" y="151"/>
                    </a:lnTo>
                    <a:cubicBezTo>
                      <a:pt x="1" y="151"/>
                      <a:pt x="343" y="200"/>
                      <a:pt x="757" y="200"/>
                    </a:cubicBezTo>
                    <a:cubicBezTo>
                      <a:pt x="1020" y="200"/>
                      <a:pt x="1311" y="180"/>
                      <a:pt x="1563" y="115"/>
                    </a:cubicBezTo>
                    <a:cubicBezTo>
                      <a:pt x="1563" y="115"/>
                      <a:pt x="1596" y="1"/>
                      <a:pt x="1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4" name="Google Shape;8342;p93">
                <a:extLst>
                  <a:ext uri="{FF2B5EF4-FFF2-40B4-BE49-F238E27FC236}">
                    <a16:creationId xmlns:a16="http://schemas.microsoft.com/office/drawing/2014/main" id="{D711F9A4-D5FB-94B0-89E3-F8F3ABC28344}"/>
                  </a:ext>
                </a:extLst>
              </p:cNvPr>
              <p:cNvSpPr/>
              <p:nvPr/>
            </p:nvSpPr>
            <p:spPr>
              <a:xfrm>
                <a:off x="1354499" y="4303415"/>
                <a:ext cx="61624" cy="5258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7" extrusionOk="0">
                    <a:moveTo>
                      <a:pt x="152" y="1"/>
                    </a:moveTo>
                    <a:cubicBezTo>
                      <a:pt x="51" y="1"/>
                      <a:pt x="0" y="123"/>
                      <a:pt x="73" y="194"/>
                    </a:cubicBezTo>
                    <a:cubicBezTo>
                      <a:pt x="96" y="217"/>
                      <a:pt x="124" y="227"/>
                      <a:pt x="152" y="227"/>
                    </a:cubicBezTo>
                    <a:cubicBezTo>
                      <a:pt x="210" y="227"/>
                      <a:pt x="265" y="182"/>
                      <a:pt x="264" y="113"/>
                    </a:cubicBezTo>
                    <a:cubicBezTo>
                      <a:pt x="264" y="51"/>
                      <a:pt x="213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5" name="Google Shape;8343;p93">
                <a:extLst>
                  <a:ext uri="{FF2B5EF4-FFF2-40B4-BE49-F238E27FC236}">
                    <a16:creationId xmlns:a16="http://schemas.microsoft.com/office/drawing/2014/main" id="{B3E041FB-6FA0-E2AB-C98A-A658A6FA126F}"/>
                  </a:ext>
                </a:extLst>
              </p:cNvPr>
              <p:cNvSpPr/>
              <p:nvPr/>
            </p:nvSpPr>
            <p:spPr>
              <a:xfrm>
                <a:off x="1476589" y="4296928"/>
                <a:ext cx="10170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3" extrusionOk="0">
                    <a:moveTo>
                      <a:pt x="417" y="1"/>
                    </a:moveTo>
                    <a:cubicBezTo>
                      <a:pt x="416" y="1"/>
                      <a:pt x="415" y="1"/>
                      <a:pt x="414" y="1"/>
                    </a:cubicBezTo>
                    <a:lnTo>
                      <a:pt x="23" y="27"/>
                    </a:lnTo>
                    <a:cubicBezTo>
                      <a:pt x="10" y="29"/>
                      <a:pt x="1" y="38"/>
                      <a:pt x="2" y="51"/>
                    </a:cubicBezTo>
                    <a:cubicBezTo>
                      <a:pt x="2" y="63"/>
                      <a:pt x="14" y="72"/>
                      <a:pt x="25" y="72"/>
                    </a:cubicBezTo>
                    <a:lnTo>
                      <a:pt x="27" y="72"/>
                    </a:lnTo>
                    <a:lnTo>
                      <a:pt x="418" y="46"/>
                    </a:lnTo>
                    <a:cubicBezTo>
                      <a:pt x="429" y="46"/>
                      <a:pt x="438" y="35"/>
                      <a:pt x="438" y="22"/>
                    </a:cubicBezTo>
                    <a:cubicBezTo>
                      <a:pt x="437" y="11"/>
                      <a:pt x="427" y="1"/>
                      <a:pt x="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6" name="Google Shape;8344;p93">
                <a:extLst>
                  <a:ext uri="{FF2B5EF4-FFF2-40B4-BE49-F238E27FC236}">
                    <a16:creationId xmlns:a16="http://schemas.microsoft.com/office/drawing/2014/main" id="{4D1E46BD-6DD0-8DA3-E393-0FB2695AC008}"/>
                  </a:ext>
                </a:extLst>
              </p:cNvPr>
              <p:cNvSpPr/>
              <p:nvPr/>
            </p:nvSpPr>
            <p:spPr>
              <a:xfrm>
                <a:off x="1470102" y="4206809"/>
                <a:ext cx="147110" cy="8734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377" extrusionOk="0">
                    <a:moveTo>
                      <a:pt x="435" y="44"/>
                    </a:moveTo>
                    <a:cubicBezTo>
                      <a:pt x="436" y="44"/>
                      <a:pt x="438" y="46"/>
                      <a:pt x="440" y="46"/>
                    </a:cubicBezTo>
                    <a:cubicBezTo>
                      <a:pt x="446" y="51"/>
                      <a:pt x="446" y="64"/>
                      <a:pt x="440" y="83"/>
                    </a:cubicBezTo>
                    <a:cubicBezTo>
                      <a:pt x="421" y="143"/>
                      <a:pt x="391" y="199"/>
                      <a:pt x="352" y="248"/>
                    </a:cubicBezTo>
                    <a:lnTo>
                      <a:pt x="345" y="255"/>
                    </a:lnTo>
                    <a:cubicBezTo>
                      <a:pt x="347" y="240"/>
                      <a:pt x="350" y="223"/>
                      <a:pt x="354" y="208"/>
                    </a:cubicBezTo>
                    <a:cubicBezTo>
                      <a:pt x="362" y="162"/>
                      <a:pt x="378" y="117"/>
                      <a:pt x="401" y="76"/>
                    </a:cubicBezTo>
                    <a:cubicBezTo>
                      <a:pt x="406" y="64"/>
                      <a:pt x="414" y="55"/>
                      <a:pt x="423" y="48"/>
                    </a:cubicBezTo>
                    <a:cubicBezTo>
                      <a:pt x="427" y="46"/>
                      <a:pt x="431" y="44"/>
                      <a:pt x="435" y="44"/>
                    </a:cubicBezTo>
                    <a:close/>
                    <a:moveTo>
                      <a:pt x="569" y="150"/>
                    </a:moveTo>
                    <a:cubicBezTo>
                      <a:pt x="580" y="150"/>
                      <a:pt x="592" y="158"/>
                      <a:pt x="594" y="165"/>
                    </a:cubicBezTo>
                    <a:cubicBezTo>
                      <a:pt x="595" y="173"/>
                      <a:pt x="588" y="180"/>
                      <a:pt x="569" y="195"/>
                    </a:cubicBezTo>
                    <a:cubicBezTo>
                      <a:pt x="513" y="240"/>
                      <a:pt x="446" y="274"/>
                      <a:pt x="375" y="289"/>
                    </a:cubicBezTo>
                    <a:lnTo>
                      <a:pt x="382" y="278"/>
                    </a:lnTo>
                    <a:cubicBezTo>
                      <a:pt x="425" y="237"/>
                      <a:pt x="472" y="199"/>
                      <a:pt x="522" y="169"/>
                    </a:cubicBezTo>
                    <a:cubicBezTo>
                      <a:pt x="537" y="160"/>
                      <a:pt x="552" y="152"/>
                      <a:pt x="569" y="150"/>
                    </a:cubicBezTo>
                    <a:close/>
                    <a:moveTo>
                      <a:pt x="432" y="1"/>
                    </a:moveTo>
                    <a:cubicBezTo>
                      <a:pt x="420" y="1"/>
                      <a:pt x="407" y="5"/>
                      <a:pt x="397" y="12"/>
                    </a:cubicBezTo>
                    <a:cubicBezTo>
                      <a:pt x="382" y="21"/>
                      <a:pt x="369" y="36"/>
                      <a:pt x="362" y="53"/>
                    </a:cubicBezTo>
                    <a:cubicBezTo>
                      <a:pt x="335" y="98"/>
                      <a:pt x="319" y="149"/>
                      <a:pt x="309" y="199"/>
                    </a:cubicBezTo>
                    <a:cubicBezTo>
                      <a:pt x="304" y="237"/>
                      <a:pt x="292" y="272"/>
                      <a:pt x="276" y="308"/>
                    </a:cubicBezTo>
                    <a:lnTo>
                      <a:pt x="21" y="332"/>
                    </a:lnTo>
                    <a:cubicBezTo>
                      <a:pt x="10" y="334"/>
                      <a:pt x="1" y="345"/>
                      <a:pt x="1" y="356"/>
                    </a:cubicBezTo>
                    <a:cubicBezTo>
                      <a:pt x="2" y="367"/>
                      <a:pt x="12" y="377"/>
                      <a:pt x="25" y="377"/>
                    </a:cubicBezTo>
                    <a:lnTo>
                      <a:pt x="27" y="377"/>
                    </a:lnTo>
                    <a:lnTo>
                      <a:pt x="298" y="351"/>
                    </a:lnTo>
                    <a:lnTo>
                      <a:pt x="307" y="351"/>
                    </a:lnTo>
                    <a:cubicBezTo>
                      <a:pt x="311" y="351"/>
                      <a:pt x="315" y="351"/>
                      <a:pt x="319" y="349"/>
                    </a:cubicBezTo>
                    <a:lnTo>
                      <a:pt x="435" y="336"/>
                    </a:lnTo>
                    <a:cubicBezTo>
                      <a:pt x="448" y="334"/>
                      <a:pt x="455" y="324"/>
                      <a:pt x="455" y="311"/>
                    </a:cubicBezTo>
                    <a:cubicBezTo>
                      <a:pt x="507" y="293"/>
                      <a:pt x="554" y="265"/>
                      <a:pt x="597" y="229"/>
                    </a:cubicBezTo>
                    <a:cubicBezTo>
                      <a:pt x="622" y="214"/>
                      <a:pt x="635" y="188"/>
                      <a:pt x="635" y="162"/>
                    </a:cubicBezTo>
                    <a:cubicBezTo>
                      <a:pt x="629" y="129"/>
                      <a:pt x="603" y="107"/>
                      <a:pt x="571" y="107"/>
                    </a:cubicBezTo>
                    <a:cubicBezTo>
                      <a:pt x="570" y="107"/>
                      <a:pt x="569" y="107"/>
                      <a:pt x="567" y="107"/>
                    </a:cubicBezTo>
                    <a:cubicBezTo>
                      <a:pt x="543" y="109"/>
                      <a:pt x="519" y="117"/>
                      <a:pt x="498" y="132"/>
                    </a:cubicBezTo>
                    <a:cubicBezTo>
                      <a:pt x="483" y="141"/>
                      <a:pt x="470" y="150"/>
                      <a:pt x="455" y="160"/>
                    </a:cubicBezTo>
                    <a:cubicBezTo>
                      <a:pt x="464" y="139"/>
                      <a:pt x="474" y="119"/>
                      <a:pt x="479" y="96"/>
                    </a:cubicBezTo>
                    <a:cubicBezTo>
                      <a:pt x="496" y="48"/>
                      <a:pt x="481" y="23"/>
                      <a:pt x="466" y="12"/>
                    </a:cubicBezTo>
                    <a:cubicBezTo>
                      <a:pt x="456" y="5"/>
                      <a:pt x="444" y="1"/>
                      <a:pt x="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7" name="Google Shape;8345;p93">
                <a:extLst>
                  <a:ext uri="{FF2B5EF4-FFF2-40B4-BE49-F238E27FC236}">
                    <a16:creationId xmlns:a16="http://schemas.microsoft.com/office/drawing/2014/main" id="{D77D965F-1F6C-48DA-DED4-64835CD9A8BB}"/>
                  </a:ext>
                </a:extLst>
              </p:cNvPr>
              <p:cNvSpPr/>
              <p:nvPr/>
            </p:nvSpPr>
            <p:spPr>
              <a:xfrm>
                <a:off x="1169396" y="4307817"/>
                <a:ext cx="114213" cy="95216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1" extrusionOk="0">
                    <a:moveTo>
                      <a:pt x="64" y="1"/>
                    </a:moveTo>
                    <a:lnTo>
                      <a:pt x="64" y="1"/>
                    </a:lnTo>
                    <a:cubicBezTo>
                      <a:pt x="0" y="139"/>
                      <a:pt x="17" y="279"/>
                      <a:pt x="81" y="410"/>
                    </a:cubicBezTo>
                    <a:cubicBezTo>
                      <a:pt x="195" y="399"/>
                      <a:pt x="307" y="380"/>
                      <a:pt x="417" y="354"/>
                    </a:cubicBezTo>
                    <a:cubicBezTo>
                      <a:pt x="417" y="354"/>
                      <a:pt x="492" y="85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8" name="Google Shape;8346;p93">
                <a:extLst>
                  <a:ext uri="{FF2B5EF4-FFF2-40B4-BE49-F238E27FC236}">
                    <a16:creationId xmlns:a16="http://schemas.microsoft.com/office/drawing/2014/main" id="{AEFB7DAD-6C7F-3B8D-D710-94C3C5FDB1A8}"/>
                  </a:ext>
                </a:extLst>
              </p:cNvPr>
              <p:cNvSpPr/>
              <p:nvPr/>
            </p:nvSpPr>
            <p:spPr>
              <a:xfrm>
                <a:off x="899038" y="4215149"/>
                <a:ext cx="290514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822" extrusionOk="0">
                    <a:moveTo>
                      <a:pt x="804" y="1"/>
                    </a:moveTo>
                    <a:cubicBezTo>
                      <a:pt x="791" y="1"/>
                      <a:pt x="778" y="1"/>
                      <a:pt x="765" y="2"/>
                    </a:cubicBezTo>
                    <a:cubicBezTo>
                      <a:pt x="574" y="17"/>
                      <a:pt x="481" y="177"/>
                      <a:pt x="486" y="262"/>
                    </a:cubicBezTo>
                    <a:lnTo>
                      <a:pt x="486" y="262"/>
                    </a:lnTo>
                    <a:cubicBezTo>
                      <a:pt x="486" y="261"/>
                      <a:pt x="486" y="261"/>
                      <a:pt x="486" y="261"/>
                    </a:cubicBezTo>
                    <a:lnTo>
                      <a:pt x="486" y="261"/>
                    </a:lnTo>
                    <a:cubicBezTo>
                      <a:pt x="485" y="261"/>
                      <a:pt x="485" y="261"/>
                      <a:pt x="486" y="262"/>
                    </a:cubicBezTo>
                    <a:lnTo>
                      <a:pt x="486" y="262"/>
                    </a:lnTo>
                    <a:cubicBezTo>
                      <a:pt x="470" y="219"/>
                      <a:pt x="438" y="164"/>
                      <a:pt x="337" y="120"/>
                    </a:cubicBezTo>
                    <a:cubicBezTo>
                      <a:pt x="305" y="106"/>
                      <a:pt x="273" y="100"/>
                      <a:pt x="241" y="100"/>
                    </a:cubicBezTo>
                    <a:cubicBezTo>
                      <a:pt x="114" y="100"/>
                      <a:pt x="0" y="203"/>
                      <a:pt x="2" y="343"/>
                    </a:cubicBezTo>
                    <a:lnTo>
                      <a:pt x="7" y="784"/>
                    </a:lnTo>
                    <a:cubicBezTo>
                      <a:pt x="245" y="809"/>
                      <a:pt x="484" y="821"/>
                      <a:pt x="723" y="821"/>
                    </a:cubicBezTo>
                    <a:cubicBezTo>
                      <a:pt x="900" y="821"/>
                      <a:pt x="1077" y="815"/>
                      <a:pt x="1253" y="801"/>
                    </a:cubicBezTo>
                    <a:cubicBezTo>
                      <a:pt x="1192" y="670"/>
                      <a:pt x="1175" y="530"/>
                      <a:pt x="1236" y="391"/>
                    </a:cubicBezTo>
                    <a:cubicBezTo>
                      <a:pt x="1137" y="371"/>
                      <a:pt x="1134" y="371"/>
                      <a:pt x="1092" y="367"/>
                    </a:cubicBezTo>
                    <a:cubicBezTo>
                      <a:pt x="1092" y="367"/>
                      <a:pt x="1129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9" name="Google Shape;8347;p93">
                <a:extLst>
                  <a:ext uri="{FF2B5EF4-FFF2-40B4-BE49-F238E27FC236}">
                    <a16:creationId xmlns:a16="http://schemas.microsoft.com/office/drawing/2014/main" id="{E5B8286D-0A33-DCF7-A6F9-941A5DC8DC7C}"/>
                  </a:ext>
                </a:extLst>
              </p:cNvPr>
              <p:cNvSpPr/>
              <p:nvPr/>
            </p:nvSpPr>
            <p:spPr>
              <a:xfrm>
                <a:off x="933788" y="4303415"/>
                <a:ext cx="61624" cy="5258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7" extrusionOk="0">
                    <a:moveTo>
                      <a:pt x="114" y="1"/>
                    </a:moveTo>
                    <a:cubicBezTo>
                      <a:pt x="52" y="1"/>
                      <a:pt x="1" y="51"/>
                      <a:pt x="1" y="113"/>
                    </a:cubicBezTo>
                    <a:cubicBezTo>
                      <a:pt x="0" y="182"/>
                      <a:pt x="55" y="227"/>
                      <a:pt x="114" y="227"/>
                    </a:cubicBezTo>
                    <a:cubicBezTo>
                      <a:pt x="142" y="227"/>
                      <a:pt x="171" y="217"/>
                      <a:pt x="194" y="194"/>
                    </a:cubicBezTo>
                    <a:cubicBezTo>
                      <a:pt x="265" y="124"/>
                      <a:pt x="215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0" name="Google Shape;8348;p93">
                <a:extLst>
                  <a:ext uri="{FF2B5EF4-FFF2-40B4-BE49-F238E27FC236}">
                    <a16:creationId xmlns:a16="http://schemas.microsoft.com/office/drawing/2014/main" id="{01FDBF82-6D3B-4F04-BA58-18B260D91ECA}"/>
                  </a:ext>
                </a:extLst>
              </p:cNvPr>
              <p:cNvSpPr/>
              <p:nvPr/>
            </p:nvSpPr>
            <p:spPr>
              <a:xfrm>
                <a:off x="898806" y="4387048"/>
                <a:ext cx="370209" cy="46566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01" extrusionOk="0">
                    <a:moveTo>
                      <a:pt x="1572" y="1"/>
                    </a:moveTo>
                    <a:cubicBezTo>
                      <a:pt x="1571" y="1"/>
                      <a:pt x="1571" y="1"/>
                      <a:pt x="1570" y="1"/>
                    </a:cubicBezTo>
                    <a:cubicBezTo>
                      <a:pt x="1216" y="59"/>
                      <a:pt x="860" y="74"/>
                      <a:pt x="577" y="74"/>
                    </a:cubicBezTo>
                    <a:cubicBezTo>
                      <a:pt x="236" y="74"/>
                      <a:pt x="1" y="52"/>
                      <a:pt x="1" y="52"/>
                    </a:cubicBezTo>
                    <a:lnTo>
                      <a:pt x="1" y="151"/>
                    </a:lnTo>
                    <a:cubicBezTo>
                      <a:pt x="1" y="151"/>
                      <a:pt x="343" y="200"/>
                      <a:pt x="757" y="200"/>
                    </a:cubicBezTo>
                    <a:cubicBezTo>
                      <a:pt x="1020" y="200"/>
                      <a:pt x="1311" y="180"/>
                      <a:pt x="1563" y="115"/>
                    </a:cubicBezTo>
                    <a:cubicBezTo>
                      <a:pt x="1563" y="115"/>
                      <a:pt x="1597" y="1"/>
                      <a:pt x="1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1" name="Google Shape;8349;p93">
                <a:extLst>
                  <a:ext uri="{FF2B5EF4-FFF2-40B4-BE49-F238E27FC236}">
                    <a16:creationId xmlns:a16="http://schemas.microsoft.com/office/drawing/2014/main" id="{66994A93-C827-3E33-E107-1F0FBCB82851}"/>
                  </a:ext>
                </a:extLst>
              </p:cNvPr>
              <p:cNvSpPr/>
              <p:nvPr/>
            </p:nvSpPr>
            <p:spPr>
              <a:xfrm>
                <a:off x="1054951" y="4296697"/>
                <a:ext cx="101935" cy="1714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74" extrusionOk="0">
                    <a:moveTo>
                      <a:pt x="418" y="1"/>
                    </a:moveTo>
                    <a:cubicBezTo>
                      <a:pt x="416" y="1"/>
                      <a:pt x="414" y="1"/>
                      <a:pt x="412" y="2"/>
                    </a:cubicBezTo>
                    <a:lnTo>
                      <a:pt x="21" y="28"/>
                    </a:lnTo>
                    <a:cubicBezTo>
                      <a:pt x="10" y="30"/>
                      <a:pt x="0" y="39"/>
                      <a:pt x="0" y="52"/>
                    </a:cubicBezTo>
                    <a:cubicBezTo>
                      <a:pt x="0" y="64"/>
                      <a:pt x="12" y="73"/>
                      <a:pt x="23" y="73"/>
                    </a:cubicBezTo>
                    <a:lnTo>
                      <a:pt x="414" y="47"/>
                    </a:lnTo>
                    <a:cubicBezTo>
                      <a:pt x="415" y="47"/>
                      <a:pt x="417" y="47"/>
                      <a:pt x="418" y="47"/>
                    </a:cubicBezTo>
                    <a:cubicBezTo>
                      <a:pt x="439" y="47"/>
                      <a:pt x="437" y="1"/>
                      <a:pt x="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2" name="Google Shape;8350;p93">
                <a:extLst>
                  <a:ext uri="{FF2B5EF4-FFF2-40B4-BE49-F238E27FC236}">
                    <a16:creationId xmlns:a16="http://schemas.microsoft.com/office/drawing/2014/main" id="{B9FF8C3C-5CDC-8EA2-3B61-E24E6A4BEA4A}"/>
                  </a:ext>
                </a:extLst>
              </p:cNvPr>
              <p:cNvSpPr/>
              <p:nvPr/>
            </p:nvSpPr>
            <p:spPr>
              <a:xfrm>
                <a:off x="1047538" y="4206809"/>
                <a:ext cx="147574" cy="8734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77" extrusionOk="0">
                    <a:moveTo>
                      <a:pt x="436" y="44"/>
                    </a:moveTo>
                    <a:cubicBezTo>
                      <a:pt x="438" y="44"/>
                      <a:pt x="442" y="46"/>
                      <a:pt x="444" y="46"/>
                    </a:cubicBezTo>
                    <a:cubicBezTo>
                      <a:pt x="448" y="51"/>
                      <a:pt x="448" y="64"/>
                      <a:pt x="444" y="83"/>
                    </a:cubicBezTo>
                    <a:cubicBezTo>
                      <a:pt x="423" y="143"/>
                      <a:pt x="393" y="199"/>
                      <a:pt x="354" y="248"/>
                    </a:cubicBezTo>
                    <a:lnTo>
                      <a:pt x="347" y="255"/>
                    </a:lnTo>
                    <a:cubicBezTo>
                      <a:pt x="348" y="240"/>
                      <a:pt x="352" y="223"/>
                      <a:pt x="356" y="208"/>
                    </a:cubicBezTo>
                    <a:cubicBezTo>
                      <a:pt x="363" y="162"/>
                      <a:pt x="380" y="117"/>
                      <a:pt x="403" y="76"/>
                    </a:cubicBezTo>
                    <a:cubicBezTo>
                      <a:pt x="408" y="64"/>
                      <a:pt x="416" y="55"/>
                      <a:pt x="425" y="48"/>
                    </a:cubicBezTo>
                    <a:cubicBezTo>
                      <a:pt x="429" y="46"/>
                      <a:pt x="433" y="44"/>
                      <a:pt x="436" y="44"/>
                    </a:cubicBezTo>
                    <a:close/>
                    <a:moveTo>
                      <a:pt x="571" y="150"/>
                    </a:moveTo>
                    <a:cubicBezTo>
                      <a:pt x="582" y="150"/>
                      <a:pt x="594" y="158"/>
                      <a:pt x="595" y="165"/>
                    </a:cubicBezTo>
                    <a:cubicBezTo>
                      <a:pt x="595" y="173"/>
                      <a:pt x="590" y="180"/>
                      <a:pt x="571" y="195"/>
                    </a:cubicBezTo>
                    <a:cubicBezTo>
                      <a:pt x="515" y="240"/>
                      <a:pt x="448" y="274"/>
                      <a:pt x="377" y="289"/>
                    </a:cubicBezTo>
                    <a:lnTo>
                      <a:pt x="386" y="278"/>
                    </a:lnTo>
                    <a:cubicBezTo>
                      <a:pt x="427" y="237"/>
                      <a:pt x="474" y="199"/>
                      <a:pt x="524" y="169"/>
                    </a:cubicBezTo>
                    <a:cubicBezTo>
                      <a:pt x="537" y="160"/>
                      <a:pt x="554" y="152"/>
                      <a:pt x="571" y="150"/>
                    </a:cubicBezTo>
                    <a:close/>
                    <a:moveTo>
                      <a:pt x="434" y="1"/>
                    </a:moveTo>
                    <a:cubicBezTo>
                      <a:pt x="421" y="1"/>
                      <a:pt x="409" y="5"/>
                      <a:pt x="399" y="12"/>
                    </a:cubicBezTo>
                    <a:cubicBezTo>
                      <a:pt x="384" y="21"/>
                      <a:pt x="371" y="36"/>
                      <a:pt x="362" y="53"/>
                    </a:cubicBezTo>
                    <a:cubicBezTo>
                      <a:pt x="337" y="98"/>
                      <a:pt x="320" y="149"/>
                      <a:pt x="311" y="199"/>
                    </a:cubicBezTo>
                    <a:cubicBezTo>
                      <a:pt x="304" y="237"/>
                      <a:pt x="292" y="272"/>
                      <a:pt x="277" y="308"/>
                    </a:cubicBezTo>
                    <a:lnTo>
                      <a:pt x="23" y="332"/>
                    </a:lnTo>
                    <a:cubicBezTo>
                      <a:pt x="1" y="341"/>
                      <a:pt x="2" y="371"/>
                      <a:pt x="25" y="377"/>
                    </a:cubicBezTo>
                    <a:lnTo>
                      <a:pt x="27" y="377"/>
                    </a:lnTo>
                    <a:lnTo>
                      <a:pt x="300" y="351"/>
                    </a:lnTo>
                    <a:cubicBezTo>
                      <a:pt x="302" y="353"/>
                      <a:pt x="305" y="353"/>
                      <a:pt x="307" y="353"/>
                    </a:cubicBezTo>
                    <a:cubicBezTo>
                      <a:pt x="311" y="353"/>
                      <a:pt x="315" y="351"/>
                      <a:pt x="319" y="349"/>
                    </a:cubicBezTo>
                    <a:lnTo>
                      <a:pt x="435" y="338"/>
                    </a:lnTo>
                    <a:cubicBezTo>
                      <a:pt x="448" y="336"/>
                      <a:pt x="457" y="324"/>
                      <a:pt x="455" y="313"/>
                    </a:cubicBezTo>
                    <a:cubicBezTo>
                      <a:pt x="508" y="293"/>
                      <a:pt x="556" y="265"/>
                      <a:pt x="599" y="231"/>
                    </a:cubicBezTo>
                    <a:cubicBezTo>
                      <a:pt x="622" y="216"/>
                      <a:pt x="635" y="190"/>
                      <a:pt x="637" y="162"/>
                    </a:cubicBezTo>
                    <a:cubicBezTo>
                      <a:pt x="631" y="131"/>
                      <a:pt x="605" y="107"/>
                      <a:pt x="573" y="107"/>
                    </a:cubicBezTo>
                    <a:cubicBezTo>
                      <a:pt x="572" y="107"/>
                      <a:pt x="570" y="107"/>
                      <a:pt x="569" y="107"/>
                    </a:cubicBezTo>
                    <a:cubicBezTo>
                      <a:pt x="545" y="107"/>
                      <a:pt x="521" y="117"/>
                      <a:pt x="500" y="132"/>
                    </a:cubicBezTo>
                    <a:cubicBezTo>
                      <a:pt x="485" y="141"/>
                      <a:pt x="470" y="150"/>
                      <a:pt x="457" y="160"/>
                    </a:cubicBezTo>
                    <a:cubicBezTo>
                      <a:pt x="466" y="139"/>
                      <a:pt x="474" y="119"/>
                      <a:pt x="481" y="96"/>
                    </a:cubicBezTo>
                    <a:cubicBezTo>
                      <a:pt x="498" y="48"/>
                      <a:pt x="483" y="23"/>
                      <a:pt x="468" y="12"/>
                    </a:cubicBezTo>
                    <a:cubicBezTo>
                      <a:pt x="458" y="5"/>
                      <a:pt x="446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81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800C27F-A577-5DDD-5FE1-679918126B66}"/>
              </a:ext>
            </a:extLst>
          </p:cNvPr>
          <p:cNvSpPr/>
          <p:nvPr/>
        </p:nvSpPr>
        <p:spPr>
          <a:xfrm>
            <a:off x="50800" y="1143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635BA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E2FF44E-7939-A63C-453C-E56020FD569F}"/>
              </a:ext>
            </a:extLst>
          </p:cNvPr>
          <p:cNvSpPr/>
          <p:nvPr/>
        </p:nvSpPr>
        <p:spPr>
          <a:xfrm>
            <a:off x="222781" y="34702"/>
            <a:ext cx="8839200" cy="50292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64259" y="163902"/>
            <a:ext cx="674940" cy="537497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E0CD557-57AA-BCCA-1F39-574D517B96CE}"/>
              </a:ext>
            </a:extLst>
          </p:cNvPr>
          <p:cNvSpPr txBox="1"/>
          <p:nvPr/>
        </p:nvSpPr>
        <p:spPr>
          <a:xfrm>
            <a:off x="5684552" y="1246809"/>
            <a:ext cx="3280671" cy="2480467"/>
          </a:xfrm>
          <a:prstGeom prst="roundRect">
            <a:avLst/>
          </a:prstGeom>
          <a:solidFill>
            <a:srgbClr val="FCC58E"/>
          </a:solidFill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52784">
            <a:off x="-124637" y="21904"/>
            <a:ext cx="1708185" cy="801077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850F1E79-8668-42F0-335F-AFB53C982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35" y="283497"/>
            <a:ext cx="3504358" cy="1827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B03CB70-BA27-1169-0FE3-D8246482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1" y="1326407"/>
            <a:ext cx="2328530" cy="2935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9AA02E6-2BC2-935C-B5BC-8333154FA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72" y="2681693"/>
            <a:ext cx="2893411" cy="230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800C27F-A577-5DDD-5FE1-679918126B66}"/>
              </a:ext>
            </a:extLst>
          </p:cNvPr>
          <p:cNvSpPr/>
          <p:nvPr/>
        </p:nvSpPr>
        <p:spPr>
          <a:xfrm>
            <a:off x="50800" y="1143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635BA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E2FF44E-7939-A63C-453C-E56020FD569F}"/>
              </a:ext>
            </a:extLst>
          </p:cNvPr>
          <p:cNvSpPr/>
          <p:nvPr/>
        </p:nvSpPr>
        <p:spPr>
          <a:xfrm>
            <a:off x="222781" y="34702"/>
            <a:ext cx="8839200" cy="50292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64259" y="163902"/>
            <a:ext cx="674940" cy="537497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E0CD557-57AA-BCCA-1F39-574D517B96CE}"/>
              </a:ext>
            </a:extLst>
          </p:cNvPr>
          <p:cNvSpPr txBox="1"/>
          <p:nvPr/>
        </p:nvSpPr>
        <p:spPr>
          <a:xfrm>
            <a:off x="1743740" y="72161"/>
            <a:ext cx="6018706" cy="551712"/>
          </a:xfrm>
          <a:prstGeom prst="roundRect">
            <a:avLst/>
          </a:prstGeom>
          <a:solidFill>
            <a:srgbClr val="FFF6E5"/>
          </a:solidFill>
          <a:ln w="28575">
            <a:solidFill>
              <a:schemeClr val="accent6">
                <a:lumMod val="9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sz="2000" i="1" kern="1200" dirty="0">
                <a:solidFill>
                  <a:srgbClr val="CAC8F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 phẩm mĩ thuật thể hiện hoạt động trong sinh hoạt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AC8F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74416C19-EC26-9724-BD31-855A324A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9" y="867714"/>
            <a:ext cx="3739279" cy="2253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452784">
            <a:off x="-124637" y="21904"/>
            <a:ext cx="1708185" cy="8010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BB336E6-8AB9-40D1-7B03-07025EA1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33" y="867714"/>
            <a:ext cx="4424692" cy="22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69E4053-D104-9483-0CB8-EF4513811378}"/>
              </a:ext>
            </a:extLst>
          </p:cNvPr>
          <p:cNvSpPr txBox="1"/>
          <p:nvPr/>
        </p:nvSpPr>
        <p:spPr>
          <a:xfrm>
            <a:off x="681346" y="3054262"/>
            <a:ext cx="8091879" cy="1885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+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 </a:t>
            </a:r>
            <a:r>
              <a:rPr lang="en-US" sz="1800" i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800C27F-A577-5DDD-5FE1-679918126B66}"/>
              </a:ext>
            </a:extLst>
          </p:cNvPr>
          <p:cNvSpPr/>
          <p:nvPr/>
        </p:nvSpPr>
        <p:spPr>
          <a:xfrm>
            <a:off x="50800" y="1143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635BA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E2FF44E-7939-A63C-453C-E56020FD569F}"/>
              </a:ext>
            </a:extLst>
          </p:cNvPr>
          <p:cNvSpPr/>
          <p:nvPr/>
        </p:nvSpPr>
        <p:spPr>
          <a:xfrm>
            <a:off x="222781" y="34702"/>
            <a:ext cx="8839200" cy="50292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64259" y="163902"/>
            <a:ext cx="674940" cy="537497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52784">
            <a:off x="-124637" y="21904"/>
            <a:ext cx="1708185" cy="801077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C3DBB1E6-004C-1FB3-8E5B-8F07EC56DDA1}"/>
              </a:ext>
            </a:extLst>
          </p:cNvPr>
          <p:cNvGrpSpPr/>
          <p:nvPr/>
        </p:nvGrpSpPr>
        <p:grpSpPr>
          <a:xfrm>
            <a:off x="1179300" y="1321303"/>
            <a:ext cx="7880703" cy="3005848"/>
            <a:chOff x="1183256" y="1289817"/>
            <a:chExt cx="7880703" cy="3005848"/>
          </a:xfrm>
        </p:grpSpPr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BE0CD557-57AA-BCCA-1F39-574D517B96CE}"/>
                </a:ext>
              </a:extLst>
            </p:cNvPr>
            <p:cNvSpPr txBox="1"/>
            <p:nvPr/>
          </p:nvSpPr>
          <p:spPr>
            <a:xfrm>
              <a:off x="1183256" y="1289817"/>
              <a:ext cx="7878725" cy="2758202"/>
            </a:xfrm>
            <a:prstGeom prst="roundRect">
              <a:avLst/>
            </a:prstGeom>
            <a:solidFill>
              <a:srgbClr val="C3E3A5"/>
            </a:solidFill>
            <a:ln w="28575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SPMT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C3E3A5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liệu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đề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C3E3A5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Việc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liệu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bố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cục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nên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sự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liên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tưởng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mỗi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400" dirty="0">
                  <a:solidFill>
                    <a:srgbClr val="C3E3A5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3E3A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3A40FEC7-F9A7-EF60-6FF1-5B1D031778C8}"/>
                </a:ext>
              </a:extLst>
            </p:cNvPr>
            <p:cNvSpPr txBox="1"/>
            <p:nvPr/>
          </p:nvSpPr>
          <p:spPr>
            <a:xfrm>
              <a:off x="1527927" y="1451482"/>
              <a:ext cx="7536032" cy="2844183"/>
            </a:xfrm>
            <a:prstGeom prst="roundRect">
              <a:avLst/>
            </a:prstGeom>
            <a:solidFill>
              <a:srgbClr val="FFF6E5"/>
            </a:solidFill>
            <a:ln w="38100">
              <a:solidFill>
                <a:srgbClr val="FCC58E"/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SPMT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liệu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đề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Việc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ảnh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liệu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bố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cục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nên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sự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liên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tưởng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mỗi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1DDEA199-F74A-3166-C4E5-89BDEF2C5F7B}"/>
              </a:ext>
            </a:extLst>
          </p:cNvPr>
          <p:cNvGrpSpPr/>
          <p:nvPr/>
        </p:nvGrpSpPr>
        <p:grpSpPr>
          <a:xfrm>
            <a:off x="2963153" y="280614"/>
            <a:ext cx="3541571" cy="814867"/>
            <a:chOff x="2753833" y="248389"/>
            <a:chExt cx="3541571" cy="814867"/>
          </a:xfrm>
        </p:grpSpPr>
        <p:sp>
          <p:nvSpPr>
            <p:cNvPr id="4" name="Lưu Đồ: Thay đổi Tiến Trình 3">
              <a:extLst>
                <a:ext uri="{FF2B5EF4-FFF2-40B4-BE49-F238E27FC236}">
                  <a16:creationId xmlns:a16="http://schemas.microsoft.com/office/drawing/2014/main" id="{0106FFDC-8FCA-6ED3-C667-BAFB40D72904}"/>
                </a:ext>
              </a:extLst>
            </p:cNvPr>
            <p:cNvSpPr/>
            <p:nvPr/>
          </p:nvSpPr>
          <p:spPr>
            <a:xfrm>
              <a:off x="2753833" y="361507"/>
              <a:ext cx="3455581" cy="701749"/>
            </a:xfrm>
            <a:prstGeom prst="flowChartAlternateProcess">
              <a:avLst/>
            </a:prstGeom>
            <a:solidFill>
              <a:srgbClr val="FCAE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ưu Đồ: Thay đổi Tiến Trình 8">
              <a:extLst>
                <a:ext uri="{FF2B5EF4-FFF2-40B4-BE49-F238E27FC236}">
                  <a16:creationId xmlns:a16="http://schemas.microsoft.com/office/drawing/2014/main" id="{37DE8858-09D3-F089-3D5E-B1244D56D59A}"/>
                </a:ext>
              </a:extLst>
            </p:cNvPr>
            <p:cNvSpPr/>
            <p:nvPr/>
          </p:nvSpPr>
          <p:spPr>
            <a:xfrm>
              <a:off x="2839823" y="248389"/>
              <a:ext cx="3455581" cy="701749"/>
            </a:xfrm>
            <a:prstGeom prst="flowChartAlternateProcess">
              <a:avLst/>
            </a:prstGeom>
            <a:solidFill>
              <a:srgbClr val="FCE8F7"/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0"/>
                  <a:solidFill>
                    <a:schemeClr val="accent4">
                      <a:lumMod val="2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LUẬN</a:t>
              </a:r>
            </a:p>
          </p:txBody>
        </p:sp>
      </p:grpSp>
      <p:pic>
        <p:nvPicPr>
          <p:cNvPr id="2050" name="Picture 2" descr="Gia đình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FDB8392E-222B-A6DE-0071-A15C1F1C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3583" y1="40333" x2="43583" y2="40333"/>
                        <a14:foregroundMark x1="40667" y1="36417" x2="40667" y2="36417"/>
                        <a14:foregroundMark x1="38417" y1="36583" x2="38417" y2="40333"/>
                        <a14:foregroundMark x1="39667" y1="38000" x2="40917" y2="39250"/>
                        <a14:foregroundMark x1="41333" y1="39500" x2="40500" y2="36167"/>
                        <a14:foregroundMark x1="40500" y1="36167" x2="40500" y2="36167"/>
                        <a14:foregroundMark x1="37417" y1="76500" x2="37417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6326" y="2571750"/>
            <a:ext cx="2956471" cy="29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6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1A1874B-269B-87A3-E796-6974BC440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9583" l="1750" r="98500">
                        <a14:foregroundMark x1="43750" y1="17167" x2="43750" y2="17167"/>
                        <a14:foregroundMark x1="44417" y1="14750" x2="45750" y2="19250"/>
                        <a14:foregroundMark x1="44000" y1="16500" x2="41250" y2="14333"/>
                        <a14:foregroundMark x1="52583" y1="21417" x2="55333" y2="31250"/>
                        <a14:foregroundMark x1="45250" y1="26750" x2="45250" y2="26750"/>
                        <a14:foregroundMark x1="45250" y1="28667" x2="47417" y2="49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5325" y="1624299"/>
            <a:ext cx="3849706" cy="3849706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CE43CBB-563F-8B3B-44C1-BEDEBABDD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479251" flipH="1" flipV="1">
            <a:off x="6900114" y="43407"/>
            <a:ext cx="2337974" cy="1096425"/>
          </a:xfrm>
          <a:prstGeom prst="rect">
            <a:avLst/>
          </a:prstGeom>
        </p:spPr>
      </p:pic>
      <p:sp>
        <p:nvSpPr>
          <p:cNvPr id="7" name="Tiêu đề 4">
            <a:extLst>
              <a:ext uri="{FF2B5EF4-FFF2-40B4-BE49-F238E27FC236}">
                <a16:creationId xmlns:a16="http://schemas.microsoft.com/office/drawing/2014/main" id="{E55FA533-5A01-C7E4-05D5-9F3059B23406}"/>
              </a:ext>
            </a:extLst>
          </p:cNvPr>
          <p:cNvSpPr txBox="1">
            <a:spLocks/>
          </p:cNvSpPr>
          <p:nvPr/>
        </p:nvSpPr>
        <p:spPr>
          <a:xfrm>
            <a:off x="3169905" y="2109709"/>
            <a:ext cx="4919432" cy="1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uckiest Guy"/>
              <a:buNone/>
              <a:defRPr sz="5000" b="0" i="0" u="none" strike="noStrike" cap="none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11500" b="1" dirty="0" err="1">
                <a:ln/>
                <a:solidFill>
                  <a:schemeClr val="accent6">
                    <a:lumMod val="50000"/>
                  </a:schemeClr>
                </a:solidFill>
                <a:latin typeface="MTD Yessy" pitchFamily="50" charset="0"/>
              </a:rPr>
              <a:t>Thể</a:t>
            </a:r>
            <a:r>
              <a:rPr lang="en-US" sz="11500" b="1" dirty="0">
                <a:ln/>
                <a:solidFill>
                  <a:schemeClr val="accent6">
                    <a:lumMod val="50000"/>
                  </a:schemeClr>
                </a:solidFill>
                <a:latin typeface="MTD Yessy" pitchFamily="50" charset="0"/>
              </a:rPr>
              <a:t> </a:t>
            </a:r>
            <a:r>
              <a:rPr lang="en-US" sz="11500" b="1" dirty="0" err="1">
                <a:ln/>
                <a:solidFill>
                  <a:schemeClr val="accent6">
                    <a:lumMod val="50000"/>
                  </a:schemeClr>
                </a:solidFill>
                <a:latin typeface="MTD Yessy" pitchFamily="50" charset="0"/>
              </a:rPr>
              <a:t>hiện</a:t>
            </a:r>
            <a:endParaRPr lang="en-US" sz="11500" b="1" dirty="0">
              <a:ln/>
              <a:solidFill>
                <a:schemeClr val="accent6">
                  <a:lumMod val="50000"/>
                </a:schemeClr>
              </a:solidFill>
              <a:latin typeface="MTD Yessy" pitchFamily="50" charset="0"/>
            </a:endParaRPr>
          </a:p>
        </p:txBody>
      </p:sp>
      <p:sp>
        <p:nvSpPr>
          <p:cNvPr id="1274" name="Đám mây 1273">
            <a:extLst>
              <a:ext uri="{FF2B5EF4-FFF2-40B4-BE49-F238E27FC236}">
                <a16:creationId xmlns:a16="http://schemas.microsoft.com/office/drawing/2014/main" id="{49D090C0-7A86-BAE7-5BBE-E05BF948F3D5}"/>
              </a:ext>
            </a:extLst>
          </p:cNvPr>
          <p:cNvSpPr/>
          <p:nvPr/>
        </p:nvSpPr>
        <p:spPr>
          <a:xfrm>
            <a:off x="95693" y="545282"/>
            <a:ext cx="1127052" cy="6698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Đám mây 1274">
            <a:extLst>
              <a:ext uri="{FF2B5EF4-FFF2-40B4-BE49-F238E27FC236}">
                <a16:creationId xmlns:a16="http://schemas.microsoft.com/office/drawing/2014/main" id="{27B39B6B-AE78-0544-1172-76507CC885CF}"/>
              </a:ext>
            </a:extLst>
          </p:cNvPr>
          <p:cNvSpPr/>
          <p:nvPr/>
        </p:nvSpPr>
        <p:spPr>
          <a:xfrm>
            <a:off x="382771" y="93399"/>
            <a:ext cx="1127052" cy="6698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Đám mây 1275">
            <a:extLst>
              <a:ext uri="{FF2B5EF4-FFF2-40B4-BE49-F238E27FC236}">
                <a16:creationId xmlns:a16="http://schemas.microsoft.com/office/drawing/2014/main" id="{98C4CD4D-4C73-20BF-468A-BE10F54EE601}"/>
              </a:ext>
            </a:extLst>
          </p:cNvPr>
          <p:cNvSpPr/>
          <p:nvPr/>
        </p:nvSpPr>
        <p:spPr>
          <a:xfrm>
            <a:off x="1026002" y="210356"/>
            <a:ext cx="1127052" cy="6698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2" name="Google Shape;7967;p90">
            <a:extLst>
              <a:ext uri="{FF2B5EF4-FFF2-40B4-BE49-F238E27FC236}">
                <a16:creationId xmlns:a16="http://schemas.microsoft.com/office/drawing/2014/main" id="{D4016856-71B8-02A1-61A9-955F3774E3E2}"/>
              </a:ext>
            </a:extLst>
          </p:cNvPr>
          <p:cNvGrpSpPr/>
          <p:nvPr/>
        </p:nvGrpSpPr>
        <p:grpSpPr>
          <a:xfrm>
            <a:off x="7678757" y="2571750"/>
            <a:ext cx="1344057" cy="2551546"/>
            <a:chOff x="7133046" y="1755405"/>
            <a:chExt cx="1083442" cy="2004868"/>
          </a:xfrm>
        </p:grpSpPr>
        <p:grpSp>
          <p:nvGrpSpPr>
            <p:cNvPr id="3253" name="Google Shape;7968;p90">
              <a:extLst>
                <a:ext uri="{FF2B5EF4-FFF2-40B4-BE49-F238E27FC236}">
                  <a16:creationId xmlns:a16="http://schemas.microsoft.com/office/drawing/2014/main" id="{E8704935-4E4C-E45F-7432-7A8C7C0350D4}"/>
                </a:ext>
              </a:extLst>
            </p:cNvPr>
            <p:cNvGrpSpPr/>
            <p:nvPr/>
          </p:nvGrpSpPr>
          <p:grpSpPr>
            <a:xfrm>
              <a:off x="7133046" y="1755405"/>
              <a:ext cx="1083442" cy="2004868"/>
              <a:chOff x="6863849" y="1257384"/>
              <a:chExt cx="1621676" cy="3000851"/>
            </a:xfrm>
          </p:grpSpPr>
          <p:grpSp>
            <p:nvGrpSpPr>
              <p:cNvPr id="3255" name="Google Shape;7969;p90">
                <a:extLst>
                  <a:ext uri="{FF2B5EF4-FFF2-40B4-BE49-F238E27FC236}">
                    <a16:creationId xmlns:a16="http://schemas.microsoft.com/office/drawing/2014/main" id="{C6A4C9A7-1638-8A64-3161-F0FD283A11B3}"/>
                  </a:ext>
                </a:extLst>
              </p:cNvPr>
              <p:cNvGrpSpPr/>
              <p:nvPr/>
            </p:nvGrpSpPr>
            <p:grpSpPr>
              <a:xfrm>
                <a:off x="6925383" y="1301895"/>
                <a:ext cx="1560142" cy="2956341"/>
                <a:chOff x="6863849" y="1257384"/>
                <a:chExt cx="1560142" cy="2956341"/>
              </a:xfrm>
            </p:grpSpPr>
            <p:sp>
              <p:nvSpPr>
                <p:cNvPr id="3351" name="Google Shape;7970;p90">
                  <a:extLst>
                    <a:ext uri="{FF2B5EF4-FFF2-40B4-BE49-F238E27FC236}">
                      <a16:creationId xmlns:a16="http://schemas.microsoft.com/office/drawing/2014/main" id="{FBBD33B5-3EFC-77D1-7F5D-4B05CB04B827}"/>
                    </a:ext>
                  </a:extLst>
                </p:cNvPr>
                <p:cNvSpPr/>
                <p:nvPr/>
              </p:nvSpPr>
              <p:spPr>
                <a:xfrm>
                  <a:off x="7707875" y="4164825"/>
                  <a:ext cx="379200" cy="48900"/>
                </a:xfrm>
                <a:prstGeom prst="rect">
                  <a:avLst/>
                </a:pr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2" name="Google Shape;7971;p90">
                  <a:extLst>
                    <a:ext uri="{FF2B5EF4-FFF2-40B4-BE49-F238E27FC236}">
                      <a16:creationId xmlns:a16="http://schemas.microsoft.com/office/drawing/2014/main" id="{DF39C19E-5DCE-F923-6221-78230ADEC4F7}"/>
                    </a:ext>
                  </a:extLst>
                </p:cNvPr>
                <p:cNvSpPr/>
                <p:nvPr/>
              </p:nvSpPr>
              <p:spPr>
                <a:xfrm>
                  <a:off x="7223000" y="4164825"/>
                  <a:ext cx="379200" cy="48900"/>
                </a:xfrm>
                <a:prstGeom prst="rect">
                  <a:avLst/>
                </a:pr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3" name="Google Shape;7972;p90">
                  <a:extLst>
                    <a:ext uri="{FF2B5EF4-FFF2-40B4-BE49-F238E27FC236}">
                      <a16:creationId xmlns:a16="http://schemas.microsoft.com/office/drawing/2014/main" id="{F1665573-1E6B-BE15-6E8C-B2C8F9E99EA0}"/>
                    </a:ext>
                  </a:extLst>
                </p:cNvPr>
                <p:cNvSpPr/>
                <p:nvPr/>
              </p:nvSpPr>
              <p:spPr>
                <a:xfrm>
                  <a:off x="7054874" y="2556599"/>
                  <a:ext cx="323122" cy="428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0" h="23232" extrusionOk="0">
                      <a:moveTo>
                        <a:pt x="11858" y="0"/>
                      </a:moveTo>
                      <a:cubicBezTo>
                        <a:pt x="9979" y="0"/>
                        <a:pt x="8175" y="1074"/>
                        <a:pt x="7327" y="2885"/>
                      </a:cubicBezTo>
                      <a:lnTo>
                        <a:pt x="1164" y="16147"/>
                      </a:lnTo>
                      <a:cubicBezTo>
                        <a:pt x="0" y="18635"/>
                        <a:pt x="1073" y="21602"/>
                        <a:pt x="3584" y="22766"/>
                      </a:cubicBezTo>
                      <a:cubicBezTo>
                        <a:pt x="4017" y="22972"/>
                        <a:pt x="4497" y="23109"/>
                        <a:pt x="4953" y="23177"/>
                      </a:cubicBezTo>
                      <a:cubicBezTo>
                        <a:pt x="5197" y="23214"/>
                        <a:pt x="5442" y="23232"/>
                        <a:pt x="5686" y="23232"/>
                      </a:cubicBezTo>
                      <a:cubicBezTo>
                        <a:pt x="7559" y="23232"/>
                        <a:pt x="9355" y="22165"/>
                        <a:pt x="10203" y="20347"/>
                      </a:cubicBezTo>
                      <a:lnTo>
                        <a:pt x="16366" y="7085"/>
                      </a:lnTo>
                      <a:cubicBezTo>
                        <a:pt x="17530" y="4597"/>
                        <a:pt x="16434" y="1630"/>
                        <a:pt x="13946" y="466"/>
                      </a:cubicBezTo>
                      <a:cubicBezTo>
                        <a:pt x="13270" y="150"/>
                        <a:pt x="12559" y="0"/>
                        <a:pt x="11858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4" name="Google Shape;7973;p90">
                  <a:extLst>
                    <a:ext uri="{FF2B5EF4-FFF2-40B4-BE49-F238E27FC236}">
                      <a16:creationId xmlns:a16="http://schemas.microsoft.com/office/drawing/2014/main" id="{9B0D8618-30BC-8E78-F31C-344F710A4F2A}"/>
                    </a:ext>
                  </a:extLst>
                </p:cNvPr>
                <p:cNvSpPr/>
                <p:nvPr/>
              </p:nvSpPr>
              <p:spPr>
                <a:xfrm>
                  <a:off x="7896784" y="2575844"/>
                  <a:ext cx="338292" cy="4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3" h="22818" extrusionOk="0">
                      <a:moveTo>
                        <a:pt x="5700" y="1"/>
                      </a:moveTo>
                      <a:cubicBezTo>
                        <a:pt x="4899" y="1"/>
                        <a:pt x="4087" y="196"/>
                        <a:pt x="3333" y="609"/>
                      </a:cubicBezTo>
                      <a:cubicBezTo>
                        <a:pt x="913" y="1910"/>
                        <a:pt x="0" y="4946"/>
                        <a:pt x="1324" y="7365"/>
                      </a:cubicBezTo>
                      <a:lnTo>
                        <a:pt x="8286" y="20216"/>
                      </a:lnTo>
                      <a:cubicBezTo>
                        <a:pt x="9176" y="21882"/>
                        <a:pt x="10888" y="22818"/>
                        <a:pt x="12669" y="22818"/>
                      </a:cubicBezTo>
                      <a:cubicBezTo>
                        <a:pt x="13467" y="22818"/>
                        <a:pt x="14266" y="22635"/>
                        <a:pt x="15020" y="22224"/>
                      </a:cubicBezTo>
                      <a:cubicBezTo>
                        <a:pt x="17439" y="20901"/>
                        <a:pt x="18352" y="17888"/>
                        <a:pt x="17051" y="15468"/>
                      </a:cubicBezTo>
                      <a:lnTo>
                        <a:pt x="10089" y="2617"/>
                      </a:lnTo>
                      <a:cubicBezTo>
                        <a:pt x="9178" y="952"/>
                        <a:pt x="7467" y="1"/>
                        <a:pt x="570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5" name="Google Shape;7974;p90">
                  <a:extLst>
                    <a:ext uri="{FF2B5EF4-FFF2-40B4-BE49-F238E27FC236}">
                      <a16:creationId xmlns:a16="http://schemas.microsoft.com/office/drawing/2014/main" id="{EC01CE58-3B9B-E7BB-5413-131796340ABD}"/>
                    </a:ext>
                  </a:extLst>
                </p:cNvPr>
                <p:cNvSpPr/>
                <p:nvPr/>
              </p:nvSpPr>
              <p:spPr>
                <a:xfrm>
                  <a:off x="7311947" y="3157191"/>
                  <a:ext cx="676970" cy="968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27" h="52547" extrusionOk="0">
                      <a:moveTo>
                        <a:pt x="0" y="0"/>
                      </a:moveTo>
                      <a:cubicBezTo>
                        <a:pt x="0" y="0"/>
                        <a:pt x="617" y="35471"/>
                        <a:pt x="2922" y="50147"/>
                      </a:cubicBezTo>
                      <a:cubicBezTo>
                        <a:pt x="2922" y="50147"/>
                        <a:pt x="5880" y="52547"/>
                        <a:pt x="10125" y="52547"/>
                      </a:cubicBezTo>
                      <a:cubicBezTo>
                        <a:pt x="11764" y="52547"/>
                        <a:pt x="13595" y="52189"/>
                        <a:pt x="15522" y="51197"/>
                      </a:cubicBezTo>
                      <a:lnTo>
                        <a:pt x="16366" y="17827"/>
                      </a:lnTo>
                      <a:lnTo>
                        <a:pt x="16366" y="17416"/>
                      </a:lnTo>
                      <a:cubicBezTo>
                        <a:pt x="17268" y="17382"/>
                        <a:pt x="18232" y="17361"/>
                        <a:pt x="19230" y="17361"/>
                      </a:cubicBezTo>
                      <a:cubicBezTo>
                        <a:pt x="19595" y="17361"/>
                        <a:pt x="19965" y="17364"/>
                        <a:pt x="20338" y="17370"/>
                      </a:cubicBezTo>
                      <a:lnTo>
                        <a:pt x="20360" y="17827"/>
                      </a:lnTo>
                      <a:lnTo>
                        <a:pt x="21182" y="51197"/>
                      </a:lnTo>
                      <a:cubicBezTo>
                        <a:pt x="23115" y="52189"/>
                        <a:pt x="24949" y="52547"/>
                        <a:pt x="26589" y="52547"/>
                      </a:cubicBezTo>
                      <a:cubicBezTo>
                        <a:pt x="30836" y="52547"/>
                        <a:pt x="33782" y="50147"/>
                        <a:pt x="33782" y="50147"/>
                      </a:cubicBezTo>
                      <a:cubicBezTo>
                        <a:pt x="36087" y="35471"/>
                        <a:pt x="36726" y="1"/>
                        <a:pt x="36726" y="0"/>
                      </a:cubicBezTo>
                      <a:lnTo>
                        <a:pt x="36726" y="0"/>
                      </a:lnTo>
                      <a:lnTo>
                        <a:pt x="28897" y="1575"/>
                      </a:lnTo>
                      <a:lnTo>
                        <a:pt x="7350" y="1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6" name="Google Shape;7975;p90">
                  <a:extLst>
                    <a:ext uri="{FF2B5EF4-FFF2-40B4-BE49-F238E27FC236}">
                      <a16:creationId xmlns:a16="http://schemas.microsoft.com/office/drawing/2014/main" id="{3FC2E087-054B-62E9-9FE6-4545B80D8642}"/>
                    </a:ext>
                  </a:extLst>
                </p:cNvPr>
                <p:cNvSpPr/>
                <p:nvPr/>
              </p:nvSpPr>
              <p:spPr>
                <a:xfrm>
                  <a:off x="7507175" y="3469238"/>
                  <a:ext cx="288211" cy="10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6" h="557" extrusionOk="0">
                      <a:moveTo>
                        <a:pt x="9472" y="1"/>
                      </a:moveTo>
                      <a:cubicBezTo>
                        <a:pt x="8917" y="1"/>
                        <a:pt x="8362" y="4"/>
                        <a:pt x="7806" y="8"/>
                      </a:cubicBezTo>
                      <a:cubicBezTo>
                        <a:pt x="6528" y="8"/>
                        <a:pt x="5250" y="54"/>
                        <a:pt x="3949" y="100"/>
                      </a:cubicBezTo>
                      <a:cubicBezTo>
                        <a:pt x="2671" y="145"/>
                        <a:pt x="1393" y="191"/>
                        <a:pt x="92" y="282"/>
                      </a:cubicBezTo>
                      <a:cubicBezTo>
                        <a:pt x="46" y="305"/>
                        <a:pt x="0" y="351"/>
                        <a:pt x="0" y="396"/>
                      </a:cubicBezTo>
                      <a:cubicBezTo>
                        <a:pt x="0" y="465"/>
                        <a:pt x="46" y="533"/>
                        <a:pt x="114" y="533"/>
                      </a:cubicBezTo>
                      <a:cubicBezTo>
                        <a:pt x="1393" y="556"/>
                        <a:pt x="2671" y="556"/>
                        <a:pt x="3972" y="556"/>
                      </a:cubicBezTo>
                      <a:lnTo>
                        <a:pt x="7829" y="511"/>
                      </a:lnTo>
                      <a:lnTo>
                        <a:pt x="15521" y="374"/>
                      </a:lnTo>
                      <a:cubicBezTo>
                        <a:pt x="15590" y="374"/>
                        <a:pt x="15636" y="328"/>
                        <a:pt x="15636" y="260"/>
                      </a:cubicBezTo>
                      <a:cubicBezTo>
                        <a:pt x="15636" y="191"/>
                        <a:pt x="15590" y="145"/>
                        <a:pt x="15521" y="145"/>
                      </a:cubicBezTo>
                      <a:cubicBezTo>
                        <a:pt x="13515" y="38"/>
                        <a:pt x="11495" y="1"/>
                        <a:pt x="9472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7" name="Google Shape;7976;p90">
                  <a:extLst>
                    <a:ext uri="{FF2B5EF4-FFF2-40B4-BE49-F238E27FC236}">
                      <a16:creationId xmlns:a16="http://schemas.microsoft.com/office/drawing/2014/main" id="{7BA5BDDC-63EA-34F0-77DB-40EB0B796745}"/>
                    </a:ext>
                  </a:extLst>
                </p:cNvPr>
                <p:cNvSpPr/>
                <p:nvPr/>
              </p:nvSpPr>
              <p:spPr>
                <a:xfrm>
                  <a:off x="7642643" y="3119733"/>
                  <a:ext cx="10543" cy="28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641" extrusionOk="0">
                      <a:moveTo>
                        <a:pt x="321" y="1"/>
                      </a:moveTo>
                      <a:cubicBezTo>
                        <a:pt x="252" y="1"/>
                        <a:pt x="184" y="46"/>
                        <a:pt x="184" y="115"/>
                      </a:cubicBezTo>
                      <a:cubicBezTo>
                        <a:pt x="115" y="1393"/>
                        <a:pt x="69" y="2671"/>
                        <a:pt x="47" y="3972"/>
                      </a:cubicBezTo>
                      <a:cubicBezTo>
                        <a:pt x="24" y="5250"/>
                        <a:pt x="1" y="6529"/>
                        <a:pt x="24" y="7830"/>
                      </a:cubicBezTo>
                      <a:cubicBezTo>
                        <a:pt x="47" y="10386"/>
                        <a:pt x="92" y="12965"/>
                        <a:pt x="343" y="15545"/>
                      </a:cubicBezTo>
                      <a:cubicBezTo>
                        <a:pt x="343" y="15584"/>
                        <a:pt x="394" y="15640"/>
                        <a:pt x="438" y="15640"/>
                      </a:cubicBezTo>
                      <a:cubicBezTo>
                        <a:pt x="445" y="15640"/>
                        <a:pt x="451" y="15639"/>
                        <a:pt x="457" y="15636"/>
                      </a:cubicBezTo>
                      <a:cubicBezTo>
                        <a:pt x="526" y="15636"/>
                        <a:pt x="572" y="15590"/>
                        <a:pt x="572" y="15522"/>
                      </a:cubicBezTo>
                      <a:cubicBezTo>
                        <a:pt x="526" y="14244"/>
                        <a:pt x="526" y="12965"/>
                        <a:pt x="526" y="11664"/>
                      </a:cubicBezTo>
                      <a:lnTo>
                        <a:pt x="503" y="7830"/>
                      </a:lnTo>
                      <a:lnTo>
                        <a:pt x="503" y="3972"/>
                      </a:lnTo>
                      <a:cubicBezTo>
                        <a:pt x="480" y="2671"/>
                        <a:pt x="457" y="1393"/>
                        <a:pt x="412" y="115"/>
                      </a:cubicBezTo>
                      <a:cubicBezTo>
                        <a:pt x="412" y="46"/>
                        <a:pt x="36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8" name="Google Shape;7977;p90">
                  <a:extLst>
                    <a:ext uri="{FF2B5EF4-FFF2-40B4-BE49-F238E27FC236}">
                      <a16:creationId xmlns:a16="http://schemas.microsoft.com/office/drawing/2014/main" id="{D57DF6DD-DE67-7A77-FB3D-A45CED9C80AC}"/>
                    </a:ext>
                  </a:extLst>
                </p:cNvPr>
                <p:cNvSpPr/>
                <p:nvPr/>
              </p:nvSpPr>
              <p:spPr>
                <a:xfrm>
                  <a:off x="7648117" y="3209782"/>
                  <a:ext cx="49252" cy="18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962" extrusionOk="0">
                      <a:moveTo>
                        <a:pt x="2375" y="0"/>
                      </a:moveTo>
                      <a:cubicBezTo>
                        <a:pt x="2306" y="0"/>
                        <a:pt x="2260" y="46"/>
                        <a:pt x="2260" y="114"/>
                      </a:cubicBezTo>
                      <a:cubicBezTo>
                        <a:pt x="2215" y="1918"/>
                        <a:pt x="2192" y="3721"/>
                        <a:pt x="2078" y="5501"/>
                      </a:cubicBezTo>
                      <a:cubicBezTo>
                        <a:pt x="2009" y="6391"/>
                        <a:pt x="1941" y="7304"/>
                        <a:pt x="1713" y="8149"/>
                      </a:cubicBezTo>
                      <a:cubicBezTo>
                        <a:pt x="1621" y="8560"/>
                        <a:pt x="1462" y="8971"/>
                        <a:pt x="1210" y="9267"/>
                      </a:cubicBezTo>
                      <a:cubicBezTo>
                        <a:pt x="1010" y="9522"/>
                        <a:pt x="709" y="9690"/>
                        <a:pt x="399" y="9690"/>
                      </a:cubicBezTo>
                      <a:cubicBezTo>
                        <a:pt x="319" y="9690"/>
                        <a:pt x="239" y="9679"/>
                        <a:pt x="160" y="9655"/>
                      </a:cubicBezTo>
                      <a:cubicBezTo>
                        <a:pt x="143" y="9650"/>
                        <a:pt x="128" y="9647"/>
                        <a:pt x="113" y="9647"/>
                      </a:cubicBezTo>
                      <a:cubicBezTo>
                        <a:pt x="71" y="9647"/>
                        <a:pt x="41" y="9672"/>
                        <a:pt x="24" y="9724"/>
                      </a:cubicBezTo>
                      <a:cubicBezTo>
                        <a:pt x="1" y="9769"/>
                        <a:pt x="24" y="9838"/>
                        <a:pt x="69" y="9861"/>
                      </a:cubicBezTo>
                      <a:cubicBezTo>
                        <a:pt x="215" y="9930"/>
                        <a:pt x="370" y="9961"/>
                        <a:pt x="527" y="9961"/>
                      </a:cubicBezTo>
                      <a:cubicBezTo>
                        <a:pt x="885" y="9961"/>
                        <a:pt x="1246" y="9796"/>
                        <a:pt x="1484" y="9541"/>
                      </a:cubicBezTo>
                      <a:cubicBezTo>
                        <a:pt x="1827" y="9176"/>
                        <a:pt x="2032" y="8720"/>
                        <a:pt x="2169" y="8263"/>
                      </a:cubicBezTo>
                      <a:cubicBezTo>
                        <a:pt x="2420" y="7373"/>
                        <a:pt x="2512" y="6460"/>
                        <a:pt x="2557" y="5547"/>
                      </a:cubicBezTo>
                      <a:cubicBezTo>
                        <a:pt x="2671" y="3721"/>
                        <a:pt x="2626" y="1918"/>
                        <a:pt x="2489" y="114"/>
                      </a:cubicBezTo>
                      <a:cubicBezTo>
                        <a:pt x="2489" y="46"/>
                        <a:pt x="2443" y="0"/>
                        <a:pt x="2375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9" name="Google Shape;7978;p90">
                  <a:extLst>
                    <a:ext uri="{FF2B5EF4-FFF2-40B4-BE49-F238E27FC236}">
                      <a16:creationId xmlns:a16="http://schemas.microsoft.com/office/drawing/2014/main" id="{7D19DF34-6BD7-2AD7-3354-BE57A2208934}"/>
                    </a:ext>
                  </a:extLst>
                </p:cNvPr>
                <p:cNvSpPr/>
                <p:nvPr/>
              </p:nvSpPr>
              <p:spPr>
                <a:xfrm>
                  <a:off x="7322454" y="3190427"/>
                  <a:ext cx="86688" cy="144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59" extrusionOk="0">
                      <a:moveTo>
                        <a:pt x="4543" y="0"/>
                      </a:moveTo>
                      <a:cubicBezTo>
                        <a:pt x="4475" y="0"/>
                        <a:pt x="4429" y="46"/>
                        <a:pt x="4429" y="92"/>
                      </a:cubicBezTo>
                      <a:lnTo>
                        <a:pt x="4429" y="114"/>
                      </a:lnTo>
                      <a:cubicBezTo>
                        <a:pt x="4383" y="502"/>
                        <a:pt x="4406" y="890"/>
                        <a:pt x="4361" y="1279"/>
                      </a:cubicBezTo>
                      <a:cubicBezTo>
                        <a:pt x="4292" y="1667"/>
                        <a:pt x="4292" y="2055"/>
                        <a:pt x="4178" y="2420"/>
                      </a:cubicBezTo>
                      <a:lnTo>
                        <a:pt x="4041" y="2968"/>
                      </a:lnTo>
                      <a:lnTo>
                        <a:pt x="3836" y="3515"/>
                      </a:lnTo>
                      <a:cubicBezTo>
                        <a:pt x="3790" y="3698"/>
                        <a:pt x="3721" y="3858"/>
                        <a:pt x="3630" y="4040"/>
                      </a:cubicBezTo>
                      <a:cubicBezTo>
                        <a:pt x="3539" y="4200"/>
                        <a:pt x="3470" y="4383"/>
                        <a:pt x="3379" y="4543"/>
                      </a:cubicBezTo>
                      <a:cubicBezTo>
                        <a:pt x="2991" y="5204"/>
                        <a:pt x="2512" y="5798"/>
                        <a:pt x="1964" y="6323"/>
                      </a:cubicBezTo>
                      <a:cubicBezTo>
                        <a:pt x="1416" y="6848"/>
                        <a:pt x="777" y="7282"/>
                        <a:pt x="92" y="7624"/>
                      </a:cubicBezTo>
                      <a:lnTo>
                        <a:pt x="92" y="7647"/>
                      </a:lnTo>
                      <a:cubicBezTo>
                        <a:pt x="47" y="7670"/>
                        <a:pt x="1" y="7715"/>
                        <a:pt x="24" y="7784"/>
                      </a:cubicBezTo>
                      <a:cubicBezTo>
                        <a:pt x="42" y="7821"/>
                        <a:pt x="91" y="7858"/>
                        <a:pt x="134" y="7858"/>
                      </a:cubicBezTo>
                      <a:cubicBezTo>
                        <a:pt x="143" y="7858"/>
                        <a:pt x="152" y="7856"/>
                        <a:pt x="161" y="7852"/>
                      </a:cubicBezTo>
                      <a:cubicBezTo>
                        <a:pt x="960" y="7601"/>
                        <a:pt x="1644" y="7190"/>
                        <a:pt x="2261" y="6665"/>
                      </a:cubicBezTo>
                      <a:cubicBezTo>
                        <a:pt x="2877" y="6117"/>
                        <a:pt x="3425" y="5501"/>
                        <a:pt x="3790" y="4771"/>
                      </a:cubicBezTo>
                      <a:cubicBezTo>
                        <a:pt x="3904" y="4611"/>
                        <a:pt x="3973" y="4406"/>
                        <a:pt x="4064" y="4223"/>
                      </a:cubicBezTo>
                      <a:cubicBezTo>
                        <a:pt x="4155" y="4040"/>
                        <a:pt x="4224" y="3858"/>
                        <a:pt x="4292" y="3675"/>
                      </a:cubicBezTo>
                      <a:lnTo>
                        <a:pt x="4475" y="3082"/>
                      </a:lnTo>
                      <a:lnTo>
                        <a:pt x="4589" y="2488"/>
                      </a:lnTo>
                      <a:cubicBezTo>
                        <a:pt x="4612" y="2306"/>
                        <a:pt x="4657" y="2100"/>
                        <a:pt x="4657" y="1895"/>
                      </a:cubicBezTo>
                      <a:lnTo>
                        <a:pt x="4703" y="1301"/>
                      </a:lnTo>
                      <a:cubicBezTo>
                        <a:pt x="4703" y="890"/>
                        <a:pt x="4680" y="502"/>
                        <a:pt x="4657" y="114"/>
                      </a:cubicBezTo>
                      <a:cubicBezTo>
                        <a:pt x="4657" y="46"/>
                        <a:pt x="4612" y="0"/>
                        <a:pt x="454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0" name="Google Shape;7979;p90">
                  <a:extLst>
                    <a:ext uri="{FF2B5EF4-FFF2-40B4-BE49-F238E27FC236}">
                      <a16:creationId xmlns:a16="http://schemas.microsoft.com/office/drawing/2014/main" id="{F055FD76-121E-7BBD-C2EE-0616A13E3187}"/>
                    </a:ext>
                  </a:extLst>
                </p:cNvPr>
                <p:cNvSpPr/>
                <p:nvPr/>
              </p:nvSpPr>
              <p:spPr>
                <a:xfrm>
                  <a:off x="7903937" y="3190427"/>
                  <a:ext cx="86688" cy="144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61" extrusionOk="0">
                      <a:moveTo>
                        <a:pt x="160" y="0"/>
                      </a:moveTo>
                      <a:cubicBezTo>
                        <a:pt x="92" y="0"/>
                        <a:pt x="46" y="46"/>
                        <a:pt x="46" y="114"/>
                      </a:cubicBezTo>
                      <a:cubicBezTo>
                        <a:pt x="23" y="502"/>
                        <a:pt x="1" y="890"/>
                        <a:pt x="1" y="1301"/>
                      </a:cubicBezTo>
                      <a:lnTo>
                        <a:pt x="46" y="1895"/>
                      </a:lnTo>
                      <a:cubicBezTo>
                        <a:pt x="46" y="2100"/>
                        <a:pt x="69" y="2306"/>
                        <a:pt x="115" y="2488"/>
                      </a:cubicBezTo>
                      <a:lnTo>
                        <a:pt x="229" y="3082"/>
                      </a:lnTo>
                      <a:lnTo>
                        <a:pt x="411" y="3675"/>
                      </a:lnTo>
                      <a:cubicBezTo>
                        <a:pt x="480" y="3858"/>
                        <a:pt x="548" y="4040"/>
                        <a:pt x="640" y="4223"/>
                      </a:cubicBezTo>
                      <a:cubicBezTo>
                        <a:pt x="731" y="4406"/>
                        <a:pt x="799" y="4611"/>
                        <a:pt x="914" y="4771"/>
                      </a:cubicBezTo>
                      <a:cubicBezTo>
                        <a:pt x="1279" y="5501"/>
                        <a:pt x="1827" y="6117"/>
                        <a:pt x="2420" y="6665"/>
                      </a:cubicBezTo>
                      <a:cubicBezTo>
                        <a:pt x="3059" y="7190"/>
                        <a:pt x="3744" y="7601"/>
                        <a:pt x="4520" y="7852"/>
                      </a:cubicBezTo>
                      <a:cubicBezTo>
                        <a:pt x="4537" y="7858"/>
                        <a:pt x="4553" y="7861"/>
                        <a:pt x="4567" y="7861"/>
                      </a:cubicBezTo>
                      <a:cubicBezTo>
                        <a:pt x="4610" y="7861"/>
                        <a:pt x="4640" y="7835"/>
                        <a:pt x="4657" y="7784"/>
                      </a:cubicBezTo>
                      <a:cubicBezTo>
                        <a:pt x="4703" y="7738"/>
                        <a:pt x="4680" y="7670"/>
                        <a:pt x="4611" y="7647"/>
                      </a:cubicBezTo>
                      <a:lnTo>
                        <a:pt x="4611" y="7624"/>
                      </a:lnTo>
                      <a:cubicBezTo>
                        <a:pt x="3926" y="7282"/>
                        <a:pt x="3287" y="6848"/>
                        <a:pt x="2740" y="6323"/>
                      </a:cubicBezTo>
                      <a:cubicBezTo>
                        <a:pt x="2169" y="5798"/>
                        <a:pt x="1690" y="5204"/>
                        <a:pt x="1324" y="4543"/>
                      </a:cubicBezTo>
                      <a:cubicBezTo>
                        <a:pt x="1210" y="4383"/>
                        <a:pt x="1165" y="4200"/>
                        <a:pt x="1073" y="4040"/>
                      </a:cubicBezTo>
                      <a:cubicBezTo>
                        <a:pt x="982" y="3858"/>
                        <a:pt x="914" y="3698"/>
                        <a:pt x="845" y="3515"/>
                      </a:cubicBezTo>
                      <a:lnTo>
                        <a:pt x="662" y="2968"/>
                      </a:lnTo>
                      <a:lnTo>
                        <a:pt x="525" y="2420"/>
                      </a:lnTo>
                      <a:cubicBezTo>
                        <a:pt x="411" y="2055"/>
                        <a:pt x="411" y="1667"/>
                        <a:pt x="343" y="1279"/>
                      </a:cubicBezTo>
                      <a:cubicBezTo>
                        <a:pt x="297" y="890"/>
                        <a:pt x="297" y="502"/>
                        <a:pt x="274" y="114"/>
                      </a:cubicBezTo>
                      <a:lnTo>
                        <a:pt x="274" y="92"/>
                      </a:lnTo>
                      <a:cubicBezTo>
                        <a:pt x="274" y="46"/>
                        <a:pt x="229" y="0"/>
                        <a:pt x="16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1" name="Google Shape;7980;p90">
                  <a:extLst>
                    <a:ext uri="{FF2B5EF4-FFF2-40B4-BE49-F238E27FC236}">
                      <a16:creationId xmlns:a16="http://schemas.microsoft.com/office/drawing/2014/main" id="{1DB2A2C1-0967-15C1-F35E-ED299A2F5739}"/>
                    </a:ext>
                  </a:extLst>
                </p:cNvPr>
                <p:cNvSpPr/>
                <p:nvPr/>
              </p:nvSpPr>
              <p:spPr>
                <a:xfrm>
                  <a:off x="7114617" y="2429793"/>
                  <a:ext cx="1073288" cy="835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8" h="45304" extrusionOk="0">
                      <a:moveTo>
                        <a:pt x="24006" y="1"/>
                      </a:moveTo>
                      <a:cubicBezTo>
                        <a:pt x="21240" y="1"/>
                        <a:pt x="17706" y="99"/>
                        <a:pt x="14015" y="452"/>
                      </a:cubicBezTo>
                      <a:cubicBezTo>
                        <a:pt x="3470" y="1547"/>
                        <a:pt x="0" y="16817"/>
                        <a:pt x="0" y="16817"/>
                      </a:cubicBezTo>
                      <a:cubicBezTo>
                        <a:pt x="0" y="16817"/>
                        <a:pt x="5375" y="22193"/>
                        <a:pt x="10466" y="22193"/>
                      </a:cubicBezTo>
                      <a:cubicBezTo>
                        <a:pt x="10599" y="22193"/>
                        <a:pt x="10732" y="22189"/>
                        <a:pt x="10865" y="22181"/>
                      </a:cubicBezTo>
                      <a:lnTo>
                        <a:pt x="10865" y="22181"/>
                      </a:lnTo>
                      <a:lnTo>
                        <a:pt x="9290" y="41377"/>
                      </a:lnTo>
                      <a:cubicBezTo>
                        <a:pt x="9290" y="41377"/>
                        <a:pt x="17781" y="45235"/>
                        <a:pt x="29102" y="45303"/>
                      </a:cubicBezTo>
                      <a:lnTo>
                        <a:pt x="29422" y="45303"/>
                      </a:lnTo>
                      <a:cubicBezTo>
                        <a:pt x="40743" y="45235"/>
                        <a:pt x="48938" y="41377"/>
                        <a:pt x="48938" y="41377"/>
                      </a:cubicBezTo>
                      <a:lnTo>
                        <a:pt x="47363" y="22181"/>
                      </a:lnTo>
                      <a:lnTo>
                        <a:pt x="47363" y="22181"/>
                      </a:lnTo>
                      <a:cubicBezTo>
                        <a:pt x="47496" y="22189"/>
                        <a:pt x="47629" y="22193"/>
                        <a:pt x="47762" y="22193"/>
                      </a:cubicBezTo>
                      <a:cubicBezTo>
                        <a:pt x="52852" y="22193"/>
                        <a:pt x="58228" y="16817"/>
                        <a:pt x="58228" y="16817"/>
                      </a:cubicBezTo>
                      <a:cubicBezTo>
                        <a:pt x="58228" y="16817"/>
                        <a:pt x="54758" y="1547"/>
                        <a:pt x="44213" y="452"/>
                      </a:cubicBezTo>
                      <a:cubicBezTo>
                        <a:pt x="40521" y="99"/>
                        <a:pt x="37048" y="1"/>
                        <a:pt x="34351" y="1"/>
                      </a:cubicBezTo>
                      <a:cubicBezTo>
                        <a:pt x="31811" y="1"/>
                        <a:pt x="29960" y="88"/>
                        <a:pt x="29262" y="132"/>
                      </a:cubicBezTo>
                      <a:cubicBezTo>
                        <a:pt x="28532" y="88"/>
                        <a:pt x="26609" y="1"/>
                        <a:pt x="24006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2" name="Google Shape;7981;p90">
                  <a:extLst>
                    <a:ext uri="{FF2B5EF4-FFF2-40B4-BE49-F238E27FC236}">
                      <a16:creationId xmlns:a16="http://schemas.microsoft.com/office/drawing/2014/main" id="{9F41395F-B5F8-1DA6-724E-80C37D71AF14}"/>
                    </a:ext>
                  </a:extLst>
                </p:cNvPr>
                <p:cNvSpPr/>
                <p:nvPr/>
              </p:nvSpPr>
              <p:spPr>
                <a:xfrm>
                  <a:off x="7050229" y="2401091"/>
                  <a:ext cx="1259677" cy="26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0" fill="none" extrusionOk="0">
                      <a:moveTo>
                        <a:pt x="1" y="3173"/>
                      </a:moveTo>
                      <a:cubicBezTo>
                        <a:pt x="1" y="3173"/>
                        <a:pt x="33029" y="14540"/>
                        <a:pt x="68340" y="0"/>
                      </a:cubicBezTo>
                    </a:path>
                  </a:pathLst>
                </a:custGeom>
                <a:solidFill>
                  <a:srgbClr val="64CBC3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3" name="Google Shape;7982;p90">
                  <a:extLst>
                    <a:ext uri="{FF2B5EF4-FFF2-40B4-BE49-F238E27FC236}">
                      <a16:creationId xmlns:a16="http://schemas.microsoft.com/office/drawing/2014/main" id="{8CFA3B6D-21B4-54CD-9AC7-EC77D059C51B}"/>
                    </a:ext>
                  </a:extLst>
                </p:cNvPr>
                <p:cNvSpPr/>
                <p:nvPr/>
              </p:nvSpPr>
              <p:spPr>
                <a:xfrm>
                  <a:off x="7050229" y="2524782"/>
                  <a:ext cx="1259677" cy="268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1" fill="none" extrusionOk="0">
                      <a:moveTo>
                        <a:pt x="1" y="3196"/>
                      </a:moveTo>
                      <a:cubicBezTo>
                        <a:pt x="1" y="3196"/>
                        <a:pt x="33029" y="14540"/>
                        <a:pt x="68340" y="1"/>
                      </a:cubicBezTo>
                    </a:path>
                  </a:pathLst>
                </a:custGeom>
                <a:solidFill>
                  <a:srgbClr val="64CBC3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4" name="Google Shape;7983;p90">
                  <a:extLst>
                    <a:ext uri="{FF2B5EF4-FFF2-40B4-BE49-F238E27FC236}">
                      <a16:creationId xmlns:a16="http://schemas.microsoft.com/office/drawing/2014/main" id="{3B7BE1CB-09C7-B4FF-4941-E761692BFEBF}"/>
                    </a:ext>
                  </a:extLst>
                </p:cNvPr>
                <p:cNvSpPr/>
                <p:nvPr/>
              </p:nvSpPr>
              <p:spPr>
                <a:xfrm>
                  <a:off x="7050229" y="2648915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3"/>
                      </a:moveTo>
                      <a:cubicBezTo>
                        <a:pt x="1" y="3173"/>
                        <a:pt x="33029" y="14517"/>
                        <a:pt x="68340" y="0"/>
                      </a:cubicBezTo>
                    </a:path>
                  </a:pathLst>
                </a:custGeom>
                <a:solidFill>
                  <a:srgbClr val="64CBC3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5" name="Google Shape;7984;p90">
                  <a:extLst>
                    <a:ext uri="{FF2B5EF4-FFF2-40B4-BE49-F238E27FC236}">
                      <a16:creationId xmlns:a16="http://schemas.microsoft.com/office/drawing/2014/main" id="{D649F7B5-1B41-1117-5A2B-E892C2064368}"/>
                    </a:ext>
                  </a:extLst>
                </p:cNvPr>
                <p:cNvSpPr/>
                <p:nvPr/>
              </p:nvSpPr>
              <p:spPr>
                <a:xfrm>
                  <a:off x="7050229" y="2772606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4"/>
                      </a:moveTo>
                      <a:cubicBezTo>
                        <a:pt x="1" y="3174"/>
                        <a:pt x="33029" y="14518"/>
                        <a:pt x="68340" y="1"/>
                      </a:cubicBezTo>
                    </a:path>
                  </a:pathLst>
                </a:custGeom>
                <a:solidFill>
                  <a:srgbClr val="64CBC3"/>
                </a:solidFill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6" name="Google Shape;7985;p90">
                  <a:extLst>
                    <a:ext uri="{FF2B5EF4-FFF2-40B4-BE49-F238E27FC236}">
                      <a16:creationId xmlns:a16="http://schemas.microsoft.com/office/drawing/2014/main" id="{EFA6F350-AC8B-1035-F351-F484C4343687}"/>
                    </a:ext>
                  </a:extLst>
                </p:cNvPr>
                <p:cNvSpPr/>
                <p:nvPr/>
              </p:nvSpPr>
              <p:spPr>
                <a:xfrm>
                  <a:off x="7470143" y="2431470"/>
                  <a:ext cx="330716" cy="16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2" h="8807" extrusionOk="0">
                      <a:moveTo>
                        <a:pt x="9121" y="0"/>
                      </a:moveTo>
                      <a:cubicBezTo>
                        <a:pt x="6999" y="0"/>
                        <a:pt x="4595" y="126"/>
                        <a:pt x="2032" y="566"/>
                      </a:cubicBezTo>
                      <a:cubicBezTo>
                        <a:pt x="1" y="931"/>
                        <a:pt x="1" y="2529"/>
                        <a:pt x="1" y="2529"/>
                      </a:cubicBezTo>
                      <a:cubicBezTo>
                        <a:pt x="1" y="5999"/>
                        <a:pt x="2808" y="8806"/>
                        <a:pt x="6278" y="8806"/>
                      </a:cubicBezTo>
                      <a:lnTo>
                        <a:pt x="10500" y="8806"/>
                      </a:lnTo>
                      <a:cubicBezTo>
                        <a:pt x="14495" y="8806"/>
                        <a:pt x="17782" y="5999"/>
                        <a:pt x="17782" y="1981"/>
                      </a:cubicBezTo>
                      <a:cubicBezTo>
                        <a:pt x="17782" y="1981"/>
                        <a:pt x="17941" y="224"/>
                        <a:pt x="15819" y="224"/>
                      </a:cubicBezTo>
                      <a:cubicBezTo>
                        <a:pt x="14279" y="224"/>
                        <a:pt x="11950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7" name="Google Shape;7986;p90">
                  <a:extLst>
                    <a:ext uri="{FF2B5EF4-FFF2-40B4-BE49-F238E27FC236}">
                      <a16:creationId xmlns:a16="http://schemas.microsoft.com/office/drawing/2014/main" id="{1B1194D6-5688-C998-5A72-A3686F63773D}"/>
                    </a:ext>
                  </a:extLst>
                </p:cNvPr>
                <p:cNvSpPr/>
                <p:nvPr/>
              </p:nvSpPr>
              <p:spPr>
                <a:xfrm>
                  <a:off x="7081382" y="2737508"/>
                  <a:ext cx="239401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" h="5808" extrusionOk="0">
                      <a:moveTo>
                        <a:pt x="1937" y="1"/>
                      </a:moveTo>
                      <a:cubicBezTo>
                        <a:pt x="1738" y="1"/>
                        <a:pt x="1545" y="97"/>
                        <a:pt x="1415" y="284"/>
                      </a:cubicBezTo>
                      <a:cubicBezTo>
                        <a:pt x="1415" y="284"/>
                        <a:pt x="0" y="1722"/>
                        <a:pt x="982" y="2270"/>
                      </a:cubicBezTo>
                      <a:cubicBezTo>
                        <a:pt x="2534" y="3137"/>
                        <a:pt x="7099" y="5717"/>
                        <a:pt x="12326" y="5808"/>
                      </a:cubicBezTo>
                      <a:cubicBezTo>
                        <a:pt x="12691" y="5808"/>
                        <a:pt x="12988" y="5511"/>
                        <a:pt x="12988" y="5146"/>
                      </a:cubicBezTo>
                      <a:lnTo>
                        <a:pt x="12965" y="3936"/>
                      </a:lnTo>
                      <a:cubicBezTo>
                        <a:pt x="12965" y="3594"/>
                        <a:pt x="12668" y="3320"/>
                        <a:pt x="12326" y="3320"/>
                      </a:cubicBezTo>
                      <a:cubicBezTo>
                        <a:pt x="7806" y="3229"/>
                        <a:pt x="3606" y="923"/>
                        <a:pt x="2283" y="102"/>
                      </a:cubicBezTo>
                      <a:cubicBezTo>
                        <a:pt x="2173" y="34"/>
                        <a:pt x="2054" y="1"/>
                        <a:pt x="1937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8" name="Google Shape;7987;p90">
                  <a:extLst>
                    <a:ext uri="{FF2B5EF4-FFF2-40B4-BE49-F238E27FC236}">
                      <a16:creationId xmlns:a16="http://schemas.microsoft.com/office/drawing/2014/main" id="{31A8528B-E776-4097-8EC6-425781CA91C9}"/>
                    </a:ext>
                  </a:extLst>
                </p:cNvPr>
                <p:cNvSpPr/>
                <p:nvPr/>
              </p:nvSpPr>
              <p:spPr>
                <a:xfrm>
                  <a:off x="7980509" y="2737508"/>
                  <a:ext cx="239420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9" h="5808" extrusionOk="0">
                      <a:moveTo>
                        <a:pt x="11064" y="1"/>
                      </a:moveTo>
                      <a:cubicBezTo>
                        <a:pt x="10947" y="1"/>
                        <a:pt x="10830" y="34"/>
                        <a:pt x="10729" y="102"/>
                      </a:cubicBezTo>
                      <a:cubicBezTo>
                        <a:pt x="9405" y="923"/>
                        <a:pt x="5182" y="3229"/>
                        <a:pt x="685" y="3320"/>
                      </a:cubicBezTo>
                      <a:cubicBezTo>
                        <a:pt x="343" y="3320"/>
                        <a:pt x="46" y="3594"/>
                        <a:pt x="46" y="3936"/>
                      </a:cubicBezTo>
                      <a:lnTo>
                        <a:pt x="24" y="5146"/>
                      </a:lnTo>
                      <a:cubicBezTo>
                        <a:pt x="1" y="5511"/>
                        <a:pt x="297" y="5808"/>
                        <a:pt x="663" y="5808"/>
                      </a:cubicBezTo>
                      <a:cubicBezTo>
                        <a:pt x="5912" y="5717"/>
                        <a:pt x="10478" y="3137"/>
                        <a:pt x="12030" y="2270"/>
                      </a:cubicBezTo>
                      <a:cubicBezTo>
                        <a:pt x="12988" y="1722"/>
                        <a:pt x="11596" y="284"/>
                        <a:pt x="11596" y="284"/>
                      </a:cubicBezTo>
                      <a:cubicBezTo>
                        <a:pt x="11467" y="97"/>
                        <a:pt x="11265" y="1"/>
                        <a:pt x="1106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69" name="Google Shape;7988;p90">
                  <a:extLst>
                    <a:ext uri="{FF2B5EF4-FFF2-40B4-BE49-F238E27FC236}">
                      <a16:creationId xmlns:a16="http://schemas.microsoft.com/office/drawing/2014/main" id="{C2409DBA-7A67-B6CE-7B47-527751315E8B}"/>
                    </a:ext>
                  </a:extLst>
                </p:cNvPr>
                <p:cNvSpPr/>
                <p:nvPr/>
              </p:nvSpPr>
              <p:spPr>
                <a:xfrm>
                  <a:off x="7149106" y="2244570"/>
                  <a:ext cx="300431" cy="15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9" h="8537" extrusionOk="0">
                      <a:moveTo>
                        <a:pt x="252" y="0"/>
                      </a:moveTo>
                      <a:lnTo>
                        <a:pt x="1" y="69"/>
                      </a:lnTo>
                      <a:cubicBezTo>
                        <a:pt x="754" y="3424"/>
                        <a:pt x="3196" y="6346"/>
                        <a:pt x="6369" y="7692"/>
                      </a:cubicBezTo>
                      <a:cubicBezTo>
                        <a:pt x="7716" y="8263"/>
                        <a:pt x="9154" y="8537"/>
                        <a:pt x="10592" y="8537"/>
                      </a:cubicBezTo>
                      <a:cubicBezTo>
                        <a:pt x="12600" y="8537"/>
                        <a:pt x="14586" y="8012"/>
                        <a:pt x="16298" y="6962"/>
                      </a:cubicBezTo>
                      <a:lnTo>
                        <a:pt x="16161" y="6756"/>
                      </a:lnTo>
                      <a:cubicBezTo>
                        <a:pt x="14495" y="7775"/>
                        <a:pt x="12553" y="8295"/>
                        <a:pt x="10610" y="8295"/>
                      </a:cubicBezTo>
                      <a:cubicBezTo>
                        <a:pt x="9200" y="8295"/>
                        <a:pt x="7789" y="8021"/>
                        <a:pt x="6483" y="7464"/>
                      </a:cubicBezTo>
                      <a:cubicBezTo>
                        <a:pt x="3379" y="6163"/>
                        <a:pt x="982" y="3287"/>
                        <a:pt x="252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0" name="Google Shape;7989;p90">
                  <a:extLst>
                    <a:ext uri="{FF2B5EF4-FFF2-40B4-BE49-F238E27FC236}">
                      <a16:creationId xmlns:a16="http://schemas.microsoft.com/office/drawing/2014/main" id="{6B0915FD-3A3F-19DD-1C1E-9131E5E0B80E}"/>
                    </a:ext>
                  </a:extLst>
                </p:cNvPr>
                <p:cNvSpPr/>
                <p:nvPr/>
              </p:nvSpPr>
              <p:spPr>
                <a:xfrm>
                  <a:off x="6928218" y="1556196"/>
                  <a:ext cx="267603" cy="59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8" h="32505" extrusionOk="0">
                      <a:moveTo>
                        <a:pt x="14518" y="1"/>
                      </a:moveTo>
                      <a:cubicBezTo>
                        <a:pt x="10820" y="69"/>
                        <a:pt x="7076" y="2420"/>
                        <a:pt x="4452" y="6278"/>
                      </a:cubicBezTo>
                      <a:cubicBezTo>
                        <a:pt x="1005" y="11345"/>
                        <a:pt x="1" y="17873"/>
                        <a:pt x="1713" y="23762"/>
                      </a:cubicBezTo>
                      <a:cubicBezTo>
                        <a:pt x="2603" y="26798"/>
                        <a:pt x="4155" y="29240"/>
                        <a:pt x="6141" y="30747"/>
                      </a:cubicBezTo>
                      <a:cubicBezTo>
                        <a:pt x="7670" y="31911"/>
                        <a:pt x="9496" y="32504"/>
                        <a:pt x="11253" y="32504"/>
                      </a:cubicBezTo>
                      <a:cubicBezTo>
                        <a:pt x="12258" y="32504"/>
                        <a:pt x="13262" y="32299"/>
                        <a:pt x="14129" y="31865"/>
                      </a:cubicBezTo>
                      <a:lnTo>
                        <a:pt x="14038" y="31660"/>
                      </a:lnTo>
                      <a:cubicBezTo>
                        <a:pt x="13191" y="32062"/>
                        <a:pt x="12237" y="32258"/>
                        <a:pt x="11253" y="32258"/>
                      </a:cubicBezTo>
                      <a:cubicBezTo>
                        <a:pt x="9557" y="32258"/>
                        <a:pt x="7774" y="31676"/>
                        <a:pt x="6300" y="30564"/>
                      </a:cubicBezTo>
                      <a:cubicBezTo>
                        <a:pt x="3812" y="28670"/>
                        <a:pt x="2557" y="25771"/>
                        <a:pt x="1964" y="23694"/>
                      </a:cubicBezTo>
                      <a:cubicBezTo>
                        <a:pt x="252" y="17873"/>
                        <a:pt x="1256" y="11414"/>
                        <a:pt x="4657" y="6415"/>
                      </a:cubicBezTo>
                      <a:cubicBezTo>
                        <a:pt x="7236" y="2626"/>
                        <a:pt x="10911" y="321"/>
                        <a:pt x="14518" y="252"/>
                      </a:cubicBezTo>
                      <a:lnTo>
                        <a:pt x="14518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1" name="Google Shape;7990;p90">
                  <a:extLst>
                    <a:ext uri="{FF2B5EF4-FFF2-40B4-BE49-F238E27FC236}">
                      <a16:creationId xmlns:a16="http://schemas.microsoft.com/office/drawing/2014/main" id="{0C48A10C-2AC7-154B-D1DF-8A6C92AE83F1}"/>
                    </a:ext>
                  </a:extLst>
                </p:cNvPr>
                <p:cNvSpPr/>
                <p:nvPr/>
              </p:nvSpPr>
              <p:spPr>
                <a:xfrm>
                  <a:off x="8023016" y="1452691"/>
                  <a:ext cx="156529" cy="364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2" h="19768" extrusionOk="0">
                      <a:moveTo>
                        <a:pt x="114" y="1"/>
                      </a:moveTo>
                      <a:lnTo>
                        <a:pt x="0" y="206"/>
                      </a:lnTo>
                      <a:cubicBezTo>
                        <a:pt x="5227" y="3562"/>
                        <a:pt x="8217" y="9953"/>
                        <a:pt x="7464" y="16116"/>
                      </a:cubicBezTo>
                      <a:cubicBezTo>
                        <a:pt x="7350" y="16892"/>
                        <a:pt x="7190" y="17782"/>
                        <a:pt x="6688" y="18489"/>
                      </a:cubicBezTo>
                      <a:cubicBezTo>
                        <a:pt x="6312" y="19024"/>
                        <a:pt x="5661" y="19507"/>
                        <a:pt x="4945" y="19507"/>
                      </a:cubicBezTo>
                      <a:cubicBezTo>
                        <a:pt x="4835" y="19507"/>
                        <a:pt x="4723" y="19495"/>
                        <a:pt x="4611" y="19471"/>
                      </a:cubicBezTo>
                      <a:lnTo>
                        <a:pt x="4565" y="19722"/>
                      </a:lnTo>
                      <a:cubicBezTo>
                        <a:pt x="4679" y="19745"/>
                        <a:pt x="4793" y="19768"/>
                        <a:pt x="4908" y="19768"/>
                      </a:cubicBezTo>
                      <a:cubicBezTo>
                        <a:pt x="5729" y="19768"/>
                        <a:pt x="6482" y="19220"/>
                        <a:pt x="6893" y="18626"/>
                      </a:cubicBezTo>
                      <a:cubicBezTo>
                        <a:pt x="7418" y="17873"/>
                        <a:pt x="7601" y="16960"/>
                        <a:pt x="7692" y="16138"/>
                      </a:cubicBezTo>
                      <a:cubicBezTo>
                        <a:pt x="8491" y="9884"/>
                        <a:pt x="5432" y="3402"/>
                        <a:pt x="11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2" name="Google Shape;7991;p90">
                  <a:extLst>
                    <a:ext uri="{FF2B5EF4-FFF2-40B4-BE49-F238E27FC236}">
                      <a16:creationId xmlns:a16="http://schemas.microsoft.com/office/drawing/2014/main" id="{B403AF42-3481-C2C7-1A60-A8CB27C271D7}"/>
                    </a:ext>
                  </a:extLst>
                </p:cNvPr>
                <p:cNvSpPr/>
                <p:nvPr/>
              </p:nvSpPr>
              <p:spPr>
                <a:xfrm>
                  <a:off x="7855125" y="2010627"/>
                  <a:ext cx="240268" cy="330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5" h="17941" fill="none" extrusionOk="0">
                      <a:moveTo>
                        <a:pt x="1" y="16571"/>
                      </a:moveTo>
                      <a:cubicBezTo>
                        <a:pt x="640" y="17553"/>
                        <a:pt x="1850" y="17941"/>
                        <a:pt x="2945" y="17781"/>
                      </a:cubicBezTo>
                      <a:cubicBezTo>
                        <a:pt x="4018" y="17644"/>
                        <a:pt x="5022" y="17028"/>
                        <a:pt x="5913" y="16297"/>
                      </a:cubicBezTo>
                      <a:cubicBezTo>
                        <a:pt x="10455" y="12691"/>
                        <a:pt x="13034" y="6209"/>
                        <a:pt x="12395" y="0"/>
                      </a:cubicBezTo>
                    </a:path>
                  </a:pathLst>
                </a:custGeom>
                <a:solidFill>
                  <a:srgbClr val="64CBC3"/>
                </a:solidFill>
                <a:ln w="5700" cap="flat" cmpd="sng">
                  <a:solidFill>
                    <a:srgbClr val="873B07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3" name="Google Shape;7992;p90">
                  <a:extLst>
                    <a:ext uri="{FF2B5EF4-FFF2-40B4-BE49-F238E27FC236}">
                      <a16:creationId xmlns:a16="http://schemas.microsoft.com/office/drawing/2014/main" id="{7C3EF921-6276-096C-5FD2-AB0BFE163355}"/>
                    </a:ext>
                  </a:extLst>
                </p:cNvPr>
                <p:cNvSpPr/>
                <p:nvPr/>
              </p:nvSpPr>
              <p:spPr>
                <a:xfrm>
                  <a:off x="6939573" y="1273182"/>
                  <a:ext cx="1224342" cy="1127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23" h="61162" extrusionOk="0">
                      <a:moveTo>
                        <a:pt x="37881" y="1"/>
                      </a:moveTo>
                      <a:cubicBezTo>
                        <a:pt x="33167" y="1"/>
                        <a:pt x="25886" y="2590"/>
                        <a:pt x="16161" y="13528"/>
                      </a:cubicBezTo>
                      <a:cubicBezTo>
                        <a:pt x="16161" y="13528"/>
                        <a:pt x="7259" y="15970"/>
                        <a:pt x="3995" y="24005"/>
                      </a:cubicBezTo>
                      <a:cubicBezTo>
                        <a:pt x="1051" y="31263"/>
                        <a:pt x="1" y="40690"/>
                        <a:pt x="6095" y="43749"/>
                      </a:cubicBezTo>
                      <a:cubicBezTo>
                        <a:pt x="6095" y="43749"/>
                        <a:pt x="9747" y="54134"/>
                        <a:pt x="12372" y="54750"/>
                      </a:cubicBezTo>
                      <a:cubicBezTo>
                        <a:pt x="14807" y="55343"/>
                        <a:pt x="16339" y="61161"/>
                        <a:pt x="25185" y="61161"/>
                      </a:cubicBezTo>
                      <a:cubicBezTo>
                        <a:pt x="25875" y="61161"/>
                        <a:pt x="26609" y="61126"/>
                        <a:pt x="27391" y="61050"/>
                      </a:cubicBezTo>
                      <a:cubicBezTo>
                        <a:pt x="30463" y="60751"/>
                        <a:pt x="33216" y="60721"/>
                        <a:pt x="35700" y="60721"/>
                      </a:cubicBezTo>
                      <a:cubicBezTo>
                        <a:pt x="36347" y="60721"/>
                        <a:pt x="36976" y="60723"/>
                        <a:pt x="37587" y="60723"/>
                      </a:cubicBezTo>
                      <a:cubicBezTo>
                        <a:pt x="42880" y="60723"/>
                        <a:pt x="46867" y="60566"/>
                        <a:pt x="50102" y="57535"/>
                      </a:cubicBezTo>
                      <a:cubicBezTo>
                        <a:pt x="50102" y="57535"/>
                        <a:pt x="50191" y="57547"/>
                        <a:pt x="50357" y="57547"/>
                      </a:cubicBezTo>
                      <a:cubicBezTo>
                        <a:pt x="51394" y="57547"/>
                        <a:pt x="55438" y="57071"/>
                        <a:pt x="59278" y="50140"/>
                      </a:cubicBezTo>
                      <a:cubicBezTo>
                        <a:pt x="62360" y="44593"/>
                        <a:pt x="62953" y="39024"/>
                        <a:pt x="63273" y="35554"/>
                      </a:cubicBezTo>
                      <a:cubicBezTo>
                        <a:pt x="63569" y="32085"/>
                        <a:pt x="63478" y="28638"/>
                        <a:pt x="63478" y="28638"/>
                      </a:cubicBezTo>
                      <a:cubicBezTo>
                        <a:pt x="63478" y="28638"/>
                        <a:pt x="66423" y="26424"/>
                        <a:pt x="65783" y="22019"/>
                      </a:cubicBezTo>
                      <a:cubicBezTo>
                        <a:pt x="65144" y="17614"/>
                        <a:pt x="62519" y="12683"/>
                        <a:pt x="59278" y="10264"/>
                      </a:cubicBezTo>
                      <a:cubicBezTo>
                        <a:pt x="59278" y="10264"/>
                        <a:pt x="60442" y="8073"/>
                        <a:pt x="54987" y="4192"/>
                      </a:cubicBezTo>
                      <a:cubicBezTo>
                        <a:pt x="52142" y="2169"/>
                        <a:pt x="49353" y="1685"/>
                        <a:pt x="47336" y="1685"/>
                      </a:cubicBezTo>
                      <a:cubicBezTo>
                        <a:pt x="45484" y="1685"/>
                        <a:pt x="44282" y="2093"/>
                        <a:pt x="44282" y="2093"/>
                      </a:cubicBezTo>
                      <a:cubicBezTo>
                        <a:pt x="44282" y="2093"/>
                        <a:pt x="42118" y="1"/>
                        <a:pt x="3788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4" name="Google Shape;7993;p90">
                  <a:extLst>
                    <a:ext uri="{FF2B5EF4-FFF2-40B4-BE49-F238E27FC236}">
                      <a16:creationId xmlns:a16="http://schemas.microsoft.com/office/drawing/2014/main" id="{B684E5C0-B478-1ADE-0871-FE595C756F29}"/>
                    </a:ext>
                  </a:extLst>
                </p:cNvPr>
                <p:cNvSpPr/>
                <p:nvPr/>
              </p:nvSpPr>
              <p:spPr>
                <a:xfrm>
                  <a:off x="7518954" y="2169249"/>
                  <a:ext cx="229724" cy="379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20566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6161"/>
                      </a:lnTo>
                      <a:cubicBezTo>
                        <a:pt x="0" y="19516"/>
                        <a:pt x="2717" y="20566"/>
                        <a:pt x="6072" y="20566"/>
                      </a:cubicBezTo>
                      <a:lnTo>
                        <a:pt x="6414" y="20566"/>
                      </a:lnTo>
                      <a:cubicBezTo>
                        <a:pt x="9747" y="20566"/>
                        <a:pt x="12463" y="19516"/>
                        <a:pt x="12463" y="16161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5" name="Google Shape;7994;p90">
                  <a:extLst>
                    <a:ext uri="{FF2B5EF4-FFF2-40B4-BE49-F238E27FC236}">
                      <a16:creationId xmlns:a16="http://schemas.microsoft.com/office/drawing/2014/main" id="{4F707EB8-1072-01B0-2603-05D5661FEE0D}"/>
                    </a:ext>
                  </a:extLst>
                </p:cNvPr>
                <p:cNvSpPr/>
                <p:nvPr/>
              </p:nvSpPr>
              <p:spPr>
                <a:xfrm>
                  <a:off x="7518954" y="2169249"/>
                  <a:ext cx="229724" cy="25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14095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3810"/>
                      </a:lnTo>
                      <a:cubicBezTo>
                        <a:pt x="1037" y="13969"/>
                        <a:pt x="2331" y="14094"/>
                        <a:pt x="3843" y="14094"/>
                      </a:cubicBezTo>
                      <a:cubicBezTo>
                        <a:pt x="6227" y="14094"/>
                        <a:pt x="9153" y="13783"/>
                        <a:pt x="12463" y="12805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6" name="Google Shape;7995;p90">
                  <a:extLst>
                    <a:ext uri="{FF2B5EF4-FFF2-40B4-BE49-F238E27FC236}">
                      <a16:creationId xmlns:a16="http://schemas.microsoft.com/office/drawing/2014/main" id="{9E670FC4-53EE-8FA2-26AA-F0A7FEB58B3B}"/>
                    </a:ext>
                  </a:extLst>
                </p:cNvPr>
                <p:cNvSpPr/>
                <p:nvPr/>
              </p:nvSpPr>
              <p:spPr>
                <a:xfrm>
                  <a:off x="6999740" y="2027733"/>
                  <a:ext cx="289058" cy="284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2" h="15423" extrusionOk="0">
                      <a:moveTo>
                        <a:pt x="7843" y="1"/>
                      </a:moveTo>
                      <a:cubicBezTo>
                        <a:pt x="7733" y="1"/>
                        <a:pt x="7622" y="3"/>
                        <a:pt x="7510" y="8"/>
                      </a:cubicBezTo>
                      <a:cubicBezTo>
                        <a:pt x="3288" y="191"/>
                        <a:pt x="1" y="3797"/>
                        <a:pt x="184" y="8065"/>
                      </a:cubicBezTo>
                      <a:cubicBezTo>
                        <a:pt x="383" y="12198"/>
                        <a:pt x="3763" y="15422"/>
                        <a:pt x="7858" y="15422"/>
                      </a:cubicBezTo>
                      <a:cubicBezTo>
                        <a:pt x="7970" y="15422"/>
                        <a:pt x="8082" y="15420"/>
                        <a:pt x="8195" y="15415"/>
                      </a:cubicBezTo>
                      <a:cubicBezTo>
                        <a:pt x="12418" y="15233"/>
                        <a:pt x="15682" y="11626"/>
                        <a:pt x="15499" y="7381"/>
                      </a:cubicBezTo>
                      <a:cubicBezTo>
                        <a:pt x="15322" y="3247"/>
                        <a:pt x="11920" y="1"/>
                        <a:pt x="7843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7" name="Google Shape;7996;p90">
                  <a:extLst>
                    <a:ext uri="{FF2B5EF4-FFF2-40B4-BE49-F238E27FC236}">
                      <a16:creationId xmlns:a16="http://schemas.microsoft.com/office/drawing/2014/main" id="{AC62CDF7-9ED2-6C11-149C-D3774E0D8C61}"/>
                    </a:ext>
                  </a:extLst>
                </p:cNvPr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8" name="Google Shape;7997;p90">
                  <a:extLst>
                    <a:ext uri="{FF2B5EF4-FFF2-40B4-BE49-F238E27FC236}">
                      <a16:creationId xmlns:a16="http://schemas.microsoft.com/office/drawing/2014/main" id="{8F28B32B-8EFE-E582-A7F6-A6E635DCF2F5}"/>
                    </a:ext>
                  </a:extLst>
                </p:cNvPr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79" name="Google Shape;7998;p90">
                  <a:extLst>
                    <a:ext uri="{FF2B5EF4-FFF2-40B4-BE49-F238E27FC236}">
                      <a16:creationId xmlns:a16="http://schemas.microsoft.com/office/drawing/2014/main" id="{BA5B7C66-2B90-F4B2-571E-37C6D187030B}"/>
                    </a:ext>
                  </a:extLst>
                </p:cNvPr>
                <p:cNvSpPr/>
                <p:nvPr/>
              </p:nvSpPr>
              <p:spPr>
                <a:xfrm>
                  <a:off x="7026247" y="2121285"/>
                  <a:ext cx="242793" cy="82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2" h="4472" extrusionOk="0">
                      <a:moveTo>
                        <a:pt x="7853" y="0"/>
                      </a:moveTo>
                      <a:cubicBezTo>
                        <a:pt x="7259" y="46"/>
                        <a:pt x="6643" y="69"/>
                        <a:pt x="6050" y="206"/>
                      </a:cubicBezTo>
                      <a:cubicBezTo>
                        <a:pt x="4863" y="457"/>
                        <a:pt x="3721" y="936"/>
                        <a:pt x="2717" y="1598"/>
                      </a:cubicBezTo>
                      <a:cubicBezTo>
                        <a:pt x="2215" y="1940"/>
                        <a:pt x="1736" y="2306"/>
                        <a:pt x="1279" y="2717"/>
                      </a:cubicBezTo>
                      <a:cubicBezTo>
                        <a:pt x="845" y="3127"/>
                        <a:pt x="435" y="3584"/>
                        <a:pt x="92" y="4086"/>
                      </a:cubicBezTo>
                      <a:cubicBezTo>
                        <a:pt x="1" y="4177"/>
                        <a:pt x="24" y="4314"/>
                        <a:pt x="115" y="4406"/>
                      </a:cubicBezTo>
                      <a:cubicBezTo>
                        <a:pt x="158" y="4449"/>
                        <a:pt x="217" y="4471"/>
                        <a:pt x="276" y="4471"/>
                      </a:cubicBezTo>
                      <a:cubicBezTo>
                        <a:pt x="342" y="4471"/>
                        <a:pt x="409" y="4443"/>
                        <a:pt x="457" y="4383"/>
                      </a:cubicBezTo>
                      <a:lnTo>
                        <a:pt x="480" y="4383"/>
                      </a:lnTo>
                      <a:cubicBezTo>
                        <a:pt x="1256" y="3561"/>
                        <a:pt x="2146" y="2831"/>
                        <a:pt x="3105" y="2214"/>
                      </a:cubicBezTo>
                      <a:cubicBezTo>
                        <a:pt x="4064" y="1621"/>
                        <a:pt x="5114" y="1142"/>
                        <a:pt x="6209" y="913"/>
                      </a:cubicBezTo>
                      <a:cubicBezTo>
                        <a:pt x="6822" y="773"/>
                        <a:pt x="7449" y="697"/>
                        <a:pt x="8074" y="697"/>
                      </a:cubicBezTo>
                      <a:cubicBezTo>
                        <a:pt x="8567" y="697"/>
                        <a:pt x="9059" y="744"/>
                        <a:pt x="9542" y="845"/>
                      </a:cubicBezTo>
                      <a:cubicBezTo>
                        <a:pt x="10113" y="913"/>
                        <a:pt x="10638" y="1142"/>
                        <a:pt x="11185" y="1301"/>
                      </a:cubicBezTo>
                      <a:cubicBezTo>
                        <a:pt x="11459" y="1370"/>
                        <a:pt x="11710" y="1530"/>
                        <a:pt x="11984" y="1621"/>
                      </a:cubicBezTo>
                      <a:lnTo>
                        <a:pt x="12760" y="1986"/>
                      </a:lnTo>
                      <a:lnTo>
                        <a:pt x="12783" y="2009"/>
                      </a:lnTo>
                      <a:cubicBezTo>
                        <a:pt x="12813" y="2021"/>
                        <a:pt x="12844" y="2026"/>
                        <a:pt x="12875" y="2026"/>
                      </a:cubicBezTo>
                      <a:cubicBezTo>
                        <a:pt x="12963" y="2026"/>
                        <a:pt x="13052" y="1979"/>
                        <a:pt x="13103" y="1895"/>
                      </a:cubicBezTo>
                      <a:cubicBezTo>
                        <a:pt x="13171" y="1781"/>
                        <a:pt x="13125" y="1621"/>
                        <a:pt x="13011" y="1552"/>
                      </a:cubicBezTo>
                      <a:lnTo>
                        <a:pt x="12212" y="1142"/>
                      </a:lnTo>
                      <a:cubicBezTo>
                        <a:pt x="11939" y="1005"/>
                        <a:pt x="11687" y="845"/>
                        <a:pt x="11391" y="754"/>
                      </a:cubicBezTo>
                      <a:cubicBezTo>
                        <a:pt x="10843" y="548"/>
                        <a:pt x="10272" y="320"/>
                        <a:pt x="9679" y="229"/>
                      </a:cubicBezTo>
                      <a:cubicBezTo>
                        <a:pt x="9382" y="183"/>
                        <a:pt x="9085" y="69"/>
                        <a:pt x="8766" y="69"/>
                      </a:cubicBezTo>
                      <a:lnTo>
                        <a:pt x="7853" y="0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0" name="Google Shape;7999;p90">
                  <a:extLst>
                    <a:ext uri="{FF2B5EF4-FFF2-40B4-BE49-F238E27FC236}">
                      <a16:creationId xmlns:a16="http://schemas.microsoft.com/office/drawing/2014/main" id="{78D1F943-13F0-7A8D-976D-A6DF9B004B71}"/>
                    </a:ext>
                  </a:extLst>
                </p:cNvPr>
                <p:cNvSpPr/>
                <p:nvPr/>
              </p:nvSpPr>
              <p:spPr>
                <a:xfrm>
                  <a:off x="7128498" y="2160825"/>
                  <a:ext cx="188085" cy="6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3520" extrusionOk="0">
                      <a:moveTo>
                        <a:pt x="6095" y="1"/>
                      </a:moveTo>
                      <a:cubicBezTo>
                        <a:pt x="5615" y="1"/>
                        <a:pt x="5136" y="24"/>
                        <a:pt x="4657" y="138"/>
                      </a:cubicBezTo>
                      <a:cubicBezTo>
                        <a:pt x="3721" y="343"/>
                        <a:pt x="2831" y="708"/>
                        <a:pt x="2032" y="1233"/>
                      </a:cubicBezTo>
                      <a:cubicBezTo>
                        <a:pt x="1256" y="1758"/>
                        <a:pt x="571" y="2420"/>
                        <a:pt x="46" y="3219"/>
                      </a:cubicBezTo>
                      <a:cubicBezTo>
                        <a:pt x="0" y="3288"/>
                        <a:pt x="0" y="3379"/>
                        <a:pt x="69" y="3447"/>
                      </a:cubicBezTo>
                      <a:cubicBezTo>
                        <a:pt x="106" y="3496"/>
                        <a:pt x="162" y="3519"/>
                        <a:pt x="217" y="3519"/>
                      </a:cubicBezTo>
                      <a:cubicBezTo>
                        <a:pt x="265" y="3519"/>
                        <a:pt x="311" y="3502"/>
                        <a:pt x="343" y="3470"/>
                      </a:cubicBezTo>
                      <a:lnTo>
                        <a:pt x="343" y="3447"/>
                      </a:lnTo>
                      <a:cubicBezTo>
                        <a:pt x="1005" y="2854"/>
                        <a:pt x="1690" y="2306"/>
                        <a:pt x="2443" y="1850"/>
                      </a:cubicBezTo>
                      <a:cubicBezTo>
                        <a:pt x="3173" y="1370"/>
                        <a:pt x="3972" y="1005"/>
                        <a:pt x="4817" y="823"/>
                      </a:cubicBezTo>
                      <a:cubicBezTo>
                        <a:pt x="5308" y="716"/>
                        <a:pt x="5807" y="656"/>
                        <a:pt x="6310" y="656"/>
                      </a:cubicBezTo>
                      <a:cubicBezTo>
                        <a:pt x="6671" y="656"/>
                        <a:pt x="7033" y="687"/>
                        <a:pt x="7396" y="754"/>
                      </a:cubicBezTo>
                      <a:cubicBezTo>
                        <a:pt x="7830" y="800"/>
                        <a:pt x="8240" y="960"/>
                        <a:pt x="8651" y="1096"/>
                      </a:cubicBezTo>
                      <a:cubicBezTo>
                        <a:pt x="9085" y="1233"/>
                        <a:pt x="9473" y="1439"/>
                        <a:pt x="9884" y="1599"/>
                      </a:cubicBezTo>
                      <a:lnTo>
                        <a:pt x="9907" y="1621"/>
                      </a:lnTo>
                      <a:cubicBezTo>
                        <a:pt x="9928" y="1627"/>
                        <a:pt x="9951" y="1630"/>
                        <a:pt x="9974" y="1630"/>
                      </a:cubicBezTo>
                      <a:cubicBezTo>
                        <a:pt x="10048" y="1630"/>
                        <a:pt x="10123" y="1600"/>
                        <a:pt x="10158" y="1530"/>
                      </a:cubicBezTo>
                      <a:cubicBezTo>
                        <a:pt x="10203" y="1439"/>
                        <a:pt x="10181" y="1325"/>
                        <a:pt x="10089" y="1256"/>
                      </a:cubicBezTo>
                      <a:cubicBezTo>
                        <a:pt x="9678" y="1051"/>
                        <a:pt x="9268" y="800"/>
                        <a:pt x="8834" y="617"/>
                      </a:cubicBezTo>
                      <a:cubicBezTo>
                        <a:pt x="8400" y="435"/>
                        <a:pt x="7967" y="252"/>
                        <a:pt x="7510" y="183"/>
                      </a:cubicBezTo>
                      <a:cubicBezTo>
                        <a:pt x="7031" y="47"/>
                        <a:pt x="6574" y="24"/>
                        <a:pt x="609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1" name="Google Shape;8000;p90">
                  <a:extLst>
                    <a:ext uri="{FF2B5EF4-FFF2-40B4-BE49-F238E27FC236}">
                      <a16:creationId xmlns:a16="http://schemas.microsoft.com/office/drawing/2014/main" id="{C9CA0AFA-B4A5-BA60-EC0D-A39EA60D79D0}"/>
                    </a:ext>
                  </a:extLst>
                </p:cNvPr>
                <p:cNvSpPr/>
                <p:nvPr/>
              </p:nvSpPr>
              <p:spPr>
                <a:xfrm>
                  <a:off x="7926665" y="1798324"/>
                  <a:ext cx="322716" cy="2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8" h="15410" extrusionOk="0">
                      <a:moveTo>
                        <a:pt x="8709" y="1"/>
                      </a:moveTo>
                      <a:cubicBezTo>
                        <a:pt x="7575" y="1"/>
                        <a:pt x="6424" y="254"/>
                        <a:pt x="5341" y="789"/>
                      </a:cubicBezTo>
                      <a:cubicBezTo>
                        <a:pt x="1552" y="2661"/>
                        <a:pt x="0" y="7272"/>
                        <a:pt x="1895" y="11106"/>
                      </a:cubicBezTo>
                      <a:cubicBezTo>
                        <a:pt x="3231" y="13829"/>
                        <a:pt x="5965" y="15410"/>
                        <a:pt x="8798" y="15410"/>
                      </a:cubicBezTo>
                      <a:cubicBezTo>
                        <a:pt x="9933" y="15410"/>
                        <a:pt x="11083" y="15157"/>
                        <a:pt x="12166" y="14621"/>
                      </a:cubicBezTo>
                      <a:cubicBezTo>
                        <a:pt x="15955" y="12750"/>
                        <a:pt x="17507" y="8139"/>
                        <a:pt x="15613" y="4304"/>
                      </a:cubicBezTo>
                      <a:cubicBezTo>
                        <a:pt x="14276" y="1582"/>
                        <a:pt x="11542" y="1"/>
                        <a:pt x="870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2" name="Google Shape;8001;p90">
                  <a:extLst>
                    <a:ext uri="{FF2B5EF4-FFF2-40B4-BE49-F238E27FC236}">
                      <a16:creationId xmlns:a16="http://schemas.microsoft.com/office/drawing/2014/main" id="{43FD4238-DFCA-3218-F8A7-8D3393DE2200}"/>
                    </a:ext>
                  </a:extLst>
                </p:cNvPr>
                <p:cNvSpPr/>
                <p:nvPr/>
              </p:nvSpPr>
              <p:spPr>
                <a:xfrm>
                  <a:off x="7977984" y="1888853"/>
                  <a:ext cx="243198" cy="193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4" h="10474" extrusionOk="0">
                      <a:moveTo>
                        <a:pt x="7370" y="0"/>
                      </a:moveTo>
                      <a:cubicBezTo>
                        <a:pt x="6383" y="0"/>
                        <a:pt x="5348" y="231"/>
                        <a:pt x="4360" y="717"/>
                      </a:cubicBezTo>
                      <a:cubicBezTo>
                        <a:pt x="1393" y="2178"/>
                        <a:pt x="1" y="5397"/>
                        <a:pt x="1233" y="7884"/>
                      </a:cubicBezTo>
                      <a:cubicBezTo>
                        <a:pt x="2056" y="9545"/>
                        <a:pt x="3844" y="10473"/>
                        <a:pt x="5817" y="10473"/>
                      </a:cubicBezTo>
                      <a:cubicBezTo>
                        <a:pt x="6801" y="10473"/>
                        <a:pt x="7832" y="10242"/>
                        <a:pt x="8811" y="9756"/>
                      </a:cubicBezTo>
                      <a:cubicBezTo>
                        <a:pt x="11779" y="8295"/>
                        <a:pt x="13194" y="5077"/>
                        <a:pt x="11961" y="2589"/>
                      </a:cubicBezTo>
                      <a:cubicBezTo>
                        <a:pt x="11139" y="929"/>
                        <a:pt x="9351" y="0"/>
                        <a:pt x="737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3" name="Google Shape;8002;p90">
                  <a:extLst>
                    <a:ext uri="{FF2B5EF4-FFF2-40B4-BE49-F238E27FC236}">
                      <a16:creationId xmlns:a16="http://schemas.microsoft.com/office/drawing/2014/main" id="{B49E70EA-006B-8ADD-C523-9CB0C7852A7A}"/>
                    </a:ext>
                  </a:extLst>
                </p:cNvPr>
                <p:cNvSpPr/>
                <p:nvPr/>
              </p:nvSpPr>
              <p:spPr>
                <a:xfrm>
                  <a:off x="7970407" y="1890199"/>
                  <a:ext cx="235641" cy="98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5340" extrusionOk="0">
                      <a:moveTo>
                        <a:pt x="8384" y="0"/>
                      </a:moveTo>
                      <a:cubicBezTo>
                        <a:pt x="7426" y="0"/>
                        <a:pt x="6454" y="143"/>
                        <a:pt x="5525" y="416"/>
                      </a:cubicBezTo>
                      <a:cubicBezTo>
                        <a:pt x="4931" y="576"/>
                        <a:pt x="4383" y="850"/>
                        <a:pt x="3836" y="1124"/>
                      </a:cubicBezTo>
                      <a:lnTo>
                        <a:pt x="3059" y="1603"/>
                      </a:lnTo>
                      <a:cubicBezTo>
                        <a:pt x="2786" y="1763"/>
                        <a:pt x="2580" y="1991"/>
                        <a:pt x="2352" y="2174"/>
                      </a:cubicBezTo>
                      <a:cubicBezTo>
                        <a:pt x="1873" y="2539"/>
                        <a:pt x="1485" y="3018"/>
                        <a:pt x="1097" y="3475"/>
                      </a:cubicBezTo>
                      <a:cubicBezTo>
                        <a:pt x="891" y="3680"/>
                        <a:pt x="754" y="3954"/>
                        <a:pt x="572" y="4205"/>
                      </a:cubicBezTo>
                      <a:lnTo>
                        <a:pt x="69" y="4958"/>
                      </a:lnTo>
                      <a:cubicBezTo>
                        <a:pt x="1" y="5072"/>
                        <a:pt x="24" y="5232"/>
                        <a:pt x="161" y="5301"/>
                      </a:cubicBezTo>
                      <a:cubicBezTo>
                        <a:pt x="195" y="5326"/>
                        <a:pt x="239" y="5339"/>
                        <a:pt x="284" y="5339"/>
                      </a:cubicBezTo>
                      <a:cubicBezTo>
                        <a:pt x="359" y="5339"/>
                        <a:pt x="437" y="5304"/>
                        <a:pt x="480" y="5232"/>
                      </a:cubicBezTo>
                      <a:lnTo>
                        <a:pt x="503" y="5209"/>
                      </a:lnTo>
                      <a:lnTo>
                        <a:pt x="1005" y="4525"/>
                      </a:lnTo>
                      <a:cubicBezTo>
                        <a:pt x="1188" y="4296"/>
                        <a:pt x="1325" y="4045"/>
                        <a:pt x="1530" y="3840"/>
                      </a:cubicBezTo>
                      <a:cubicBezTo>
                        <a:pt x="1941" y="3452"/>
                        <a:pt x="2306" y="2995"/>
                        <a:pt x="2763" y="2676"/>
                      </a:cubicBezTo>
                      <a:cubicBezTo>
                        <a:pt x="3630" y="1945"/>
                        <a:pt x="4657" y="1420"/>
                        <a:pt x="5730" y="1101"/>
                      </a:cubicBezTo>
                      <a:cubicBezTo>
                        <a:pt x="6583" y="847"/>
                        <a:pt x="7478" y="737"/>
                        <a:pt x="8372" y="737"/>
                      </a:cubicBezTo>
                      <a:cubicBezTo>
                        <a:pt x="8602" y="737"/>
                        <a:pt x="8833" y="744"/>
                        <a:pt x="9063" y="758"/>
                      </a:cubicBezTo>
                      <a:cubicBezTo>
                        <a:pt x="10204" y="827"/>
                        <a:pt x="11345" y="1032"/>
                        <a:pt x="12418" y="1375"/>
                      </a:cubicBezTo>
                      <a:lnTo>
                        <a:pt x="12418" y="1398"/>
                      </a:lnTo>
                      <a:cubicBezTo>
                        <a:pt x="12436" y="1401"/>
                        <a:pt x="12453" y="1402"/>
                        <a:pt x="12471" y="1402"/>
                      </a:cubicBezTo>
                      <a:cubicBezTo>
                        <a:pt x="12589" y="1402"/>
                        <a:pt x="12698" y="1337"/>
                        <a:pt x="12737" y="1238"/>
                      </a:cubicBezTo>
                      <a:cubicBezTo>
                        <a:pt x="12783" y="1101"/>
                        <a:pt x="12715" y="987"/>
                        <a:pt x="12600" y="918"/>
                      </a:cubicBezTo>
                      <a:cubicBezTo>
                        <a:pt x="12053" y="667"/>
                        <a:pt x="11482" y="462"/>
                        <a:pt x="10911" y="325"/>
                      </a:cubicBezTo>
                      <a:cubicBezTo>
                        <a:pt x="10318" y="165"/>
                        <a:pt x="9724" y="74"/>
                        <a:pt x="9108" y="28"/>
                      </a:cubicBezTo>
                      <a:cubicBezTo>
                        <a:pt x="8868" y="10"/>
                        <a:pt x="8627" y="0"/>
                        <a:pt x="838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4" name="Google Shape;8003;p90">
                  <a:extLst>
                    <a:ext uri="{FF2B5EF4-FFF2-40B4-BE49-F238E27FC236}">
                      <a16:creationId xmlns:a16="http://schemas.microsoft.com/office/drawing/2014/main" id="{1AC8F5C5-0D27-3B1F-800D-17E0545A4519}"/>
                    </a:ext>
                  </a:extLst>
                </p:cNvPr>
                <p:cNvSpPr/>
                <p:nvPr/>
              </p:nvSpPr>
              <p:spPr>
                <a:xfrm>
                  <a:off x="7944748" y="1962293"/>
                  <a:ext cx="182611" cy="7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7" h="4221" extrusionOk="0">
                      <a:moveTo>
                        <a:pt x="6554" y="1"/>
                      </a:moveTo>
                      <a:cubicBezTo>
                        <a:pt x="5778" y="1"/>
                        <a:pt x="5009" y="118"/>
                        <a:pt x="4269" y="340"/>
                      </a:cubicBezTo>
                      <a:cubicBezTo>
                        <a:pt x="3812" y="454"/>
                        <a:pt x="3379" y="682"/>
                        <a:pt x="2945" y="888"/>
                      </a:cubicBezTo>
                      <a:cubicBezTo>
                        <a:pt x="2557" y="1139"/>
                        <a:pt x="2146" y="1390"/>
                        <a:pt x="1804" y="1732"/>
                      </a:cubicBezTo>
                      <a:cubicBezTo>
                        <a:pt x="1416" y="2029"/>
                        <a:pt x="1142" y="2394"/>
                        <a:pt x="822" y="2759"/>
                      </a:cubicBezTo>
                      <a:cubicBezTo>
                        <a:pt x="548" y="3124"/>
                        <a:pt x="320" y="3535"/>
                        <a:pt x="69" y="3923"/>
                      </a:cubicBezTo>
                      <a:cubicBezTo>
                        <a:pt x="1" y="4015"/>
                        <a:pt x="23" y="4129"/>
                        <a:pt x="115" y="4197"/>
                      </a:cubicBezTo>
                      <a:cubicBezTo>
                        <a:pt x="147" y="4213"/>
                        <a:pt x="182" y="4221"/>
                        <a:pt x="216" y="4221"/>
                      </a:cubicBezTo>
                      <a:cubicBezTo>
                        <a:pt x="278" y="4221"/>
                        <a:pt x="336" y="4196"/>
                        <a:pt x="366" y="4152"/>
                      </a:cubicBezTo>
                      <a:lnTo>
                        <a:pt x="389" y="4129"/>
                      </a:lnTo>
                      <a:cubicBezTo>
                        <a:pt x="685" y="3786"/>
                        <a:pt x="914" y="3398"/>
                        <a:pt x="1233" y="3079"/>
                      </a:cubicBezTo>
                      <a:cubicBezTo>
                        <a:pt x="1530" y="2782"/>
                        <a:pt x="1827" y="2440"/>
                        <a:pt x="2192" y="2189"/>
                      </a:cubicBezTo>
                      <a:cubicBezTo>
                        <a:pt x="2854" y="1641"/>
                        <a:pt x="3653" y="1253"/>
                        <a:pt x="4474" y="1002"/>
                      </a:cubicBezTo>
                      <a:cubicBezTo>
                        <a:pt x="5115" y="806"/>
                        <a:pt x="5784" y="735"/>
                        <a:pt x="6459" y="735"/>
                      </a:cubicBezTo>
                      <a:cubicBezTo>
                        <a:pt x="6649" y="735"/>
                        <a:pt x="6840" y="741"/>
                        <a:pt x="7031" y="751"/>
                      </a:cubicBezTo>
                      <a:cubicBezTo>
                        <a:pt x="7898" y="796"/>
                        <a:pt x="8788" y="933"/>
                        <a:pt x="9633" y="1161"/>
                      </a:cubicBezTo>
                      <a:lnTo>
                        <a:pt x="9656" y="1161"/>
                      </a:lnTo>
                      <a:cubicBezTo>
                        <a:pt x="9668" y="1164"/>
                        <a:pt x="9680" y="1166"/>
                        <a:pt x="9693" y="1166"/>
                      </a:cubicBezTo>
                      <a:cubicBezTo>
                        <a:pt x="9775" y="1166"/>
                        <a:pt x="9864" y="1104"/>
                        <a:pt x="9884" y="1024"/>
                      </a:cubicBezTo>
                      <a:cubicBezTo>
                        <a:pt x="9907" y="933"/>
                        <a:pt x="9861" y="842"/>
                        <a:pt x="9793" y="796"/>
                      </a:cubicBezTo>
                      <a:cubicBezTo>
                        <a:pt x="8948" y="340"/>
                        <a:pt x="8035" y="111"/>
                        <a:pt x="7099" y="20"/>
                      </a:cubicBezTo>
                      <a:cubicBezTo>
                        <a:pt x="6917" y="7"/>
                        <a:pt x="6735" y="1"/>
                        <a:pt x="655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5" name="Google Shape;8004;p90">
                  <a:extLst>
                    <a:ext uri="{FF2B5EF4-FFF2-40B4-BE49-F238E27FC236}">
                      <a16:creationId xmlns:a16="http://schemas.microsoft.com/office/drawing/2014/main" id="{7A1E7C3A-2CE1-2AE9-2334-44CF0B7FA6B0}"/>
                    </a:ext>
                  </a:extLst>
                </p:cNvPr>
                <p:cNvSpPr/>
                <p:nvPr/>
              </p:nvSpPr>
              <p:spPr>
                <a:xfrm>
                  <a:off x="7122599" y="1431731"/>
                  <a:ext cx="958859" cy="94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20" h="51275" extrusionOk="0">
                      <a:moveTo>
                        <a:pt x="25943" y="1"/>
                      </a:moveTo>
                      <a:cubicBezTo>
                        <a:pt x="25101" y="1"/>
                        <a:pt x="24252" y="45"/>
                        <a:pt x="23397" y="134"/>
                      </a:cubicBezTo>
                      <a:cubicBezTo>
                        <a:pt x="9839" y="1526"/>
                        <a:pt x="1" y="13874"/>
                        <a:pt x="1439" y="27729"/>
                      </a:cubicBezTo>
                      <a:cubicBezTo>
                        <a:pt x="2764" y="40683"/>
                        <a:pt x="11836" y="51274"/>
                        <a:pt x="26030" y="51274"/>
                      </a:cubicBezTo>
                      <a:cubicBezTo>
                        <a:pt x="26993" y="51274"/>
                        <a:pt x="27980" y="51225"/>
                        <a:pt x="28989" y="51125"/>
                      </a:cubicBezTo>
                      <a:cubicBezTo>
                        <a:pt x="45971" y="49459"/>
                        <a:pt x="52020" y="36449"/>
                        <a:pt x="50582" y="22617"/>
                      </a:cubicBezTo>
                      <a:cubicBezTo>
                        <a:pt x="49234" y="9655"/>
                        <a:pt x="38467" y="1"/>
                        <a:pt x="25943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6" name="Google Shape;8005;p90">
                  <a:extLst>
                    <a:ext uri="{FF2B5EF4-FFF2-40B4-BE49-F238E27FC236}">
                      <a16:creationId xmlns:a16="http://schemas.microsoft.com/office/drawing/2014/main" id="{597CE360-B3D9-C69A-460B-BB38BB4E00D1}"/>
                    </a:ext>
                  </a:extLst>
                </p:cNvPr>
                <p:cNvSpPr/>
                <p:nvPr/>
              </p:nvSpPr>
              <p:spPr>
                <a:xfrm>
                  <a:off x="7303099" y="1631941"/>
                  <a:ext cx="648363" cy="197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75" h="10706" extrusionOk="0">
                      <a:moveTo>
                        <a:pt x="229" y="1"/>
                      </a:moveTo>
                      <a:lnTo>
                        <a:pt x="1" y="115"/>
                      </a:lnTo>
                      <a:cubicBezTo>
                        <a:pt x="1713" y="3904"/>
                        <a:pt x="5365" y="7008"/>
                        <a:pt x="10569" y="9108"/>
                      </a:cubicBezTo>
                      <a:cubicBezTo>
                        <a:pt x="11122" y="9320"/>
                        <a:pt x="11670" y="9429"/>
                        <a:pt x="12195" y="9429"/>
                      </a:cubicBezTo>
                      <a:cubicBezTo>
                        <a:pt x="12796" y="9429"/>
                        <a:pt x="13367" y="9286"/>
                        <a:pt x="13879" y="8994"/>
                      </a:cubicBezTo>
                      <a:cubicBezTo>
                        <a:pt x="14837" y="8469"/>
                        <a:pt x="15454" y="7259"/>
                        <a:pt x="15431" y="5935"/>
                      </a:cubicBezTo>
                      <a:cubicBezTo>
                        <a:pt x="15431" y="5684"/>
                        <a:pt x="15408" y="5456"/>
                        <a:pt x="15385" y="5228"/>
                      </a:cubicBezTo>
                      <a:lnTo>
                        <a:pt x="15385" y="5228"/>
                      </a:lnTo>
                      <a:cubicBezTo>
                        <a:pt x="15636" y="5798"/>
                        <a:pt x="15933" y="6392"/>
                        <a:pt x="16275" y="6939"/>
                      </a:cubicBezTo>
                      <a:cubicBezTo>
                        <a:pt x="17188" y="8446"/>
                        <a:pt x="18375" y="9564"/>
                        <a:pt x="19676" y="10181"/>
                      </a:cubicBezTo>
                      <a:cubicBezTo>
                        <a:pt x="20430" y="10523"/>
                        <a:pt x="21229" y="10706"/>
                        <a:pt x="21982" y="10706"/>
                      </a:cubicBezTo>
                      <a:cubicBezTo>
                        <a:pt x="22826" y="10706"/>
                        <a:pt x="23648" y="10500"/>
                        <a:pt x="24333" y="10066"/>
                      </a:cubicBezTo>
                      <a:cubicBezTo>
                        <a:pt x="25497" y="9359"/>
                        <a:pt x="26204" y="8012"/>
                        <a:pt x="26136" y="6734"/>
                      </a:cubicBezTo>
                      <a:lnTo>
                        <a:pt x="26136" y="6734"/>
                      </a:lnTo>
                      <a:cubicBezTo>
                        <a:pt x="27026" y="8263"/>
                        <a:pt x="28418" y="9473"/>
                        <a:pt x="30062" y="10158"/>
                      </a:cubicBezTo>
                      <a:cubicBezTo>
                        <a:pt x="30559" y="10351"/>
                        <a:pt x="31325" y="10595"/>
                        <a:pt x="32150" y="10595"/>
                      </a:cubicBezTo>
                      <a:cubicBezTo>
                        <a:pt x="32688" y="10595"/>
                        <a:pt x="33251" y="10492"/>
                        <a:pt x="33782" y="10203"/>
                      </a:cubicBezTo>
                      <a:cubicBezTo>
                        <a:pt x="34399" y="9861"/>
                        <a:pt x="34901" y="9199"/>
                        <a:pt x="35038" y="8469"/>
                      </a:cubicBezTo>
                      <a:cubicBezTo>
                        <a:pt x="35175" y="7875"/>
                        <a:pt x="35061" y="7305"/>
                        <a:pt x="34718" y="6871"/>
                      </a:cubicBezTo>
                      <a:lnTo>
                        <a:pt x="34536" y="7031"/>
                      </a:lnTo>
                      <a:cubicBezTo>
                        <a:pt x="34810" y="7396"/>
                        <a:pt x="34901" y="7898"/>
                        <a:pt x="34810" y="8423"/>
                      </a:cubicBezTo>
                      <a:cubicBezTo>
                        <a:pt x="34673" y="9085"/>
                        <a:pt x="34216" y="9678"/>
                        <a:pt x="33645" y="9998"/>
                      </a:cubicBezTo>
                      <a:cubicBezTo>
                        <a:pt x="33163" y="10257"/>
                        <a:pt x="32641" y="10352"/>
                        <a:pt x="32139" y="10352"/>
                      </a:cubicBezTo>
                      <a:cubicBezTo>
                        <a:pt x="31359" y="10352"/>
                        <a:pt x="30625" y="10124"/>
                        <a:pt x="30153" y="9930"/>
                      </a:cubicBezTo>
                      <a:cubicBezTo>
                        <a:pt x="28304" y="9176"/>
                        <a:pt x="26798" y="7693"/>
                        <a:pt x="25976" y="5867"/>
                      </a:cubicBezTo>
                      <a:lnTo>
                        <a:pt x="25748" y="5958"/>
                      </a:lnTo>
                      <a:cubicBezTo>
                        <a:pt x="26227" y="7327"/>
                        <a:pt x="25542" y="9039"/>
                        <a:pt x="24196" y="9861"/>
                      </a:cubicBezTo>
                      <a:cubicBezTo>
                        <a:pt x="23555" y="10253"/>
                        <a:pt x="22791" y="10447"/>
                        <a:pt x="21996" y="10447"/>
                      </a:cubicBezTo>
                      <a:cubicBezTo>
                        <a:pt x="21263" y="10447"/>
                        <a:pt x="20503" y="10281"/>
                        <a:pt x="19791" y="9952"/>
                      </a:cubicBezTo>
                      <a:cubicBezTo>
                        <a:pt x="18535" y="9359"/>
                        <a:pt x="17394" y="8286"/>
                        <a:pt x="16481" y="6802"/>
                      </a:cubicBezTo>
                      <a:cubicBezTo>
                        <a:pt x="15819" y="5730"/>
                        <a:pt x="15340" y="4566"/>
                        <a:pt x="14906" y="3401"/>
                      </a:cubicBezTo>
                      <a:cubicBezTo>
                        <a:pt x="14792" y="3105"/>
                        <a:pt x="14678" y="2808"/>
                        <a:pt x="14586" y="2511"/>
                      </a:cubicBezTo>
                      <a:lnTo>
                        <a:pt x="14335" y="2603"/>
                      </a:lnTo>
                      <a:cubicBezTo>
                        <a:pt x="14449" y="2899"/>
                        <a:pt x="14564" y="3219"/>
                        <a:pt x="14678" y="3516"/>
                      </a:cubicBezTo>
                      <a:cubicBezTo>
                        <a:pt x="14952" y="4292"/>
                        <a:pt x="15180" y="5091"/>
                        <a:pt x="15180" y="5935"/>
                      </a:cubicBezTo>
                      <a:cubicBezTo>
                        <a:pt x="15203" y="7168"/>
                        <a:pt x="14632" y="8286"/>
                        <a:pt x="13765" y="8788"/>
                      </a:cubicBezTo>
                      <a:cubicBezTo>
                        <a:pt x="13292" y="9055"/>
                        <a:pt x="12762" y="9186"/>
                        <a:pt x="12202" y="9186"/>
                      </a:cubicBezTo>
                      <a:cubicBezTo>
                        <a:pt x="11706" y="9186"/>
                        <a:pt x="11185" y="9083"/>
                        <a:pt x="10660" y="8880"/>
                      </a:cubicBezTo>
                      <a:cubicBezTo>
                        <a:pt x="5525" y="6802"/>
                        <a:pt x="1918" y="3744"/>
                        <a:pt x="22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7" name="Google Shape;8006;p90">
                  <a:extLst>
                    <a:ext uri="{FF2B5EF4-FFF2-40B4-BE49-F238E27FC236}">
                      <a16:creationId xmlns:a16="http://schemas.microsoft.com/office/drawing/2014/main" id="{691F42BD-ED8C-DB4F-BF36-DFDA2C5F67E5}"/>
                    </a:ext>
                  </a:extLst>
                </p:cNvPr>
                <p:cNvSpPr/>
                <p:nvPr/>
              </p:nvSpPr>
              <p:spPr>
                <a:xfrm>
                  <a:off x="7316998" y="2110335"/>
                  <a:ext cx="304192" cy="19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3" h="10501" extrusionOk="0">
                      <a:moveTo>
                        <a:pt x="16366" y="4885"/>
                      </a:moveTo>
                      <a:cubicBezTo>
                        <a:pt x="16503" y="7670"/>
                        <a:pt x="12965" y="10112"/>
                        <a:pt x="8468" y="10295"/>
                      </a:cubicBezTo>
                      <a:cubicBezTo>
                        <a:pt x="3972" y="10500"/>
                        <a:pt x="228" y="8401"/>
                        <a:pt x="114" y="5593"/>
                      </a:cubicBezTo>
                      <a:cubicBezTo>
                        <a:pt x="0" y="2808"/>
                        <a:pt x="3538" y="389"/>
                        <a:pt x="8012" y="183"/>
                      </a:cubicBezTo>
                      <a:cubicBezTo>
                        <a:pt x="12508" y="1"/>
                        <a:pt x="16252" y="2101"/>
                        <a:pt x="16366" y="4885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8" name="Google Shape;8007;p90">
                  <a:extLst>
                    <a:ext uri="{FF2B5EF4-FFF2-40B4-BE49-F238E27FC236}">
                      <a16:creationId xmlns:a16="http://schemas.microsoft.com/office/drawing/2014/main" id="{0B9F951A-56FA-911F-34D2-F2AE5D002E9A}"/>
                    </a:ext>
                  </a:extLst>
                </p:cNvPr>
                <p:cNvSpPr/>
                <p:nvPr/>
              </p:nvSpPr>
              <p:spPr>
                <a:xfrm>
                  <a:off x="7722165" y="1999234"/>
                  <a:ext cx="317260" cy="20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2" h="11006" extrusionOk="0">
                      <a:moveTo>
                        <a:pt x="10943" y="0"/>
                      </a:moveTo>
                      <a:cubicBezTo>
                        <a:pt x="9672" y="0"/>
                        <a:pt x="8285" y="236"/>
                        <a:pt x="6894" y="732"/>
                      </a:cubicBezTo>
                      <a:cubicBezTo>
                        <a:pt x="2672" y="2262"/>
                        <a:pt x="1" y="5640"/>
                        <a:pt x="960" y="8265"/>
                      </a:cubicBezTo>
                      <a:cubicBezTo>
                        <a:pt x="1603" y="10025"/>
                        <a:pt x="3694" y="11006"/>
                        <a:pt x="6282" y="11006"/>
                      </a:cubicBezTo>
                      <a:cubicBezTo>
                        <a:pt x="7553" y="11006"/>
                        <a:pt x="8943" y="10769"/>
                        <a:pt x="10341" y="10273"/>
                      </a:cubicBezTo>
                      <a:cubicBezTo>
                        <a:pt x="14564" y="8744"/>
                        <a:pt x="17211" y="5366"/>
                        <a:pt x="16275" y="2741"/>
                      </a:cubicBezTo>
                      <a:cubicBezTo>
                        <a:pt x="15632" y="980"/>
                        <a:pt x="13531" y="0"/>
                        <a:pt x="1094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89" name="Google Shape;8008;p90">
                  <a:extLst>
                    <a:ext uri="{FF2B5EF4-FFF2-40B4-BE49-F238E27FC236}">
                      <a16:creationId xmlns:a16="http://schemas.microsoft.com/office/drawing/2014/main" id="{1286BC2F-00C3-CB5C-3C01-04DCA04C4A7C}"/>
                    </a:ext>
                  </a:extLst>
                </p:cNvPr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extrusionOk="0">
                      <a:moveTo>
                        <a:pt x="5501" y="0"/>
                      </a:moveTo>
                      <a:cubicBezTo>
                        <a:pt x="2465" y="0"/>
                        <a:pt x="0" y="2511"/>
                        <a:pt x="0" y="5570"/>
                      </a:cubicBezTo>
                      <a:cubicBezTo>
                        <a:pt x="0" y="8651"/>
                        <a:pt x="2465" y="11139"/>
                        <a:pt x="5501" y="11139"/>
                      </a:cubicBezTo>
                      <a:cubicBezTo>
                        <a:pt x="8537" y="11139"/>
                        <a:pt x="11002" y="8651"/>
                        <a:pt x="11002" y="5570"/>
                      </a:cubicBezTo>
                      <a:cubicBezTo>
                        <a:pt x="11002" y="2511"/>
                        <a:pt x="8537" y="0"/>
                        <a:pt x="550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0" name="Google Shape;8009;p90">
                  <a:extLst>
                    <a:ext uri="{FF2B5EF4-FFF2-40B4-BE49-F238E27FC236}">
                      <a16:creationId xmlns:a16="http://schemas.microsoft.com/office/drawing/2014/main" id="{69028773-1567-97C2-16E6-B70E5F07F77E}"/>
                    </a:ext>
                  </a:extLst>
                </p:cNvPr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fill="none" extrusionOk="0">
                      <a:moveTo>
                        <a:pt x="11002" y="5570"/>
                      </a:moveTo>
                      <a:cubicBezTo>
                        <a:pt x="11002" y="8651"/>
                        <a:pt x="8537" y="11139"/>
                        <a:pt x="5501" y="11139"/>
                      </a:cubicBezTo>
                      <a:cubicBezTo>
                        <a:pt x="2465" y="11139"/>
                        <a:pt x="0" y="8651"/>
                        <a:pt x="0" y="5570"/>
                      </a:cubicBezTo>
                      <a:cubicBezTo>
                        <a:pt x="0" y="2511"/>
                        <a:pt x="2465" y="0"/>
                        <a:pt x="5501" y="0"/>
                      </a:cubicBezTo>
                      <a:cubicBezTo>
                        <a:pt x="8537" y="0"/>
                        <a:pt x="11002" y="2511"/>
                        <a:pt x="11002" y="557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1" name="Google Shape;8010;p90">
                  <a:extLst>
                    <a:ext uri="{FF2B5EF4-FFF2-40B4-BE49-F238E27FC236}">
                      <a16:creationId xmlns:a16="http://schemas.microsoft.com/office/drawing/2014/main" id="{EA4E7E7D-DBDC-C7EA-2B8D-AF71DF3062D8}"/>
                    </a:ext>
                  </a:extLst>
                </p:cNvPr>
                <p:cNvSpPr/>
                <p:nvPr/>
              </p:nvSpPr>
              <p:spPr>
                <a:xfrm>
                  <a:off x="7334657" y="1951712"/>
                  <a:ext cx="201983" cy="203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8" h="11049" extrusionOk="0">
                      <a:moveTo>
                        <a:pt x="5479" y="1"/>
                      </a:moveTo>
                      <a:cubicBezTo>
                        <a:pt x="2443" y="1"/>
                        <a:pt x="1" y="2489"/>
                        <a:pt x="1" y="5524"/>
                      </a:cubicBezTo>
                      <a:cubicBezTo>
                        <a:pt x="1" y="8583"/>
                        <a:pt x="2443" y="11048"/>
                        <a:pt x="5479" y="11048"/>
                      </a:cubicBezTo>
                      <a:cubicBezTo>
                        <a:pt x="8492" y="11048"/>
                        <a:pt x="10957" y="8583"/>
                        <a:pt x="10957" y="5524"/>
                      </a:cubicBezTo>
                      <a:cubicBezTo>
                        <a:pt x="10957" y="2489"/>
                        <a:pt x="8492" y="1"/>
                        <a:pt x="547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2" name="Google Shape;8011;p90">
                  <a:extLst>
                    <a:ext uri="{FF2B5EF4-FFF2-40B4-BE49-F238E27FC236}">
                      <a16:creationId xmlns:a16="http://schemas.microsoft.com/office/drawing/2014/main" id="{60F7AE2A-6B06-9E83-E602-82CD9BDF73F4}"/>
                    </a:ext>
                  </a:extLst>
                </p:cNvPr>
                <p:cNvSpPr/>
                <p:nvPr/>
              </p:nvSpPr>
              <p:spPr>
                <a:xfrm>
                  <a:off x="7370012" y="1987474"/>
                  <a:ext cx="131276" cy="132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7191" extrusionOk="0">
                      <a:moveTo>
                        <a:pt x="3561" y="1"/>
                      </a:moveTo>
                      <a:cubicBezTo>
                        <a:pt x="1598" y="1"/>
                        <a:pt x="0" y="1599"/>
                        <a:pt x="0" y="3584"/>
                      </a:cubicBezTo>
                      <a:cubicBezTo>
                        <a:pt x="0" y="5570"/>
                        <a:pt x="1598" y="7191"/>
                        <a:pt x="3561" y="7191"/>
                      </a:cubicBezTo>
                      <a:cubicBezTo>
                        <a:pt x="5524" y="7191"/>
                        <a:pt x="7122" y="5570"/>
                        <a:pt x="7122" y="3584"/>
                      </a:cubicBezTo>
                      <a:cubicBezTo>
                        <a:pt x="7122" y="1599"/>
                        <a:pt x="5524" y="1"/>
                        <a:pt x="356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3" name="Google Shape;8012;p90">
                  <a:extLst>
                    <a:ext uri="{FF2B5EF4-FFF2-40B4-BE49-F238E27FC236}">
                      <a16:creationId xmlns:a16="http://schemas.microsoft.com/office/drawing/2014/main" id="{B9A7859C-74E5-A602-9333-D49C5DA4D20A}"/>
                    </a:ext>
                  </a:extLst>
                </p:cNvPr>
                <p:cNvSpPr/>
                <p:nvPr/>
              </p:nvSpPr>
              <p:spPr>
                <a:xfrm>
                  <a:off x="7354436" y="2032083"/>
                  <a:ext cx="47556" cy="32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736" extrusionOk="0">
                      <a:moveTo>
                        <a:pt x="1279" y="0"/>
                      </a:moveTo>
                      <a:cubicBezTo>
                        <a:pt x="571" y="0"/>
                        <a:pt x="1" y="388"/>
                        <a:pt x="1" y="868"/>
                      </a:cubicBezTo>
                      <a:cubicBezTo>
                        <a:pt x="1" y="1347"/>
                        <a:pt x="571" y="1735"/>
                        <a:pt x="1279" y="1735"/>
                      </a:cubicBezTo>
                      <a:cubicBezTo>
                        <a:pt x="1986" y="1735"/>
                        <a:pt x="2580" y="1347"/>
                        <a:pt x="2580" y="868"/>
                      </a:cubicBezTo>
                      <a:cubicBezTo>
                        <a:pt x="2580" y="388"/>
                        <a:pt x="1986" y="0"/>
                        <a:pt x="1279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4" name="Google Shape;8013;p90">
                  <a:extLst>
                    <a:ext uri="{FF2B5EF4-FFF2-40B4-BE49-F238E27FC236}">
                      <a16:creationId xmlns:a16="http://schemas.microsoft.com/office/drawing/2014/main" id="{AD56993C-0A65-3463-0D68-EB3888BDCA8F}"/>
                    </a:ext>
                  </a:extLst>
                </p:cNvPr>
                <p:cNvSpPr/>
                <p:nvPr/>
              </p:nvSpPr>
              <p:spPr>
                <a:xfrm>
                  <a:off x="7720487" y="1835800"/>
                  <a:ext cx="230572" cy="20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1107" extrusionOk="0">
                      <a:moveTo>
                        <a:pt x="6214" y="1"/>
                      </a:moveTo>
                      <a:cubicBezTo>
                        <a:pt x="5534" y="1"/>
                        <a:pt x="4844" y="129"/>
                        <a:pt x="4178" y="400"/>
                      </a:cubicBezTo>
                      <a:cubicBezTo>
                        <a:pt x="1347" y="1541"/>
                        <a:pt x="1" y="4759"/>
                        <a:pt x="1142" y="7613"/>
                      </a:cubicBezTo>
                      <a:cubicBezTo>
                        <a:pt x="2031" y="9792"/>
                        <a:pt x="4120" y="11106"/>
                        <a:pt x="6308" y="11106"/>
                      </a:cubicBezTo>
                      <a:cubicBezTo>
                        <a:pt x="6984" y="11106"/>
                        <a:pt x="7669" y="10981"/>
                        <a:pt x="8332" y="10717"/>
                      </a:cubicBezTo>
                      <a:cubicBezTo>
                        <a:pt x="11162" y="9576"/>
                        <a:pt x="12509" y="6334"/>
                        <a:pt x="11368" y="3481"/>
                      </a:cubicBezTo>
                      <a:cubicBezTo>
                        <a:pt x="10480" y="1323"/>
                        <a:pt x="8398" y="1"/>
                        <a:pt x="621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5" name="Google Shape;8014;p90">
                  <a:extLst>
                    <a:ext uri="{FF2B5EF4-FFF2-40B4-BE49-F238E27FC236}">
                      <a16:creationId xmlns:a16="http://schemas.microsoft.com/office/drawing/2014/main" id="{70FF0AD1-DE8C-378A-91BE-105897081D3A}"/>
                    </a:ext>
                  </a:extLst>
                </p:cNvPr>
                <p:cNvSpPr/>
                <p:nvPr/>
              </p:nvSpPr>
              <p:spPr>
                <a:xfrm>
                  <a:off x="7720487" y="1822122"/>
                  <a:ext cx="230572" cy="23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2578" fill="none" extrusionOk="0">
                      <a:moveTo>
                        <a:pt x="1142" y="8355"/>
                      </a:moveTo>
                      <a:cubicBezTo>
                        <a:pt x="2306" y="11208"/>
                        <a:pt x="5524" y="12577"/>
                        <a:pt x="8332" y="11459"/>
                      </a:cubicBezTo>
                      <a:cubicBezTo>
                        <a:pt x="11162" y="10318"/>
                        <a:pt x="12509" y="7076"/>
                        <a:pt x="11368" y="4223"/>
                      </a:cubicBezTo>
                      <a:cubicBezTo>
                        <a:pt x="10204" y="1393"/>
                        <a:pt x="6985" y="1"/>
                        <a:pt x="4178" y="1142"/>
                      </a:cubicBezTo>
                      <a:cubicBezTo>
                        <a:pt x="1347" y="2283"/>
                        <a:pt x="1" y="5501"/>
                        <a:pt x="1142" y="8355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6" name="Google Shape;8015;p90">
                  <a:extLst>
                    <a:ext uri="{FF2B5EF4-FFF2-40B4-BE49-F238E27FC236}">
                      <a16:creationId xmlns:a16="http://schemas.microsoft.com/office/drawing/2014/main" id="{6176D5AF-C323-F0AE-E69E-AE8C418FDB81}"/>
                    </a:ext>
                  </a:extLst>
                </p:cNvPr>
                <p:cNvSpPr/>
                <p:nvPr/>
              </p:nvSpPr>
              <p:spPr>
                <a:xfrm>
                  <a:off x="7721335" y="1844814"/>
                  <a:ext cx="229319" cy="20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" h="11052" extrusionOk="0">
                      <a:moveTo>
                        <a:pt x="6178" y="0"/>
                      </a:moveTo>
                      <a:cubicBezTo>
                        <a:pt x="5503" y="0"/>
                        <a:pt x="4818" y="126"/>
                        <a:pt x="4155" y="390"/>
                      </a:cubicBezTo>
                      <a:cubicBezTo>
                        <a:pt x="1347" y="1531"/>
                        <a:pt x="0" y="4750"/>
                        <a:pt x="1142" y="7580"/>
                      </a:cubicBezTo>
                      <a:cubicBezTo>
                        <a:pt x="2013" y="9742"/>
                        <a:pt x="4096" y="11051"/>
                        <a:pt x="6272" y="11051"/>
                      </a:cubicBezTo>
                      <a:cubicBezTo>
                        <a:pt x="6946" y="11051"/>
                        <a:pt x="7628" y="10926"/>
                        <a:pt x="8286" y="10662"/>
                      </a:cubicBezTo>
                      <a:cubicBezTo>
                        <a:pt x="11093" y="9520"/>
                        <a:pt x="12440" y="6302"/>
                        <a:pt x="11299" y="3472"/>
                      </a:cubicBezTo>
                      <a:cubicBezTo>
                        <a:pt x="10427" y="1310"/>
                        <a:pt x="8358" y="0"/>
                        <a:pt x="6178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7" name="Google Shape;8016;p90">
                  <a:extLst>
                    <a:ext uri="{FF2B5EF4-FFF2-40B4-BE49-F238E27FC236}">
                      <a16:creationId xmlns:a16="http://schemas.microsoft.com/office/drawing/2014/main" id="{486066B2-A833-AEA4-2738-6FE4F489B8C6}"/>
                    </a:ext>
                  </a:extLst>
                </p:cNvPr>
                <p:cNvSpPr/>
                <p:nvPr/>
              </p:nvSpPr>
              <p:spPr>
                <a:xfrm>
                  <a:off x="7761723" y="1880539"/>
                  <a:ext cx="148953" cy="132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1" h="7176" extrusionOk="0">
                      <a:moveTo>
                        <a:pt x="4012" y="0"/>
                      </a:moveTo>
                      <a:cubicBezTo>
                        <a:pt x="3573" y="0"/>
                        <a:pt x="3126" y="82"/>
                        <a:pt x="2694" y="255"/>
                      </a:cubicBezTo>
                      <a:cubicBezTo>
                        <a:pt x="868" y="986"/>
                        <a:pt x="1" y="3086"/>
                        <a:pt x="731" y="4912"/>
                      </a:cubicBezTo>
                      <a:cubicBezTo>
                        <a:pt x="1306" y="6323"/>
                        <a:pt x="2652" y="7175"/>
                        <a:pt x="4069" y="7175"/>
                      </a:cubicBezTo>
                      <a:cubicBezTo>
                        <a:pt x="4508" y="7175"/>
                        <a:pt x="4955" y="7093"/>
                        <a:pt x="5387" y="6920"/>
                      </a:cubicBezTo>
                      <a:cubicBezTo>
                        <a:pt x="7191" y="6190"/>
                        <a:pt x="8081" y="4090"/>
                        <a:pt x="7327" y="2264"/>
                      </a:cubicBezTo>
                      <a:cubicBezTo>
                        <a:pt x="6770" y="853"/>
                        <a:pt x="5428" y="0"/>
                        <a:pt x="4012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8" name="Google Shape;8017;p90">
                  <a:extLst>
                    <a:ext uri="{FF2B5EF4-FFF2-40B4-BE49-F238E27FC236}">
                      <a16:creationId xmlns:a16="http://schemas.microsoft.com/office/drawing/2014/main" id="{07432A1A-1D7E-81A3-A274-D757FA7EE187}"/>
                    </a:ext>
                  </a:extLst>
                </p:cNvPr>
                <p:cNvSpPr/>
                <p:nvPr/>
              </p:nvSpPr>
              <p:spPr>
                <a:xfrm>
                  <a:off x="7862277" y="1902697"/>
                  <a:ext cx="50505" cy="3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871" extrusionOk="0">
                      <a:moveTo>
                        <a:pt x="1685" y="1"/>
                      </a:moveTo>
                      <a:cubicBezTo>
                        <a:pt x="1477" y="1"/>
                        <a:pt x="1251" y="42"/>
                        <a:pt x="1028" y="126"/>
                      </a:cubicBezTo>
                      <a:cubicBezTo>
                        <a:pt x="389" y="400"/>
                        <a:pt x="1" y="971"/>
                        <a:pt x="161" y="1404"/>
                      </a:cubicBezTo>
                      <a:cubicBezTo>
                        <a:pt x="282" y="1709"/>
                        <a:pt x="627" y="1871"/>
                        <a:pt x="1040" y="1871"/>
                      </a:cubicBezTo>
                      <a:cubicBezTo>
                        <a:pt x="1246" y="1871"/>
                        <a:pt x="1469" y="1830"/>
                        <a:pt x="1690" y="1747"/>
                      </a:cubicBezTo>
                      <a:cubicBezTo>
                        <a:pt x="2352" y="1473"/>
                        <a:pt x="2740" y="902"/>
                        <a:pt x="2557" y="446"/>
                      </a:cubicBezTo>
                      <a:cubicBezTo>
                        <a:pt x="2436" y="158"/>
                        <a:pt x="2094" y="1"/>
                        <a:pt x="168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99" name="Google Shape;8018;p90">
                  <a:extLst>
                    <a:ext uri="{FF2B5EF4-FFF2-40B4-BE49-F238E27FC236}">
                      <a16:creationId xmlns:a16="http://schemas.microsoft.com/office/drawing/2014/main" id="{9F371893-53A2-D425-5E0B-7A7DCBB1943B}"/>
                    </a:ext>
                  </a:extLst>
                </p:cNvPr>
                <p:cNvSpPr/>
                <p:nvPr/>
              </p:nvSpPr>
              <p:spPr>
                <a:xfrm>
                  <a:off x="7590900" y="2129949"/>
                  <a:ext cx="116567" cy="48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4" h="2624" extrusionOk="0">
                      <a:moveTo>
                        <a:pt x="114" y="0"/>
                      </a:moveTo>
                      <a:cubicBezTo>
                        <a:pt x="98" y="0"/>
                        <a:pt x="82" y="3"/>
                        <a:pt x="69" y="10"/>
                      </a:cubicBezTo>
                      <a:cubicBezTo>
                        <a:pt x="0" y="55"/>
                        <a:pt x="0" y="124"/>
                        <a:pt x="23" y="192"/>
                      </a:cubicBezTo>
                      <a:cubicBezTo>
                        <a:pt x="320" y="717"/>
                        <a:pt x="708" y="1151"/>
                        <a:pt x="1165" y="1539"/>
                      </a:cubicBezTo>
                      <a:cubicBezTo>
                        <a:pt x="1644" y="1904"/>
                        <a:pt x="2169" y="2201"/>
                        <a:pt x="2740" y="2383"/>
                      </a:cubicBezTo>
                      <a:cubicBezTo>
                        <a:pt x="3212" y="2535"/>
                        <a:pt x="3716" y="2623"/>
                        <a:pt x="4213" y="2623"/>
                      </a:cubicBezTo>
                      <a:cubicBezTo>
                        <a:pt x="4316" y="2623"/>
                        <a:pt x="4418" y="2620"/>
                        <a:pt x="4520" y="2612"/>
                      </a:cubicBezTo>
                      <a:cubicBezTo>
                        <a:pt x="4817" y="2589"/>
                        <a:pt x="5113" y="2543"/>
                        <a:pt x="5387" y="2475"/>
                      </a:cubicBezTo>
                      <a:cubicBezTo>
                        <a:pt x="5684" y="2406"/>
                        <a:pt x="5958" y="2292"/>
                        <a:pt x="6232" y="2201"/>
                      </a:cubicBezTo>
                      <a:cubicBezTo>
                        <a:pt x="6277" y="2178"/>
                        <a:pt x="6323" y="2132"/>
                        <a:pt x="6300" y="2064"/>
                      </a:cubicBezTo>
                      <a:cubicBezTo>
                        <a:pt x="6300" y="2008"/>
                        <a:pt x="6254" y="1967"/>
                        <a:pt x="6199" y="1967"/>
                      </a:cubicBezTo>
                      <a:cubicBezTo>
                        <a:pt x="6188" y="1967"/>
                        <a:pt x="6175" y="1969"/>
                        <a:pt x="6163" y="1973"/>
                      </a:cubicBezTo>
                      <a:lnTo>
                        <a:pt x="6140" y="1973"/>
                      </a:lnTo>
                      <a:cubicBezTo>
                        <a:pt x="5867" y="2018"/>
                        <a:pt x="5593" y="2087"/>
                        <a:pt x="5319" y="2132"/>
                      </a:cubicBezTo>
                      <a:cubicBezTo>
                        <a:pt x="5097" y="2151"/>
                        <a:pt x="4876" y="2184"/>
                        <a:pt x="4654" y="2184"/>
                      </a:cubicBezTo>
                      <a:cubicBezTo>
                        <a:pt x="4602" y="2184"/>
                        <a:pt x="4549" y="2182"/>
                        <a:pt x="4497" y="2178"/>
                      </a:cubicBezTo>
                      <a:cubicBezTo>
                        <a:pt x="3949" y="2178"/>
                        <a:pt x="3401" y="2087"/>
                        <a:pt x="2899" y="1927"/>
                      </a:cubicBezTo>
                      <a:cubicBezTo>
                        <a:pt x="2374" y="1744"/>
                        <a:pt x="1895" y="1470"/>
                        <a:pt x="1461" y="1151"/>
                      </a:cubicBezTo>
                      <a:cubicBezTo>
                        <a:pt x="1005" y="854"/>
                        <a:pt x="594" y="466"/>
                        <a:pt x="229" y="55"/>
                      </a:cubicBezTo>
                      <a:lnTo>
                        <a:pt x="229" y="32"/>
                      </a:lnTo>
                      <a:cubicBezTo>
                        <a:pt x="196" y="16"/>
                        <a:pt x="153" y="0"/>
                        <a:pt x="11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0" name="Google Shape;8019;p90">
                  <a:extLst>
                    <a:ext uri="{FF2B5EF4-FFF2-40B4-BE49-F238E27FC236}">
                      <a16:creationId xmlns:a16="http://schemas.microsoft.com/office/drawing/2014/main" id="{72242608-A3D6-5E55-1A15-083B50EBE7E9}"/>
                    </a:ext>
                  </a:extLst>
                </p:cNvPr>
                <p:cNvSpPr/>
                <p:nvPr/>
              </p:nvSpPr>
              <p:spPr>
                <a:xfrm>
                  <a:off x="7611509" y="2172715"/>
                  <a:ext cx="61878" cy="2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7" h="1280" extrusionOk="0">
                      <a:moveTo>
                        <a:pt x="92" y="1"/>
                      </a:moveTo>
                      <a:cubicBezTo>
                        <a:pt x="75" y="1"/>
                        <a:pt x="58" y="6"/>
                        <a:pt x="47" y="18"/>
                      </a:cubicBezTo>
                      <a:cubicBezTo>
                        <a:pt x="24" y="41"/>
                        <a:pt x="1" y="86"/>
                        <a:pt x="24" y="109"/>
                      </a:cubicBezTo>
                      <a:cubicBezTo>
                        <a:pt x="389" y="611"/>
                        <a:pt x="937" y="931"/>
                        <a:pt x="1507" y="1113"/>
                      </a:cubicBezTo>
                      <a:cubicBezTo>
                        <a:pt x="1839" y="1220"/>
                        <a:pt x="2195" y="1280"/>
                        <a:pt x="2546" y="1280"/>
                      </a:cubicBezTo>
                      <a:cubicBezTo>
                        <a:pt x="2799" y="1280"/>
                        <a:pt x="3049" y="1249"/>
                        <a:pt x="3288" y="1182"/>
                      </a:cubicBezTo>
                      <a:cubicBezTo>
                        <a:pt x="3333" y="1182"/>
                        <a:pt x="3356" y="1136"/>
                        <a:pt x="3356" y="1091"/>
                      </a:cubicBezTo>
                      <a:cubicBezTo>
                        <a:pt x="3333" y="1045"/>
                        <a:pt x="3311" y="1022"/>
                        <a:pt x="3265" y="1022"/>
                      </a:cubicBezTo>
                      <a:cubicBezTo>
                        <a:pt x="3075" y="1060"/>
                        <a:pt x="2885" y="1078"/>
                        <a:pt x="2695" y="1078"/>
                      </a:cubicBezTo>
                      <a:cubicBezTo>
                        <a:pt x="2316" y="1078"/>
                        <a:pt x="1941" y="1007"/>
                        <a:pt x="1576" y="885"/>
                      </a:cubicBezTo>
                      <a:cubicBezTo>
                        <a:pt x="1051" y="703"/>
                        <a:pt x="572" y="406"/>
                        <a:pt x="138" y="18"/>
                      </a:cubicBezTo>
                      <a:cubicBezTo>
                        <a:pt x="126" y="6"/>
                        <a:pt x="109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1" name="Google Shape;8020;p90">
                  <a:extLst>
                    <a:ext uri="{FF2B5EF4-FFF2-40B4-BE49-F238E27FC236}">
                      <a16:creationId xmlns:a16="http://schemas.microsoft.com/office/drawing/2014/main" id="{93E2516F-4E93-7C1D-856E-814197460893}"/>
                    </a:ext>
                  </a:extLst>
                </p:cNvPr>
                <p:cNvSpPr/>
                <p:nvPr/>
              </p:nvSpPr>
              <p:spPr>
                <a:xfrm>
                  <a:off x="7093990" y="1331949"/>
                  <a:ext cx="1016073" cy="688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24" h="37363" extrusionOk="0">
                      <a:moveTo>
                        <a:pt x="32899" y="1"/>
                      </a:moveTo>
                      <a:cubicBezTo>
                        <a:pt x="29485" y="1"/>
                        <a:pt x="26069" y="678"/>
                        <a:pt x="22803" y="1712"/>
                      </a:cubicBezTo>
                      <a:cubicBezTo>
                        <a:pt x="15248" y="4086"/>
                        <a:pt x="8104" y="8514"/>
                        <a:pt x="3881" y="15225"/>
                      </a:cubicBezTo>
                      <a:cubicBezTo>
                        <a:pt x="1302" y="19310"/>
                        <a:pt x="1" y="24263"/>
                        <a:pt x="366" y="29080"/>
                      </a:cubicBezTo>
                      <a:cubicBezTo>
                        <a:pt x="549" y="31476"/>
                        <a:pt x="1142" y="33896"/>
                        <a:pt x="2238" y="36064"/>
                      </a:cubicBezTo>
                      <a:cubicBezTo>
                        <a:pt x="2714" y="37001"/>
                        <a:pt x="3255" y="37363"/>
                        <a:pt x="3814" y="37363"/>
                      </a:cubicBezTo>
                      <a:cubicBezTo>
                        <a:pt x="4946" y="37363"/>
                        <a:pt x="6153" y="35886"/>
                        <a:pt x="7054" y="34695"/>
                      </a:cubicBezTo>
                      <a:cubicBezTo>
                        <a:pt x="8697" y="32503"/>
                        <a:pt x="9702" y="29833"/>
                        <a:pt x="10227" y="27162"/>
                      </a:cubicBezTo>
                      <a:cubicBezTo>
                        <a:pt x="11094" y="22871"/>
                        <a:pt x="11299" y="20908"/>
                        <a:pt x="11824" y="16571"/>
                      </a:cubicBezTo>
                      <a:cubicBezTo>
                        <a:pt x="13239" y="19698"/>
                        <a:pt x="19128" y="24218"/>
                        <a:pt x="21457" y="24423"/>
                      </a:cubicBezTo>
                      <a:cubicBezTo>
                        <a:pt x="21943" y="24465"/>
                        <a:pt x="22447" y="24513"/>
                        <a:pt x="22942" y="24513"/>
                      </a:cubicBezTo>
                      <a:cubicBezTo>
                        <a:pt x="23795" y="24513"/>
                        <a:pt x="24618" y="24370"/>
                        <a:pt x="25268" y="23807"/>
                      </a:cubicBezTo>
                      <a:cubicBezTo>
                        <a:pt x="26080" y="23088"/>
                        <a:pt x="26399" y="21803"/>
                        <a:pt x="25999" y="20830"/>
                      </a:cubicBezTo>
                      <a:lnTo>
                        <a:pt x="25999" y="20830"/>
                      </a:lnTo>
                      <a:cubicBezTo>
                        <a:pt x="26804" y="22053"/>
                        <a:pt x="27640" y="23250"/>
                        <a:pt x="28692" y="24263"/>
                      </a:cubicBezTo>
                      <a:cubicBezTo>
                        <a:pt x="29948" y="25427"/>
                        <a:pt x="31545" y="26318"/>
                        <a:pt x="33257" y="26386"/>
                      </a:cubicBezTo>
                      <a:cubicBezTo>
                        <a:pt x="33320" y="26389"/>
                        <a:pt x="33382" y="26390"/>
                        <a:pt x="33445" y="26390"/>
                      </a:cubicBezTo>
                      <a:cubicBezTo>
                        <a:pt x="35162" y="26390"/>
                        <a:pt x="36854" y="25490"/>
                        <a:pt x="37845" y="24081"/>
                      </a:cubicBezTo>
                      <a:cubicBezTo>
                        <a:pt x="38872" y="22620"/>
                        <a:pt x="39078" y="20611"/>
                        <a:pt x="38393" y="18968"/>
                      </a:cubicBezTo>
                      <a:lnTo>
                        <a:pt x="38393" y="18968"/>
                      </a:lnTo>
                      <a:cubicBezTo>
                        <a:pt x="39626" y="20862"/>
                        <a:pt x="40881" y="22803"/>
                        <a:pt x="42524" y="24355"/>
                      </a:cubicBezTo>
                      <a:cubicBezTo>
                        <a:pt x="44168" y="25907"/>
                        <a:pt x="46291" y="27094"/>
                        <a:pt x="48550" y="27208"/>
                      </a:cubicBezTo>
                      <a:cubicBezTo>
                        <a:pt x="48634" y="27211"/>
                        <a:pt x="48717" y="27213"/>
                        <a:pt x="48801" y="27213"/>
                      </a:cubicBezTo>
                      <a:cubicBezTo>
                        <a:pt x="51006" y="27213"/>
                        <a:pt x="53264" y="26059"/>
                        <a:pt x="54165" y="24058"/>
                      </a:cubicBezTo>
                      <a:cubicBezTo>
                        <a:pt x="55124" y="21912"/>
                        <a:pt x="54416" y="19424"/>
                        <a:pt x="53595" y="17210"/>
                      </a:cubicBezTo>
                      <a:cubicBezTo>
                        <a:pt x="51700" y="12006"/>
                        <a:pt x="49144" y="6711"/>
                        <a:pt x="44624" y="3470"/>
                      </a:cubicBezTo>
                      <a:cubicBezTo>
                        <a:pt x="41543" y="1256"/>
                        <a:pt x="37754" y="183"/>
                        <a:pt x="33965" y="23"/>
                      </a:cubicBezTo>
                      <a:cubicBezTo>
                        <a:pt x="33610" y="8"/>
                        <a:pt x="33254" y="1"/>
                        <a:pt x="3289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2" name="Google Shape;8021;p90">
                  <a:extLst>
                    <a:ext uri="{FF2B5EF4-FFF2-40B4-BE49-F238E27FC236}">
                      <a16:creationId xmlns:a16="http://schemas.microsoft.com/office/drawing/2014/main" id="{085BE1A5-A5D8-88AF-A4A6-FDBDE03A81AE}"/>
                    </a:ext>
                  </a:extLst>
                </p:cNvPr>
                <p:cNvSpPr/>
                <p:nvPr/>
              </p:nvSpPr>
              <p:spPr>
                <a:xfrm>
                  <a:off x="7412925" y="1562667"/>
                  <a:ext cx="324818" cy="12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2" h="6660" extrusionOk="0">
                      <a:moveTo>
                        <a:pt x="16124" y="0"/>
                      </a:moveTo>
                      <a:cubicBezTo>
                        <a:pt x="16107" y="0"/>
                        <a:pt x="16088" y="6"/>
                        <a:pt x="16069" y="15"/>
                      </a:cubicBezTo>
                      <a:cubicBezTo>
                        <a:pt x="16024" y="38"/>
                        <a:pt x="16024" y="84"/>
                        <a:pt x="16047" y="129"/>
                      </a:cubicBezTo>
                      <a:cubicBezTo>
                        <a:pt x="16389" y="746"/>
                        <a:pt x="16731" y="1339"/>
                        <a:pt x="16982" y="2001"/>
                      </a:cubicBezTo>
                      <a:cubicBezTo>
                        <a:pt x="17233" y="2640"/>
                        <a:pt x="17370" y="3325"/>
                        <a:pt x="17279" y="4010"/>
                      </a:cubicBezTo>
                      <a:cubicBezTo>
                        <a:pt x="17211" y="4672"/>
                        <a:pt x="16960" y="5356"/>
                        <a:pt x="16435" y="5767"/>
                      </a:cubicBezTo>
                      <a:cubicBezTo>
                        <a:pt x="15985" y="6196"/>
                        <a:pt x="15334" y="6363"/>
                        <a:pt x="14708" y="6363"/>
                      </a:cubicBezTo>
                      <a:cubicBezTo>
                        <a:pt x="14667" y="6363"/>
                        <a:pt x="14626" y="6362"/>
                        <a:pt x="14586" y="6361"/>
                      </a:cubicBezTo>
                      <a:cubicBezTo>
                        <a:pt x="13901" y="6338"/>
                        <a:pt x="13239" y="6132"/>
                        <a:pt x="12600" y="5858"/>
                      </a:cubicBezTo>
                      <a:cubicBezTo>
                        <a:pt x="11984" y="5562"/>
                        <a:pt x="11390" y="5197"/>
                        <a:pt x="10842" y="4763"/>
                      </a:cubicBezTo>
                      <a:cubicBezTo>
                        <a:pt x="9770" y="3959"/>
                        <a:pt x="8829" y="2936"/>
                        <a:pt x="8105" y="1780"/>
                      </a:cubicBezTo>
                      <a:lnTo>
                        <a:pt x="8105" y="1780"/>
                      </a:lnTo>
                      <a:cubicBezTo>
                        <a:pt x="8097" y="1762"/>
                        <a:pt x="8089" y="1745"/>
                        <a:pt x="8081" y="1727"/>
                      </a:cubicBezTo>
                      <a:lnTo>
                        <a:pt x="8074" y="1731"/>
                      </a:lnTo>
                      <a:lnTo>
                        <a:pt x="8074" y="1731"/>
                      </a:lnTo>
                      <a:cubicBezTo>
                        <a:pt x="8069" y="1722"/>
                        <a:pt x="8063" y="1713"/>
                        <a:pt x="8058" y="1704"/>
                      </a:cubicBezTo>
                      <a:cubicBezTo>
                        <a:pt x="8023" y="1653"/>
                        <a:pt x="7964" y="1627"/>
                        <a:pt x="7897" y="1627"/>
                      </a:cubicBezTo>
                      <a:cubicBezTo>
                        <a:pt x="7875" y="1627"/>
                        <a:pt x="7852" y="1630"/>
                        <a:pt x="7829" y="1636"/>
                      </a:cubicBezTo>
                      <a:cubicBezTo>
                        <a:pt x="7738" y="1681"/>
                        <a:pt x="7693" y="1796"/>
                        <a:pt x="7738" y="1887"/>
                      </a:cubicBezTo>
                      <a:cubicBezTo>
                        <a:pt x="7989" y="2435"/>
                        <a:pt x="8240" y="2982"/>
                        <a:pt x="8354" y="3553"/>
                      </a:cubicBezTo>
                      <a:cubicBezTo>
                        <a:pt x="8469" y="4124"/>
                        <a:pt x="8423" y="4717"/>
                        <a:pt x="8149" y="5197"/>
                      </a:cubicBezTo>
                      <a:cubicBezTo>
                        <a:pt x="8012" y="5448"/>
                        <a:pt x="7829" y="5653"/>
                        <a:pt x="7601" y="5790"/>
                      </a:cubicBezTo>
                      <a:cubicBezTo>
                        <a:pt x="7350" y="5927"/>
                        <a:pt x="7076" y="5995"/>
                        <a:pt x="6802" y="5995"/>
                      </a:cubicBezTo>
                      <a:cubicBezTo>
                        <a:pt x="6255" y="5973"/>
                        <a:pt x="5684" y="5744"/>
                        <a:pt x="5182" y="5448"/>
                      </a:cubicBezTo>
                      <a:cubicBezTo>
                        <a:pt x="3105" y="4215"/>
                        <a:pt x="1370" y="2435"/>
                        <a:pt x="183" y="335"/>
                      </a:cubicBezTo>
                      <a:cubicBezTo>
                        <a:pt x="166" y="301"/>
                        <a:pt x="137" y="280"/>
                        <a:pt x="105" y="280"/>
                      </a:cubicBezTo>
                      <a:cubicBezTo>
                        <a:pt x="93" y="280"/>
                        <a:pt x="81" y="283"/>
                        <a:pt x="69" y="289"/>
                      </a:cubicBezTo>
                      <a:cubicBezTo>
                        <a:pt x="23" y="312"/>
                        <a:pt x="0" y="358"/>
                        <a:pt x="23" y="403"/>
                      </a:cubicBezTo>
                      <a:cubicBezTo>
                        <a:pt x="1164" y="2594"/>
                        <a:pt x="2899" y="4443"/>
                        <a:pt x="4999" y="5744"/>
                      </a:cubicBezTo>
                      <a:cubicBezTo>
                        <a:pt x="5547" y="6064"/>
                        <a:pt x="6140" y="6315"/>
                        <a:pt x="6802" y="6338"/>
                      </a:cubicBezTo>
                      <a:cubicBezTo>
                        <a:pt x="7122" y="6338"/>
                        <a:pt x="7464" y="6269"/>
                        <a:pt x="7761" y="6110"/>
                      </a:cubicBezTo>
                      <a:cubicBezTo>
                        <a:pt x="8058" y="5927"/>
                        <a:pt x="8309" y="5676"/>
                        <a:pt x="8469" y="5379"/>
                      </a:cubicBezTo>
                      <a:cubicBezTo>
                        <a:pt x="8788" y="4808"/>
                        <a:pt x="8834" y="4101"/>
                        <a:pt x="8720" y="3485"/>
                      </a:cubicBezTo>
                      <a:cubicBezTo>
                        <a:pt x="8693" y="3360"/>
                        <a:pt x="8662" y="3239"/>
                        <a:pt x="8628" y="3119"/>
                      </a:cubicBezTo>
                      <a:lnTo>
                        <a:pt x="8628" y="3119"/>
                      </a:lnTo>
                      <a:cubicBezTo>
                        <a:pt x="9217" y="3839"/>
                        <a:pt x="9893" y="4486"/>
                        <a:pt x="10637" y="5037"/>
                      </a:cubicBezTo>
                      <a:cubicBezTo>
                        <a:pt x="11230" y="5470"/>
                        <a:pt x="11824" y="5858"/>
                        <a:pt x="12486" y="6155"/>
                      </a:cubicBezTo>
                      <a:cubicBezTo>
                        <a:pt x="13148" y="6429"/>
                        <a:pt x="13833" y="6635"/>
                        <a:pt x="14563" y="6657"/>
                      </a:cubicBezTo>
                      <a:cubicBezTo>
                        <a:pt x="14603" y="6659"/>
                        <a:pt x="14643" y="6659"/>
                        <a:pt x="14683" y="6659"/>
                      </a:cubicBezTo>
                      <a:cubicBezTo>
                        <a:pt x="15378" y="6659"/>
                        <a:pt x="16101" y="6470"/>
                        <a:pt x="16640" y="5995"/>
                      </a:cubicBezTo>
                      <a:cubicBezTo>
                        <a:pt x="17211" y="5493"/>
                        <a:pt x="17485" y="4763"/>
                        <a:pt x="17553" y="4032"/>
                      </a:cubicBezTo>
                      <a:cubicBezTo>
                        <a:pt x="17622" y="3302"/>
                        <a:pt x="17439" y="2572"/>
                        <a:pt x="17188" y="1910"/>
                      </a:cubicBezTo>
                      <a:cubicBezTo>
                        <a:pt x="16914" y="1248"/>
                        <a:pt x="16549" y="654"/>
                        <a:pt x="16184" y="38"/>
                      </a:cubicBezTo>
                      <a:cubicBezTo>
                        <a:pt x="16170" y="11"/>
                        <a:pt x="16149" y="0"/>
                        <a:pt x="1612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3" name="Google Shape;8022;p90">
                  <a:extLst>
                    <a:ext uri="{FF2B5EF4-FFF2-40B4-BE49-F238E27FC236}">
                      <a16:creationId xmlns:a16="http://schemas.microsoft.com/office/drawing/2014/main" id="{5D653B76-9D21-813D-C382-A9E76A56F820}"/>
                    </a:ext>
                  </a:extLst>
                </p:cNvPr>
                <p:cNvSpPr/>
                <p:nvPr/>
              </p:nvSpPr>
              <p:spPr>
                <a:xfrm>
                  <a:off x="7923292" y="1599792"/>
                  <a:ext cx="105194" cy="9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4962" extrusionOk="0">
                      <a:moveTo>
                        <a:pt x="5081" y="1"/>
                      </a:moveTo>
                      <a:cubicBezTo>
                        <a:pt x="5069" y="1"/>
                        <a:pt x="5057" y="4"/>
                        <a:pt x="5045" y="10"/>
                      </a:cubicBezTo>
                      <a:cubicBezTo>
                        <a:pt x="4999" y="10"/>
                        <a:pt x="4976" y="55"/>
                        <a:pt x="4976" y="101"/>
                      </a:cubicBezTo>
                      <a:cubicBezTo>
                        <a:pt x="5182" y="1014"/>
                        <a:pt x="5410" y="1927"/>
                        <a:pt x="5250" y="2794"/>
                      </a:cubicBezTo>
                      <a:cubicBezTo>
                        <a:pt x="5159" y="3228"/>
                        <a:pt x="4976" y="3639"/>
                        <a:pt x="4725" y="3981"/>
                      </a:cubicBezTo>
                      <a:cubicBezTo>
                        <a:pt x="4451" y="4301"/>
                        <a:pt x="4063" y="4529"/>
                        <a:pt x="3653" y="4575"/>
                      </a:cubicBezTo>
                      <a:cubicBezTo>
                        <a:pt x="3565" y="4587"/>
                        <a:pt x="3478" y="4592"/>
                        <a:pt x="3391" y="4592"/>
                      </a:cubicBezTo>
                      <a:cubicBezTo>
                        <a:pt x="2632" y="4592"/>
                        <a:pt x="1884" y="4162"/>
                        <a:pt x="1393" y="3548"/>
                      </a:cubicBezTo>
                      <a:cubicBezTo>
                        <a:pt x="822" y="2840"/>
                        <a:pt x="525" y="1973"/>
                        <a:pt x="183" y="1105"/>
                      </a:cubicBezTo>
                      <a:cubicBezTo>
                        <a:pt x="166" y="1072"/>
                        <a:pt x="150" y="1051"/>
                        <a:pt x="124" y="1051"/>
                      </a:cubicBezTo>
                      <a:cubicBezTo>
                        <a:pt x="115" y="1051"/>
                        <a:pt x="104" y="1054"/>
                        <a:pt x="92" y="1060"/>
                      </a:cubicBezTo>
                      <a:cubicBezTo>
                        <a:pt x="46" y="1060"/>
                        <a:pt x="0" y="1105"/>
                        <a:pt x="23" y="1151"/>
                      </a:cubicBezTo>
                      <a:cubicBezTo>
                        <a:pt x="274" y="2041"/>
                        <a:pt x="525" y="2977"/>
                        <a:pt x="1119" y="3753"/>
                      </a:cubicBezTo>
                      <a:cubicBezTo>
                        <a:pt x="1651" y="4449"/>
                        <a:pt x="2476" y="4961"/>
                        <a:pt x="3382" y="4961"/>
                      </a:cubicBezTo>
                      <a:cubicBezTo>
                        <a:pt x="3486" y="4961"/>
                        <a:pt x="3592" y="4954"/>
                        <a:pt x="3698" y="4940"/>
                      </a:cubicBezTo>
                      <a:cubicBezTo>
                        <a:pt x="4200" y="4872"/>
                        <a:pt x="4680" y="4575"/>
                        <a:pt x="4976" y="4187"/>
                      </a:cubicBezTo>
                      <a:cubicBezTo>
                        <a:pt x="5296" y="3799"/>
                        <a:pt x="5479" y="3319"/>
                        <a:pt x="5547" y="2840"/>
                      </a:cubicBezTo>
                      <a:cubicBezTo>
                        <a:pt x="5707" y="1881"/>
                        <a:pt x="5410" y="946"/>
                        <a:pt x="5136" y="55"/>
                      </a:cubicBezTo>
                      <a:cubicBezTo>
                        <a:pt x="5136" y="22"/>
                        <a:pt x="5112" y="1"/>
                        <a:pt x="508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4" name="Google Shape;8023;p90">
                  <a:extLst>
                    <a:ext uri="{FF2B5EF4-FFF2-40B4-BE49-F238E27FC236}">
                      <a16:creationId xmlns:a16="http://schemas.microsoft.com/office/drawing/2014/main" id="{1DA9AF10-AEA4-296A-D3CE-597284A685B0}"/>
                    </a:ext>
                  </a:extLst>
                </p:cNvPr>
                <p:cNvSpPr/>
                <p:nvPr/>
              </p:nvSpPr>
              <p:spPr>
                <a:xfrm>
                  <a:off x="7078856" y="1703464"/>
                  <a:ext cx="180915" cy="24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5" h="13491" extrusionOk="0">
                      <a:moveTo>
                        <a:pt x="9724" y="1"/>
                      </a:moveTo>
                      <a:cubicBezTo>
                        <a:pt x="9678" y="1"/>
                        <a:pt x="9632" y="46"/>
                        <a:pt x="9632" y="92"/>
                      </a:cubicBezTo>
                      <a:cubicBezTo>
                        <a:pt x="9564" y="2649"/>
                        <a:pt x="9176" y="5205"/>
                        <a:pt x="8491" y="7670"/>
                      </a:cubicBezTo>
                      <a:cubicBezTo>
                        <a:pt x="8331" y="8286"/>
                        <a:pt x="8149" y="8903"/>
                        <a:pt x="7920" y="9519"/>
                      </a:cubicBezTo>
                      <a:cubicBezTo>
                        <a:pt x="7738" y="10112"/>
                        <a:pt x="7510" y="10706"/>
                        <a:pt x="7122" y="11162"/>
                      </a:cubicBezTo>
                      <a:cubicBezTo>
                        <a:pt x="6778" y="11566"/>
                        <a:pt x="6275" y="11863"/>
                        <a:pt x="5784" y="11863"/>
                      </a:cubicBezTo>
                      <a:cubicBezTo>
                        <a:pt x="5720" y="11863"/>
                        <a:pt x="5656" y="11858"/>
                        <a:pt x="5592" y="11847"/>
                      </a:cubicBezTo>
                      <a:cubicBezTo>
                        <a:pt x="5248" y="11802"/>
                        <a:pt x="4922" y="11531"/>
                        <a:pt x="4779" y="11208"/>
                      </a:cubicBezTo>
                      <a:lnTo>
                        <a:pt x="4779" y="11208"/>
                      </a:lnTo>
                      <a:cubicBezTo>
                        <a:pt x="4796" y="11004"/>
                        <a:pt x="4787" y="10797"/>
                        <a:pt x="4748" y="10592"/>
                      </a:cubicBezTo>
                      <a:cubicBezTo>
                        <a:pt x="4725" y="10546"/>
                        <a:pt x="4679" y="10478"/>
                        <a:pt x="4611" y="10478"/>
                      </a:cubicBezTo>
                      <a:cubicBezTo>
                        <a:pt x="4591" y="10468"/>
                        <a:pt x="4571" y="10463"/>
                        <a:pt x="4551" y="10463"/>
                      </a:cubicBezTo>
                      <a:cubicBezTo>
                        <a:pt x="4482" y="10463"/>
                        <a:pt x="4418" y="10520"/>
                        <a:pt x="4383" y="10592"/>
                      </a:cubicBezTo>
                      <a:cubicBezTo>
                        <a:pt x="4312" y="10831"/>
                        <a:pt x="4337" y="11070"/>
                        <a:pt x="4415" y="11288"/>
                      </a:cubicBezTo>
                      <a:lnTo>
                        <a:pt x="4415" y="11288"/>
                      </a:lnTo>
                      <a:cubicBezTo>
                        <a:pt x="4369" y="11673"/>
                        <a:pt x="4203" y="12050"/>
                        <a:pt x="3949" y="12349"/>
                      </a:cubicBezTo>
                      <a:cubicBezTo>
                        <a:pt x="3584" y="12829"/>
                        <a:pt x="3036" y="13171"/>
                        <a:pt x="2420" y="13171"/>
                      </a:cubicBezTo>
                      <a:cubicBezTo>
                        <a:pt x="2400" y="13172"/>
                        <a:pt x="2380" y="13172"/>
                        <a:pt x="2360" y="13172"/>
                      </a:cubicBezTo>
                      <a:cubicBezTo>
                        <a:pt x="1786" y="13172"/>
                        <a:pt x="1220" y="12859"/>
                        <a:pt x="845" y="12418"/>
                      </a:cubicBezTo>
                      <a:cubicBezTo>
                        <a:pt x="434" y="11961"/>
                        <a:pt x="206" y="11322"/>
                        <a:pt x="320" y="10706"/>
                      </a:cubicBezTo>
                      <a:cubicBezTo>
                        <a:pt x="342" y="10660"/>
                        <a:pt x="297" y="10615"/>
                        <a:pt x="251" y="10615"/>
                      </a:cubicBezTo>
                      <a:cubicBezTo>
                        <a:pt x="239" y="10608"/>
                        <a:pt x="227" y="10606"/>
                        <a:pt x="215" y="10606"/>
                      </a:cubicBezTo>
                      <a:cubicBezTo>
                        <a:pt x="184" y="10606"/>
                        <a:pt x="160" y="10627"/>
                        <a:pt x="160" y="10660"/>
                      </a:cubicBezTo>
                      <a:cubicBezTo>
                        <a:pt x="0" y="11345"/>
                        <a:pt x="228" y="12053"/>
                        <a:pt x="639" y="12578"/>
                      </a:cubicBezTo>
                      <a:cubicBezTo>
                        <a:pt x="1073" y="13103"/>
                        <a:pt x="1712" y="13491"/>
                        <a:pt x="2420" y="13491"/>
                      </a:cubicBezTo>
                      <a:cubicBezTo>
                        <a:pt x="3127" y="13491"/>
                        <a:pt x="3789" y="13103"/>
                        <a:pt x="4223" y="12578"/>
                      </a:cubicBezTo>
                      <a:cubicBezTo>
                        <a:pt x="4419" y="12329"/>
                        <a:pt x="4574" y="12043"/>
                        <a:pt x="4671" y="11738"/>
                      </a:cubicBezTo>
                      <a:lnTo>
                        <a:pt x="4671" y="11738"/>
                      </a:lnTo>
                      <a:cubicBezTo>
                        <a:pt x="4894" y="11995"/>
                        <a:pt x="5192" y="12171"/>
                        <a:pt x="5547" y="12212"/>
                      </a:cubicBezTo>
                      <a:cubicBezTo>
                        <a:pt x="5630" y="12225"/>
                        <a:pt x="5713" y="12232"/>
                        <a:pt x="5795" y="12232"/>
                      </a:cubicBezTo>
                      <a:cubicBezTo>
                        <a:pt x="6430" y="12232"/>
                        <a:pt x="7011" y="11858"/>
                        <a:pt x="7395" y="11413"/>
                      </a:cubicBezTo>
                      <a:cubicBezTo>
                        <a:pt x="7829" y="10866"/>
                        <a:pt x="8057" y="10227"/>
                        <a:pt x="8263" y="9633"/>
                      </a:cubicBezTo>
                      <a:cubicBezTo>
                        <a:pt x="8468" y="9017"/>
                        <a:pt x="8651" y="8378"/>
                        <a:pt x="8833" y="7761"/>
                      </a:cubicBezTo>
                      <a:cubicBezTo>
                        <a:pt x="9153" y="6506"/>
                        <a:pt x="9404" y="5251"/>
                        <a:pt x="9564" y="3950"/>
                      </a:cubicBezTo>
                      <a:cubicBezTo>
                        <a:pt x="9724" y="2671"/>
                        <a:pt x="9815" y="1393"/>
                        <a:pt x="9815" y="92"/>
                      </a:cubicBezTo>
                      <a:cubicBezTo>
                        <a:pt x="9815" y="46"/>
                        <a:pt x="9769" y="1"/>
                        <a:pt x="972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5" name="Google Shape;8024;p90">
                  <a:extLst>
                    <a:ext uri="{FF2B5EF4-FFF2-40B4-BE49-F238E27FC236}">
                      <a16:creationId xmlns:a16="http://schemas.microsoft.com/office/drawing/2014/main" id="{B019716F-E37A-FFAA-C71E-5E18508B8A73}"/>
                    </a:ext>
                  </a:extLst>
                </p:cNvPr>
                <p:cNvSpPr/>
                <p:nvPr/>
              </p:nvSpPr>
              <p:spPr>
                <a:xfrm>
                  <a:off x="7733114" y="1358697"/>
                  <a:ext cx="160307" cy="13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7" h="7296" extrusionOk="0">
                      <a:moveTo>
                        <a:pt x="5941" y="0"/>
                      </a:moveTo>
                      <a:cubicBezTo>
                        <a:pt x="5910" y="0"/>
                        <a:pt x="5883" y="17"/>
                        <a:pt x="5867" y="33"/>
                      </a:cubicBezTo>
                      <a:cubicBezTo>
                        <a:pt x="5844" y="78"/>
                        <a:pt x="5844" y="124"/>
                        <a:pt x="5889" y="170"/>
                      </a:cubicBezTo>
                      <a:cubicBezTo>
                        <a:pt x="6528" y="626"/>
                        <a:pt x="7168" y="1106"/>
                        <a:pt x="7647" y="1722"/>
                      </a:cubicBezTo>
                      <a:cubicBezTo>
                        <a:pt x="7898" y="2019"/>
                        <a:pt x="8103" y="2338"/>
                        <a:pt x="8218" y="2703"/>
                      </a:cubicBezTo>
                      <a:cubicBezTo>
                        <a:pt x="8332" y="3069"/>
                        <a:pt x="8377" y="3457"/>
                        <a:pt x="8332" y="3822"/>
                      </a:cubicBezTo>
                      <a:cubicBezTo>
                        <a:pt x="8286" y="4187"/>
                        <a:pt x="8126" y="4552"/>
                        <a:pt x="7898" y="4803"/>
                      </a:cubicBezTo>
                      <a:cubicBezTo>
                        <a:pt x="7647" y="5077"/>
                        <a:pt x="7305" y="5237"/>
                        <a:pt x="6962" y="5283"/>
                      </a:cubicBezTo>
                      <a:cubicBezTo>
                        <a:pt x="6903" y="5288"/>
                        <a:pt x="6844" y="5291"/>
                        <a:pt x="6785" y="5291"/>
                      </a:cubicBezTo>
                      <a:cubicBezTo>
                        <a:pt x="6201" y="5291"/>
                        <a:pt x="5618" y="5027"/>
                        <a:pt x="5186" y="4614"/>
                      </a:cubicBezTo>
                      <a:lnTo>
                        <a:pt x="5186" y="4614"/>
                      </a:lnTo>
                      <a:cubicBezTo>
                        <a:pt x="5133" y="4533"/>
                        <a:pt x="5071" y="4458"/>
                        <a:pt x="4999" y="4392"/>
                      </a:cubicBezTo>
                      <a:cubicBezTo>
                        <a:pt x="4961" y="4355"/>
                        <a:pt x="4910" y="4338"/>
                        <a:pt x="4860" y="4338"/>
                      </a:cubicBezTo>
                      <a:cubicBezTo>
                        <a:pt x="4819" y="4338"/>
                        <a:pt x="4779" y="4349"/>
                        <a:pt x="4748" y="4370"/>
                      </a:cubicBezTo>
                      <a:cubicBezTo>
                        <a:pt x="4657" y="4438"/>
                        <a:pt x="4657" y="4552"/>
                        <a:pt x="4725" y="4643"/>
                      </a:cubicBezTo>
                      <a:cubicBezTo>
                        <a:pt x="4775" y="4703"/>
                        <a:pt x="4827" y="4761"/>
                        <a:pt x="4881" y="4817"/>
                      </a:cubicBezTo>
                      <a:lnTo>
                        <a:pt x="4881" y="4817"/>
                      </a:lnTo>
                      <a:cubicBezTo>
                        <a:pt x="5149" y="5204"/>
                        <a:pt x="5099" y="5801"/>
                        <a:pt x="4839" y="6241"/>
                      </a:cubicBezTo>
                      <a:cubicBezTo>
                        <a:pt x="4543" y="6743"/>
                        <a:pt x="3926" y="6972"/>
                        <a:pt x="3310" y="6972"/>
                      </a:cubicBezTo>
                      <a:cubicBezTo>
                        <a:pt x="2717" y="6949"/>
                        <a:pt x="2100" y="6721"/>
                        <a:pt x="1598" y="6355"/>
                      </a:cubicBezTo>
                      <a:cubicBezTo>
                        <a:pt x="1073" y="5990"/>
                        <a:pt x="617" y="5534"/>
                        <a:pt x="160" y="5077"/>
                      </a:cubicBezTo>
                      <a:cubicBezTo>
                        <a:pt x="137" y="5066"/>
                        <a:pt x="115" y="5060"/>
                        <a:pt x="95" y="5060"/>
                      </a:cubicBezTo>
                      <a:cubicBezTo>
                        <a:pt x="75" y="5060"/>
                        <a:pt x="57" y="5066"/>
                        <a:pt x="46" y="5077"/>
                      </a:cubicBezTo>
                      <a:cubicBezTo>
                        <a:pt x="0" y="5100"/>
                        <a:pt x="0" y="5168"/>
                        <a:pt x="23" y="5191"/>
                      </a:cubicBezTo>
                      <a:cubicBezTo>
                        <a:pt x="457" y="5693"/>
                        <a:pt x="891" y="6173"/>
                        <a:pt x="1438" y="6584"/>
                      </a:cubicBezTo>
                      <a:cubicBezTo>
                        <a:pt x="1963" y="6972"/>
                        <a:pt x="2625" y="7268"/>
                        <a:pt x="3310" y="7291"/>
                      </a:cubicBezTo>
                      <a:cubicBezTo>
                        <a:pt x="3354" y="7294"/>
                        <a:pt x="3397" y="7296"/>
                        <a:pt x="3442" y="7296"/>
                      </a:cubicBezTo>
                      <a:cubicBezTo>
                        <a:pt x="3745" y="7296"/>
                        <a:pt x="4058" y="7228"/>
                        <a:pt x="4337" y="7109"/>
                      </a:cubicBezTo>
                      <a:cubicBezTo>
                        <a:pt x="4657" y="6972"/>
                        <a:pt x="4954" y="6721"/>
                        <a:pt x="5136" y="6424"/>
                      </a:cubicBezTo>
                      <a:cubicBezTo>
                        <a:pt x="5342" y="6104"/>
                        <a:pt x="5433" y="5762"/>
                        <a:pt x="5433" y="5397"/>
                      </a:cubicBezTo>
                      <a:cubicBezTo>
                        <a:pt x="5430" y="5347"/>
                        <a:pt x="5425" y="5297"/>
                        <a:pt x="5417" y="5248"/>
                      </a:cubicBezTo>
                      <a:lnTo>
                        <a:pt x="5417" y="5248"/>
                      </a:lnTo>
                      <a:cubicBezTo>
                        <a:pt x="5815" y="5494"/>
                        <a:pt x="6272" y="5638"/>
                        <a:pt x="6744" y="5638"/>
                      </a:cubicBezTo>
                      <a:cubicBezTo>
                        <a:pt x="6824" y="5638"/>
                        <a:pt x="6904" y="5633"/>
                        <a:pt x="6985" y="5625"/>
                      </a:cubicBezTo>
                      <a:cubicBezTo>
                        <a:pt x="7419" y="5579"/>
                        <a:pt x="7852" y="5374"/>
                        <a:pt x="8149" y="5031"/>
                      </a:cubicBezTo>
                      <a:cubicBezTo>
                        <a:pt x="8446" y="4712"/>
                        <a:pt x="8606" y="4278"/>
                        <a:pt x="8651" y="3867"/>
                      </a:cubicBezTo>
                      <a:cubicBezTo>
                        <a:pt x="8697" y="3434"/>
                        <a:pt x="8628" y="3023"/>
                        <a:pt x="8491" y="2612"/>
                      </a:cubicBezTo>
                      <a:cubicBezTo>
                        <a:pt x="8354" y="2201"/>
                        <a:pt x="8126" y="1859"/>
                        <a:pt x="7852" y="1539"/>
                      </a:cubicBezTo>
                      <a:cubicBezTo>
                        <a:pt x="7327" y="923"/>
                        <a:pt x="6643" y="466"/>
                        <a:pt x="5981" y="10"/>
                      </a:cubicBezTo>
                      <a:cubicBezTo>
                        <a:pt x="5967" y="3"/>
                        <a:pt x="5954" y="0"/>
                        <a:pt x="594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6" name="Google Shape;8025;p90">
                  <a:extLst>
                    <a:ext uri="{FF2B5EF4-FFF2-40B4-BE49-F238E27FC236}">
                      <a16:creationId xmlns:a16="http://schemas.microsoft.com/office/drawing/2014/main" id="{5989AC88-0391-CBFB-7051-5E2F146402EC}"/>
                    </a:ext>
                  </a:extLst>
                </p:cNvPr>
                <p:cNvSpPr/>
                <p:nvPr/>
              </p:nvSpPr>
              <p:spPr>
                <a:xfrm>
                  <a:off x="7083059" y="1602908"/>
                  <a:ext cx="103941" cy="12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6857" extrusionOk="0">
                      <a:moveTo>
                        <a:pt x="5570" y="1"/>
                      </a:moveTo>
                      <a:cubicBezTo>
                        <a:pt x="5524" y="1"/>
                        <a:pt x="5478" y="23"/>
                        <a:pt x="5478" y="69"/>
                      </a:cubicBezTo>
                      <a:cubicBezTo>
                        <a:pt x="5090" y="1667"/>
                        <a:pt x="4474" y="3196"/>
                        <a:pt x="3630" y="4566"/>
                      </a:cubicBezTo>
                      <a:cubicBezTo>
                        <a:pt x="3196" y="5250"/>
                        <a:pt x="2762" y="5981"/>
                        <a:pt x="2077" y="6346"/>
                      </a:cubicBezTo>
                      <a:cubicBezTo>
                        <a:pt x="1853" y="6474"/>
                        <a:pt x="1607" y="6546"/>
                        <a:pt x="1345" y="6546"/>
                      </a:cubicBezTo>
                      <a:cubicBezTo>
                        <a:pt x="1234" y="6546"/>
                        <a:pt x="1120" y="6533"/>
                        <a:pt x="1005" y="6506"/>
                      </a:cubicBezTo>
                      <a:cubicBezTo>
                        <a:pt x="639" y="6437"/>
                        <a:pt x="297" y="6209"/>
                        <a:pt x="183" y="5844"/>
                      </a:cubicBezTo>
                      <a:cubicBezTo>
                        <a:pt x="160" y="5798"/>
                        <a:pt x="114" y="5775"/>
                        <a:pt x="92" y="5775"/>
                      </a:cubicBezTo>
                      <a:cubicBezTo>
                        <a:pt x="23" y="5798"/>
                        <a:pt x="0" y="5844"/>
                        <a:pt x="23" y="5890"/>
                      </a:cubicBezTo>
                      <a:cubicBezTo>
                        <a:pt x="114" y="6346"/>
                        <a:pt x="502" y="6666"/>
                        <a:pt x="936" y="6780"/>
                      </a:cubicBezTo>
                      <a:cubicBezTo>
                        <a:pt x="1099" y="6831"/>
                        <a:pt x="1268" y="6857"/>
                        <a:pt x="1437" y="6857"/>
                      </a:cubicBezTo>
                      <a:cubicBezTo>
                        <a:pt x="1720" y="6857"/>
                        <a:pt x="2003" y="6785"/>
                        <a:pt x="2260" y="6643"/>
                      </a:cubicBezTo>
                      <a:cubicBezTo>
                        <a:pt x="2648" y="6437"/>
                        <a:pt x="2968" y="6141"/>
                        <a:pt x="3242" y="5798"/>
                      </a:cubicBezTo>
                      <a:cubicBezTo>
                        <a:pt x="3515" y="5479"/>
                        <a:pt x="3721" y="5113"/>
                        <a:pt x="3949" y="4771"/>
                      </a:cubicBezTo>
                      <a:cubicBezTo>
                        <a:pt x="4794" y="3333"/>
                        <a:pt x="5387" y="1735"/>
                        <a:pt x="5638" y="92"/>
                      </a:cubicBezTo>
                      <a:cubicBezTo>
                        <a:pt x="5638" y="46"/>
                        <a:pt x="5615" y="23"/>
                        <a:pt x="557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7" name="Google Shape;8026;p90">
                  <a:extLst>
                    <a:ext uri="{FF2B5EF4-FFF2-40B4-BE49-F238E27FC236}">
                      <a16:creationId xmlns:a16="http://schemas.microsoft.com/office/drawing/2014/main" id="{CDFF421B-6859-A6E4-E450-E8A89B3F20C1}"/>
                    </a:ext>
                  </a:extLst>
                </p:cNvPr>
                <p:cNvSpPr/>
                <p:nvPr/>
              </p:nvSpPr>
              <p:spPr>
                <a:xfrm>
                  <a:off x="7478567" y="1400634"/>
                  <a:ext cx="116549" cy="7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3807" extrusionOk="0">
                      <a:moveTo>
                        <a:pt x="5139" y="0"/>
                      </a:moveTo>
                      <a:cubicBezTo>
                        <a:pt x="5119" y="0"/>
                        <a:pt x="5102" y="6"/>
                        <a:pt x="5090" y="17"/>
                      </a:cubicBezTo>
                      <a:cubicBezTo>
                        <a:pt x="5045" y="40"/>
                        <a:pt x="5045" y="109"/>
                        <a:pt x="5067" y="132"/>
                      </a:cubicBezTo>
                      <a:cubicBezTo>
                        <a:pt x="5524" y="748"/>
                        <a:pt x="6026" y="1433"/>
                        <a:pt x="6003" y="2163"/>
                      </a:cubicBezTo>
                      <a:cubicBezTo>
                        <a:pt x="6003" y="2528"/>
                        <a:pt x="5866" y="2893"/>
                        <a:pt x="5615" y="3122"/>
                      </a:cubicBezTo>
                      <a:cubicBezTo>
                        <a:pt x="5387" y="3350"/>
                        <a:pt x="5022" y="3441"/>
                        <a:pt x="4634" y="3441"/>
                      </a:cubicBezTo>
                      <a:cubicBezTo>
                        <a:pt x="4268" y="3441"/>
                        <a:pt x="3880" y="3396"/>
                        <a:pt x="3492" y="3327"/>
                      </a:cubicBezTo>
                      <a:cubicBezTo>
                        <a:pt x="3104" y="3281"/>
                        <a:pt x="2739" y="3213"/>
                        <a:pt x="2351" y="3099"/>
                      </a:cubicBezTo>
                      <a:cubicBezTo>
                        <a:pt x="1598" y="2916"/>
                        <a:pt x="867" y="2665"/>
                        <a:pt x="137" y="2368"/>
                      </a:cubicBezTo>
                      <a:cubicBezTo>
                        <a:pt x="118" y="2359"/>
                        <a:pt x="99" y="2353"/>
                        <a:pt x="82" y="2353"/>
                      </a:cubicBezTo>
                      <a:cubicBezTo>
                        <a:pt x="58" y="2353"/>
                        <a:pt x="36" y="2365"/>
                        <a:pt x="23" y="2391"/>
                      </a:cubicBezTo>
                      <a:cubicBezTo>
                        <a:pt x="0" y="2437"/>
                        <a:pt x="23" y="2483"/>
                        <a:pt x="69" y="2505"/>
                      </a:cubicBezTo>
                      <a:cubicBezTo>
                        <a:pt x="753" y="2916"/>
                        <a:pt x="1507" y="3213"/>
                        <a:pt x="2260" y="3441"/>
                      </a:cubicBezTo>
                      <a:cubicBezTo>
                        <a:pt x="2648" y="3555"/>
                        <a:pt x="3036" y="3624"/>
                        <a:pt x="3447" y="3692"/>
                      </a:cubicBezTo>
                      <a:cubicBezTo>
                        <a:pt x="3835" y="3761"/>
                        <a:pt x="4246" y="3806"/>
                        <a:pt x="4656" y="3806"/>
                      </a:cubicBezTo>
                      <a:cubicBezTo>
                        <a:pt x="5067" y="3784"/>
                        <a:pt x="5524" y="3692"/>
                        <a:pt x="5866" y="3373"/>
                      </a:cubicBezTo>
                      <a:cubicBezTo>
                        <a:pt x="6209" y="3053"/>
                        <a:pt x="6323" y="2574"/>
                        <a:pt x="6323" y="2163"/>
                      </a:cubicBezTo>
                      <a:cubicBezTo>
                        <a:pt x="6300" y="1729"/>
                        <a:pt x="6163" y="1318"/>
                        <a:pt x="5935" y="976"/>
                      </a:cubicBezTo>
                      <a:cubicBezTo>
                        <a:pt x="5729" y="634"/>
                        <a:pt x="5455" y="314"/>
                        <a:pt x="5204" y="17"/>
                      </a:cubicBezTo>
                      <a:cubicBezTo>
                        <a:pt x="5181" y="6"/>
                        <a:pt x="5159" y="0"/>
                        <a:pt x="5139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8" name="Google Shape;8027;p90">
                  <a:extLst>
                    <a:ext uri="{FF2B5EF4-FFF2-40B4-BE49-F238E27FC236}">
                      <a16:creationId xmlns:a16="http://schemas.microsoft.com/office/drawing/2014/main" id="{F9C693A0-6647-8087-FB21-11D5F9A4BD3A}"/>
                    </a:ext>
                  </a:extLst>
                </p:cNvPr>
                <p:cNvSpPr/>
                <p:nvPr/>
              </p:nvSpPr>
              <p:spPr>
                <a:xfrm>
                  <a:off x="7267762" y="2278064"/>
                  <a:ext cx="125396" cy="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4492" extrusionOk="0">
                      <a:moveTo>
                        <a:pt x="105" y="0"/>
                      </a:moveTo>
                      <a:cubicBezTo>
                        <a:pt x="94" y="0"/>
                        <a:pt x="81" y="3"/>
                        <a:pt x="69" y="9"/>
                      </a:cubicBezTo>
                      <a:cubicBezTo>
                        <a:pt x="23" y="9"/>
                        <a:pt x="1" y="55"/>
                        <a:pt x="1" y="100"/>
                      </a:cubicBezTo>
                      <a:cubicBezTo>
                        <a:pt x="297" y="1538"/>
                        <a:pt x="1210" y="2839"/>
                        <a:pt x="2489" y="3638"/>
                      </a:cubicBezTo>
                      <a:cubicBezTo>
                        <a:pt x="3386" y="4193"/>
                        <a:pt x="4435" y="4491"/>
                        <a:pt x="5485" y="4491"/>
                      </a:cubicBezTo>
                      <a:cubicBezTo>
                        <a:pt x="5904" y="4491"/>
                        <a:pt x="6324" y="4444"/>
                        <a:pt x="6734" y="4346"/>
                      </a:cubicBezTo>
                      <a:cubicBezTo>
                        <a:pt x="6780" y="4346"/>
                        <a:pt x="6803" y="4300"/>
                        <a:pt x="6803" y="4255"/>
                      </a:cubicBezTo>
                      <a:cubicBezTo>
                        <a:pt x="6784" y="4217"/>
                        <a:pt x="6750" y="4180"/>
                        <a:pt x="6713" y="4180"/>
                      </a:cubicBezTo>
                      <a:cubicBezTo>
                        <a:pt x="6705" y="4180"/>
                        <a:pt x="6697" y="4182"/>
                        <a:pt x="6688" y="4186"/>
                      </a:cubicBezTo>
                      <a:cubicBezTo>
                        <a:pt x="6422" y="4221"/>
                        <a:pt x="6153" y="4238"/>
                        <a:pt x="5884" y="4238"/>
                      </a:cubicBezTo>
                      <a:cubicBezTo>
                        <a:pt x="4748" y="4238"/>
                        <a:pt x="3613" y="3928"/>
                        <a:pt x="2671" y="3319"/>
                      </a:cubicBezTo>
                      <a:cubicBezTo>
                        <a:pt x="1507" y="2566"/>
                        <a:pt x="617" y="1401"/>
                        <a:pt x="183" y="55"/>
                      </a:cubicBezTo>
                      <a:cubicBezTo>
                        <a:pt x="167" y="21"/>
                        <a:pt x="138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09" name="Google Shape;8028;p90">
                  <a:extLst>
                    <a:ext uri="{FF2B5EF4-FFF2-40B4-BE49-F238E27FC236}">
                      <a16:creationId xmlns:a16="http://schemas.microsoft.com/office/drawing/2014/main" id="{F69739D3-E8DF-1439-6E33-9482EA1C9EDD}"/>
                    </a:ext>
                  </a:extLst>
                </p:cNvPr>
                <p:cNvSpPr/>
                <p:nvPr/>
              </p:nvSpPr>
              <p:spPr>
                <a:xfrm>
                  <a:off x="7156682" y="1404707"/>
                  <a:ext cx="105618" cy="174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0" h="9475" extrusionOk="0">
                      <a:moveTo>
                        <a:pt x="4384" y="0"/>
                      </a:moveTo>
                      <a:cubicBezTo>
                        <a:pt x="4368" y="0"/>
                        <a:pt x="4353" y="1"/>
                        <a:pt x="4338" y="2"/>
                      </a:cubicBezTo>
                      <a:cubicBezTo>
                        <a:pt x="3995" y="25"/>
                        <a:pt x="3698" y="299"/>
                        <a:pt x="3562" y="595"/>
                      </a:cubicBezTo>
                      <a:cubicBezTo>
                        <a:pt x="3402" y="915"/>
                        <a:pt x="3379" y="1280"/>
                        <a:pt x="3379" y="1645"/>
                      </a:cubicBezTo>
                      <a:cubicBezTo>
                        <a:pt x="3288" y="3973"/>
                        <a:pt x="3607" y="6302"/>
                        <a:pt x="4269" y="8539"/>
                      </a:cubicBezTo>
                      <a:cubicBezTo>
                        <a:pt x="3425" y="6964"/>
                        <a:pt x="2557" y="5389"/>
                        <a:pt x="1713" y="3814"/>
                      </a:cubicBezTo>
                      <a:cubicBezTo>
                        <a:pt x="1485" y="3421"/>
                        <a:pt x="1146" y="2953"/>
                        <a:pt x="727" y="2953"/>
                      </a:cubicBezTo>
                      <a:cubicBezTo>
                        <a:pt x="684" y="2953"/>
                        <a:pt x="639" y="2958"/>
                        <a:pt x="594" y="2969"/>
                      </a:cubicBezTo>
                      <a:cubicBezTo>
                        <a:pt x="229" y="3038"/>
                        <a:pt x="24" y="3403"/>
                        <a:pt x="24" y="3768"/>
                      </a:cubicBezTo>
                      <a:cubicBezTo>
                        <a:pt x="1" y="4133"/>
                        <a:pt x="161" y="4476"/>
                        <a:pt x="343" y="4772"/>
                      </a:cubicBezTo>
                      <a:cubicBezTo>
                        <a:pt x="1302" y="6576"/>
                        <a:pt x="2649" y="8196"/>
                        <a:pt x="4223" y="9474"/>
                      </a:cubicBezTo>
                      <a:lnTo>
                        <a:pt x="5159" y="9064"/>
                      </a:lnTo>
                      <a:cubicBezTo>
                        <a:pt x="5616" y="6598"/>
                        <a:pt x="5730" y="4065"/>
                        <a:pt x="5456" y="1577"/>
                      </a:cubicBezTo>
                      <a:cubicBezTo>
                        <a:pt x="5433" y="1234"/>
                        <a:pt x="5388" y="869"/>
                        <a:pt x="5205" y="550"/>
                      </a:cubicBezTo>
                      <a:cubicBezTo>
                        <a:pt x="5030" y="244"/>
                        <a:pt x="4730" y="0"/>
                        <a:pt x="4384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0" name="Google Shape;8029;p90">
                  <a:extLst>
                    <a:ext uri="{FF2B5EF4-FFF2-40B4-BE49-F238E27FC236}">
                      <a16:creationId xmlns:a16="http://schemas.microsoft.com/office/drawing/2014/main" id="{88E8A526-36B9-8DD4-7BBA-E90B2C358862}"/>
                    </a:ext>
                  </a:extLst>
                </p:cNvPr>
                <p:cNvSpPr/>
                <p:nvPr/>
              </p:nvSpPr>
              <p:spPr>
                <a:xfrm>
                  <a:off x="7254121" y="1793071"/>
                  <a:ext cx="189099" cy="18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9" h="10108" extrusionOk="0">
                      <a:moveTo>
                        <a:pt x="6408" y="0"/>
                      </a:moveTo>
                      <a:cubicBezTo>
                        <a:pt x="3226" y="0"/>
                        <a:pt x="193" y="8356"/>
                        <a:pt x="193" y="8356"/>
                      </a:cubicBezTo>
                      <a:cubicBezTo>
                        <a:pt x="0" y="9661"/>
                        <a:pt x="388" y="10108"/>
                        <a:pt x="997" y="10108"/>
                      </a:cubicBezTo>
                      <a:cubicBezTo>
                        <a:pt x="2048" y="10108"/>
                        <a:pt x="3758" y="8776"/>
                        <a:pt x="4279" y="8242"/>
                      </a:cubicBezTo>
                      <a:cubicBezTo>
                        <a:pt x="5123" y="7397"/>
                        <a:pt x="10259" y="1006"/>
                        <a:pt x="6903" y="70"/>
                      </a:cubicBezTo>
                      <a:cubicBezTo>
                        <a:pt x="6738" y="23"/>
                        <a:pt x="6573" y="0"/>
                        <a:pt x="6408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1" name="Google Shape;8030;p90">
                  <a:extLst>
                    <a:ext uri="{FF2B5EF4-FFF2-40B4-BE49-F238E27FC236}">
                      <a16:creationId xmlns:a16="http://schemas.microsoft.com/office/drawing/2014/main" id="{490F1E34-C348-83F4-2F96-34F4E6BAD8D1}"/>
                    </a:ext>
                  </a:extLst>
                </p:cNvPr>
                <p:cNvSpPr/>
                <p:nvPr/>
              </p:nvSpPr>
              <p:spPr>
                <a:xfrm>
                  <a:off x="7692302" y="1683961"/>
                  <a:ext cx="257465" cy="11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8" h="6444" extrusionOk="0">
                      <a:moveTo>
                        <a:pt x="4015" y="1"/>
                      </a:moveTo>
                      <a:cubicBezTo>
                        <a:pt x="3354" y="1"/>
                        <a:pt x="2785" y="183"/>
                        <a:pt x="2374" y="625"/>
                      </a:cubicBezTo>
                      <a:cubicBezTo>
                        <a:pt x="0" y="3204"/>
                        <a:pt x="7738" y="5966"/>
                        <a:pt x="8902" y="6240"/>
                      </a:cubicBezTo>
                      <a:cubicBezTo>
                        <a:pt x="9287" y="6333"/>
                        <a:pt x="10077" y="6443"/>
                        <a:pt x="10867" y="6443"/>
                      </a:cubicBezTo>
                      <a:cubicBezTo>
                        <a:pt x="12418" y="6443"/>
                        <a:pt x="13968" y="6016"/>
                        <a:pt x="12440" y="4186"/>
                      </a:cubicBezTo>
                      <a:cubicBezTo>
                        <a:pt x="12440" y="4186"/>
                        <a:pt x="7177" y="1"/>
                        <a:pt x="401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2" name="Google Shape;8031;p90">
                  <a:extLst>
                    <a:ext uri="{FF2B5EF4-FFF2-40B4-BE49-F238E27FC236}">
                      <a16:creationId xmlns:a16="http://schemas.microsoft.com/office/drawing/2014/main" id="{EDA8B83D-DC2F-C9C9-F910-21832B7F6CD1}"/>
                    </a:ext>
                  </a:extLst>
                </p:cNvPr>
                <p:cNvSpPr/>
                <p:nvPr/>
              </p:nvSpPr>
              <p:spPr>
                <a:xfrm>
                  <a:off x="7683049" y="1730396"/>
                  <a:ext cx="393386" cy="39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21320" extrusionOk="0">
                      <a:moveTo>
                        <a:pt x="10660" y="1"/>
                      </a:moveTo>
                      <a:cubicBezTo>
                        <a:pt x="4771" y="1"/>
                        <a:pt x="0" y="4771"/>
                        <a:pt x="0" y="10660"/>
                      </a:cubicBezTo>
                      <a:cubicBezTo>
                        <a:pt x="0" y="16549"/>
                        <a:pt x="4771" y="21319"/>
                        <a:pt x="10660" y="21319"/>
                      </a:cubicBezTo>
                      <a:cubicBezTo>
                        <a:pt x="16549" y="21319"/>
                        <a:pt x="21342" y="16549"/>
                        <a:pt x="21342" y="10660"/>
                      </a:cubicBezTo>
                      <a:cubicBezTo>
                        <a:pt x="21342" y="4771"/>
                        <a:pt x="16549" y="1"/>
                        <a:pt x="1066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3" name="Google Shape;8032;p90">
                  <a:extLst>
                    <a:ext uri="{FF2B5EF4-FFF2-40B4-BE49-F238E27FC236}">
                      <a16:creationId xmlns:a16="http://schemas.microsoft.com/office/drawing/2014/main" id="{5E0EA30B-224F-7BE7-BB96-E75673B605E4}"/>
                    </a:ext>
                  </a:extLst>
                </p:cNvPr>
                <p:cNvSpPr/>
                <p:nvPr/>
              </p:nvSpPr>
              <p:spPr>
                <a:xfrm>
                  <a:off x="7663694" y="1710616"/>
                  <a:ext cx="443468" cy="44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9" extrusionOk="0">
                      <a:moveTo>
                        <a:pt x="12029" y="1987"/>
                      </a:moveTo>
                      <a:cubicBezTo>
                        <a:pt x="17553" y="1987"/>
                        <a:pt x="22050" y="6506"/>
                        <a:pt x="22050" y="12030"/>
                      </a:cubicBezTo>
                      <a:cubicBezTo>
                        <a:pt x="22050" y="17576"/>
                        <a:pt x="17553" y="22073"/>
                        <a:pt x="12029" y="22073"/>
                      </a:cubicBezTo>
                      <a:cubicBezTo>
                        <a:pt x="6483" y="22073"/>
                        <a:pt x="1986" y="17576"/>
                        <a:pt x="1986" y="12030"/>
                      </a:cubicBezTo>
                      <a:cubicBezTo>
                        <a:pt x="1986" y="6506"/>
                        <a:pt x="6483" y="1987"/>
                        <a:pt x="12029" y="1987"/>
                      </a:cubicBezTo>
                      <a:close/>
                      <a:moveTo>
                        <a:pt x="12029" y="1"/>
                      </a:moveTo>
                      <a:cubicBezTo>
                        <a:pt x="5387" y="1"/>
                        <a:pt x="0" y="5410"/>
                        <a:pt x="0" y="12030"/>
                      </a:cubicBezTo>
                      <a:cubicBezTo>
                        <a:pt x="0" y="18672"/>
                        <a:pt x="5387" y="24059"/>
                        <a:pt x="12029" y="24059"/>
                      </a:cubicBezTo>
                      <a:cubicBezTo>
                        <a:pt x="18649" y="24059"/>
                        <a:pt x="24058" y="18672"/>
                        <a:pt x="24058" y="12030"/>
                      </a:cubicBezTo>
                      <a:cubicBezTo>
                        <a:pt x="24058" y="5410"/>
                        <a:pt x="18649" y="1"/>
                        <a:pt x="1202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4" name="Google Shape;8033;p90">
                  <a:extLst>
                    <a:ext uri="{FF2B5EF4-FFF2-40B4-BE49-F238E27FC236}">
                      <a16:creationId xmlns:a16="http://schemas.microsoft.com/office/drawing/2014/main" id="{C284CCCA-80A8-3B5F-1912-B31C3D391C92}"/>
                    </a:ext>
                  </a:extLst>
                </p:cNvPr>
                <p:cNvSpPr/>
                <p:nvPr/>
              </p:nvSpPr>
              <p:spPr>
                <a:xfrm>
                  <a:off x="7720911" y="1810601"/>
                  <a:ext cx="72808" cy="202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10995" extrusionOk="0">
                      <a:moveTo>
                        <a:pt x="3669" y="1"/>
                      </a:moveTo>
                      <a:cubicBezTo>
                        <a:pt x="3625" y="1"/>
                        <a:pt x="3581" y="11"/>
                        <a:pt x="3538" y="32"/>
                      </a:cubicBezTo>
                      <a:cubicBezTo>
                        <a:pt x="2625" y="557"/>
                        <a:pt x="1895" y="1310"/>
                        <a:pt x="1324" y="2155"/>
                      </a:cubicBezTo>
                      <a:cubicBezTo>
                        <a:pt x="731" y="3022"/>
                        <a:pt x="320" y="4004"/>
                        <a:pt x="137" y="5054"/>
                      </a:cubicBezTo>
                      <a:cubicBezTo>
                        <a:pt x="92" y="5328"/>
                        <a:pt x="23" y="5579"/>
                        <a:pt x="23" y="5853"/>
                      </a:cubicBezTo>
                      <a:cubicBezTo>
                        <a:pt x="23" y="6104"/>
                        <a:pt x="1" y="6378"/>
                        <a:pt x="1" y="6651"/>
                      </a:cubicBezTo>
                      <a:cubicBezTo>
                        <a:pt x="23" y="6925"/>
                        <a:pt x="46" y="7176"/>
                        <a:pt x="69" y="7450"/>
                      </a:cubicBezTo>
                      <a:cubicBezTo>
                        <a:pt x="92" y="7587"/>
                        <a:pt x="115" y="7701"/>
                        <a:pt x="137" y="7838"/>
                      </a:cubicBezTo>
                      <a:lnTo>
                        <a:pt x="252" y="8226"/>
                      </a:lnTo>
                      <a:cubicBezTo>
                        <a:pt x="503" y="9253"/>
                        <a:pt x="1073" y="10189"/>
                        <a:pt x="1781" y="10920"/>
                      </a:cubicBezTo>
                      <a:cubicBezTo>
                        <a:pt x="1818" y="10957"/>
                        <a:pt x="1871" y="10994"/>
                        <a:pt x="1938" y="10994"/>
                      </a:cubicBezTo>
                      <a:cubicBezTo>
                        <a:pt x="1954" y="10994"/>
                        <a:pt x="1970" y="10992"/>
                        <a:pt x="1986" y="10988"/>
                      </a:cubicBezTo>
                      <a:cubicBezTo>
                        <a:pt x="2123" y="10988"/>
                        <a:pt x="2237" y="10874"/>
                        <a:pt x="2215" y="10714"/>
                      </a:cubicBezTo>
                      <a:lnTo>
                        <a:pt x="2215" y="10691"/>
                      </a:lnTo>
                      <a:cubicBezTo>
                        <a:pt x="2146" y="9687"/>
                        <a:pt x="1986" y="8843"/>
                        <a:pt x="2009" y="7975"/>
                      </a:cubicBezTo>
                      <a:cubicBezTo>
                        <a:pt x="1986" y="7542"/>
                        <a:pt x="2055" y="7108"/>
                        <a:pt x="2055" y="6697"/>
                      </a:cubicBezTo>
                      <a:cubicBezTo>
                        <a:pt x="2123" y="6286"/>
                        <a:pt x="2146" y="5875"/>
                        <a:pt x="2237" y="5465"/>
                      </a:cubicBezTo>
                      <a:cubicBezTo>
                        <a:pt x="2397" y="4643"/>
                        <a:pt x="2625" y="3821"/>
                        <a:pt x="2922" y="2977"/>
                      </a:cubicBezTo>
                      <a:cubicBezTo>
                        <a:pt x="3219" y="2132"/>
                        <a:pt x="3561" y="1287"/>
                        <a:pt x="3904" y="374"/>
                      </a:cubicBezTo>
                      <a:lnTo>
                        <a:pt x="3904" y="352"/>
                      </a:lnTo>
                      <a:cubicBezTo>
                        <a:pt x="3949" y="283"/>
                        <a:pt x="3926" y="215"/>
                        <a:pt x="3904" y="146"/>
                      </a:cubicBezTo>
                      <a:cubicBezTo>
                        <a:pt x="3856" y="52"/>
                        <a:pt x="3766" y="1"/>
                        <a:pt x="366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5" name="Google Shape;8034;p90">
                  <a:extLst>
                    <a:ext uri="{FF2B5EF4-FFF2-40B4-BE49-F238E27FC236}">
                      <a16:creationId xmlns:a16="http://schemas.microsoft.com/office/drawing/2014/main" id="{61465C42-8014-8A1F-1783-4E573263BABA}"/>
                    </a:ext>
                  </a:extLst>
                </p:cNvPr>
                <p:cNvSpPr/>
                <p:nvPr/>
              </p:nvSpPr>
              <p:spPr>
                <a:xfrm>
                  <a:off x="7639712" y="2003990"/>
                  <a:ext cx="106042" cy="10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" h="5770" extrusionOk="0">
                      <a:moveTo>
                        <a:pt x="3296" y="1"/>
                      </a:moveTo>
                      <a:cubicBezTo>
                        <a:pt x="2272" y="1"/>
                        <a:pt x="1082" y="1415"/>
                        <a:pt x="0" y="1524"/>
                      </a:cubicBezTo>
                      <a:lnTo>
                        <a:pt x="1963" y="5770"/>
                      </a:lnTo>
                      <a:cubicBezTo>
                        <a:pt x="1963" y="5770"/>
                        <a:pt x="5752" y="3807"/>
                        <a:pt x="4565" y="1136"/>
                      </a:cubicBezTo>
                      <a:cubicBezTo>
                        <a:pt x="4194" y="294"/>
                        <a:pt x="3762" y="1"/>
                        <a:pt x="3296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6" name="Google Shape;8035;p90">
                  <a:extLst>
                    <a:ext uri="{FF2B5EF4-FFF2-40B4-BE49-F238E27FC236}">
                      <a16:creationId xmlns:a16="http://schemas.microsoft.com/office/drawing/2014/main" id="{F8235E25-618C-79FD-0E69-A3526963F104}"/>
                    </a:ext>
                  </a:extLst>
                </p:cNvPr>
                <p:cNvSpPr/>
                <p:nvPr/>
              </p:nvSpPr>
              <p:spPr>
                <a:xfrm>
                  <a:off x="7591324" y="1879341"/>
                  <a:ext cx="140953" cy="232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7" h="12633" extrusionOk="0">
                      <a:moveTo>
                        <a:pt x="92" y="1"/>
                      </a:moveTo>
                      <a:cubicBezTo>
                        <a:pt x="46" y="1"/>
                        <a:pt x="0" y="46"/>
                        <a:pt x="0" y="115"/>
                      </a:cubicBezTo>
                      <a:cubicBezTo>
                        <a:pt x="160" y="1781"/>
                        <a:pt x="388" y="3470"/>
                        <a:pt x="754" y="5114"/>
                      </a:cubicBezTo>
                      <a:cubicBezTo>
                        <a:pt x="936" y="5935"/>
                        <a:pt x="1142" y="6757"/>
                        <a:pt x="1530" y="7556"/>
                      </a:cubicBezTo>
                      <a:cubicBezTo>
                        <a:pt x="1621" y="7761"/>
                        <a:pt x="1735" y="7944"/>
                        <a:pt x="1895" y="8149"/>
                      </a:cubicBezTo>
                      <a:cubicBezTo>
                        <a:pt x="2025" y="8302"/>
                        <a:pt x="2260" y="8516"/>
                        <a:pt x="2578" y="8516"/>
                      </a:cubicBezTo>
                      <a:cubicBezTo>
                        <a:pt x="2593" y="8516"/>
                        <a:pt x="2609" y="8516"/>
                        <a:pt x="2625" y="8515"/>
                      </a:cubicBezTo>
                      <a:cubicBezTo>
                        <a:pt x="3127" y="8469"/>
                        <a:pt x="3515" y="8241"/>
                        <a:pt x="3903" y="8035"/>
                      </a:cubicBezTo>
                      <a:cubicBezTo>
                        <a:pt x="4269" y="7807"/>
                        <a:pt x="4611" y="7556"/>
                        <a:pt x="4953" y="7351"/>
                      </a:cubicBezTo>
                      <a:cubicBezTo>
                        <a:pt x="5276" y="7178"/>
                        <a:pt x="5619" y="7006"/>
                        <a:pt x="5925" y="7006"/>
                      </a:cubicBezTo>
                      <a:cubicBezTo>
                        <a:pt x="5944" y="7006"/>
                        <a:pt x="5962" y="7007"/>
                        <a:pt x="5981" y="7008"/>
                      </a:cubicBezTo>
                      <a:cubicBezTo>
                        <a:pt x="6323" y="7008"/>
                        <a:pt x="6574" y="7282"/>
                        <a:pt x="6779" y="7602"/>
                      </a:cubicBezTo>
                      <a:cubicBezTo>
                        <a:pt x="6871" y="7784"/>
                        <a:pt x="6985" y="7967"/>
                        <a:pt x="7031" y="8149"/>
                      </a:cubicBezTo>
                      <a:lnTo>
                        <a:pt x="7122" y="8423"/>
                      </a:lnTo>
                      <a:cubicBezTo>
                        <a:pt x="7145" y="8515"/>
                        <a:pt x="7167" y="8606"/>
                        <a:pt x="7167" y="8697"/>
                      </a:cubicBezTo>
                      <a:cubicBezTo>
                        <a:pt x="7213" y="8880"/>
                        <a:pt x="7190" y="9085"/>
                        <a:pt x="7190" y="9268"/>
                      </a:cubicBezTo>
                      <a:cubicBezTo>
                        <a:pt x="7122" y="9450"/>
                        <a:pt x="7122" y="9656"/>
                        <a:pt x="7031" y="9838"/>
                      </a:cubicBezTo>
                      <a:cubicBezTo>
                        <a:pt x="6894" y="10204"/>
                        <a:pt x="6665" y="10546"/>
                        <a:pt x="6414" y="10866"/>
                      </a:cubicBezTo>
                      <a:cubicBezTo>
                        <a:pt x="5912" y="11482"/>
                        <a:pt x="5250" y="12007"/>
                        <a:pt x="4543" y="12441"/>
                      </a:cubicBezTo>
                      <a:cubicBezTo>
                        <a:pt x="4497" y="12463"/>
                        <a:pt x="4474" y="12532"/>
                        <a:pt x="4497" y="12578"/>
                      </a:cubicBezTo>
                      <a:cubicBezTo>
                        <a:pt x="4514" y="12611"/>
                        <a:pt x="4555" y="12632"/>
                        <a:pt x="4594" y="12632"/>
                      </a:cubicBezTo>
                      <a:cubicBezTo>
                        <a:pt x="4608" y="12632"/>
                        <a:pt x="4622" y="12629"/>
                        <a:pt x="4634" y="12623"/>
                      </a:cubicBezTo>
                      <a:cubicBezTo>
                        <a:pt x="5410" y="12235"/>
                        <a:pt x="6095" y="11733"/>
                        <a:pt x="6688" y="11094"/>
                      </a:cubicBezTo>
                      <a:cubicBezTo>
                        <a:pt x="6962" y="10751"/>
                        <a:pt x="7236" y="10386"/>
                        <a:pt x="7396" y="9975"/>
                      </a:cubicBezTo>
                      <a:cubicBezTo>
                        <a:pt x="7487" y="9770"/>
                        <a:pt x="7533" y="9542"/>
                        <a:pt x="7601" y="9336"/>
                      </a:cubicBezTo>
                      <a:cubicBezTo>
                        <a:pt x="7601" y="9108"/>
                        <a:pt x="7647" y="8880"/>
                        <a:pt x="7601" y="8652"/>
                      </a:cubicBezTo>
                      <a:cubicBezTo>
                        <a:pt x="7601" y="8537"/>
                        <a:pt x="7578" y="8423"/>
                        <a:pt x="7555" y="8309"/>
                      </a:cubicBezTo>
                      <a:lnTo>
                        <a:pt x="7464" y="7990"/>
                      </a:lnTo>
                      <a:cubicBezTo>
                        <a:pt x="7396" y="7761"/>
                        <a:pt x="7282" y="7579"/>
                        <a:pt x="7167" y="7373"/>
                      </a:cubicBezTo>
                      <a:cubicBezTo>
                        <a:pt x="7053" y="7191"/>
                        <a:pt x="6916" y="6985"/>
                        <a:pt x="6734" y="6826"/>
                      </a:cubicBezTo>
                      <a:cubicBezTo>
                        <a:pt x="6551" y="6666"/>
                        <a:pt x="6300" y="6552"/>
                        <a:pt x="6026" y="6529"/>
                      </a:cubicBezTo>
                      <a:cubicBezTo>
                        <a:pt x="6002" y="6528"/>
                        <a:pt x="5977" y="6527"/>
                        <a:pt x="5953" y="6527"/>
                      </a:cubicBezTo>
                      <a:cubicBezTo>
                        <a:pt x="5463" y="6527"/>
                        <a:pt x="5072" y="6744"/>
                        <a:pt x="4702" y="6940"/>
                      </a:cubicBezTo>
                      <a:cubicBezTo>
                        <a:pt x="4337" y="7168"/>
                        <a:pt x="3995" y="7396"/>
                        <a:pt x="3630" y="7602"/>
                      </a:cubicBezTo>
                      <a:cubicBezTo>
                        <a:pt x="3287" y="7830"/>
                        <a:pt x="2922" y="8012"/>
                        <a:pt x="2580" y="8035"/>
                      </a:cubicBezTo>
                      <a:cubicBezTo>
                        <a:pt x="2572" y="8038"/>
                        <a:pt x="2565" y="8039"/>
                        <a:pt x="2556" y="8039"/>
                      </a:cubicBezTo>
                      <a:cubicBezTo>
                        <a:pt x="2483" y="8039"/>
                        <a:pt x="2362" y="7953"/>
                        <a:pt x="2260" y="7830"/>
                      </a:cubicBezTo>
                      <a:cubicBezTo>
                        <a:pt x="2146" y="7693"/>
                        <a:pt x="2032" y="7533"/>
                        <a:pt x="1940" y="7351"/>
                      </a:cubicBezTo>
                      <a:cubicBezTo>
                        <a:pt x="1598" y="6620"/>
                        <a:pt x="1370" y="5821"/>
                        <a:pt x="1164" y="5022"/>
                      </a:cubicBezTo>
                      <a:cubicBezTo>
                        <a:pt x="959" y="4201"/>
                        <a:pt x="776" y="3379"/>
                        <a:pt x="639" y="2557"/>
                      </a:cubicBezTo>
                      <a:cubicBezTo>
                        <a:pt x="480" y="1736"/>
                        <a:pt x="343" y="914"/>
                        <a:pt x="206" y="92"/>
                      </a:cubicBezTo>
                      <a:cubicBezTo>
                        <a:pt x="206" y="46"/>
                        <a:pt x="160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7" name="Google Shape;8036;p90">
                  <a:extLst>
                    <a:ext uri="{FF2B5EF4-FFF2-40B4-BE49-F238E27FC236}">
                      <a16:creationId xmlns:a16="http://schemas.microsoft.com/office/drawing/2014/main" id="{080F1D76-F07E-87E5-1F44-DB184DE8D219}"/>
                    </a:ext>
                  </a:extLst>
                </p:cNvPr>
                <p:cNvSpPr/>
                <p:nvPr/>
              </p:nvSpPr>
              <p:spPr>
                <a:xfrm>
                  <a:off x="7178563" y="1852004"/>
                  <a:ext cx="392981" cy="393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0" h="21342" extrusionOk="0">
                      <a:moveTo>
                        <a:pt x="10660" y="0"/>
                      </a:moveTo>
                      <a:cubicBezTo>
                        <a:pt x="4771" y="0"/>
                        <a:pt x="1" y="4793"/>
                        <a:pt x="1" y="10682"/>
                      </a:cubicBezTo>
                      <a:cubicBezTo>
                        <a:pt x="1" y="16571"/>
                        <a:pt x="4771" y="21342"/>
                        <a:pt x="10660" y="21342"/>
                      </a:cubicBezTo>
                      <a:cubicBezTo>
                        <a:pt x="16549" y="21342"/>
                        <a:pt x="21320" y="16571"/>
                        <a:pt x="21320" y="10682"/>
                      </a:cubicBezTo>
                      <a:cubicBezTo>
                        <a:pt x="21320" y="4793"/>
                        <a:pt x="16549" y="0"/>
                        <a:pt x="1066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8" name="Google Shape;8037;p90">
                  <a:extLst>
                    <a:ext uri="{FF2B5EF4-FFF2-40B4-BE49-F238E27FC236}">
                      <a16:creationId xmlns:a16="http://schemas.microsoft.com/office/drawing/2014/main" id="{206F95C6-BC05-42CB-A829-73AA0762DF85}"/>
                    </a:ext>
                  </a:extLst>
                </p:cNvPr>
                <p:cNvSpPr/>
                <p:nvPr/>
              </p:nvSpPr>
              <p:spPr>
                <a:xfrm>
                  <a:off x="7158784" y="1832648"/>
                  <a:ext cx="443468" cy="44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8" extrusionOk="0">
                      <a:moveTo>
                        <a:pt x="12030" y="1986"/>
                      </a:moveTo>
                      <a:cubicBezTo>
                        <a:pt x="17554" y="1986"/>
                        <a:pt x="22073" y="6483"/>
                        <a:pt x="22073" y="12029"/>
                      </a:cubicBezTo>
                      <a:cubicBezTo>
                        <a:pt x="22073" y="17553"/>
                        <a:pt x="17554" y="22072"/>
                        <a:pt x="12030" y="22072"/>
                      </a:cubicBezTo>
                      <a:cubicBezTo>
                        <a:pt x="6483" y="22072"/>
                        <a:pt x="1987" y="17553"/>
                        <a:pt x="1987" y="12029"/>
                      </a:cubicBezTo>
                      <a:cubicBezTo>
                        <a:pt x="1987" y="6483"/>
                        <a:pt x="6483" y="1986"/>
                        <a:pt x="12030" y="1986"/>
                      </a:cubicBezTo>
                      <a:close/>
                      <a:moveTo>
                        <a:pt x="12030" y="0"/>
                      </a:moveTo>
                      <a:cubicBezTo>
                        <a:pt x="5388" y="0"/>
                        <a:pt x="1" y="5387"/>
                        <a:pt x="1" y="12029"/>
                      </a:cubicBezTo>
                      <a:cubicBezTo>
                        <a:pt x="1" y="18648"/>
                        <a:pt x="5388" y="24058"/>
                        <a:pt x="12030" y="24058"/>
                      </a:cubicBezTo>
                      <a:cubicBezTo>
                        <a:pt x="18672" y="24058"/>
                        <a:pt x="24059" y="18648"/>
                        <a:pt x="24059" y="12029"/>
                      </a:cubicBezTo>
                      <a:cubicBezTo>
                        <a:pt x="24059" y="5387"/>
                        <a:pt x="18672" y="0"/>
                        <a:pt x="1203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19" name="Google Shape;8038;p90">
                  <a:extLst>
                    <a:ext uri="{FF2B5EF4-FFF2-40B4-BE49-F238E27FC236}">
                      <a16:creationId xmlns:a16="http://schemas.microsoft.com/office/drawing/2014/main" id="{A3A0CD70-53D6-4EB5-A9D3-A6F0C755E05A}"/>
                    </a:ext>
                  </a:extLst>
                </p:cNvPr>
                <p:cNvSpPr/>
                <p:nvPr/>
              </p:nvSpPr>
              <p:spPr>
                <a:xfrm>
                  <a:off x="7216019" y="1932615"/>
                  <a:ext cx="72790" cy="202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" h="10989" extrusionOk="0">
                      <a:moveTo>
                        <a:pt x="3680" y="0"/>
                      </a:moveTo>
                      <a:cubicBezTo>
                        <a:pt x="3639" y="0"/>
                        <a:pt x="3597" y="10"/>
                        <a:pt x="3561" y="32"/>
                      </a:cubicBezTo>
                      <a:cubicBezTo>
                        <a:pt x="2625" y="535"/>
                        <a:pt x="1917" y="1288"/>
                        <a:pt x="1324" y="2155"/>
                      </a:cubicBezTo>
                      <a:cubicBezTo>
                        <a:pt x="753" y="3000"/>
                        <a:pt x="343" y="4004"/>
                        <a:pt x="137" y="5054"/>
                      </a:cubicBezTo>
                      <a:cubicBezTo>
                        <a:pt x="114" y="5305"/>
                        <a:pt x="23" y="5556"/>
                        <a:pt x="23" y="5830"/>
                      </a:cubicBezTo>
                      <a:cubicBezTo>
                        <a:pt x="23" y="6104"/>
                        <a:pt x="0" y="6378"/>
                        <a:pt x="0" y="6629"/>
                      </a:cubicBezTo>
                      <a:cubicBezTo>
                        <a:pt x="23" y="6903"/>
                        <a:pt x="46" y="7177"/>
                        <a:pt x="91" y="7428"/>
                      </a:cubicBezTo>
                      <a:cubicBezTo>
                        <a:pt x="114" y="7565"/>
                        <a:pt x="114" y="7702"/>
                        <a:pt x="137" y="7839"/>
                      </a:cubicBezTo>
                      <a:lnTo>
                        <a:pt x="251" y="8227"/>
                      </a:lnTo>
                      <a:cubicBezTo>
                        <a:pt x="502" y="9254"/>
                        <a:pt x="1073" y="10167"/>
                        <a:pt x="1781" y="10920"/>
                      </a:cubicBezTo>
                      <a:cubicBezTo>
                        <a:pt x="1826" y="10966"/>
                        <a:pt x="1895" y="10989"/>
                        <a:pt x="1986" y="10989"/>
                      </a:cubicBezTo>
                      <a:cubicBezTo>
                        <a:pt x="2123" y="10989"/>
                        <a:pt x="2237" y="10852"/>
                        <a:pt x="2214" y="10715"/>
                      </a:cubicBezTo>
                      <a:lnTo>
                        <a:pt x="2214" y="10692"/>
                      </a:lnTo>
                      <a:cubicBezTo>
                        <a:pt x="2146" y="9688"/>
                        <a:pt x="1986" y="8820"/>
                        <a:pt x="2009" y="7953"/>
                      </a:cubicBezTo>
                      <a:cubicBezTo>
                        <a:pt x="1986" y="7519"/>
                        <a:pt x="2054" y="7108"/>
                        <a:pt x="2054" y="6697"/>
                      </a:cubicBezTo>
                      <a:cubicBezTo>
                        <a:pt x="2123" y="6264"/>
                        <a:pt x="2146" y="5853"/>
                        <a:pt x="2260" y="5442"/>
                      </a:cubicBezTo>
                      <a:cubicBezTo>
                        <a:pt x="2420" y="4620"/>
                        <a:pt x="2648" y="3799"/>
                        <a:pt x="2922" y="2954"/>
                      </a:cubicBezTo>
                      <a:cubicBezTo>
                        <a:pt x="3219" y="2132"/>
                        <a:pt x="3561" y="1265"/>
                        <a:pt x="3903" y="375"/>
                      </a:cubicBezTo>
                      <a:lnTo>
                        <a:pt x="3926" y="352"/>
                      </a:lnTo>
                      <a:cubicBezTo>
                        <a:pt x="3949" y="283"/>
                        <a:pt x="3949" y="192"/>
                        <a:pt x="3903" y="124"/>
                      </a:cubicBezTo>
                      <a:cubicBezTo>
                        <a:pt x="3857" y="46"/>
                        <a:pt x="3768" y="0"/>
                        <a:pt x="368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0" name="Google Shape;8039;p90">
                  <a:extLst>
                    <a:ext uri="{FF2B5EF4-FFF2-40B4-BE49-F238E27FC236}">
                      <a16:creationId xmlns:a16="http://schemas.microsoft.com/office/drawing/2014/main" id="{14F5DB3D-A955-C998-14DA-0CD1A9609B75}"/>
                    </a:ext>
                  </a:extLst>
                </p:cNvPr>
                <p:cNvSpPr/>
                <p:nvPr/>
              </p:nvSpPr>
              <p:spPr>
                <a:xfrm>
                  <a:off x="7563545" y="1948707"/>
                  <a:ext cx="127092" cy="70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5" h="3839" extrusionOk="0">
                      <a:moveTo>
                        <a:pt x="5421" y="1"/>
                      </a:moveTo>
                      <a:cubicBezTo>
                        <a:pt x="2455" y="1"/>
                        <a:pt x="119" y="2165"/>
                        <a:pt x="1" y="2264"/>
                      </a:cubicBezTo>
                      <a:lnTo>
                        <a:pt x="1028" y="3839"/>
                      </a:lnTo>
                      <a:cubicBezTo>
                        <a:pt x="1068" y="3819"/>
                        <a:pt x="3038" y="1989"/>
                        <a:pt x="5425" y="1989"/>
                      </a:cubicBezTo>
                      <a:cubicBezTo>
                        <a:pt x="5785" y="1989"/>
                        <a:pt x="6155" y="2031"/>
                        <a:pt x="6529" y="2127"/>
                      </a:cubicBezTo>
                      <a:lnTo>
                        <a:pt x="6894" y="187"/>
                      </a:lnTo>
                      <a:cubicBezTo>
                        <a:pt x="6391" y="57"/>
                        <a:pt x="5898" y="1"/>
                        <a:pt x="542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1" name="Google Shape;8040;p90">
                  <a:extLst>
                    <a:ext uri="{FF2B5EF4-FFF2-40B4-BE49-F238E27FC236}">
                      <a16:creationId xmlns:a16="http://schemas.microsoft.com/office/drawing/2014/main" id="{85CDA02A-1FF7-6EA9-19C7-B618F593F5D9}"/>
                    </a:ext>
                  </a:extLst>
                </p:cNvPr>
                <p:cNvSpPr/>
                <p:nvPr/>
              </p:nvSpPr>
              <p:spPr>
                <a:xfrm>
                  <a:off x="7249255" y="1257384"/>
                  <a:ext cx="501935" cy="25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1" h="13632" extrusionOk="0">
                      <a:moveTo>
                        <a:pt x="20116" y="0"/>
                      </a:moveTo>
                      <a:cubicBezTo>
                        <a:pt x="16003" y="0"/>
                        <a:pt x="11904" y="1181"/>
                        <a:pt x="8423" y="3383"/>
                      </a:cubicBezTo>
                      <a:cubicBezTo>
                        <a:pt x="4657" y="5780"/>
                        <a:pt x="1667" y="9386"/>
                        <a:pt x="0" y="13540"/>
                      </a:cubicBezTo>
                      <a:lnTo>
                        <a:pt x="229" y="13632"/>
                      </a:lnTo>
                      <a:cubicBezTo>
                        <a:pt x="1872" y="9523"/>
                        <a:pt x="4839" y="5962"/>
                        <a:pt x="8560" y="3589"/>
                      </a:cubicBezTo>
                      <a:cubicBezTo>
                        <a:pt x="11974" y="1410"/>
                        <a:pt x="16041" y="251"/>
                        <a:pt x="20092" y="251"/>
                      </a:cubicBezTo>
                      <a:cubicBezTo>
                        <a:pt x="20455" y="251"/>
                        <a:pt x="20819" y="260"/>
                        <a:pt x="21182" y="279"/>
                      </a:cubicBezTo>
                      <a:cubicBezTo>
                        <a:pt x="23373" y="393"/>
                        <a:pt x="24880" y="918"/>
                        <a:pt x="25907" y="1900"/>
                      </a:cubicBezTo>
                      <a:cubicBezTo>
                        <a:pt x="26569" y="2561"/>
                        <a:pt x="26980" y="3566"/>
                        <a:pt x="26934" y="4524"/>
                      </a:cubicBezTo>
                      <a:cubicBezTo>
                        <a:pt x="26911" y="5255"/>
                        <a:pt x="26637" y="5894"/>
                        <a:pt x="26135" y="6328"/>
                      </a:cubicBezTo>
                      <a:lnTo>
                        <a:pt x="26295" y="6510"/>
                      </a:lnTo>
                      <a:cubicBezTo>
                        <a:pt x="26843" y="6031"/>
                        <a:pt x="27162" y="5346"/>
                        <a:pt x="27185" y="4524"/>
                      </a:cubicBezTo>
                      <a:cubicBezTo>
                        <a:pt x="27231" y="3497"/>
                        <a:pt x="26797" y="2425"/>
                        <a:pt x="26067" y="1717"/>
                      </a:cubicBezTo>
                      <a:cubicBezTo>
                        <a:pt x="25017" y="690"/>
                        <a:pt x="23465" y="165"/>
                        <a:pt x="21205" y="28"/>
                      </a:cubicBezTo>
                      <a:cubicBezTo>
                        <a:pt x="20842" y="9"/>
                        <a:pt x="20479" y="0"/>
                        <a:pt x="20116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2" name="Google Shape;8041;p90">
                  <a:extLst>
                    <a:ext uri="{FF2B5EF4-FFF2-40B4-BE49-F238E27FC236}">
                      <a16:creationId xmlns:a16="http://schemas.microsoft.com/office/drawing/2014/main" id="{08198EDE-BA72-4364-F24E-398FAA1470DA}"/>
                    </a:ext>
                  </a:extLst>
                </p:cNvPr>
                <p:cNvSpPr/>
                <p:nvPr/>
              </p:nvSpPr>
              <p:spPr>
                <a:xfrm>
                  <a:off x="7208443" y="4087047"/>
                  <a:ext cx="116973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6" h="5297" extrusionOk="0">
                      <a:moveTo>
                        <a:pt x="5524" y="1"/>
                      </a:moveTo>
                      <a:cubicBezTo>
                        <a:pt x="0" y="1097"/>
                        <a:pt x="959" y="4566"/>
                        <a:pt x="959" y="4566"/>
                      </a:cubicBezTo>
                      <a:cubicBezTo>
                        <a:pt x="2580" y="4908"/>
                        <a:pt x="3401" y="5137"/>
                        <a:pt x="5319" y="5296"/>
                      </a:cubicBezTo>
                      <a:cubicBezTo>
                        <a:pt x="6140" y="3607"/>
                        <a:pt x="6346" y="1804"/>
                        <a:pt x="552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3" name="Google Shape;8042;p90">
                  <a:extLst>
                    <a:ext uri="{FF2B5EF4-FFF2-40B4-BE49-F238E27FC236}">
                      <a16:creationId xmlns:a16="http://schemas.microsoft.com/office/drawing/2014/main" id="{C30FE282-1D98-63CF-378E-5AE32ADB2054}"/>
                    </a:ext>
                  </a:extLst>
                </p:cNvPr>
                <p:cNvSpPr/>
                <p:nvPr/>
              </p:nvSpPr>
              <p:spPr>
                <a:xfrm>
                  <a:off x="7304795" y="3992039"/>
                  <a:ext cx="299067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5" h="10606" extrusionOk="0">
                      <a:moveTo>
                        <a:pt x="5871" y="0"/>
                      </a:moveTo>
                      <a:cubicBezTo>
                        <a:pt x="1632" y="0"/>
                        <a:pt x="2100" y="4744"/>
                        <a:pt x="2100" y="4744"/>
                      </a:cubicBezTo>
                      <a:cubicBezTo>
                        <a:pt x="1552" y="4767"/>
                        <a:pt x="1530" y="4790"/>
                        <a:pt x="229" y="5041"/>
                      </a:cubicBezTo>
                      <a:cubicBezTo>
                        <a:pt x="1050" y="6844"/>
                        <a:pt x="822" y="8647"/>
                        <a:pt x="0" y="10336"/>
                      </a:cubicBezTo>
                      <a:cubicBezTo>
                        <a:pt x="2429" y="10534"/>
                        <a:pt x="4760" y="10605"/>
                        <a:pt x="6858" y="10605"/>
                      </a:cubicBezTo>
                      <a:cubicBezTo>
                        <a:pt x="12273" y="10605"/>
                        <a:pt x="16138" y="10131"/>
                        <a:pt x="16138" y="10131"/>
                      </a:cubicBezTo>
                      <a:lnTo>
                        <a:pt x="16206" y="4425"/>
                      </a:lnTo>
                      <a:cubicBezTo>
                        <a:pt x="16225" y="2611"/>
                        <a:pt x="14744" y="1268"/>
                        <a:pt x="13097" y="1268"/>
                      </a:cubicBezTo>
                      <a:cubicBezTo>
                        <a:pt x="12691" y="1268"/>
                        <a:pt x="12275" y="1350"/>
                        <a:pt x="11869" y="1526"/>
                      </a:cubicBezTo>
                      <a:cubicBezTo>
                        <a:pt x="10547" y="2109"/>
                        <a:pt x="10127" y="2824"/>
                        <a:pt x="9939" y="3368"/>
                      </a:cubicBezTo>
                      <a:lnTo>
                        <a:pt x="9939" y="3368"/>
                      </a:lnTo>
                      <a:cubicBezTo>
                        <a:pt x="9939" y="3364"/>
                        <a:pt x="9937" y="3361"/>
                        <a:pt x="9936" y="3361"/>
                      </a:cubicBezTo>
                      <a:cubicBezTo>
                        <a:pt x="9935" y="3361"/>
                        <a:pt x="9933" y="3363"/>
                        <a:pt x="9932" y="3366"/>
                      </a:cubicBezTo>
                      <a:lnTo>
                        <a:pt x="9932" y="3366"/>
                      </a:lnTo>
                      <a:cubicBezTo>
                        <a:pt x="10020" y="2284"/>
                        <a:pt x="8810" y="223"/>
                        <a:pt x="6346" y="19"/>
                      </a:cubicBezTo>
                      <a:cubicBezTo>
                        <a:pt x="6181" y="7"/>
                        <a:pt x="6023" y="0"/>
                        <a:pt x="587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4" name="Google Shape;8043;p90">
                  <a:extLst>
                    <a:ext uri="{FF2B5EF4-FFF2-40B4-BE49-F238E27FC236}">
                      <a16:creationId xmlns:a16="http://schemas.microsoft.com/office/drawing/2014/main" id="{64B951E1-62E5-4F4E-1654-E562EDE4E83D}"/>
                    </a:ext>
                  </a:extLst>
                </p:cNvPr>
                <p:cNvSpPr/>
                <p:nvPr/>
              </p:nvSpPr>
              <p:spPr>
                <a:xfrm>
                  <a:off x="7506327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61" y="1"/>
                      </a:moveTo>
                      <a:cubicBezTo>
                        <a:pt x="663" y="1"/>
                        <a:pt x="1" y="640"/>
                        <a:pt x="1" y="1439"/>
                      </a:cubicBezTo>
                      <a:cubicBezTo>
                        <a:pt x="1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6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5" name="Google Shape;8044;p90">
                  <a:extLst>
                    <a:ext uri="{FF2B5EF4-FFF2-40B4-BE49-F238E27FC236}">
                      <a16:creationId xmlns:a16="http://schemas.microsoft.com/office/drawing/2014/main" id="{F7B9626F-9922-4087-D9BE-FDBBE1E79408}"/>
                    </a:ext>
                  </a:extLst>
                </p:cNvPr>
                <p:cNvSpPr/>
                <p:nvPr/>
              </p:nvSpPr>
              <p:spPr>
                <a:xfrm>
                  <a:off x="7339708" y="4076116"/>
                  <a:ext cx="103941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914" extrusionOk="0">
                      <a:moveTo>
                        <a:pt x="320" y="0"/>
                      </a:moveTo>
                      <a:cubicBezTo>
                        <a:pt x="161" y="0"/>
                        <a:pt x="24" y="115"/>
                        <a:pt x="1" y="274"/>
                      </a:cubicBezTo>
                      <a:cubicBezTo>
                        <a:pt x="1" y="434"/>
                        <a:pt x="115" y="571"/>
                        <a:pt x="275" y="594"/>
                      </a:cubicBezTo>
                      <a:lnTo>
                        <a:pt x="5319" y="913"/>
                      </a:lnTo>
                      <a:lnTo>
                        <a:pt x="5342" y="913"/>
                      </a:lnTo>
                      <a:cubicBezTo>
                        <a:pt x="5502" y="913"/>
                        <a:pt x="5616" y="799"/>
                        <a:pt x="5639" y="662"/>
                      </a:cubicBezTo>
                      <a:cubicBezTo>
                        <a:pt x="5639" y="503"/>
                        <a:pt x="5524" y="366"/>
                        <a:pt x="5365" y="343"/>
                      </a:cubicBez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6" name="Google Shape;8045;p90">
                  <a:extLst>
                    <a:ext uri="{FF2B5EF4-FFF2-40B4-BE49-F238E27FC236}">
                      <a16:creationId xmlns:a16="http://schemas.microsoft.com/office/drawing/2014/main" id="{9B830067-F83D-D21B-B675-A9FACED17AF1}"/>
                    </a:ext>
                  </a:extLst>
                </p:cNvPr>
                <p:cNvSpPr/>
                <p:nvPr/>
              </p:nvSpPr>
              <p:spPr>
                <a:xfrm>
                  <a:off x="7298472" y="3983172"/>
                  <a:ext cx="152326" cy="9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83" extrusionOk="0">
                      <a:moveTo>
                        <a:pt x="2649" y="592"/>
                      </a:moveTo>
                      <a:cubicBezTo>
                        <a:pt x="2694" y="592"/>
                        <a:pt x="2763" y="592"/>
                        <a:pt x="2808" y="614"/>
                      </a:cubicBezTo>
                      <a:cubicBezTo>
                        <a:pt x="2923" y="706"/>
                        <a:pt x="3014" y="843"/>
                        <a:pt x="3082" y="980"/>
                      </a:cubicBezTo>
                      <a:cubicBezTo>
                        <a:pt x="3402" y="1505"/>
                        <a:pt x="3539" y="2075"/>
                        <a:pt x="3676" y="2691"/>
                      </a:cubicBezTo>
                      <a:cubicBezTo>
                        <a:pt x="3721" y="2897"/>
                        <a:pt x="3767" y="3102"/>
                        <a:pt x="3836" y="3308"/>
                      </a:cubicBezTo>
                      <a:cubicBezTo>
                        <a:pt x="3790" y="3285"/>
                        <a:pt x="3767" y="3239"/>
                        <a:pt x="3721" y="3216"/>
                      </a:cubicBezTo>
                      <a:cubicBezTo>
                        <a:pt x="3242" y="2577"/>
                        <a:pt x="2854" y="1847"/>
                        <a:pt x="2603" y="1071"/>
                      </a:cubicBezTo>
                      <a:cubicBezTo>
                        <a:pt x="2512" y="843"/>
                        <a:pt x="2512" y="660"/>
                        <a:pt x="2580" y="592"/>
                      </a:cubicBezTo>
                      <a:close/>
                      <a:moveTo>
                        <a:pt x="914" y="1961"/>
                      </a:moveTo>
                      <a:cubicBezTo>
                        <a:pt x="1097" y="1961"/>
                        <a:pt x="1302" y="2075"/>
                        <a:pt x="1507" y="2189"/>
                      </a:cubicBezTo>
                      <a:cubicBezTo>
                        <a:pt x="2146" y="2600"/>
                        <a:pt x="2763" y="3057"/>
                        <a:pt x="3311" y="3604"/>
                      </a:cubicBezTo>
                      <a:cubicBezTo>
                        <a:pt x="3333" y="3650"/>
                        <a:pt x="3379" y="3696"/>
                        <a:pt x="3402" y="3741"/>
                      </a:cubicBezTo>
                      <a:cubicBezTo>
                        <a:pt x="2557" y="3559"/>
                        <a:pt x="1644" y="3148"/>
                        <a:pt x="891" y="2532"/>
                      </a:cubicBezTo>
                      <a:cubicBezTo>
                        <a:pt x="640" y="2326"/>
                        <a:pt x="617" y="2212"/>
                        <a:pt x="617" y="2144"/>
                      </a:cubicBezTo>
                      <a:cubicBezTo>
                        <a:pt x="617" y="2052"/>
                        <a:pt x="777" y="1961"/>
                        <a:pt x="914" y="1961"/>
                      </a:cubicBezTo>
                      <a:close/>
                      <a:moveTo>
                        <a:pt x="2657" y="1"/>
                      </a:moveTo>
                      <a:cubicBezTo>
                        <a:pt x="2498" y="1"/>
                        <a:pt x="2344" y="52"/>
                        <a:pt x="2215" y="158"/>
                      </a:cubicBezTo>
                      <a:cubicBezTo>
                        <a:pt x="2032" y="295"/>
                        <a:pt x="1827" y="614"/>
                        <a:pt x="2032" y="1253"/>
                      </a:cubicBezTo>
                      <a:cubicBezTo>
                        <a:pt x="2124" y="1527"/>
                        <a:pt x="2238" y="1801"/>
                        <a:pt x="2375" y="2075"/>
                      </a:cubicBezTo>
                      <a:cubicBezTo>
                        <a:pt x="2192" y="1938"/>
                        <a:pt x="1987" y="1824"/>
                        <a:pt x="1804" y="1710"/>
                      </a:cubicBezTo>
                      <a:cubicBezTo>
                        <a:pt x="1553" y="1550"/>
                        <a:pt x="1256" y="1390"/>
                        <a:pt x="914" y="1390"/>
                      </a:cubicBezTo>
                      <a:cubicBezTo>
                        <a:pt x="526" y="1390"/>
                        <a:pt x="92" y="1642"/>
                        <a:pt x="47" y="2075"/>
                      </a:cubicBezTo>
                      <a:cubicBezTo>
                        <a:pt x="1" y="2532"/>
                        <a:pt x="389" y="2874"/>
                        <a:pt x="526" y="2965"/>
                      </a:cubicBezTo>
                      <a:cubicBezTo>
                        <a:pt x="1005" y="3376"/>
                        <a:pt x="1644" y="3764"/>
                        <a:pt x="2375" y="4038"/>
                      </a:cubicBezTo>
                      <a:cubicBezTo>
                        <a:pt x="2352" y="4198"/>
                        <a:pt x="2466" y="4335"/>
                        <a:pt x="2626" y="4358"/>
                      </a:cubicBezTo>
                      <a:lnTo>
                        <a:pt x="4155" y="4495"/>
                      </a:lnTo>
                      <a:cubicBezTo>
                        <a:pt x="4201" y="4517"/>
                        <a:pt x="4246" y="4540"/>
                        <a:pt x="4292" y="4540"/>
                      </a:cubicBezTo>
                      <a:cubicBezTo>
                        <a:pt x="4338" y="4540"/>
                        <a:pt x="4361" y="4540"/>
                        <a:pt x="4406" y="4517"/>
                      </a:cubicBezTo>
                      <a:lnTo>
                        <a:pt x="7921" y="4860"/>
                      </a:lnTo>
                      <a:cubicBezTo>
                        <a:pt x="7921" y="4860"/>
                        <a:pt x="7944" y="4883"/>
                        <a:pt x="7944" y="4883"/>
                      </a:cubicBezTo>
                      <a:cubicBezTo>
                        <a:pt x="8104" y="4883"/>
                        <a:pt x="8218" y="4769"/>
                        <a:pt x="8241" y="4609"/>
                      </a:cubicBezTo>
                      <a:cubicBezTo>
                        <a:pt x="8264" y="4449"/>
                        <a:pt x="8127" y="4312"/>
                        <a:pt x="7990" y="4289"/>
                      </a:cubicBezTo>
                      <a:lnTo>
                        <a:pt x="4680" y="3970"/>
                      </a:lnTo>
                      <a:cubicBezTo>
                        <a:pt x="4475" y="3536"/>
                        <a:pt x="4361" y="3057"/>
                        <a:pt x="4246" y="2577"/>
                      </a:cubicBezTo>
                      <a:cubicBezTo>
                        <a:pt x="4109" y="1938"/>
                        <a:pt x="3950" y="1299"/>
                        <a:pt x="3584" y="683"/>
                      </a:cubicBezTo>
                      <a:cubicBezTo>
                        <a:pt x="3470" y="477"/>
                        <a:pt x="3311" y="272"/>
                        <a:pt x="3105" y="135"/>
                      </a:cubicBezTo>
                      <a:cubicBezTo>
                        <a:pt x="2961" y="46"/>
                        <a:pt x="2806" y="1"/>
                        <a:pt x="2657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7" name="Google Shape;8046;p90">
                  <a:extLst>
                    <a:ext uri="{FF2B5EF4-FFF2-40B4-BE49-F238E27FC236}">
                      <a16:creationId xmlns:a16="http://schemas.microsoft.com/office/drawing/2014/main" id="{412D45A5-2E57-0A6E-4DDF-4B7DC0DAA615}"/>
                    </a:ext>
                  </a:extLst>
                </p:cNvPr>
                <p:cNvSpPr/>
                <p:nvPr/>
              </p:nvSpPr>
              <p:spPr>
                <a:xfrm>
                  <a:off x="7982610" y="4087047"/>
                  <a:ext cx="117415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" h="5297" extrusionOk="0">
                      <a:moveTo>
                        <a:pt x="823" y="1"/>
                      </a:moveTo>
                      <a:lnTo>
                        <a:pt x="823" y="1"/>
                      </a:lnTo>
                      <a:cubicBezTo>
                        <a:pt x="1" y="1804"/>
                        <a:pt x="229" y="3607"/>
                        <a:pt x="1051" y="5296"/>
                      </a:cubicBezTo>
                      <a:cubicBezTo>
                        <a:pt x="2945" y="5137"/>
                        <a:pt x="3790" y="4908"/>
                        <a:pt x="5388" y="4566"/>
                      </a:cubicBezTo>
                      <a:cubicBezTo>
                        <a:pt x="5388" y="4566"/>
                        <a:pt x="6369" y="1097"/>
                        <a:pt x="823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8" name="Google Shape;8047;p90">
                  <a:extLst>
                    <a:ext uri="{FF2B5EF4-FFF2-40B4-BE49-F238E27FC236}">
                      <a16:creationId xmlns:a16="http://schemas.microsoft.com/office/drawing/2014/main" id="{7002BFE6-CC70-426B-FA68-CCF5853C15D9}"/>
                    </a:ext>
                  </a:extLst>
                </p:cNvPr>
                <p:cNvSpPr/>
                <p:nvPr/>
              </p:nvSpPr>
              <p:spPr>
                <a:xfrm>
                  <a:off x="7704247" y="3992039"/>
                  <a:ext cx="298994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0606" extrusionOk="0">
                      <a:moveTo>
                        <a:pt x="10372" y="0"/>
                      </a:moveTo>
                      <a:cubicBezTo>
                        <a:pt x="10220" y="0"/>
                        <a:pt x="10062" y="7"/>
                        <a:pt x="9898" y="19"/>
                      </a:cubicBezTo>
                      <a:cubicBezTo>
                        <a:pt x="7410" y="225"/>
                        <a:pt x="6200" y="2325"/>
                        <a:pt x="6314" y="3397"/>
                      </a:cubicBezTo>
                      <a:cubicBezTo>
                        <a:pt x="6312" y="3392"/>
                        <a:pt x="6311" y="3388"/>
                        <a:pt x="6309" y="3384"/>
                      </a:cubicBezTo>
                      <a:lnTo>
                        <a:pt x="6309" y="3384"/>
                      </a:lnTo>
                      <a:cubicBezTo>
                        <a:pt x="6102" y="2838"/>
                        <a:pt x="5710" y="2114"/>
                        <a:pt x="4374" y="1526"/>
                      </a:cubicBezTo>
                      <a:cubicBezTo>
                        <a:pt x="3964" y="1350"/>
                        <a:pt x="3544" y="1268"/>
                        <a:pt x="3136" y="1268"/>
                      </a:cubicBezTo>
                      <a:cubicBezTo>
                        <a:pt x="1478" y="1268"/>
                        <a:pt x="1" y="2611"/>
                        <a:pt x="37" y="4425"/>
                      </a:cubicBezTo>
                      <a:lnTo>
                        <a:pt x="106" y="10131"/>
                      </a:lnTo>
                      <a:cubicBezTo>
                        <a:pt x="106" y="10131"/>
                        <a:pt x="3971" y="10605"/>
                        <a:pt x="9377" y="10605"/>
                      </a:cubicBezTo>
                      <a:cubicBezTo>
                        <a:pt x="11472" y="10605"/>
                        <a:pt x="13798" y="10534"/>
                        <a:pt x="16220" y="10336"/>
                      </a:cubicBezTo>
                      <a:cubicBezTo>
                        <a:pt x="15399" y="8647"/>
                        <a:pt x="15193" y="6844"/>
                        <a:pt x="16015" y="5041"/>
                      </a:cubicBezTo>
                      <a:cubicBezTo>
                        <a:pt x="14714" y="4790"/>
                        <a:pt x="14668" y="4767"/>
                        <a:pt x="14120" y="4744"/>
                      </a:cubicBezTo>
                      <a:cubicBezTo>
                        <a:pt x="14120" y="4744"/>
                        <a:pt x="14610" y="0"/>
                        <a:pt x="10372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29" name="Google Shape;8048;p90">
                  <a:extLst>
                    <a:ext uri="{FF2B5EF4-FFF2-40B4-BE49-F238E27FC236}">
                      <a16:creationId xmlns:a16="http://schemas.microsoft.com/office/drawing/2014/main" id="{9498F69F-8A12-F73F-2251-61B54BEDDB7D}"/>
                    </a:ext>
                  </a:extLst>
                </p:cNvPr>
                <p:cNvSpPr/>
                <p:nvPr/>
              </p:nvSpPr>
              <p:spPr>
                <a:xfrm>
                  <a:off x="7740266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84" y="1"/>
                      </a:moveTo>
                      <a:cubicBezTo>
                        <a:pt x="662" y="1"/>
                        <a:pt x="0" y="640"/>
                        <a:pt x="0" y="1439"/>
                      </a:cubicBezTo>
                      <a:cubicBezTo>
                        <a:pt x="0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8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0" name="Google Shape;8049;p90">
                  <a:extLst>
                    <a:ext uri="{FF2B5EF4-FFF2-40B4-BE49-F238E27FC236}">
                      <a16:creationId xmlns:a16="http://schemas.microsoft.com/office/drawing/2014/main" id="{12A457E6-9F7F-F3D3-8398-EE14AE9A4CF0}"/>
                    </a:ext>
                  </a:extLst>
                </p:cNvPr>
                <p:cNvSpPr/>
                <p:nvPr/>
              </p:nvSpPr>
              <p:spPr>
                <a:xfrm>
                  <a:off x="7864378" y="4076116"/>
                  <a:ext cx="10436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2" h="914" extrusionOk="0">
                      <a:moveTo>
                        <a:pt x="5342" y="0"/>
                      </a:moveTo>
                      <a:lnTo>
                        <a:pt x="298" y="343"/>
                      </a:lnTo>
                      <a:cubicBezTo>
                        <a:pt x="138" y="366"/>
                        <a:pt x="1" y="503"/>
                        <a:pt x="24" y="662"/>
                      </a:cubicBezTo>
                      <a:cubicBezTo>
                        <a:pt x="24" y="799"/>
                        <a:pt x="161" y="913"/>
                        <a:pt x="320" y="913"/>
                      </a:cubicBezTo>
                      <a:lnTo>
                        <a:pt x="5388" y="594"/>
                      </a:lnTo>
                      <a:cubicBezTo>
                        <a:pt x="5547" y="571"/>
                        <a:pt x="5662" y="434"/>
                        <a:pt x="5639" y="274"/>
                      </a:cubicBezTo>
                      <a:cubicBezTo>
                        <a:pt x="5639" y="115"/>
                        <a:pt x="5502" y="0"/>
                        <a:pt x="5342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1" name="Google Shape;8050;p90">
                  <a:extLst>
                    <a:ext uri="{FF2B5EF4-FFF2-40B4-BE49-F238E27FC236}">
                      <a16:creationId xmlns:a16="http://schemas.microsoft.com/office/drawing/2014/main" id="{1B74C1FB-FA81-D358-1E2F-D417ED97C39C}"/>
                    </a:ext>
                  </a:extLst>
                </p:cNvPr>
                <p:cNvSpPr/>
                <p:nvPr/>
              </p:nvSpPr>
              <p:spPr>
                <a:xfrm>
                  <a:off x="7857650" y="3983172"/>
                  <a:ext cx="152326" cy="8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63" extrusionOk="0">
                      <a:moveTo>
                        <a:pt x="5684" y="592"/>
                      </a:moveTo>
                      <a:cubicBezTo>
                        <a:pt x="5753" y="660"/>
                        <a:pt x="5730" y="843"/>
                        <a:pt x="5661" y="1071"/>
                      </a:cubicBezTo>
                      <a:cubicBezTo>
                        <a:pt x="5410" y="1847"/>
                        <a:pt x="5022" y="2577"/>
                        <a:pt x="4520" y="3216"/>
                      </a:cubicBezTo>
                      <a:cubicBezTo>
                        <a:pt x="4497" y="3239"/>
                        <a:pt x="4452" y="3285"/>
                        <a:pt x="4429" y="3308"/>
                      </a:cubicBezTo>
                      <a:cubicBezTo>
                        <a:pt x="4474" y="3102"/>
                        <a:pt x="4520" y="2897"/>
                        <a:pt x="4566" y="2691"/>
                      </a:cubicBezTo>
                      <a:cubicBezTo>
                        <a:pt x="4703" y="2075"/>
                        <a:pt x="4840" y="1505"/>
                        <a:pt x="5159" y="980"/>
                      </a:cubicBezTo>
                      <a:cubicBezTo>
                        <a:pt x="5251" y="843"/>
                        <a:pt x="5342" y="706"/>
                        <a:pt x="5456" y="614"/>
                      </a:cubicBezTo>
                      <a:cubicBezTo>
                        <a:pt x="5502" y="592"/>
                        <a:pt x="5547" y="592"/>
                        <a:pt x="5593" y="592"/>
                      </a:cubicBezTo>
                      <a:close/>
                      <a:moveTo>
                        <a:pt x="7350" y="1961"/>
                      </a:moveTo>
                      <a:cubicBezTo>
                        <a:pt x="7487" y="1961"/>
                        <a:pt x="7624" y="2052"/>
                        <a:pt x="7647" y="2144"/>
                      </a:cubicBezTo>
                      <a:cubicBezTo>
                        <a:pt x="7647" y="2212"/>
                        <a:pt x="7602" y="2326"/>
                        <a:pt x="7373" y="2532"/>
                      </a:cubicBezTo>
                      <a:cubicBezTo>
                        <a:pt x="6620" y="3125"/>
                        <a:pt x="5707" y="3559"/>
                        <a:pt x="4840" y="3741"/>
                      </a:cubicBezTo>
                      <a:cubicBezTo>
                        <a:pt x="4885" y="3696"/>
                        <a:pt x="4908" y="3650"/>
                        <a:pt x="4954" y="3604"/>
                      </a:cubicBezTo>
                      <a:cubicBezTo>
                        <a:pt x="5502" y="3057"/>
                        <a:pt x="6095" y="2600"/>
                        <a:pt x="6757" y="2189"/>
                      </a:cubicBezTo>
                      <a:cubicBezTo>
                        <a:pt x="6940" y="2075"/>
                        <a:pt x="7145" y="1961"/>
                        <a:pt x="7350" y="1961"/>
                      </a:cubicBezTo>
                      <a:close/>
                      <a:moveTo>
                        <a:pt x="5593" y="1"/>
                      </a:moveTo>
                      <a:cubicBezTo>
                        <a:pt x="5441" y="1"/>
                        <a:pt x="5280" y="46"/>
                        <a:pt x="5136" y="135"/>
                      </a:cubicBezTo>
                      <a:cubicBezTo>
                        <a:pt x="4931" y="272"/>
                        <a:pt x="4794" y="477"/>
                        <a:pt x="4680" y="683"/>
                      </a:cubicBezTo>
                      <a:cubicBezTo>
                        <a:pt x="4292" y="1299"/>
                        <a:pt x="4155" y="1938"/>
                        <a:pt x="4018" y="2577"/>
                      </a:cubicBezTo>
                      <a:cubicBezTo>
                        <a:pt x="3904" y="3057"/>
                        <a:pt x="3790" y="3536"/>
                        <a:pt x="3584" y="3970"/>
                      </a:cubicBezTo>
                      <a:lnTo>
                        <a:pt x="275" y="4289"/>
                      </a:lnTo>
                      <a:cubicBezTo>
                        <a:pt x="115" y="4312"/>
                        <a:pt x="1" y="4449"/>
                        <a:pt x="24" y="4609"/>
                      </a:cubicBezTo>
                      <a:cubicBezTo>
                        <a:pt x="24" y="4755"/>
                        <a:pt x="138" y="4863"/>
                        <a:pt x="262" y="4863"/>
                      </a:cubicBezTo>
                      <a:cubicBezTo>
                        <a:pt x="274" y="4863"/>
                        <a:pt x="286" y="4862"/>
                        <a:pt x="297" y="4860"/>
                      </a:cubicBezTo>
                      <a:lnTo>
                        <a:pt x="320" y="4860"/>
                      </a:lnTo>
                      <a:lnTo>
                        <a:pt x="3858" y="4517"/>
                      </a:lnTo>
                      <a:cubicBezTo>
                        <a:pt x="3881" y="4540"/>
                        <a:pt x="3927" y="4540"/>
                        <a:pt x="3972" y="4540"/>
                      </a:cubicBezTo>
                      <a:cubicBezTo>
                        <a:pt x="4018" y="4540"/>
                        <a:pt x="4064" y="4517"/>
                        <a:pt x="4109" y="4495"/>
                      </a:cubicBezTo>
                      <a:lnTo>
                        <a:pt x="5616" y="4358"/>
                      </a:lnTo>
                      <a:cubicBezTo>
                        <a:pt x="5776" y="4335"/>
                        <a:pt x="5890" y="4198"/>
                        <a:pt x="5890" y="4038"/>
                      </a:cubicBezTo>
                      <a:cubicBezTo>
                        <a:pt x="6597" y="3764"/>
                        <a:pt x="7259" y="3376"/>
                        <a:pt x="7739" y="2965"/>
                      </a:cubicBezTo>
                      <a:cubicBezTo>
                        <a:pt x="7853" y="2874"/>
                        <a:pt x="8263" y="2532"/>
                        <a:pt x="8218" y="2075"/>
                      </a:cubicBezTo>
                      <a:cubicBezTo>
                        <a:pt x="8172" y="1642"/>
                        <a:pt x="7739" y="1390"/>
                        <a:pt x="7350" y="1390"/>
                      </a:cubicBezTo>
                      <a:cubicBezTo>
                        <a:pt x="6985" y="1390"/>
                        <a:pt x="6711" y="1550"/>
                        <a:pt x="6460" y="1710"/>
                      </a:cubicBezTo>
                      <a:cubicBezTo>
                        <a:pt x="6255" y="1824"/>
                        <a:pt x="6072" y="1938"/>
                        <a:pt x="5890" y="2075"/>
                      </a:cubicBezTo>
                      <a:cubicBezTo>
                        <a:pt x="6004" y="1801"/>
                        <a:pt x="6118" y="1527"/>
                        <a:pt x="6209" y="1253"/>
                      </a:cubicBezTo>
                      <a:cubicBezTo>
                        <a:pt x="6415" y="614"/>
                        <a:pt x="6232" y="295"/>
                        <a:pt x="6027" y="158"/>
                      </a:cubicBezTo>
                      <a:cubicBezTo>
                        <a:pt x="5909" y="52"/>
                        <a:pt x="5755" y="1"/>
                        <a:pt x="5593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2" name="Google Shape;8051;p90">
                  <a:extLst>
                    <a:ext uri="{FF2B5EF4-FFF2-40B4-BE49-F238E27FC236}">
                      <a16:creationId xmlns:a16="http://schemas.microsoft.com/office/drawing/2014/main" id="{4D48E1EF-6D17-FAF9-F818-BA4F6054FD62}"/>
                    </a:ext>
                  </a:extLst>
                </p:cNvPr>
                <p:cNvSpPr/>
                <p:nvPr/>
              </p:nvSpPr>
              <p:spPr>
                <a:xfrm>
                  <a:off x="7040976" y="2109505"/>
                  <a:ext cx="598724" cy="82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2" h="44898" extrusionOk="0">
                      <a:moveTo>
                        <a:pt x="1370" y="0"/>
                      </a:moveTo>
                      <a:lnTo>
                        <a:pt x="1" y="37297"/>
                      </a:lnTo>
                      <a:lnTo>
                        <a:pt x="31956" y="44897"/>
                      </a:lnTo>
                      <a:cubicBezTo>
                        <a:pt x="31956" y="44897"/>
                        <a:pt x="32436" y="9107"/>
                        <a:pt x="32481" y="9039"/>
                      </a:cubicBezTo>
                      <a:cubicBezTo>
                        <a:pt x="20452" y="3356"/>
                        <a:pt x="1370" y="0"/>
                        <a:pt x="137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3" name="Google Shape;8052;p90">
                  <a:extLst>
                    <a:ext uri="{FF2B5EF4-FFF2-40B4-BE49-F238E27FC236}">
                      <a16:creationId xmlns:a16="http://schemas.microsoft.com/office/drawing/2014/main" id="{585B22A0-D6DF-41FE-6C51-7C1EAF65A013}"/>
                    </a:ext>
                  </a:extLst>
                </p:cNvPr>
                <p:cNvSpPr/>
                <p:nvPr/>
              </p:nvSpPr>
              <p:spPr>
                <a:xfrm>
                  <a:off x="6999740" y="2117082"/>
                  <a:ext cx="639958" cy="83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9" h="45058" extrusionOk="0">
                      <a:moveTo>
                        <a:pt x="1462" y="0"/>
                      </a:moveTo>
                      <a:lnTo>
                        <a:pt x="1" y="37274"/>
                      </a:lnTo>
                      <a:lnTo>
                        <a:pt x="34148" y="45057"/>
                      </a:lnTo>
                      <a:cubicBezTo>
                        <a:pt x="34148" y="45057"/>
                        <a:pt x="34673" y="9267"/>
                        <a:pt x="34718" y="9221"/>
                      </a:cubicBezTo>
                      <a:cubicBezTo>
                        <a:pt x="21868" y="3469"/>
                        <a:pt x="1462" y="0"/>
                        <a:pt x="1462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4" name="Google Shape;8053;p90">
                  <a:extLst>
                    <a:ext uri="{FF2B5EF4-FFF2-40B4-BE49-F238E27FC236}">
                      <a16:creationId xmlns:a16="http://schemas.microsoft.com/office/drawing/2014/main" id="{3BD0ED78-2803-3B90-03EE-F9A840BCD249}"/>
                    </a:ext>
                  </a:extLst>
                </p:cNvPr>
                <p:cNvSpPr/>
                <p:nvPr/>
              </p:nvSpPr>
              <p:spPr>
                <a:xfrm>
                  <a:off x="6991758" y="2125912"/>
                  <a:ext cx="647091" cy="83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6" h="45104" extrusionOk="0">
                      <a:moveTo>
                        <a:pt x="0" y="0"/>
                      </a:moveTo>
                      <a:lnTo>
                        <a:pt x="388" y="37343"/>
                      </a:lnTo>
                      <a:lnTo>
                        <a:pt x="34535" y="45103"/>
                      </a:lnTo>
                      <a:cubicBezTo>
                        <a:pt x="34535" y="45103"/>
                        <a:pt x="35060" y="9336"/>
                        <a:pt x="35106" y="9267"/>
                      </a:cubicBezTo>
                      <a:cubicBezTo>
                        <a:pt x="23693" y="426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867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</a:rPr>
                    <a:t>&lt;</a:t>
                  </a: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5" name="Google Shape;8054;p90">
                  <a:extLst>
                    <a:ext uri="{FF2B5EF4-FFF2-40B4-BE49-F238E27FC236}">
                      <a16:creationId xmlns:a16="http://schemas.microsoft.com/office/drawing/2014/main" id="{BE2AD23D-844D-1E2A-C575-00058D455955}"/>
                    </a:ext>
                  </a:extLst>
                </p:cNvPr>
                <p:cNvSpPr/>
                <p:nvPr/>
              </p:nvSpPr>
              <p:spPr>
                <a:xfrm>
                  <a:off x="7640965" y="2117082"/>
                  <a:ext cx="603351" cy="82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3" h="44487" extrusionOk="0">
                      <a:moveTo>
                        <a:pt x="31340" y="0"/>
                      </a:moveTo>
                      <a:cubicBezTo>
                        <a:pt x="31340" y="0"/>
                        <a:pt x="12121" y="3104"/>
                        <a:pt x="1" y="8628"/>
                      </a:cubicBezTo>
                      <a:cubicBezTo>
                        <a:pt x="46" y="8696"/>
                        <a:pt x="548" y="44486"/>
                        <a:pt x="548" y="44486"/>
                      </a:cubicBezTo>
                      <a:lnTo>
                        <a:pt x="32732" y="37319"/>
                      </a:lnTo>
                      <a:lnTo>
                        <a:pt x="31340" y="0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6" name="Google Shape;8055;p90">
                  <a:extLst>
                    <a:ext uri="{FF2B5EF4-FFF2-40B4-BE49-F238E27FC236}">
                      <a16:creationId xmlns:a16="http://schemas.microsoft.com/office/drawing/2014/main" id="{F5A3B02A-AAF0-047B-3BC3-FEF62DE0A9F6}"/>
                    </a:ext>
                  </a:extLst>
                </p:cNvPr>
                <p:cNvSpPr/>
                <p:nvPr/>
              </p:nvSpPr>
              <p:spPr>
                <a:xfrm>
                  <a:off x="7640965" y="2125064"/>
                  <a:ext cx="644990" cy="822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2" h="44625" extrusionOk="0">
                      <a:moveTo>
                        <a:pt x="33508" y="1"/>
                      </a:moveTo>
                      <a:cubicBezTo>
                        <a:pt x="33508" y="1"/>
                        <a:pt x="12943" y="3196"/>
                        <a:pt x="1" y="8788"/>
                      </a:cubicBezTo>
                      <a:cubicBezTo>
                        <a:pt x="46" y="8834"/>
                        <a:pt x="571" y="44624"/>
                        <a:pt x="571" y="44624"/>
                      </a:cubicBezTo>
                      <a:lnTo>
                        <a:pt x="34992" y="37297"/>
                      </a:lnTo>
                      <a:lnTo>
                        <a:pt x="33508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7" name="Google Shape;8056;p90">
                  <a:extLst>
                    <a:ext uri="{FF2B5EF4-FFF2-40B4-BE49-F238E27FC236}">
                      <a16:creationId xmlns:a16="http://schemas.microsoft.com/office/drawing/2014/main" id="{6FB8CE00-0FD3-E1AB-8D47-552A708E05BD}"/>
                    </a:ext>
                  </a:extLst>
                </p:cNvPr>
                <p:cNvSpPr/>
                <p:nvPr/>
              </p:nvSpPr>
              <p:spPr>
                <a:xfrm>
                  <a:off x="7641813" y="2134317"/>
                  <a:ext cx="652142" cy="823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0" h="44670" extrusionOk="0">
                      <a:moveTo>
                        <a:pt x="35380" y="1"/>
                      </a:moveTo>
                      <a:cubicBezTo>
                        <a:pt x="35379" y="1"/>
                        <a:pt x="11504" y="3973"/>
                        <a:pt x="0" y="8811"/>
                      </a:cubicBezTo>
                      <a:cubicBezTo>
                        <a:pt x="46" y="8880"/>
                        <a:pt x="571" y="44670"/>
                        <a:pt x="571" y="44670"/>
                      </a:cubicBezTo>
                      <a:lnTo>
                        <a:pt x="34992" y="37343"/>
                      </a:lnTo>
                      <a:lnTo>
                        <a:pt x="35380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8" name="Google Shape;8057;p90">
                  <a:extLst>
                    <a:ext uri="{FF2B5EF4-FFF2-40B4-BE49-F238E27FC236}">
                      <a16:creationId xmlns:a16="http://schemas.microsoft.com/office/drawing/2014/main" id="{23344B6E-E1E5-A0EE-A7D6-1ED7C5B787B4}"/>
                    </a:ext>
                  </a:extLst>
                </p:cNvPr>
                <p:cNvSpPr/>
                <p:nvPr/>
              </p:nvSpPr>
              <p:spPr>
                <a:xfrm>
                  <a:off x="6924439" y="2166964"/>
                  <a:ext cx="681173" cy="84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5" h="45917" extrusionOk="0">
                      <a:moveTo>
                        <a:pt x="1600" y="0"/>
                      </a:moveTo>
                      <a:cubicBezTo>
                        <a:pt x="690" y="0"/>
                        <a:pt x="0" y="727"/>
                        <a:pt x="0" y="1745"/>
                      </a:cubicBezTo>
                      <a:lnTo>
                        <a:pt x="0" y="37603"/>
                      </a:lnTo>
                      <a:cubicBezTo>
                        <a:pt x="0" y="38745"/>
                        <a:pt x="868" y="39818"/>
                        <a:pt x="1940" y="40000"/>
                      </a:cubicBezTo>
                      <a:lnTo>
                        <a:pt x="35037" y="45889"/>
                      </a:lnTo>
                      <a:cubicBezTo>
                        <a:pt x="35143" y="45907"/>
                        <a:pt x="35246" y="45916"/>
                        <a:pt x="35347" y="45916"/>
                      </a:cubicBezTo>
                      <a:cubicBezTo>
                        <a:pt x="36253" y="45916"/>
                        <a:pt x="36954" y="45204"/>
                        <a:pt x="36954" y="44177"/>
                      </a:cubicBezTo>
                      <a:lnTo>
                        <a:pt x="36954" y="8296"/>
                      </a:lnTo>
                      <a:cubicBezTo>
                        <a:pt x="36954" y="7177"/>
                        <a:pt x="36087" y="6105"/>
                        <a:pt x="35037" y="5899"/>
                      </a:cubicBezTo>
                      <a:lnTo>
                        <a:pt x="1940" y="33"/>
                      </a:lnTo>
                      <a:cubicBezTo>
                        <a:pt x="1824" y="11"/>
                        <a:pt x="1710" y="0"/>
                        <a:pt x="1600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39" name="Google Shape;8058;p90">
                  <a:extLst>
                    <a:ext uri="{FF2B5EF4-FFF2-40B4-BE49-F238E27FC236}">
                      <a16:creationId xmlns:a16="http://schemas.microsoft.com/office/drawing/2014/main" id="{BDFDD604-5E24-1373-29AF-7BC7583BA022}"/>
                    </a:ext>
                  </a:extLst>
                </p:cNvPr>
                <p:cNvSpPr/>
                <p:nvPr/>
              </p:nvSpPr>
              <p:spPr>
                <a:xfrm>
                  <a:off x="7675049" y="2166964"/>
                  <a:ext cx="681173" cy="84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5" h="45917" extrusionOk="0">
                      <a:moveTo>
                        <a:pt x="35371" y="0"/>
                      </a:moveTo>
                      <a:cubicBezTo>
                        <a:pt x="35263" y="0"/>
                        <a:pt x="35151" y="11"/>
                        <a:pt x="35037" y="33"/>
                      </a:cubicBezTo>
                      <a:lnTo>
                        <a:pt x="1918" y="5899"/>
                      </a:lnTo>
                      <a:cubicBezTo>
                        <a:pt x="868" y="6105"/>
                        <a:pt x="1" y="7177"/>
                        <a:pt x="1" y="8296"/>
                      </a:cubicBezTo>
                      <a:lnTo>
                        <a:pt x="1" y="44177"/>
                      </a:lnTo>
                      <a:cubicBezTo>
                        <a:pt x="1" y="45204"/>
                        <a:pt x="702" y="45916"/>
                        <a:pt x="1607" y="45916"/>
                      </a:cubicBezTo>
                      <a:cubicBezTo>
                        <a:pt x="1709" y="45916"/>
                        <a:pt x="1812" y="45907"/>
                        <a:pt x="1918" y="45889"/>
                      </a:cubicBezTo>
                      <a:lnTo>
                        <a:pt x="35037" y="40000"/>
                      </a:lnTo>
                      <a:cubicBezTo>
                        <a:pt x="36087" y="39818"/>
                        <a:pt x="36955" y="38745"/>
                        <a:pt x="36955" y="37603"/>
                      </a:cubicBezTo>
                      <a:lnTo>
                        <a:pt x="36955" y="1745"/>
                      </a:lnTo>
                      <a:cubicBezTo>
                        <a:pt x="36955" y="727"/>
                        <a:pt x="36265" y="0"/>
                        <a:pt x="3537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0" name="Google Shape;8059;p90">
                  <a:extLst>
                    <a:ext uri="{FF2B5EF4-FFF2-40B4-BE49-F238E27FC236}">
                      <a16:creationId xmlns:a16="http://schemas.microsoft.com/office/drawing/2014/main" id="{213A7BBC-B18C-8D78-E00B-6DF232C2307D}"/>
                    </a:ext>
                  </a:extLst>
                </p:cNvPr>
                <p:cNvSpPr/>
                <p:nvPr/>
              </p:nvSpPr>
              <p:spPr>
                <a:xfrm>
                  <a:off x="7577849" y="2282009"/>
                  <a:ext cx="130023" cy="73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4" h="40014" extrusionOk="0">
                      <a:moveTo>
                        <a:pt x="1005" y="1"/>
                      </a:moveTo>
                      <a:cubicBezTo>
                        <a:pt x="457" y="1"/>
                        <a:pt x="1" y="457"/>
                        <a:pt x="1" y="1028"/>
                      </a:cubicBezTo>
                      <a:lnTo>
                        <a:pt x="1" y="38986"/>
                      </a:lnTo>
                      <a:cubicBezTo>
                        <a:pt x="1" y="39557"/>
                        <a:pt x="457" y="40013"/>
                        <a:pt x="1005" y="40013"/>
                      </a:cubicBezTo>
                      <a:lnTo>
                        <a:pt x="6027" y="40013"/>
                      </a:lnTo>
                      <a:cubicBezTo>
                        <a:pt x="6597" y="40013"/>
                        <a:pt x="7054" y="39557"/>
                        <a:pt x="7054" y="38986"/>
                      </a:cubicBezTo>
                      <a:lnTo>
                        <a:pt x="7054" y="1028"/>
                      </a:lnTo>
                      <a:cubicBezTo>
                        <a:pt x="7054" y="457"/>
                        <a:pt x="6597" y="1"/>
                        <a:pt x="6027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1" name="Google Shape;8060;p90">
                  <a:extLst>
                    <a:ext uri="{FF2B5EF4-FFF2-40B4-BE49-F238E27FC236}">
                      <a16:creationId xmlns:a16="http://schemas.microsoft.com/office/drawing/2014/main" id="{1EA830AE-CA61-3C8C-9498-B28BE32DA0AE}"/>
                    </a:ext>
                  </a:extLst>
                </p:cNvPr>
                <p:cNvSpPr/>
                <p:nvPr/>
              </p:nvSpPr>
              <p:spPr>
                <a:xfrm>
                  <a:off x="8260310" y="2475361"/>
                  <a:ext cx="163681" cy="22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0" h="12244" extrusionOk="0">
                      <a:moveTo>
                        <a:pt x="5134" y="1"/>
                      </a:moveTo>
                      <a:cubicBezTo>
                        <a:pt x="5096" y="1"/>
                        <a:pt x="5059" y="4"/>
                        <a:pt x="5022" y="11"/>
                      </a:cubicBezTo>
                      <a:cubicBezTo>
                        <a:pt x="3949" y="217"/>
                        <a:pt x="5387" y="2568"/>
                        <a:pt x="5387" y="2568"/>
                      </a:cubicBezTo>
                      <a:cubicBezTo>
                        <a:pt x="5387" y="2568"/>
                        <a:pt x="4333" y="2445"/>
                        <a:pt x="3188" y="2445"/>
                      </a:cubicBezTo>
                      <a:cubicBezTo>
                        <a:pt x="1969" y="2445"/>
                        <a:pt x="648" y="2584"/>
                        <a:pt x="389" y="3161"/>
                      </a:cubicBezTo>
                      <a:cubicBezTo>
                        <a:pt x="19" y="4024"/>
                        <a:pt x="3360" y="4439"/>
                        <a:pt x="4905" y="4583"/>
                      </a:cubicBezTo>
                      <a:lnTo>
                        <a:pt x="4905" y="4583"/>
                      </a:lnTo>
                      <a:cubicBezTo>
                        <a:pt x="4568" y="4562"/>
                        <a:pt x="4147" y="4544"/>
                        <a:pt x="3698" y="4544"/>
                      </a:cubicBezTo>
                      <a:cubicBezTo>
                        <a:pt x="2240" y="4544"/>
                        <a:pt x="497" y="4736"/>
                        <a:pt x="457" y="5649"/>
                      </a:cubicBezTo>
                      <a:cubicBezTo>
                        <a:pt x="389" y="7224"/>
                        <a:pt x="5228" y="7270"/>
                        <a:pt x="5228" y="7270"/>
                      </a:cubicBezTo>
                      <a:cubicBezTo>
                        <a:pt x="5228" y="7270"/>
                        <a:pt x="1" y="7338"/>
                        <a:pt x="69" y="8685"/>
                      </a:cubicBezTo>
                      <a:cubicBezTo>
                        <a:pt x="117" y="9621"/>
                        <a:pt x="2553" y="9758"/>
                        <a:pt x="3974" y="9758"/>
                      </a:cubicBezTo>
                      <a:cubicBezTo>
                        <a:pt x="4411" y="9758"/>
                        <a:pt x="4753" y="9745"/>
                        <a:pt x="4899" y="9739"/>
                      </a:cubicBezTo>
                      <a:lnTo>
                        <a:pt x="4899" y="9739"/>
                      </a:lnTo>
                      <a:cubicBezTo>
                        <a:pt x="4283" y="9771"/>
                        <a:pt x="212" y="10028"/>
                        <a:pt x="571" y="11104"/>
                      </a:cubicBezTo>
                      <a:cubicBezTo>
                        <a:pt x="778" y="11726"/>
                        <a:pt x="2352" y="12243"/>
                        <a:pt x="3982" y="12243"/>
                      </a:cubicBezTo>
                      <a:cubicBezTo>
                        <a:pt x="5405" y="12243"/>
                        <a:pt x="6872" y="11849"/>
                        <a:pt x="7510" y="10785"/>
                      </a:cubicBezTo>
                      <a:cubicBezTo>
                        <a:pt x="8880" y="8502"/>
                        <a:pt x="7784" y="2705"/>
                        <a:pt x="7784" y="2705"/>
                      </a:cubicBezTo>
                      <a:cubicBezTo>
                        <a:pt x="7784" y="2705"/>
                        <a:pt x="6209" y="1"/>
                        <a:pt x="5134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2" name="Google Shape;8061;p90">
                  <a:extLst>
                    <a:ext uri="{FF2B5EF4-FFF2-40B4-BE49-F238E27FC236}">
                      <a16:creationId xmlns:a16="http://schemas.microsoft.com/office/drawing/2014/main" id="{A3598CB4-3A67-4803-C805-BB6F52C148BE}"/>
                    </a:ext>
                  </a:extLst>
                </p:cNvPr>
                <p:cNvSpPr/>
                <p:nvPr/>
              </p:nvSpPr>
              <p:spPr>
                <a:xfrm>
                  <a:off x="8149230" y="2295742"/>
                  <a:ext cx="152326" cy="14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7975" extrusionOk="0">
                      <a:moveTo>
                        <a:pt x="4593" y="0"/>
                      </a:moveTo>
                      <a:cubicBezTo>
                        <a:pt x="4406" y="0"/>
                        <a:pt x="4218" y="82"/>
                        <a:pt x="4086" y="260"/>
                      </a:cubicBezTo>
                      <a:lnTo>
                        <a:pt x="3059" y="1607"/>
                      </a:lnTo>
                      <a:cubicBezTo>
                        <a:pt x="2957" y="1771"/>
                        <a:pt x="2780" y="1861"/>
                        <a:pt x="2596" y="1861"/>
                      </a:cubicBezTo>
                      <a:cubicBezTo>
                        <a:pt x="2576" y="1861"/>
                        <a:pt x="2555" y="1860"/>
                        <a:pt x="2534" y="1858"/>
                      </a:cubicBezTo>
                      <a:lnTo>
                        <a:pt x="845" y="1789"/>
                      </a:lnTo>
                      <a:cubicBezTo>
                        <a:pt x="320" y="1789"/>
                        <a:pt x="1" y="2360"/>
                        <a:pt x="297" y="2793"/>
                      </a:cubicBezTo>
                      <a:lnTo>
                        <a:pt x="1279" y="4186"/>
                      </a:lnTo>
                      <a:cubicBezTo>
                        <a:pt x="1393" y="4346"/>
                        <a:pt x="1416" y="4574"/>
                        <a:pt x="1347" y="4779"/>
                      </a:cubicBezTo>
                      <a:lnTo>
                        <a:pt x="754" y="6354"/>
                      </a:lnTo>
                      <a:cubicBezTo>
                        <a:pt x="596" y="6789"/>
                        <a:pt x="934" y="7207"/>
                        <a:pt x="1354" y="7207"/>
                      </a:cubicBezTo>
                      <a:cubicBezTo>
                        <a:pt x="1419" y="7207"/>
                        <a:pt x="1486" y="7197"/>
                        <a:pt x="1553" y="7176"/>
                      </a:cubicBezTo>
                      <a:lnTo>
                        <a:pt x="3173" y="6674"/>
                      </a:lnTo>
                      <a:cubicBezTo>
                        <a:pt x="3229" y="6660"/>
                        <a:pt x="3288" y="6652"/>
                        <a:pt x="3349" y="6652"/>
                      </a:cubicBezTo>
                      <a:cubicBezTo>
                        <a:pt x="3488" y="6652"/>
                        <a:pt x="3633" y="6692"/>
                        <a:pt x="3744" y="6788"/>
                      </a:cubicBezTo>
                      <a:lnTo>
                        <a:pt x="5091" y="7838"/>
                      </a:lnTo>
                      <a:cubicBezTo>
                        <a:pt x="5212" y="7932"/>
                        <a:pt x="5348" y="7975"/>
                        <a:pt x="5481" y="7975"/>
                      </a:cubicBezTo>
                      <a:cubicBezTo>
                        <a:pt x="5799" y="7975"/>
                        <a:pt x="6095" y="7729"/>
                        <a:pt x="6095" y="7359"/>
                      </a:cubicBezTo>
                      <a:lnTo>
                        <a:pt x="6118" y="5647"/>
                      </a:lnTo>
                      <a:cubicBezTo>
                        <a:pt x="6141" y="5441"/>
                        <a:pt x="6232" y="5259"/>
                        <a:pt x="6415" y="5144"/>
                      </a:cubicBezTo>
                      <a:lnTo>
                        <a:pt x="7830" y="4186"/>
                      </a:lnTo>
                      <a:cubicBezTo>
                        <a:pt x="8263" y="3912"/>
                        <a:pt x="8172" y="3250"/>
                        <a:pt x="7670" y="3067"/>
                      </a:cubicBezTo>
                      <a:lnTo>
                        <a:pt x="6072" y="2520"/>
                      </a:lnTo>
                      <a:cubicBezTo>
                        <a:pt x="5867" y="2451"/>
                        <a:pt x="5707" y="2291"/>
                        <a:pt x="5661" y="2086"/>
                      </a:cubicBezTo>
                      <a:lnTo>
                        <a:pt x="5205" y="465"/>
                      </a:lnTo>
                      <a:cubicBezTo>
                        <a:pt x="5124" y="169"/>
                        <a:pt x="4861" y="0"/>
                        <a:pt x="459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3" name="Google Shape;8062;p90">
                  <a:extLst>
                    <a:ext uri="{FF2B5EF4-FFF2-40B4-BE49-F238E27FC236}">
                      <a16:creationId xmlns:a16="http://schemas.microsoft.com/office/drawing/2014/main" id="{F46B73F0-B868-4807-992A-DC5C977AC985}"/>
                    </a:ext>
                  </a:extLst>
                </p:cNvPr>
                <p:cNvSpPr/>
                <p:nvPr/>
              </p:nvSpPr>
              <p:spPr>
                <a:xfrm>
                  <a:off x="7944435" y="2269400"/>
                  <a:ext cx="152640" cy="147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1" h="7976" extrusionOk="0">
                      <a:moveTo>
                        <a:pt x="4598" y="1"/>
                      </a:moveTo>
                      <a:cubicBezTo>
                        <a:pt x="4411" y="1"/>
                        <a:pt x="4226" y="81"/>
                        <a:pt x="4103" y="251"/>
                      </a:cubicBezTo>
                      <a:lnTo>
                        <a:pt x="3076" y="1620"/>
                      </a:lnTo>
                      <a:cubicBezTo>
                        <a:pt x="2962" y="1780"/>
                        <a:pt x="2757" y="1871"/>
                        <a:pt x="2551" y="1871"/>
                      </a:cubicBezTo>
                      <a:lnTo>
                        <a:pt x="839" y="1803"/>
                      </a:lnTo>
                      <a:cubicBezTo>
                        <a:pt x="830" y="1803"/>
                        <a:pt x="821" y="1802"/>
                        <a:pt x="811" y="1802"/>
                      </a:cubicBezTo>
                      <a:cubicBezTo>
                        <a:pt x="325" y="1802"/>
                        <a:pt x="1" y="2381"/>
                        <a:pt x="314" y="2784"/>
                      </a:cubicBezTo>
                      <a:lnTo>
                        <a:pt x="1296" y="4177"/>
                      </a:lnTo>
                      <a:cubicBezTo>
                        <a:pt x="1410" y="4359"/>
                        <a:pt x="1433" y="4565"/>
                        <a:pt x="1364" y="4770"/>
                      </a:cubicBezTo>
                      <a:lnTo>
                        <a:pt x="771" y="6368"/>
                      </a:lnTo>
                      <a:cubicBezTo>
                        <a:pt x="610" y="6791"/>
                        <a:pt x="946" y="7214"/>
                        <a:pt x="1372" y="7214"/>
                      </a:cubicBezTo>
                      <a:cubicBezTo>
                        <a:pt x="1429" y="7214"/>
                        <a:pt x="1488" y="7206"/>
                        <a:pt x="1547" y="7190"/>
                      </a:cubicBezTo>
                      <a:lnTo>
                        <a:pt x="3167" y="6688"/>
                      </a:lnTo>
                      <a:cubicBezTo>
                        <a:pt x="3233" y="6666"/>
                        <a:pt x="3302" y="6655"/>
                        <a:pt x="3369" y="6655"/>
                      </a:cubicBezTo>
                      <a:cubicBezTo>
                        <a:pt x="3512" y="6655"/>
                        <a:pt x="3652" y="6701"/>
                        <a:pt x="3761" y="6779"/>
                      </a:cubicBezTo>
                      <a:lnTo>
                        <a:pt x="5085" y="7829"/>
                      </a:lnTo>
                      <a:cubicBezTo>
                        <a:pt x="5206" y="7930"/>
                        <a:pt x="5346" y="7976"/>
                        <a:pt x="5482" y="7976"/>
                      </a:cubicBezTo>
                      <a:cubicBezTo>
                        <a:pt x="5807" y="7976"/>
                        <a:pt x="6112" y="7719"/>
                        <a:pt x="6112" y="7350"/>
                      </a:cubicBezTo>
                      <a:lnTo>
                        <a:pt x="6135" y="5660"/>
                      </a:lnTo>
                      <a:cubicBezTo>
                        <a:pt x="6135" y="5455"/>
                        <a:pt x="6249" y="5250"/>
                        <a:pt x="6431" y="5135"/>
                      </a:cubicBezTo>
                      <a:lnTo>
                        <a:pt x="7824" y="4200"/>
                      </a:lnTo>
                      <a:cubicBezTo>
                        <a:pt x="8280" y="3903"/>
                        <a:pt x="8189" y="3241"/>
                        <a:pt x="7687" y="3058"/>
                      </a:cubicBezTo>
                      <a:lnTo>
                        <a:pt x="6089" y="2511"/>
                      </a:lnTo>
                      <a:cubicBezTo>
                        <a:pt x="5884" y="2442"/>
                        <a:pt x="5724" y="2282"/>
                        <a:pt x="5678" y="2100"/>
                      </a:cubicBezTo>
                      <a:lnTo>
                        <a:pt x="5222" y="456"/>
                      </a:lnTo>
                      <a:cubicBezTo>
                        <a:pt x="5128" y="162"/>
                        <a:pt x="4862" y="1"/>
                        <a:pt x="459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4" name="Google Shape;8063;p90">
                  <a:extLst>
                    <a:ext uri="{FF2B5EF4-FFF2-40B4-BE49-F238E27FC236}">
                      <a16:creationId xmlns:a16="http://schemas.microsoft.com/office/drawing/2014/main" id="{374F60AD-4ACD-06DB-41DE-1D3C1A771953}"/>
                    </a:ext>
                  </a:extLst>
                </p:cNvPr>
                <p:cNvSpPr/>
                <p:nvPr/>
              </p:nvSpPr>
              <p:spPr>
                <a:xfrm>
                  <a:off x="8026371" y="2484357"/>
                  <a:ext cx="147847" cy="14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8034" extrusionOk="0">
                      <a:moveTo>
                        <a:pt x="3149" y="1"/>
                      </a:moveTo>
                      <a:cubicBezTo>
                        <a:pt x="2847" y="1"/>
                        <a:pt x="2564" y="207"/>
                        <a:pt x="2534" y="550"/>
                      </a:cubicBezTo>
                      <a:lnTo>
                        <a:pt x="2306" y="2239"/>
                      </a:lnTo>
                      <a:cubicBezTo>
                        <a:pt x="2283" y="2445"/>
                        <a:pt x="2146" y="2627"/>
                        <a:pt x="1964" y="2719"/>
                      </a:cubicBezTo>
                      <a:lnTo>
                        <a:pt x="457" y="3495"/>
                      </a:lnTo>
                      <a:cubicBezTo>
                        <a:pt x="1" y="3746"/>
                        <a:pt x="1" y="4408"/>
                        <a:pt x="480" y="4636"/>
                      </a:cubicBezTo>
                      <a:lnTo>
                        <a:pt x="2009" y="5366"/>
                      </a:lnTo>
                      <a:cubicBezTo>
                        <a:pt x="2215" y="5435"/>
                        <a:pt x="2329" y="5618"/>
                        <a:pt x="2375" y="5823"/>
                      </a:cubicBezTo>
                      <a:lnTo>
                        <a:pt x="2648" y="7512"/>
                      </a:lnTo>
                      <a:cubicBezTo>
                        <a:pt x="2692" y="7834"/>
                        <a:pt x="2980" y="8034"/>
                        <a:pt x="3271" y="8034"/>
                      </a:cubicBezTo>
                      <a:cubicBezTo>
                        <a:pt x="3434" y="8034"/>
                        <a:pt x="3598" y="7971"/>
                        <a:pt x="3721" y="7832"/>
                      </a:cubicBezTo>
                      <a:lnTo>
                        <a:pt x="4885" y="6599"/>
                      </a:lnTo>
                      <a:cubicBezTo>
                        <a:pt x="5012" y="6472"/>
                        <a:pt x="5169" y="6403"/>
                        <a:pt x="5330" y="6403"/>
                      </a:cubicBezTo>
                      <a:cubicBezTo>
                        <a:pt x="5372" y="6403"/>
                        <a:pt x="5414" y="6407"/>
                        <a:pt x="5456" y="6416"/>
                      </a:cubicBezTo>
                      <a:lnTo>
                        <a:pt x="7122" y="6667"/>
                      </a:lnTo>
                      <a:cubicBezTo>
                        <a:pt x="7152" y="6671"/>
                        <a:pt x="7182" y="6673"/>
                        <a:pt x="7211" y="6673"/>
                      </a:cubicBezTo>
                      <a:cubicBezTo>
                        <a:pt x="7690" y="6673"/>
                        <a:pt x="8021" y="6162"/>
                        <a:pt x="7784" y="5732"/>
                      </a:cubicBezTo>
                      <a:lnTo>
                        <a:pt x="6962" y="4248"/>
                      </a:lnTo>
                      <a:cubicBezTo>
                        <a:pt x="6871" y="4065"/>
                        <a:pt x="6848" y="3837"/>
                        <a:pt x="6962" y="3655"/>
                      </a:cubicBezTo>
                      <a:lnTo>
                        <a:pt x="7716" y="2148"/>
                      </a:lnTo>
                      <a:cubicBezTo>
                        <a:pt x="7926" y="1706"/>
                        <a:pt x="7612" y="1225"/>
                        <a:pt x="7150" y="1225"/>
                      </a:cubicBezTo>
                      <a:cubicBezTo>
                        <a:pt x="7111" y="1225"/>
                        <a:pt x="7071" y="1228"/>
                        <a:pt x="7031" y="1235"/>
                      </a:cubicBezTo>
                      <a:lnTo>
                        <a:pt x="5365" y="1555"/>
                      </a:lnTo>
                      <a:cubicBezTo>
                        <a:pt x="5332" y="1558"/>
                        <a:pt x="5300" y="1560"/>
                        <a:pt x="5267" y="1560"/>
                      </a:cubicBezTo>
                      <a:cubicBezTo>
                        <a:pt x="5095" y="1560"/>
                        <a:pt x="4928" y="1507"/>
                        <a:pt x="4794" y="1372"/>
                      </a:cubicBezTo>
                      <a:lnTo>
                        <a:pt x="3607" y="185"/>
                      </a:lnTo>
                      <a:cubicBezTo>
                        <a:pt x="3473" y="59"/>
                        <a:pt x="3308" y="1"/>
                        <a:pt x="3149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5" name="Google Shape;8064;p90">
                  <a:extLst>
                    <a:ext uri="{FF2B5EF4-FFF2-40B4-BE49-F238E27FC236}">
                      <a16:creationId xmlns:a16="http://schemas.microsoft.com/office/drawing/2014/main" id="{B0FB3344-3C90-6338-351F-19AB85BF6B80}"/>
                    </a:ext>
                  </a:extLst>
                </p:cNvPr>
                <p:cNvSpPr/>
                <p:nvPr/>
              </p:nvSpPr>
              <p:spPr>
                <a:xfrm>
                  <a:off x="7512632" y="2889587"/>
                  <a:ext cx="270128" cy="48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5" h="2648" fill="none" extrusionOk="0">
                      <a:moveTo>
                        <a:pt x="1" y="480"/>
                      </a:moveTo>
                      <a:cubicBezTo>
                        <a:pt x="1" y="480"/>
                        <a:pt x="7853" y="2648"/>
                        <a:pt x="14655" y="0"/>
                      </a:cubicBezTo>
                    </a:path>
                  </a:pathLst>
                </a:custGeom>
                <a:solidFill>
                  <a:srgbClr val="64CBC3"/>
                </a:solidFill>
                <a:ln w="85600" cap="flat" cmpd="sng">
                  <a:solidFill>
                    <a:srgbClr val="F26952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6" name="Google Shape;8065;p90">
                  <a:extLst>
                    <a:ext uri="{FF2B5EF4-FFF2-40B4-BE49-F238E27FC236}">
                      <a16:creationId xmlns:a16="http://schemas.microsoft.com/office/drawing/2014/main" id="{FD13424A-CAA0-47F8-9FD4-7B2C92BC257F}"/>
                    </a:ext>
                  </a:extLst>
                </p:cNvPr>
                <p:cNvSpPr/>
                <p:nvPr/>
              </p:nvSpPr>
              <p:spPr>
                <a:xfrm>
                  <a:off x="7512632" y="2387616"/>
                  <a:ext cx="270128" cy="48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5" h="2649" fill="none" extrusionOk="0">
                      <a:moveTo>
                        <a:pt x="1" y="480"/>
                      </a:moveTo>
                      <a:cubicBezTo>
                        <a:pt x="1" y="480"/>
                        <a:pt x="7853" y="2648"/>
                        <a:pt x="14655" y="1"/>
                      </a:cubicBezTo>
                    </a:path>
                  </a:pathLst>
                </a:custGeom>
                <a:solidFill>
                  <a:srgbClr val="64CBC3"/>
                </a:solidFill>
                <a:ln w="85600" cap="flat" cmpd="sng">
                  <a:solidFill>
                    <a:srgbClr val="F26952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7" name="Google Shape;8066;p90">
                  <a:extLst>
                    <a:ext uri="{FF2B5EF4-FFF2-40B4-BE49-F238E27FC236}">
                      <a16:creationId xmlns:a16="http://schemas.microsoft.com/office/drawing/2014/main" id="{C58FD5E1-8133-5FF9-B5AC-B211DB99B713}"/>
                    </a:ext>
                  </a:extLst>
                </p:cNvPr>
                <p:cNvSpPr/>
                <p:nvPr/>
              </p:nvSpPr>
              <p:spPr>
                <a:xfrm>
                  <a:off x="7675049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35028" y="1"/>
                      </a:moveTo>
                      <a:cubicBezTo>
                        <a:pt x="34927" y="1"/>
                        <a:pt x="34823" y="10"/>
                        <a:pt x="34718" y="28"/>
                      </a:cubicBezTo>
                      <a:lnTo>
                        <a:pt x="1918" y="5871"/>
                      </a:lnTo>
                      <a:cubicBezTo>
                        <a:pt x="845" y="6054"/>
                        <a:pt x="1" y="7127"/>
                        <a:pt x="1" y="8245"/>
                      </a:cubicBezTo>
                      <a:lnTo>
                        <a:pt x="1" y="43807"/>
                      </a:lnTo>
                      <a:cubicBezTo>
                        <a:pt x="1" y="44813"/>
                        <a:pt x="684" y="45523"/>
                        <a:pt x="1602" y="45523"/>
                      </a:cubicBezTo>
                      <a:cubicBezTo>
                        <a:pt x="1704" y="45523"/>
                        <a:pt x="1810" y="45514"/>
                        <a:pt x="1918" y="45496"/>
                      </a:cubicBezTo>
                      <a:lnTo>
                        <a:pt x="34718" y="39676"/>
                      </a:lnTo>
                      <a:cubicBezTo>
                        <a:pt x="35768" y="39470"/>
                        <a:pt x="36635" y="38420"/>
                        <a:pt x="36635" y="37279"/>
                      </a:cubicBezTo>
                      <a:lnTo>
                        <a:pt x="36635" y="1740"/>
                      </a:lnTo>
                      <a:cubicBezTo>
                        <a:pt x="36635" y="713"/>
                        <a:pt x="35933" y="1"/>
                        <a:pt x="3502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8" name="Google Shape;8067;p90">
                  <a:extLst>
                    <a:ext uri="{FF2B5EF4-FFF2-40B4-BE49-F238E27FC236}">
                      <a16:creationId xmlns:a16="http://schemas.microsoft.com/office/drawing/2014/main" id="{B088244A-38DA-5583-8056-48A15D6E6ADC}"/>
                    </a:ext>
                  </a:extLst>
                </p:cNvPr>
                <p:cNvSpPr/>
                <p:nvPr/>
              </p:nvSpPr>
              <p:spPr>
                <a:xfrm>
                  <a:off x="6930320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1608" y="1"/>
                      </a:moveTo>
                      <a:cubicBezTo>
                        <a:pt x="703" y="1"/>
                        <a:pt x="1" y="713"/>
                        <a:pt x="1" y="1740"/>
                      </a:cubicBezTo>
                      <a:lnTo>
                        <a:pt x="1" y="37279"/>
                      </a:lnTo>
                      <a:cubicBezTo>
                        <a:pt x="1" y="38420"/>
                        <a:pt x="868" y="39470"/>
                        <a:pt x="1918" y="39676"/>
                      </a:cubicBezTo>
                      <a:lnTo>
                        <a:pt x="34718" y="45496"/>
                      </a:lnTo>
                      <a:cubicBezTo>
                        <a:pt x="34826" y="45514"/>
                        <a:pt x="34932" y="45523"/>
                        <a:pt x="35034" y="45523"/>
                      </a:cubicBezTo>
                      <a:cubicBezTo>
                        <a:pt x="35952" y="45523"/>
                        <a:pt x="36635" y="44813"/>
                        <a:pt x="36635" y="43807"/>
                      </a:cubicBezTo>
                      <a:lnTo>
                        <a:pt x="36635" y="8245"/>
                      </a:lnTo>
                      <a:cubicBezTo>
                        <a:pt x="36635" y="7127"/>
                        <a:pt x="35791" y="6054"/>
                        <a:pt x="34718" y="5871"/>
                      </a:cubicBezTo>
                      <a:lnTo>
                        <a:pt x="1918" y="28"/>
                      </a:lnTo>
                      <a:cubicBezTo>
                        <a:pt x="1813" y="10"/>
                        <a:pt x="1709" y="1"/>
                        <a:pt x="160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49" name="Google Shape;8068;p90">
                  <a:extLst>
                    <a:ext uri="{FF2B5EF4-FFF2-40B4-BE49-F238E27FC236}">
                      <a16:creationId xmlns:a16="http://schemas.microsoft.com/office/drawing/2014/main" id="{D4B4C872-9CF2-0DCD-D485-090AF93EE83E}"/>
                    </a:ext>
                  </a:extLst>
                </p:cNvPr>
                <p:cNvSpPr/>
                <p:nvPr/>
              </p:nvSpPr>
              <p:spPr>
                <a:xfrm>
                  <a:off x="6863849" y="2475361"/>
                  <a:ext cx="164105" cy="22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12244" extrusionOk="0">
                      <a:moveTo>
                        <a:pt x="3766" y="1"/>
                      </a:moveTo>
                      <a:cubicBezTo>
                        <a:pt x="2673" y="1"/>
                        <a:pt x="1119" y="2705"/>
                        <a:pt x="1119" y="2705"/>
                      </a:cubicBezTo>
                      <a:cubicBezTo>
                        <a:pt x="1119" y="2705"/>
                        <a:pt x="0" y="8502"/>
                        <a:pt x="1393" y="10785"/>
                      </a:cubicBezTo>
                      <a:cubicBezTo>
                        <a:pt x="2031" y="11849"/>
                        <a:pt x="3493" y="12243"/>
                        <a:pt x="4913" y="12243"/>
                      </a:cubicBezTo>
                      <a:cubicBezTo>
                        <a:pt x="6540" y="12243"/>
                        <a:pt x="8112" y="11726"/>
                        <a:pt x="8332" y="11104"/>
                      </a:cubicBezTo>
                      <a:cubicBezTo>
                        <a:pt x="8690" y="10028"/>
                        <a:pt x="4600" y="9771"/>
                        <a:pt x="3981" y="9739"/>
                      </a:cubicBezTo>
                      <a:lnTo>
                        <a:pt x="3981" y="9739"/>
                      </a:lnTo>
                      <a:cubicBezTo>
                        <a:pt x="4128" y="9745"/>
                        <a:pt x="4471" y="9758"/>
                        <a:pt x="4911" y="9758"/>
                      </a:cubicBezTo>
                      <a:cubicBezTo>
                        <a:pt x="6339" y="9758"/>
                        <a:pt x="8785" y="9621"/>
                        <a:pt x="8834" y="8685"/>
                      </a:cubicBezTo>
                      <a:cubicBezTo>
                        <a:pt x="8902" y="7338"/>
                        <a:pt x="3675" y="7270"/>
                        <a:pt x="3675" y="7270"/>
                      </a:cubicBezTo>
                      <a:cubicBezTo>
                        <a:pt x="3675" y="7270"/>
                        <a:pt x="8514" y="7224"/>
                        <a:pt x="8446" y="5649"/>
                      </a:cubicBezTo>
                      <a:cubicBezTo>
                        <a:pt x="8406" y="4736"/>
                        <a:pt x="6655" y="4544"/>
                        <a:pt x="5191" y="4544"/>
                      </a:cubicBezTo>
                      <a:cubicBezTo>
                        <a:pt x="4739" y="4544"/>
                        <a:pt x="4315" y="4562"/>
                        <a:pt x="3977" y="4583"/>
                      </a:cubicBezTo>
                      <a:lnTo>
                        <a:pt x="3977" y="4583"/>
                      </a:lnTo>
                      <a:cubicBezTo>
                        <a:pt x="5526" y="4439"/>
                        <a:pt x="8879" y="4024"/>
                        <a:pt x="8491" y="3161"/>
                      </a:cubicBezTo>
                      <a:cubicBezTo>
                        <a:pt x="8244" y="2584"/>
                        <a:pt x="6928" y="2445"/>
                        <a:pt x="5712" y="2445"/>
                      </a:cubicBezTo>
                      <a:cubicBezTo>
                        <a:pt x="4570" y="2445"/>
                        <a:pt x="3515" y="2568"/>
                        <a:pt x="3515" y="2568"/>
                      </a:cubicBezTo>
                      <a:cubicBezTo>
                        <a:pt x="3515" y="2568"/>
                        <a:pt x="4953" y="217"/>
                        <a:pt x="3881" y="11"/>
                      </a:cubicBezTo>
                      <a:cubicBezTo>
                        <a:pt x="3843" y="4"/>
                        <a:pt x="3805" y="1"/>
                        <a:pt x="3766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450" name="Google Shape;8069;p90">
                  <a:extLst>
                    <a:ext uri="{FF2B5EF4-FFF2-40B4-BE49-F238E27FC236}">
                      <a16:creationId xmlns:a16="http://schemas.microsoft.com/office/drawing/2014/main" id="{356B2479-5596-0F20-2BAB-CD58D0625DB0}"/>
                    </a:ext>
                  </a:extLst>
                </p:cNvPr>
                <p:cNvSpPr/>
                <p:nvPr/>
              </p:nvSpPr>
              <p:spPr>
                <a:xfrm>
                  <a:off x="7036035" y="2723830"/>
                  <a:ext cx="152216" cy="14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8" h="7983" extrusionOk="0">
                      <a:moveTo>
                        <a:pt x="4591" y="0"/>
                      </a:moveTo>
                      <a:cubicBezTo>
                        <a:pt x="4404" y="0"/>
                        <a:pt x="4213" y="80"/>
                        <a:pt x="4081" y="250"/>
                      </a:cubicBezTo>
                      <a:lnTo>
                        <a:pt x="3076" y="1620"/>
                      </a:lnTo>
                      <a:cubicBezTo>
                        <a:pt x="2939" y="1779"/>
                        <a:pt x="2757" y="1871"/>
                        <a:pt x="2529" y="1871"/>
                      </a:cubicBezTo>
                      <a:lnTo>
                        <a:pt x="839" y="1802"/>
                      </a:lnTo>
                      <a:cubicBezTo>
                        <a:pt x="830" y="1802"/>
                        <a:pt x="820" y="1802"/>
                        <a:pt x="810" y="1802"/>
                      </a:cubicBezTo>
                      <a:cubicBezTo>
                        <a:pt x="303" y="1802"/>
                        <a:pt x="0" y="2381"/>
                        <a:pt x="292" y="2807"/>
                      </a:cubicBezTo>
                      <a:lnTo>
                        <a:pt x="1273" y="4176"/>
                      </a:lnTo>
                      <a:cubicBezTo>
                        <a:pt x="1410" y="4359"/>
                        <a:pt x="1433" y="4564"/>
                        <a:pt x="1364" y="4770"/>
                      </a:cubicBezTo>
                      <a:lnTo>
                        <a:pt x="771" y="6367"/>
                      </a:lnTo>
                      <a:cubicBezTo>
                        <a:pt x="612" y="6785"/>
                        <a:pt x="937" y="7219"/>
                        <a:pt x="1356" y="7219"/>
                      </a:cubicBezTo>
                      <a:cubicBezTo>
                        <a:pt x="1418" y="7219"/>
                        <a:pt x="1482" y="7210"/>
                        <a:pt x="1547" y="7189"/>
                      </a:cubicBezTo>
                      <a:lnTo>
                        <a:pt x="3168" y="6687"/>
                      </a:lnTo>
                      <a:cubicBezTo>
                        <a:pt x="3231" y="6666"/>
                        <a:pt x="3295" y="6655"/>
                        <a:pt x="3357" y="6655"/>
                      </a:cubicBezTo>
                      <a:cubicBezTo>
                        <a:pt x="3496" y="6655"/>
                        <a:pt x="3628" y="6706"/>
                        <a:pt x="3738" y="6801"/>
                      </a:cubicBezTo>
                      <a:lnTo>
                        <a:pt x="5085" y="7851"/>
                      </a:lnTo>
                      <a:cubicBezTo>
                        <a:pt x="5202" y="7942"/>
                        <a:pt x="5334" y="7983"/>
                        <a:pt x="5463" y="7983"/>
                      </a:cubicBezTo>
                      <a:cubicBezTo>
                        <a:pt x="5788" y="7983"/>
                        <a:pt x="6096" y="7724"/>
                        <a:pt x="6112" y="7349"/>
                      </a:cubicBezTo>
                      <a:lnTo>
                        <a:pt x="6135" y="5660"/>
                      </a:lnTo>
                      <a:cubicBezTo>
                        <a:pt x="6135" y="5454"/>
                        <a:pt x="6249" y="5249"/>
                        <a:pt x="6409" y="5135"/>
                      </a:cubicBezTo>
                      <a:lnTo>
                        <a:pt x="7824" y="4199"/>
                      </a:lnTo>
                      <a:cubicBezTo>
                        <a:pt x="8258" y="3902"/>
                        <a:pt x="8166" y="3240"/>
                        <a:pt x="7687" y="3080"/>
                      </a:cubicBezTo>
                      <a:lnTo>
                        <a:pt x="6066" y="2533"/>
                      </a:lnTo>
                      <a:cubicBezTo>
                        <a:pt x="5884" y="2464"/>
                        <a:pt x="5724" y="2304"/>
                        <a:pt x="5656" y="2099"/>
                      </a:cubicBezTo>
                      <a:lnTo>
                        <a:pt x="5199" y="456"/>
                      </a:lnTo>
                      <a:cubicBezTo>
                        <a:pt x="5119" y="161"/>
                        <a:pt x="4858" y="0"/>
                        <a:pt x="4591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</p:grpSp>
          <p:grpSp>
            <p:nvGrpSpPr>
              <p:cNvPr id="3256" name="Google Shape;8070;p90">
                <a:extLst>
                  <a:ext uri="{FF2B5EF4-FFF2-40B4-BE49-F238E27FC236}">
                    <a16:creationId xmlns:a16="http://schemas.microsoft.com/office/drawing/2014/main" id="{676B856C-EAB2-8A0B-F7E4-BB1B153F1E25}"/>
                  </a:ext>
                </a:extLst>
              </p:cNvPr>
              <p:cNvGrpSpPr/>
              <p:nvPr/>
            </p:nvGrpSpPr>
            <p:grpSpPr>
              <a:xfrm>
                <a:off x="6863849" y="1257384"/>
                <a:ext cx="1486493" cy="2956341"/>
                <a:chOff x="6863849" y="1257384"/>
                <a:chExt cx="1486493" cy="2956341"/>
              </a:xfrm>
            </p:grpSpPr>
            <p:sp>
              <p:nvSpPr>
                <p:cNvPr id="3257" name="Google Shape;8071;p90">
                  <a:extLst>
                    <a:ext uri="{FF2B5EF4-FFF2-40B4-BE49-F238E27FC236}">
                      <a16:creationId xmlns:a16="http://schemas.microsoft.com/office/drawing/2014/main" id="{3D2038DF-1E0C-F9D1-76B3-1844A26D81DC}"/>
                    </a:ext>
                  </a:extLst>
                </p:cNvPr>
                <p:cNvSpPr/>
                <p:nvPr/>
              </p:nvSpPr>
              <p:spPr>
                <a:xfrm>
                  <a:off x="7707875" y="4164825"/>
                  <a:ext cx="379200" cy="489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58" name="Google Shape;8072;p90">
                  <a:extLst>
                    <a:ext uri="{FF2B5EF4-FFF2-40B4-BE49-F238E27FC236}">
                      <a16:creationId xmlns:a16="http://schemas.microsoft.com/office/drawing/2014/main" id="{563ED078-4144-1BD3-07B9-AE5E08928DE0}"/>
                    </a:ext>
                  </a:extLst>
                </p:cNvPr>
                <p:cNvSpPr/>
                <p:nvPr/>
              </p:nvSpPr>
              <p:spPr>
                <a:xfrm>
                  <a:off x="7223000" y="4164825"/>
                  <a:ext cx="379200" cy="489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59" name="Google Shape;8073;p90">
                  <a:extLst>
                    <a:ext uri="{FF2B5EF4-FFF2-40B4-BE49-F238E27FC236}">
                      <a16:creationId xmlns:a16="http://schemas.microsoft.com/office/drawing/2014/main" id="{B93EF933-13A0-123F-DC61-A74106880C2F}"/>
                    </a:ext>
                  </a:extLst>
                </p:cNvPr>
                <p:cNvSpPr/>
                <p:nvPr/>
              </p:nvSpPr>
              <p:spPr>
                <a:xfrm>
                  <a:off x="7054874" y="2556599"/>
                  <a:ext cx="323122" cy="428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0" h="23232" extrusionOk="0">
                      <a:moveTo>
                        <a:pt x="11858" y="0"/>
                      </a:moveTo>
                      <a:cubicBezTo>
                        <a:pt x="9979" y="0"/>
                        <a:pt x="8175" y="1074"/>
                        <a:pt x="7327" y="2885"/>
                      </a:cubicBezTo>
                      <a:lnTo>
                        <a:pt x="1164" y="16147"/>
                      </a:lnTo>
                      <a:cubicBezTo>
                        <a:pt x="0" y="18635"/>
                        <a:pt x="1073" y="21602"/>
                        <a:pt x="3584" y="22766"/>
                      </a:cubicBezTo>
                      <a:cubicBezTo>
                        <a:pt x="4017" y="22972"/>
                        <a:pt x="4497" y="23109"/>
                        <a:pt x="4953" y="23177"/>
                      </a:cubicBezTo>
                      <a:cubicBezTo>
                        <a:pt x="5197" y="23214"/>
                        <a:pt x="5442" y="23232"/>
                        <a:pt x="5686" y="23232"/>
                      </a:cubicBezTo>
                      <a:cubicBezTo>
                        <a:pt x="7559" y="23232"/>
                        <a:pt x="9355" y="22165"/>
                        <a:pt x="10203" y="20347"/>
                      </a:cubicBezTo>
                      <a:lnTo>
                        <a:pt x="16366" y="7085"/>
                      </a:lnTo>
                      <a:cubicBezTo>
                        <a:pt x="17530" y="4597"/>
                        <a:pt x="16434" y="1630"/>
                        <a:pt x="13946" y="466"/>
                      </a:cubicBezTo>
                      <a:cubicBezTo>
                        <a:pt x="13270" y="150"/>
                        <a:pt x="12559" y="0"/>
                        <a:pt x="11858" y="0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0" name="Google Shape;8074;p90">
                  <a:extLst>
                    <a:ext uri="{FF2B5EF4-FFF2-40B4-BE49-F238E27FC236}">
                      <a16:creationId xmlns:a16="http://schemas.microsoft.com/office/drawing/2014/main" id="{0FAF9412-AA98-FEE9-5CF6-2D4B3CBC056E}"/>
                    </a:ext>
                  </a:extLst>
                </p:cNvPr>
                <p:cNvSpPr/>
                <p:nvPr/>
              </p:nvSpPr>
              <p:spPr>
                <a:xfrm>
                  <a:off x="7896784" y="2575844"/>
                  <a:ext cx="338292" cy="4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3" h="22818" extrusionOk="0">
                      <a:moveTo>
                        <a:pt x="5700" y="1"/>
                      </a:moveTo>
                      <a:cubicBezTo>
                        <a:pt x="4899" y="1"/>
                        <a:pt x="4087" y="196"/>
                        <a:pt x="3333" y="609"/>
                      </a:cubicBezTo>
                      <a:cubicBezTo>
                        <a:pt x="913" y="1910"/>
                        <a:pt x="0" y="4946"/>
                        <a:pt x="1324" y="7365"/>
                      </a:cubicBezTo>
                      <a:lnTo>
                        <a:pt x="8286" y="20216"/>
                      </a:lnTo>
                      <a:cubicBezTo>
                        <a:pt x="9176" y="21882"/>
                        <a:pt x="10888" y="22818"/>
                        <a:pt x="12669" y="22818"/>
                      </a:cubicBezTo>
                      <a:cubicBezTo>
                        <a:pt x="13467" y="22818"/>
                        <a:pt x="14266" y="22635"/>
                        <a:pt x="15020" y="22224"/>
                      </a:cubicBezTo>
                      <a:cubicBezTo>
                        <a:pt x="17439" y="20901"/>
                        <a:pt x="18352" y="17888"/>
                        <a:pt x="17051" y="15468"/>
                      </a:cubicBezTo>
                      <a:lnTo>
                        <a:pt x="10089" y="2617"/>
                      </a:lnTo>
                      <a:cubicBezTo>
                        <a:pt x="9178" y="952"/>
                        <a:pt x="7467" y="1"/>
                        <a:pt x="5700" y="1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1" name="Google Shape;8075;p90">
                  <a:extLst>
                    <a:ext uri="{FF2B5EF4-FFF2-40B4-BE49-F238E27FC236}">
                      <a16:creationId xmlns:a16="http://schemas.microsoft.com/office/drawing/2014/main" id="{E86D3F28-AC5B-7213-44A6-02B33FDEFA9B}"/>
                    </a:ext>
                  </a:extLst>
                </p:cNvPr>
                <p:cNvSpPr/>
                <p:nvPr/>
              </p:nvSpPr>
              <p:spPr>
                <a:xfrm>
                  <a:off x="7311947" y="3157191"/>
                  <a:ext cx="676970" cy="968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27" h="52547" extrusionOk="0">
                      <a:moveTo>
                        <a:pt x="0" y="0"/>
                      </a:moveTo>
                      <a:cubicBezTo>
                        <a:pt x="0" y="0"/>
                        <a:pt x="617" y="35471"/>
                        <a:pt x="2922" y="50147"/>
                      </a:cubicBezTo>
                      <a:cubicBezTo>
                        <a:pt x="2922" y="50147"/>
                        <a:pt x="5880" y="52547"/>
                        <a:pt x="10125" y="52547"/>
                      </a:cubicBezTo>
                      <a:cubicBezTo>
                        <a:pt x="11764" y="52547"/>
                        <a:pt x="13595" y="52189"/>
                        <a:pt x="15522" y="51197"/>
                      </a:cubicBezTo>
                      <a:lnTo>
                        <a:pt x="16366" y="17827"/>
                      </a:lnTo>
                      <a:lnTo>
                        <a:pt x="16366" y="17416"/>
                      </a:lnTo>
                      <a:cubicBezTo>
                        <a:pt x="17268" y="17382"/>
                        <a:pt x="18232" y="17361"/>
                        <a:pt x="19230" y="17361"/>
                      </a:cubicBezTo>
                      <a:cubicBezTo>
                        <a:pt x="19595" y="17361"/>
                        <a:pt x="19965" y="17364"/>
                        <a:pt x="20338" y="17370"/>
                      </a:cubicBezTo>
                      <a:lnTo>
                        <a:pt x="20360" y="17827"/>
                      </a:lnTo>
                      <a:lnTo>
                        <a:pt x="21182" y="51197"/>
                      </a:lnTo>
                      <a:cubicBezTo>
                        <a:pt x="23115" y="52189"/>
                        <a:pt x="24949" y="52547"/>
                        <a:pt x="26589" y="52547"/>
                      </a:cubicBezTo>
                      <a:cubicBezTo>
                        <a:pt x="30836" y="52547"/>
                        <a:pt x="33782" y="50147"/>
                        <a:pt x="33782" y="50147"/>
                      </a:cubicBezTo>
                      <a:cubicBezTo>
                        <a:pt x="36087" y="35471"/>
                        <a:pt x="36726" y="1"/>
                        <a:pt x="36726" y="0"/>
                      </a:cubicBezTo>
                      <a:lnTo>
                        <a:pt x="36726" y="0"/>
                      </a:lnTo>
                      <a:lnTo>
                        <a:pt x="28897" y="1575"/>
                      </a:lnTo>
                      <a:lnTo>
                        <a:pt x="7350" y="1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8E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2" name="Google Shape;8076;p90">
                  <a:extLst>
                    <a:ext uri="{FF2B5EF4-FFF2-40B4-BE49-F238E27FC236}">
                      <a16:creationId xmlns:a16="http://schemas.microsoft.com/office/drawing/2014/main" id="{B3E7236F-8570-6DCD-EA4A-7D7DFCAB96F6}"/>
                    </a:ext>
                  </a:extLst>
                </p:cNvPr>
                <p:cNvSpPr/>
                <p:nvPr/>
              </p:nvSpPr>
              <p:spPr>
                <a:xfrm>
                  <a:off x="7507175" y="3469238"/>
                  <a:ext cx="288211" cy="10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6" h="557" extrusionOk="0">
                      <a:moveTo>
                        <a:pt x="9472" y="1"/>
                      </a:moveTo>
                      <a:cubicBezTo>
                        <a:pt x="8917" y="1"/>
                        <a:pt x="8362" y="4"/>
                        <a:pt x="7806" y="8"/>
                      </a:cubicBezTo>
                      <a:cubicBezTo>
                        <a:pt x="6528" y="8"/>
                        <a:pt x="5250" y="54"/>
                        <a:pt x="3949" y="100"/>
                      </a:cubicBezTo>
                      <a:cubicBezTo>
                        <a:pt x="2671" y="145"/>
                        <a:pt x="1393" y="191"/>
                        <a:pt x="92" y="282"/>
                      </a:cubicBezTo>
                      <a:cubicBezTo>
                        <a:pt x="46" y="305"/>
                        <a:pt x="0" y="351"/>
                        <a:pt x="0" y="396"/>
                      </a:cubicBezTo>
                      <a:cubicBezTo>
                        <a:pt x="0" y="465"/>
                        <a:pt x="46" y="533"/>
                        <a:pt x="114" y="533"/>
                      </a:cubicBezTo>
                      <a:cubicBezTo>
                        <a:pt x="1393" y="556"/>
                        <a:pt x="2671" y="556"/>
                        <a:pt x="3972" y="556"/>
                      </a:cubicBezTo>
                      <a:lnTo>
                        <a:pt x="7829" y="511"/>
                      </a:lnTo>
                      <a:lnTo>
                        <a:pt x="15521" y="374"/>
                      </a:lnTo>
                      <a:cubicBezTo>
                        <a:pt x="15590" y="374"/>
                        <a:pt x="15636" y="328"/>
                        <a:pt x="15636" y="260"/>
                      </a:cubicBezTo>
                      <a:cubicBezTo>
                        <a:pt x="15636" y="191"/>
                        <a:pt x="15590" y="145"/>
                        <a:pt x="15521" y="145"/>
                      </a:cubicBezTo>
                      <a:cubicBezTo>
                        <a:pt x="13515" y="38"/>
                        <a:pt x="11495" y="1"/>
                        <a:pt x="9472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3" name="Google Shape;8077;p90">
                  <a:extLst>
                    <a:ext uri="{FF2B5EF4-FFF2-40B4-BE49-F238E27FC236}">
                      <a16:creationId xmlns:a16="http://schemas.microsoft.com/office/drawing/2014/main" id="{AA4BD1BA-F743-09F8-F869-C24965F22ABD}"/>
                    </a:ext>
                  </a:extLst>
                </p:cNvPr>
                <p:cNvSpPr/>
                <p:nvPr/>
              </p:nvSpPr>
              <p:spPr>
                <a:xfrm>
                  <a:off x="7642643" y="3119733"/>
                  <a:ext cx="10543" cy="28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641" extrusionOk="0">
                      <a:moveTo>
                        <a:pt x="321" y="1"/>
                      </a:moveTo>
                      <a:cubicBezTo>
                        <a:pt x="252" y="1"/>
                        <a:pt x="184" y="46"/>
                        <a:pt x="184" y="115"/>
                      </a:cubicBezTo>
                      <a:cubicBezTo>
                        <a:pt x="115" y="1393"/>
                        <a:pt x="69" y="2671"/>
                        <a:pt x="47" y="3972"/>
                      </a:cubicBezTo>
                      <a:cubicBezTo>
                        <a:pt x="24" y="5250"/>
                        <a:pt x="1" y="6529"/>
                        <a:pt x="24" y="7830"/>
                      </a:cubicBezTo>
                      <a:cubicBezTo>
                        <a:pt x="47" y="10386"/>
                        <a:pt x="92" y="12965"/>
                        <a:pt x="343" y="15545"/>
                      </a:cubicBezTo>
                      <a:cubicBezTo>
                        <a:pt x="343" y="15584"/>
                        <a:pt x="394" y="15640"/>
                        <a:pt x="438" y="15640"/>
                      </a:cubicBezTo>
                      <a:cubicBezTo>
                        <a:pt x="445" y="15640"/>
                        <a:pt x="451" y="15639"/>
                        <a:pt x="457" y="15636"/>
                      </a:cubicBezTo>
                      <a:cubicBezTo>
                        <a:pt x="526" y="15636"/>
                        <a:pt x="572" y="15590"/>
                        <a:pt x="572" y="15522"/>
                      </a:cubicBezTo>
                      <a:cubicBezTo>
                        <a:pt x="526" y="14244"/>
                        <a:pt x="526" y="12965"/>
                        <a:pt x="526" y="11664"/>
                      </a:cubicBezTo>
                      <a:lnTo>
                        <a:pt x="503" y="7830"/>
                      </a:lnTo>
                      <a:lnTo>
                        <a:pt x="503" y="3972"/>
                      </a:lnTo>
                      <a:cubicBezTo>
                        <a:pt x="480" y="2671"/>
                        <a:pt x="457" y="1393"/>
                        <a:pt x="412" y="115"/>
                      </a:cubicBezTo>
                      <a:cubicBezTo>
                        <a:pt x="412" y="46"/>
                        <a:pt x="36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4" name="Google Shape;8078;p90">
                  <a:extLst>
                    <a:ext uri="{FF2B5EF4-FFF2-40B4-BE49-F238E27FC236}">
                      <a16:creationId xmlns:a16="http://schemas.microsoft.com/office/drawing/2014/main" id="{ED417A4D-3525-C4A4-BC9A-D4331B885A0B}"/>
                    </a:ext>
                  </a:extLst>
                </p:cNvPr>
                <p:cNvSpPr/>
                <p:nvPr/>
              </p:nvSpPr>
              <p:spPr>
                <a:xfrm>
                  <a:off x="7648117" y="3209782"/>
                  <a:ext cx="49252" cy="18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962" extrusionOk="0">
                      <a:moveTo>
                        <a:pt x="2375" y="0"/>
                      </a:moveTo>
                      <a:cubicBezTo>
                        <a:pt x="2306" y="0"/>
                        <a:pt x="2260" y="46"/>
                        <a:pt x="2260" y="114"/>
                      </a:cubicBezTo>
                      <a:cubicBezTo>
                        <a:pt x="2215" y="1918"/>
                        <a:pt x="2192" y="3721"/>
                        <a:pt x="2078" y="5501"/>
                      </a:cubicBezTo>
                      <a:cubicBezTo>
                        <a:pt x="2009" y="6391"/>
                        <a:pt x="1941" y="7304"/>
                        <a:pt x="1713" y="8149"/>
                      </a:cubicBezTo>
                      <a:cubicBezTo>
                        <a:pt x="1621" y="8560"/>
                        <a:pt x="1462" y="8971"/>
                        <a:pt x="1210" y="9267"/>
                      </a:cubicBezTo>
                      <a:cubicBezTo>
                        <a:pt x="1010" y="9522"/>
                        <a:pt x="709" y="9690"/>
                        <a:pt x="399" y="9690"/>
                      </a:cubicBezTo>
                      <a:cubicBezTo>
                        <a:pt x="319" y="9690"/>
                        <a:pt x="239" y="9679"/>
                        <a:pt x="160" y="9655"/>
                      </a:cubicBezTo>
                      <a:cubicBezTo>
                        <a:pt x="143" y="9650"/>
                        <a:pt x="128" y="9647"/>
                        <a:pt x="113" y="9647"/>
                      </a:cubicBezTo>
                      <a:cubicBezTo>
                        <a:pt x="71" y="9647"/>
                        <a:pt x="41" y="9672"/>
                        <a:pt x="24" y="9724"/>
                      </a:cubicBezTo>
                      <a:cubicBezTo>
                        <a:pt x="1" y="9769"/>
                        <a:pt x="24" y="9838"/>
                        <a:pt x="69" y="9861"/>
                      </a:cubicBezTo>
                      <a:cubicBezTo>
                        <a:pt x="215" y="9930"/>
                        <a:pt x="370" y="9961"/>
                        <a:pt x="527" y="9961"/>
                      </a:cubicBezTo>
                      <a:cubicBezTo>
                        <a:pt x="885" y="9961"/>
                        <a:pt x="1246" y="9796"/>
                        <a:pt x="1484" y="9541"/>
                      </a:cubicBezTo>
                      <a:cubicBezTo>
                        <a:pt x="1827" y="9176"/>
                        <a:pt x="2032" y="8720"/>
                        <a:pt x="2169" y="8263"/>
                      </a:cubicBezTo>
                      <a:cubicBezTo>
                        <a:pt x="2420" y="7373"/>
                        <a:pt x="2512" y="6460"/>
                        <a:pt x="2557" y="5547"/>
                      </a:cubicBezTo>
                      <a:cubicBezTo>
                        <a:pt x="2671" y="3721"/>
                        <a:pt x="2626" y="1918"/>
                        <a:pt x="2489" y="114"/>
                      </a:cubicBezTo>
                      <a:cubicBezTo>
                        <a:pt x="2489" y="46"/>
                        <a:pt x="2443" y="0"/>
                        <a:pt x="2375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5" name="Google Shape;8079;p90">
                  <a:extLst>
                    <a:ext uri="{FF2B5EF4-FFF2-40B4-BE49-F238E27FC236}">
                      <a16:creationId xmlns:a16="http://schemas.microsoft.com/office/drawing/2014/main" id="{39EA29E5-0FD5-E4BF-56C9-6DA7C37C630D}"/>
                    </a:ext>
                  </a:extLst>
                </p:cNvPr>
                <p:cNvSpPr/>
                <p:nvPr/>
              </p:nvSpPr>
              <p:spPr>
                <a:xfrm>
                  <a:off x="7322454" y="3190427"/>
                  <a:ext cx="86688" cy="144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59" extrusionOk="0">
                      <a:moveTo>
                        <a:pt x="4543" y="0"/>
                      </a:moveTo>
                      <a:cubicBezTo>
                        <a:pt x="4475" y="0"/>
                        <a:pt x="4429" y="46"/>
                        <a:pt x="4429" y="92"/>
                      </a:cubicBezTo>
                      <a:lnTo>
                        <a:pt x="4429" y="114"/>
                      </a:lnTo>
                      <a:cubicBezTo>
                        <a:pt x="4383" y="502"/>
                        <a:pt x="4406" y="890"/>
                        <a:pt x="4361" y="1279"/>
                      </a:cubicBezTo>
                      <a:cubicBezTo>
                        <a:pt x="4292" y="1667"/>
                        <a:pt x="4292" y="2055"/>
                        <a:pt x="4178" y="2420"/>
                      </a:cubicBezTo>
                      <a:lnTo>
                        <a:pt x="4041" y="2968"/>
                      </a:lnTo>
                      <a:lnTo>
                        <a:pt x="3836" y="3515"/>
                      </a:lnTo>
                      <a:cubicBezTo>
                        <a:pt x="3790" y="3698"/>
                        <a:pt x="3721" y="3858"/>
                        <a:pt x="3630" y="4040"/>
                      </a:cubicBezTo>
                      <a:cubicBezTo>
                        <a:pt x="3539" y="4200"/>
                        <a:pt x="3470" y="4383"/>
                        <a:pt x="3379" y="4543"/>
                      </a:cubicBezTo>
                      <a:cubicBezTo>
                        <a:pt x="2991" y="5204"/>
                        <a:pt x="2512" y="5798"/>
                        <a:pt x="1964" y="6323"/>
                      </a:cubicBezTo>
                      <a:cubicBezTo>
                        <a:pt x="1416" y="6848"/>
                        <a:pt x="777" y="7282"/>
                        <a:pt x="92" y="7624"/>
                      </a:cubicBezTo>
                      <a:lnTo>
                        <a:pt x="92" y="7647"/>
                      </a:lnTo>
                      <a:cubicBezTo>
                        <a:pt x="47" y="7670"/>
                        <a:pt x="1" y="7715"/>
                        <a:pt x="24" y="7784"/>
                      </a:cubicBezTo>
                      <a:cubicBezTo>
                        <a:pt x="42" y="7821"/>
                        <a:pt x="91" y="7858"/>
                        <a:pt x="134" y="7858"/>
                      </a:cubicBezTo>
                      <a:cubicBezTo>
                        <a:pt x="143" y="7858"/>
                        <a:pt x="152" y="7856"/>
                        <a:pt x="161" y="7852"/>
                      </a:cubicBezTo>
                      <a:cubicBezTo>
                        <a:pt x="960" y="7601"/>
                        <a:pt x="1644" y="7190"/>
                        <a:pt x="2261" y="6665"/>
                      </a:cubicBezTo>
                      <a:cubicBezTo>
                        <a:pt x="2877" y="6117"/>
                        <a:pt x="3425" y="5501"/>
                        <a:pt x="3790" y="4771"/>
                      </a:cubicBezTo>
                      <a:cubicBezTo>
                        <a:pt x="3904" y="4611"/>
                        <a:pt x="3973" y="4406"/>
                        <a:pt x="4064" y="4223"/>
                      </a:cubicBezTo>
                      <a:cubicBezTo>
                        <a:pt x="4155" y="4040"/>
                        <a:pt x="4224" y="3858"/>
                        <a:pt x="4292" y="3675"/>
                      </a:cubicBezTo>
                      <a:lnTo>
                        <a:pt x="4475" y="3082"/>
                      </a:lnTo>
                      <a:lnTo>
                        <a:pt x="4589" y="2488"/>
                      </a:lnTo>
                      <a:cubicBezTo>
                        <a:pt x="4612" y="2306"/>
                        <a:pt x="4657" y="2100"/>
                        <a:pt x="4657" y="1895"/>
                      </a:cubicBezTo>
                      <a:lnTo>
                        <a:pt x="4703" y="1301"/>
                      </a:lnTo>
                      <a:cubicBezTo>
                        <a:pt x="4703" y="890"/>
                        <a:pt x="4680" y="502"/>
                        <a:pt x="4657" y="114"/>
                      </a:cubicBezTo>
                      <a:cubicBezTo>
                        <a:pt x="4657" y="46"/>
                        <a:pt x="4612" y="0"/>
                        <a:pt x="4543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6" name="Google Shape;8080;p90">
                  <a:extLst>
                    <a:ext uri="{FF2B5EF4-FFF2-40B4-BE49-F238E27FC236}">
                      <a16:creationId xmlns:a16="http://schemas.microsoft.com/office/drawing/2014/main" id="{0AF30C75-2134-CAC1-3F76-7494685B2C4B}"/>
                    </a:ext>
                  </a:extLst>
                </p:cNvPr>
                <p:cNvSpPr/>
                <p:nvPr/>
              </p:nvSpPr>
              <p:spPr>
                <a:xfrm>
                  <a:off x="7903937" y="3190427"/>
                  <a:ext cx="86688" cy="144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861" extrusionOk="0">
                      <a:moveTo>
                        <a:pt x="160" y="0"/>
                      </a:moveTo>
                      <a:cubicBezTo>
                        <a:pt x="92" y="0"/>
                        <a:pt x="46" y="46"/>
                        <a:pt x="46" y="114"/>
                      </a:cubicBezTo>
                      <a:cubicBezTo>
                        <a:pt x="23" y="502"/>
                        <a:pt x="1" y="890"/>
                        <a:pt x="1" y="1301"/>
                      </a:cubicBezTo>
                      <a:lnTo>
                        <a:pt x="46" y="1895"/>
                      </a:lnTo>
                      <a:cubicBezTo>
                        <a:pt x="46" y="2100"/>
                        <a:pt x="69" y="2306"/>
                        <a:pt x="115" y="2488"/>
                      </a:cubicBezTo>
                      <a:lnTo>
                        <a:pt x="229" y="3082"/>
                      </a:lnTo>
                      <a:lnTo>
                        <a:pt x="411" y="3675"/>
                      </a:lnTo>
                      <a:cubicBezTo>
                        <a:pt x="480" y="3858"/>
                        <a:pt x="548" y="4040"/>
                        <a:pt x="640" y="4223"/>
                      </a:cubicBezTo>
                      <a:cubicBezTo>
                        <a:pt x="731" y="4406"/>
                        <a:pt x="799" y="4611"/>
                        <a:pt x="914" y="4771"/>
                      </a:cubicBezTo>
                      <a:cubicBezTo>
                        <a:pt x="1279" y="5501"/>
                        <a:pt x="1827" y="6117"/>
                        <a:pt x="2420" y="6665"/>
                      </a:cubicBezTo>
                      <a:cubicBezTo>
                        <a:pt x="3059" y="7190"/>
                        <a:pt x="3744" y="7601"/>
                        <a:pt x="4520" y="7852"/>
                      </a:cubicBezTo>
                      <a:cubicBezTo>
                        <a:pt x="4537" y="7858"/>
                        <a:pt x="4553" y="7861"/>
                        <a:pt x="4567" y="7861"/>
                      </a:cubicBezTo>
                      <a:cubicBezTo>
                        <a:pt x="4610" y="7861"/>
                        <a:pt x="4640" y="7835"/>
                        <a:pt x="4657" y="7784"/>
                      </a:cubicBezTo>
                      <a:cubicBezTo>
                        <a:pt x="4703" y="7738"/>
                        <a:pt x="4680" y="7670"/>
                        <a:pt x="4611" y="7647"/>
                      </a:cubicBezTo>
                      <a:lnTo>
                        <a:pt x="4611" y="7624"/>
                      </a:lnTo>
                      <a:cubicBezTo>
                        <a:pt x="3926" y="7282"/>
                        <a:pt x="3287" y="6848"/>
                        <a:pt x="2740" y="6323"/>
                      </a:cubicBezTo>
                      <a:cubicBezTo>
                        <a:pt x="2169" y="5798"/>
                        <a:pt x="1690" y="5204"/>
                        <a:pt x="1324" y="4543"/>
                      </a:cubicBezTo>
                      <a:cubicBezTo>
                        <a:pt x="1210" y="4383"/>
                        <a:pt x="1165" y="4200"/>
                        <a:pt x="1073" y="4040"/>
                      </a:cubicBezTo>
                      <a:cubicBezTo>
                        <a:pt x="982" y="3858"/>
                        <a:pt x="914" y="3698"/>
                        <a:pt x="845" y="3515"/>
                      </a:cubicBezTo>
                      <a:lnTo>
                        <a:pt x="662" y="2968"/>
                      </a:lnTo>
                      <a:lnTo>
                        <a:pt x="525" y="2420"/>
                      </a:lnTo>
                      <a:cubicBezTo>
                        <a:pt x="411" y="2055"/>
                        <a:pt x="411" y="1667"/>
                        <a:pt x="343" y="1279"/>
                      </a:cubicBezTo>
                      <a:cubicBezTo>
                        <a:pt x="297" y="890"/>
                        <a:pt x="297" y="502"/>
                        <a:pt x="274" y="114"/>
                      </a:cubicBezTo>
                      <a:lnTo>
                        <a:pt x="274" y="92"/>
                      </a:lnTo>
                      <a:cubicBezTo>
                        <a:pt x="274" y="46"/>
                        <a:pt x="229" y="0"/>
                        <a:pt x="160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7" name="Google Shape;8081;p90">
                  <a:extLst>
                    <a:ext uri="{FF2B5EF4-FFF2-40B4-BE49-F238E27FC236}">
                      <a16:creationId xmlns:a16="http://schemas.microsoft.com/office/drawing/2014/main" id="{ACC04F3F-C97F-5B7A-547D-F14FE773EA8E}"/>
                    </a:ext>
                  </a:extLst>
                </p:cNvPr>
                <p:cNvSpPr/>
                <p:nvPr/>
              </p:nvSpPr>
              <p:spPr>
                <a:xfrm>
                  <a:off x="7114617" y="2429793"/>
                  <a:ext cx="1073288" cy="835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8" h="45304" extrusionOk="0">
                      <a:moveTo>
                        <a:pt x="24006" y="1"/>
                      </a:moveTo>
                      <a:cubicBezTo>
                        <a:pt x="21240" y="1"/>
                        <a:pt x="17706" y="99"/>
                        <a:pt x="14015" y="452"/>
                      </a:cubicBezTo>
                      <a:cubicBezTo>
                        <a:pt x="3470" y="1547"/>
                        <a:pt x="0" y="16817"/>
                        <a:pt x="0" y="16817"/>
                      </a:cubicBezTo>
                      <a:cubicBezTo>
                        <a:pt x="0" y="16817"/>
                        <a:pt x="5375" y="22193"/>
                        <a:pt x="10466" y="22193"/>
                      </a:cubicBezTo>
                      <a:cubicBezTo>
                        <a:pt x="10599" y="22193"/>
                        <a:pt x="10732" y="22189"/>
                        <a:pt x="10865" y="22181"/>
                      </a:cubicBezTo>
                      <a:lnTo>
                        <a:pt x="10865" y="22181"/>
                      </a:lnTo>
                      <a:lnTo>
                        <a:pt x="9290" y="41377"/>
                      </a:lnTo>
                      <a:cubicBezTo>
                        <a:pt x="9290" y="41377"/>
                        <a:pt x="17781" y="45235"/>
                        <a:pt x="29102" y="45303"/>
                      </a:cubicBezTo>
                      <a:lnTo>
                        <a:pt x="29422" y="45303"/>
                      </a:lnTo>
                      <a:cubicBezTo>
                        <a:pt x="40743" y="45235"/>
                        <a:pt x="48938" y="41377"/>
                        <a:pt x="48938" y="41377"/>
                      </a:cubicBezTo>
                      <a:lnTo>
                        <a:pt x="47363" y="22181"/>
                      </a:lnTo>
                      <a:lnTo>
                        <a:pt x="47363" y="22181"/>
                      </a:lnTo>
                      <a:cubicBezTo>
                        <a:pt x="47496" y="22189"/>
                        <a:pt x="47629" y="22193"/>
                        <a:pt x="47762" y="22193"/>
                      </a:cubicBezTo>
                      <a:cubicBezTo>
                        <a:pt x="52852" y="22193"/>
                        <a:pt x="58228" y="16817"/>
                        <a:pt x="58228" y="16817"/>
                      </a:cubicBezTo>
                      <a:cubicBezTo>
                        <a:pt x="58228" y="16817"/>
                        <a:pt x="54758" y="1547"/>
                        <a:pt x="44213" y="452"/>
                      </a:cubicBezTo>
                      <a:cubicBezTo>
                        <a:pt x="40521" y="99"/>
                        <a:pt x="37048" y="1"/>
                        <a:pt x="34351" y="1"/>
                      </a:cubicBezTo>
                      <a:cubicBezTo>
                        <a:pt x="31811" y="1"/>
                        <a:pt x="29960" y="88"/>
                        <a:pt x="29262" y="132"/>
                      </a:cubicBezTo>
                      <a:cubicBezTo>
                        <a:pt x="28532" y="88"/>
                        <a:pt x="26609" y="1"/>
                        <a:pt x="24006" y="1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8" name="Google Shape;8082;p90">
                  <a:extLst>
                    <a:ext uri="{FF2B5EF4-FFF2-40B4-BE49-F238E27FC236}">
                      <a16:creationId xmlns:a16="http://schemas.microsoft.com/office/drawing/2014/main" id="{3C4D4118-49D7-3CF5-CDA0-D264A9337E7E}"/>
                    </a:ext>
                  </a:extLst>
                </p:cNvPr>
                <p:cNvSpPr/>
                <p:nvPr/>
              </p:nvSpPr>
              <p:spPr>
                <a:xfrm>
                  <a:off x="7050229" y="2401091"/>
                  <a:ext cx="1259677" cy="26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0" fill="none" extrusionOk="0">
                      <a:moveTo>
                        <a:pt x="1" y="3173"/>
                      </a:moveTo>
                      <a:cubicBezTo>
                        <a:pt x="1" y="3173"/>
                        <a:pt x="33029" y="14540"/>
                        <a:pt x="68340" y="0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69" name="Google Shape;8083;p90">
                  <a:extLst>
                    <a:ext uri="{FF2B5EF4-FFF2-40B4-BE49-F238E27FC236}">
                      <a16:creationId xmlns:a16="http://schemas.microsoft.com/office/drawing/2014/main" id="{D48387EC-EFDC-3BC1-38CC-577AA9E7788A}"/>
                    </a:ext>
                  </a:extLst>
                </p:cNvPr>
                <p:cNvSpPr/>
                <p:nvPr/>
              </p:nvSpPr>
              <p:spPr>
                <a:xfrm>
                  <a:off x="7050229" y="2524782"/>
                  <a:ext cx="1259677" cy="268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41" fill="none" extrusionOk="0">
                      <a:moveTo>
                        <a:pt x="1" y="3196"/>
                      </a:moveTo>
                      <a:cubicBezTo>
                        <a:pt x="1" y="3196"/>
                        <a:pt x="33029" y="14540"/>
                        <a:pt x="68340" y="1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0" name="Google Shape;8084;p90">
                  <a:extLst>
                    <a:ext uri="{FF2B5EF4-FFF2-40B4-BE49-F238E27FC236}">
                      <a16:creationId xmlns:a16="http://schemas.microsoft.com/office/drawing/2014/main" id="{C8873622-9BE6-EB9E-956B-3F4FC2C7684E}"/>
                    </a:ext>
                  </a:extLst>
                </p:cNvPr>
                <p:cNvSpPr/>
                <p:nvPr/>
              </p:nvSpPr>
              <p:spPr>
                <a:xfrm>
                  <a:off x="7050229" y="2648915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3"/>
                      </a:moveTo>
                      <a:cubicBezTo>
                        <a:pt x="1" y="3173"/>
                        <a:pt x="33029" y="14517"/>
                        <a:pt x="68340" y="0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1" name="Google Shape;8085;p90">
                  <a:extLst>
                    <a:ext uri="{FF2B5EF4-FFF2-40B4-BE49-F238E27FC236}">
                      <a16:creationId xmlns:a16="http://schemas.microsoft.com/office/drawing/2014/main" id="{892F3E28-DA6E-4EC6-474D-5EF66194ABCB}"/>
                    </a:ext>
                  </a:extLst>
                </p:cNvPr>
                <p:cNvSpPr/>
                <p:nvPr/>
              </p:nvSpPr>
              <p:spPr>
                <a:xfrm>
                  <a:off x="7050229" y="2772606"/>
                  <a:ext cx="1259677" cy="26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40" h="14518" fill="none" extrusionOk="0">
                      <a:moveTo>
                        <a:pt x="1" y="3174"/>
                      </a:moveTo>
                      <a:cubicBezTo>
                        <a:pt x="1" y="3174"/>
                        <a:pt x="33029" y="14518"/>
                        <a:pt x="68340" y="1"/>
                      </a:cubicBezTo>
                    </a:path>
                  </a:pathLst>
                </a:custGeom>
                <a:noFill/>
                <a:ln w="62200" cap="flat" cmpd="sng">
                  <a:solidFill>
                    <a:srgbClr val="FEE9CD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2" name="Google Shape;8086;p90">
                  <a:extLst>
                    <a:ext uri="{FF2B5EF4-FFF2-40B4-BE49-F238E27FC236}">
                      <a16:creationId xmlns:a16="http://schemas.microsoft.com/office/drawing/2014/main" id="{3CEF8B01-56AA-4993-87FF-65672C6B6528}"/>
                    </a:ext>
                  </a:extLst>
                </p:cNvPr>
                <p:cNvSpPr/>
                <p:nvPr/>
              </p:nvSpPr>
              <p:spPr>
                <a:xfrm>
                  <a:off x="7470143" y="2431470"/>
                  <a:ext cx="330716" cy="16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2" h="8807" extrusionOk="0">
                      <a:moveTo>
                        <a:pt x="9121" y="0"/>
                      </a:moveTo>
                      <a:cubicBezTo>
                        <a:pt x="6999" y="0"/>
                        <a:pt x="4595" y="126"/>
                        <a:pt x="2032" y="566"/>
                      </a:cubicBezTo>
                      <a:cubicBezTo>
                        <a:pt x="1" y="931"/>
                        <a:pt x="1" y="2529"/>
                        <a:pt x="1" y="2529"/>
                      </a:cubicBezTo>
                      <a:cubicBezTo>
                        <a:pt x="1" y="5999"/>
                        <a:pt x="2808" y="8806"/>
                        <a:pt x="6278" y="8806"/>
                      </a:cubicBezTo>
                      <a:lnTo>
                        <a:pt x="10500" y="8806"/>
                      </a:lnTo>
                      <a:cubicBezTo>
                        <a:pt x="14495" y="8806"/>
                        <a:pt x="17782" y="5999"/>
                        <a:pt x="17782" y="1981"/>
                      </a:cubicBezTo>
                      <a:cubicBezTo>
                        <a:pt x="17782" y="1981"/>
                        <a:pt x="17941" y="224"/>
                        <a:pt x="15819" y="224"/>
                      </a:cubicBezTo>
                      <a:cubicBezTo>
                        <a:pt x="14279" y="224"/>
                        <a:pt x="11950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1583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3" name="Google Shape;8087;p90">
                  <a:extLst>
                    <a:ext uri="{FF2B5EF4-FFF2-40B4-BE49-F238E27FC236}">
                      <a16:creationId xmlns:a16="http://schemas.microsoft.com/office/drawing/2014/main" id="{C2B67843-1FAA-0626-40B9-E73111BDFC81}"/>
                    </a:ext>
                  </a:extLst>
                </p:cNvPr>
                <p:cNvSpPr/>
                <p:nvPr/>
              </p:nvSpPr>
              <p:spPr>
                <a:xfrm>
                  <a:off x="7081382" y="2737508"/>
                  <a:ext cx="239401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" h="5808" extrusionOk="0">
                      <a:moveTo>
                        <a:pt x="1937" y="1"/>
                      </a:moveTo>
                      <a:cubicBezTo>
                        <a:pt x="1738" y="1"/>
                        <a:pt x="1545" y="97"/>
                        <a:pt x="1415" y="284"/>
                      </a:cubicBezTo>
                      <a:cubicBezTo>
                        <a:pt x="1415" y="284"/>
                        <a:pt x="0" y="1722"/>
                        <a:pt x="982" y="2270"/>
                      </a:cubicBezTo>
                      <a:cubicBezTo>
                        <a:pt x="2534" y="3137"/>
                        <a:pt x="7099" y="5717"/>
                        <a:pt x="12326" y="5808"/>
                      </a:cubicBezTo>
                      <a:cubicBezTo>
                        <a:pt x="12691" y="5808"/>
                        <a:pt x="12988" y="5511"/>
                        <a:pt x="12988" y="5146"/>
                      </a:cubicBezTo>
                      <a:lnTo>
                        <a:pt x="12965" y="3936"/>
                      </a:lnTo>
                      <a:cubicBezTo>
                        <a:pt x="12965" y="3594"/>
                        <a:pt x="12668" y="3320"/>
                        <a:pt x="12326" y="3320"/>
                      </a:cubicBezTo>
                      <a:cubicBezTo>
                        <a:pt x="7806" y="3229"/>
                        <a:pt x="3606" y="923"/>
                        <a:pt x="2283" y="102"/>
                      </a:cubicBezTo>
                      <a:cubicBezTo>
                        <a:pt x="2173" y="34"/>
                        <a:pt x="2054" y="1"/>
                        <a:pt x="1937" y="1"/>
                      </a:cubicBezTo>
                      <a:close/>
                    </a:path>
                  </a:pathLst>
                </a:custGeom>
                <a:solidFill>
                  <a:srgbClr val="F1583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4" name="Google Shape;8088;p90">
                  <a:extLst>
                    <a:ext uri="{FF2B5EF4-FFF2-40B4-BE49-F238E27FC236}">
                      <a16:creationId xmlns:a16="http://schemas.microsoft.com/office/drawing/2014/main" id="{A1A63727-26EC-049E-94C9-1C00279BCF86}"/>
                    </a:ext>
                  </a:extLst>
                </p:cNvPr>
                <p:cNvSpPr/>
                <p:nvPr/>
              </p:nvSpPr>
              <p:spPr>
                <a:xfrm>
                  <a:off x="7980509" y="2737508"/>
                  <a:ext cx="239420" cy="10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9" h="5808" extrusionOk="0">
                      <a:moveTo>
                        <a:pt x="11064" y="1"/>
                      </a:moveTo>
                      <a:cubicBezTo>
                        <a:pt x="10947" y="1"/>
                        <a:pt x="10830" y="34"/>
                        <a:pt x="10729" y="102"/>
                      </a:cubicBezTo>
                      <a:cubicBezTo>
                        <a:pt x="9405" y="923"/>
                        <a:pt x="5182" y="3229"/>
                        <a:pt x="685" y="3320"/>
                      </a:cubicBezTo>
                      <a:cubicBezTo>
                        <a:pt x="343" y="3320"/>
                        <a:pt x="46" y="3594"/>
                        <a:pt x="46" y="3936"/>
                      </a:cubicBezTo>
                      <a:lnTo>
                        <a:pt x="24" y="5146"/>
                      </a:lnTo>
                      <a:cubicBezTo>
                        <a:pt x="1" y="5511"/>
                        <a:pt x="297" y="5808"/>
                        <a:pt x="663" y="5808"/>
                      </a:cubicBezTo>
                      <a:cubicBezTo>
                        <a:pt x="5912" y="5717"/>
                        <a:pt x="10478" y="3137"/>
                        <a:pt x="12030" y="2270"/>
                      </a:cubicBezTo>
                      <a:cubicBezTo>
                        <a:pt x="12988" y="1722"/>
                        <a:pt x="11596" y="284"/>
                        <a:pt x="11596" y="284"/>
                      </a:cubicBezTo>
                      <a:cubicBezTo>
                        <a:pt x="11467" y="97"/>
                        <a:pt x="11265" y="1"/>
                        <a:pt x="11064" y="1"/>
                      </a:cubicBezTo>
                      <a:close/>
                    </a:path>
                  </a:pathLst>
                </a:custGeom>
                <a:solidFill>
                  <a:srgbClr val="F1583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5" name="Google Shape;8089;p90">
                  <a:extLst>
                    <a:ext uri="{FF2B5EF4-FFF2-40B4-BE49-F238E27FC236}">
                      <a16:creationId xmlns:a16="http://schemas.microsoft.com/office/drawing/2014/main" id="{ADFA3C14-0865-0CAA-4093-FAA7C52918B6}"/>
                    </a:ext>
                  </a:extLst>
                </p:cNvPr>
                <p:cNvSpPr/>
                <p:nvPr/>
              </p:nvSpPr>
              <p:spPr>
                <a:xfrm>
                  <a:off x="7149106" y="2244570"/>
                  <a:ext cx="300431" cy="15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9" h="8537" extrusionOk="0">
                      <a:moveTo>
                        <a:pt x="252" y="0"/>
                      </a:moveTo>
                      <a:lnTo>
                        <a:pt x="1" y="69"/>
                      </a:lnTo>
                      <a:cubicBezTo>
                        <a:pt x="754" y="3424"/>
                        <a:pt x="3196" y="6346"/>
                        <a:pt x="6369" y="7692"/>
                      </a:cubicBezTo>
                      <a:cubicBezTo>
                        <a:pt x="7716" y="8263"/>
                        <a:pt x="9154" y="8537"/>
                        <a:pt x="10592" y="8537"/>
                      </a:cubicBezTo>
                      <a:cubicBezTo>
                        <a:pt x="12600" y="8537"/>
                        <a:pt x="14586" y="8012"/>
                        <a:pt x="16298" y="6962"/>
                      </a:cubicBezTo>
                      <a:lnTo>
                        <a:pt x="16161" y="6756"/>
                      </a:lnTo>
                      <a:cubicBezTo>
                        <a:pt x="14495" y="7775"/>
                        <a:pt x="12553" y="8295"/>
                        <a:pt x="10610" y="8295"/>
                      </a:cubicBezTo>
                      <a:cubicBezTo>
                        <a:pt x="9200" y="8295"/>
                        <a:pt x="7789" y="8021"/>
                        <a:pt x="6483" y="7464"/>
                      </a:cubicBezTo>
                      <a:cubicBezTo>
                        <a:pt x="3379" y="6163"/>
                        <a:pt x="982" y="3287"/>
                        <a:pt x="252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6" name="Google Shape;8090;p90">
                  <a:extLst>
                    <a:ext uri="{FF2B5EF4-FFF2-40B4-BE49-F238E27FC236}">
                      <a16:creationId xmlns:a16="http://schemas.microsoft.com/office/drawing/2014/main" id="{72010735-B380-E51E-DD7D-2C4182EB7AA3}"/>
                    </a:ext>
                  </a:extLst>
                </p:cNvPr>
                <p:cNvSpPr/>
                <p:nvPr/>
              </p:nvSpPr>
              <p:spPr>
                <a:xfrm>
                  <a:off x="6928218" y="1556196"/>
                  <a:ext cx="267603" cy="59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8" h="32505" extrusionOk="0">
                      <a:moveTo>
                        <a:pt x="14518" y="1"/>
                      </a:moveTo>
                      <a:cubicBezTo>
                        <a:pt x="10820" y="69"/>
                        <a:pt x="7076" y="2420"/>
                        <a:pt x="4452" y="6278"/>
                      </a:cubicBezTo>
                      <a:cubicBezTo>
                        <a:pt x="1005" y="11345"/>
                        <a:pt x="1" y="17873"/>
                        <a:pt x="1713" y="23762"/>
                      </a:cubicBezTo>
                      <a:cubicBezTo>
                        <a:pt x="2603" y="26798"/>
                        <a:pt x="4155" y="29240"/>
                        <a:pt x="6141" y="30747"/>
                      </a:cubicBezTo>
                      <a:cubicBezTo>
                        <a:pt x="7670" y="31911"/>
                        <a:pt x="9496" y="32504"/>
                        <a:pt x="11253" y="32504"/>
                      </a:cubicBezTo>
                      <a:cubicBezTo>
                        <a:pt x="12258" y="32504"/>
                        <a:pt x="13262" y="32299"/>
                        <a:pt x="14129" y="31865"/>
                      </a:cubicBezTo>
                      <a:lnTo>
                        <a:pt x="14038" y="31660"/>
                      </a:lnTo>
                      <a:cubicBezTo>
                        <a:pt x="13191" y="32062"/>
                        <a:pt x="12237" y="32258"/>
                        <a:pt x="11253" y="32258"/>
                      </a:cubicBezTo>
                      <a:cubicBezTo>
                        <a:pt x="9557" y="32258"/>
                        <a:pt x="7774" y="31676"/>
                        <a:pt x="6300" y="30564"/>
                      </a:cubicBezTo>
                      <a:cubicBezTo>
                        <a:pt x="3812" y="28670"/>
                        <a:pt x="2557" y="25771"/>
                        <a:pt x="1964" y="23694"/>
                      </a:cubicBezTo>
                      <a:cubicBezTo>
                        <a:pt x="252" y="17873"/>
                        <a:pt x="1256" y="11414"/>
                        <a:pt x="4657" y="6415"/>
                      </a:cubicBezTo>
                      <a:cubicBezTo>
                        <a:pt x="7236" y="2626"/>
                        <a:pt x="10911" y="321"/>
                        <a:pt x="14518" y="252"/>
                      </a:cubicBezTo>
                      <a:lnTo>
                        <a:pt x="14518" y="1"/>
                      </a:ln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7" name="Google Shape;8091;p90">
                  <a:extLst>
                    <a:ext uri="{FF2B5EF4-FFF2-40B4-BE49-F238E27FC236}">
                      <a16:creationId xmlns:a16="http://schemas.microsoft.com/office/drawing/2014/main" id="{63F868E7-FB94-8A2F-F135-0C8942C01B42}"/>
                    </a:ext>
                  </a:extLst>
                </p:cNvPr>
                <p:cNvSpPr/>
                <p:nvPr/>
              </p:nvSpPr>
              <p:spPr>
                <a:xfrm>
                  <a:off x="8023016" y="1452691"/>
                  <a:ext cx="156529" cy="364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2" h="19768" extrusionOk="0">
                      <a:moveTo>
                        <a:pt x="114" y="1"/>
                      </a:moveTo>
                      <a:lnTo>
                        <a:pt x="0" y="206"/>
                      </a:lnTo>
                      <a:cubicBezTo>
                        <a:pt x="5227" y="3562"/>
                        <a:pt x="8217" y="9953"/>
                        <a:pt x="7464" y="16116"/>
                      </a:cubicBezTo>
                      <a:cubicBezTo>
                        <a:pt x="7350" y="16892"/>
                        <a:pt x="7190" y="17782"/>
                        <a:pt x="6688" y="18489"/>
                      </a:cubicBezTo>
                      <a:cubicBezTo>
                        <a:pt x="6312" y="19024"/>
                        <a:pt x="5661" y="19507"/>
                        <a:pt x="4945" y="19507"/>
                      </a:cubicBezTo>
                      <a:cubicBezTo>
                        <a:pt x="4835" y="19507"/>
                        <a:pt x="4723" y="19495"/>
                        <a:pt x="4611" y="19471"/>
                      </a:cubicBezTo>
                      <a:lnTo>
                        <a:pt x="4565" y="19722"/>
                      </a:lnTo>
                      <a:cubicBezTo>
                        <a:pt x="4679" y="19745"/>
                        <a:pt x="4793" y="19768"/>
                        <a:pt x="4908" y="19768"/>
                      </a:cubicBezTo>
                      <a:cubicBezTo>
                        <a:pt x="5729" y="19768"/>
                        <a:pt x="6482" y="19220"/>
                        <a:pt x="6893" y="18626"/>
                      </a:cubicBezTo>
                      <a:cubicBezTo>
                        <a:pt x="7418" y="17873"/>
                        <a:pt x="7601" y="16960"/>
                        <a:pt x="7692" y="16138"/>
                      </a:cubicBezTo>
                      <a:cubicBezTo>
                        <a:pt x="8491" y="9884"/>
                        <a:pt x="5432" y="3402"/>
                        <a:pt x="114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8" name="Google Shape;8092;p90">
                  <a:extLst>
                    <a:ext uri="{FF2B5EF4-FFF2-40B4-BE49-F238E27FC236}">
                      <a16:creationId xmlns:a16="http://schemas.microsoft.com/office/drawing/2014/main" id="{466C7E2C-7FBA-D458-070B-5C04BF38059B}"/>
                    </a:ext>
                  </a:extLst>
                </p:cNvPr>
                <p:cNvSpPr/>
                <p:nvPr/>
              </p:nvSpPr>
              <p:spPr>
                <a:xfrm>
                  <a:off x="7855125" y="2010627"/>
                  <a:ext cx="240268" cy="330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5" h="17941" fill="none" extrusionOk="0">
                      <a:moveTo>
                        <a:pt x="1" y="16571"/>
                      </a:moveTo>
                      <a:cubicBezTo>
                        <a:pt x="640" y="17553"/>
                        <a:pt x="1850" y="17941"/>
                        <a:pt x="2945" y="17781"/>
                      </a:cubicBezTo>
                      <a:cubicBezTo>
                        <a:pt x="4018" y="17644"/>
                        <a:pt x="5022" y="17028"/>
                        <a:pt x="5913" y="16297"/>
                      </a:cubicBezTo>
                      <a:cubicBezTo>
                        <a:pt x="10455" y="12691"/>
                        <a:pt x="13034" y="6209"/>
                        <a:pt x="12395" y="0"/>
                      </a:cubicBezTo>
                    </a:path>
                  </a:pathLst>
                </a:custGeom>
                <a:noFill/>
                <a:ln w="5700" cap="flat" cmpd="sng">
                  <a:solidFill>
                    <a:srgbClr val="873B07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79" name="Google Shape;8093;p90">
                  <a:extLst>
                    <a:ext uri="{FF2B5EF4-FFF2-40B4-BE49-F238E27FC236}">
                      <a16:creationId xmlns:a16="http://schemas.microsoft.com/office/drawing/2014/main" id="{EEA06D72-2415-8A89-1210-1A2410F4CE27}"/>
                    </a:ext>
                  </a:extLst>
                </p:cNvPr>
                <p:cNvSpPr/>
                <p:nvPr/>
              </p:nvSpPr>
              <p:spPr>
                <a:xfrm>
                  <a:off x="6939573" y="1273182"/>
                  <a:ext cx="1224342" cy="1127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23" h="61162" extrusionOk="0">
                      <a:moveTo>
                        <a:pt x="37881" y="1"/>
                      </a:moveTo>
                      <a:cubicBezTo>
                        <a:pt x="33167" y="1"/>
                        <a:pt x="25886" y="2590"/>
                        <a:pt x="16161" y="13528"/>
                      </a:cubicBezTo>
                      <a:cubicBezTo>
                        <a:pt x="16161" y="13528"/>
                        <a:pt x="7259" y="15970"/>
                        <a:pt x="3995" y="24005"/>
                      </a:cubicBezTo>
                      <a:cubicBezTo>
                        <a:pt x="1051" y="31263"/>
                        <a:pt x="1" y="40690"/>
                        <a:pt x="6095" y="43749"/>
                      </a:cubicBezTo>
                      <a:cubicBezTo>
                        <a:pt x="6095" y="43749"/>
                        <a:pt x="9747" y="54134"/>
                        <a:pt x="12372" y="54750"/>
                      </a:cubicBezTo>
                      <a:cubicBezTo>
                        <a:pt x="14807" y="55343"/>
                        <a:pt x="16339" y="61161"/>
                        <a:pt x="25185" y="61161"/>
                      </a:cubicBezTo>
                      <a:cubicBezTo>
                        <a:pt x="25875" y="61161"/>
                        <a:pt x="26609" y="61126"/>
                        <a:pt x="27391" y="61050"/>
                      </a:cubicBezTo>
                      <a:cubicBezTo>
                        <a:pt x="30463" y="60751"/>
                        <a:pt x="33216" y="60721"/>
                        <a:pt x="35700" y="60721"/>
                      </a:cubicBezTo>
                      <a:cubicBezTo>
                        <a:pt x="36347" y="60721"/>
                        <a:pt x="36976" y="60723"/>
                        <a:pt x="37587" y="60723"/>
                      </a:cubicBezTo>
                      <a:cubicBezTo>
                        <a:pt x="42880" y="60723"/>
                        <a:pt x="46867" y="60566"/>
                        <a:pt x="50102" y="57535"/>
                      </a:cubicBezTo>
                      <a:cubicBezTo>
                        <a:pt x="50102" y="57535"/>
                        <a:pt x="50191" y="57547"/>
                        <a:pt x="50357" y="57547"/>
                      </a:cubicBezTo>
                      <a:cubicBezTo>
                        <a:pt x="51394" y="57547"/>
                        <a:pt x="55438" y="57071"/>
                        <a:pt x="59278" y="50140"/>
                      </a:cubicBezTo>
                      <a:cubicBezTo>
                        <a:pt x="62360" y="44593"/>
                        <a:pt x="62953" y="39024"/>
                        <a:pt x="63273" y="35554"/>
                      </a:cubicBezTo>
                      <a:cubicBezTo>
                        <a:pt x="63569" y="32085"/>
                        <a:pt x="63478" y="28638"/>
                        <a:pt x="63478" y="28638"/>
                      </a:cubicBezTo>
                      <a:cubicBezTo>
                        <a:pt x="63478" y="28638"/>
                        <a:pt x="66423" y="26424"/>
                        <a:pt x="65783" y="22019"/>
                      </a:cubicBezTo>
                      <a:cubicBezTo>
                        <a:pt x="65144" y="17614"/>
                        <a:pt x="62519" y="12683"/>
                        <a:pt x="59278" y="10264"/>
                      </a:cubicBezTo>
                      <a:cubicBezTo>
                        <a:pt x="59278" y="10264"/>
                        <a:pt x="60442" y="8073"/>
                        <a:pt x="54987" y="4192"/>
                      </a:cubicBezTo>
                      <a:cubicBezTo>
                        <a:pt x="52142" y="2169"/>
                        <a:pt x="49353" y="1685"/>
                        <a:pt x="47336" y="1685"/>
                      </a:cubicBezTo>
                      <a:cubicBezTo>
                        <a:pt x="45484" y="1685"/>
                        <a:pt x="44282" y="2093"/>
                        <a:pt x="44282" y="2093"/>
                      </a:cubicBezTo>
                      <a:cubicBezTo>
                        <a:pt x="44282" y="2093"/>
                        <a:pt x="42118" y="1"/>
                        <a:pt x="37881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0" name="Google Shape;8094;p90">
                  <a:extLst>
                    <a:ext uri="{FF2B5EF4-FFF2-40B4-BE49-F238E27FC236}">
                      <a16:creationId xmlns:a16="http://schemas.microsoft.com/office/drawing/2014/main" id="{C2D73E3D-20D4-2CCD-B2A0-470FC50C71E7}"/>
                    </a:ext>
                  </a:extLst>
                </p:cNvPr>
                <p:cNvSpPr/>
                <p:nvPr/>
              </p:nvSpPr>
              <p:spPr>
                <a:xfrm>
                  <a:off x="7518954" y="2169249"/>
                  <a:ext cx="229724" cy="379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20566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6161"/>
                      </a:lnTo>
                      <a:cubicBezTo>
                        <a:pt x="0" y="19516"/>
                        <a:pt x="2717" y="20566"/>
                        <a:pt x="6072" y="20566"/>
                      </a:cubicBezTo>
                      <a:lnTo>
                        <a:pt x="6414" y="20566"/>
                      </a:lnTo>
                      <a:cubicBezTo>
                        <a:pt x="9747" y="20566"/>
                        <a:pt x="12463" y="19516"/>
                        <a:pt x="12463" y="16161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1" name="Google Shape;8095;p90">
                  <a:extLst>
                    <a:ext uri="{FF2B5EF4-FFF2-40B4-BE49-F238E27FC236}">
                      <a16:creationId xmlns:a16="http://schemas.microsoft.com/office/drawing/2014/main" id="{1F28C524-82AD-F766-BE97-673A0F8F1898}"/>
                    </a:ext>
                  </a:extLst>
                </p:cNvPr>
                <p:cNvSpPr/>
                <p:nvPr/>
              </p:nvSpPr>
              <p:spPr>
                <a:xfrm>
                  <a:off x="7518954" y="2169249"/>
                  <a:ext cx="229724" cy="25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14095" extrusionOk="0">
                      <a:moveTo>
                        <a:pt x="6072" y="0"/>
                      </a:moveTo>
                      <a:cubicBezTo>
                        <a:pt x="2717" y="0"/>
                        <a:pt x="0" y="2717"/>
                        <a:pt x="0" y="6072"/>
                      </a:cubicBezTo>
                      <a:lnTo>
                        <a:pt x="0" y="13810"/>
                      </a:lnTo>
                      <a:cubicBezTo>
                        <a:pt x="1037" y="13969"/>
                        <a:pt x="2331" y="14094"/>
                        <a:pt x="3843" y="14094"/>
                      </a:cubicBezTo>
                      <a:cubicBezTo>
                        <a:pt x="6227" y="14094"/>
                        <a:pt x="9153" y="13783"/>
                        <a:pt x="12463" y="12805"/>
                      </a:cubicBezTo>
                      <a:lnTo>
                        <a:pt x="12463" y="6072"/>
                      </a:lnTo>
                      <a:cubicBezTo>
                        <a:pt x="12463" y="2717"/>
                        <a:pt x="9747" y="0"/>
                        <a:pt x="6414" y="0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2" name="Google Shape;8096;p90">
                  <a:extLst>
                    <a:ext uri="{FF2B5EF4-FFF2-40B4-BE49-F238E27FC236}">
                      <a16:creationId xmlns:a16="http://schemas.microsoft.com/office/drawing/2014/main" id="{5115E3F9-59B3-3DB7-A352-EDB4F25E332F}"/>
                    </a:ext>
                  </a:extLst>
                </p:cNvPr>
                <p:cNvSpPr/>
                <p:nvPr/>
              </p:nvSpPr>
              <p:spPr>
                <a:xfrm>
                  <a:off x="6999740" y="2027733"/>
                  <a:ext cx="289058" cy="284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2" h="15423" extrusionOk="0">
                      <a:moveTo>
                        <a:pt x="7843" y="1"/>
                      </a:moveTo>
                      <a:cubicBezTo>
                        <a:pt x="7733" y="1"/>
                        <a:pt x="7622" y="3"/>
                        <a:pt x="7510" y="8"/>
                      </a:cubicBezTo>
                      <a:cubicBezTo>
                        <a:pt x="3288" y="191"/>
                        <a:pt x="1" y="3797"/>
                        <a:pt x="184" y="8065"/>
                      </a:cubicBezTo>
                      <a:cubicBezTo>
                        <a:pt x="383" y="12198"/>
                        <a:pt x="3763" y="15422"/>
                        <a:pt x="7858" y="15422"/>
                      </a:cubicBezTo>
                      <a:cubicBezTo>
                        <a:pt x="7970" y="15422"/>
                        <a:pt x="8082" y="15420"/>
                        <a:pt x="8195" y="15415"/>
                      </a:cubicBezTo>
                      <a:cubicBezTo>
                        <a:pt x="12418" y="15233"/>
                        <a:pt x="15682" y="11626"/>
                        <a:pt x="15499" y="7381"/>
                      </a:cubicBezTo>
                      <a:cubicBezTo>
                        <a:pt x="15322" y="3247"/>
                        <a:pt x="11920" y="1"/>
                        <a:pt x="7843" y="1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3" name="Google Shape;8097;p90">
                  <a:extLst>
                    <a:ext uri="{FF2B5EF4-FFF2-40B4-BE49-F238E27FC236}">
                      <a16:creationId xmlns:a16="http://schemas.microsoft.com/office/drawing/2014/main" id="{4E5F52AB-C942-D2BF-1DAF-6C0318970AD4}"/>
                    </a:ext>
                  </a:extLst>
                </p:cNvPr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4" name="Google Shape;8098;p90">
                  <a:extLst>
                    <a:ext uri="{FF2B5EF4-FFF2-40B4-BE49-F238E27FC236}">
                      <a16:creationId xmlns:a16="http://schemas.microsoft.com/office/drawing/2014/main" id="{7F665439-C63B-86A2-8CCD-4D8C94B7B51B}"/>
                    </a:ext>
                  </a:extLst>
                </p:cNvPr>
                <p:cNvSpPr/>
                <p:nvPr/>
              </p:nvSpPr>
              <p:spPr>
                <a:xfrm>
                  <a:off x="7043501" y="2122004"/>
                  <a:ext cx="224692" cy="18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10080" extrusionOk="0">
                      <a:moveTo>
                        <a:pt x="6190" y="1"/>
                      </a:moveTo>
                      <a:cubicBezTo>
                        <a:pt x="6091" y="1"/>
                        <a:pt x="5990" y="3"/>
                        <a:pt x="5890" y="7"/>
                      </a:cubicBezTo>
                      <a:cubicBezTo>
                        <a:pt x="2580" y="167"/>
                        <a:pt x="1" y="2518"/>
                        <a:pt x="138" y="5302"/>
                      </a:cubicBezTo>
                      <a:cubicBezTo>
                        <a:pt x="248" y="8002"/>
                        <a:pt x="2868" y="10079"/>
                        <a:pt x="6023" y="10079"/>
                      </a:cubicBezTo>
                      <a:cubicBezTo>
                        <a:pt x="6122" y="10079"/>
                        <a:pt x="6223" y="10077"/>
                        <a:pt x="6323" y="10073"/>
                      </a:cubicBezTo>
                      <a:cubicBezTo>
                        <a:pt x="9633" y="9936"/>
                        <a:pt x="12189" y="7562"/>
                        <a:pt x="12075" y="4777"/>
                      </a:cubicBezTo>
                      <a:cubicBezTo>
                        <a:pt x="11965" y="2078"/>
                        <a:pt x="9345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5" name="Google Shape;8099;p90">
                  <a:extLst>
                    <a:ext uri="{FF2B5EF4-FFF2-40B4-BE49-F238E27FC236}">
                      <a16:creationId xmlns:a16="http://schemas.microsoft.com/office/drawing/2014/main" id="{41562BED-A03D-EA37-4529-223C762D0C22}"/>
                    </a:ext>
                  </a:extLst>
                </p:cNvPr>
                <p:cNvSpPr/>
                <p:nvPr/>
              </p:nvSpPr>
              <p:spPr>
                <a:xfrm>
                  <a:off x="7026247" y="2121285"/>
                  <a:ext cx="242793" cy="82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2" h="4472" extrusionOk="0">
                      <a:moveTo>
                        <a:pt x="7853" y="0"/>
                      </a:moveTo>
                      <a:cubicBezTo>
                        <a:pt x="7259" y="46"/>
                        <a:pt x="6643" y="69"/>
                        <a:pt x="6050" y="206"/>
                      </a:cubicBezTo>
                      <a:cubicBezTo>
                        <a:pt x="4863" y="457"/>
                        <a:pt x="3721" y="936"/>
                        <a:pt x="2717" y="1598"/>
                      </a:cubicBezTo>
                      <a:cubicBezTo>
                        <a:pt x="2215" y="1940"/>
                        <a:pt x="1736" y="2306"/>
                        <a:pt x="1279" y="2717"/>
                      </a:cubicBezTo>
                      <a:cubicBezTo>
                        <a:pt x="845" y="3127"/>
                        <a:pt x="435" y="3584"/>
                        <a:pt x="92" y="4086"/>
                      </a:cubicBezTo>
                      <a:cubicBezTo>
                        <a:pt x="1" y="4177"/>
                        <a:pt x="24" y="4314"/>
                        <a:pt x="115" y="4406"/>
                      </a:cubicBezTo>
                      <a:cubicBezTo>
                        <a:pt x="158" y="4449"/>
                        <a:pt x="217" y="4471"/>
                        <a:pt x="276" y="4471"/>
                      </a:cubicBezTo>
                      <a:cubicBezTo>
                        <a:pt x="342" y="4471"/>
                        <a:pt x="409" y="4443"/>
                        <a:pt x="457" y="4383"/>
                      </a:cubicBezTo>
                      <a:lnTo>
                        <a:pt x="480" y="4383"/>
                      </a:lnTo>
                      <a:cubicBezTo>
                        <a:pt x="1256" y="3561"/>
                        <a:pt x="2146" y="2831"/>
                        <a:pt x="3105" y="2214"/>
                      </a:cubicBezTo>
                      <a:cubicBezTo>
                        <a:pt x="4064" y="1621"/>
                        <a:pt x="5114" y="1142"/>
                        <a:pt x="6209" y="913"/>
                      </a:cubicBezTo>
                      <a:cubicBezTo>
                        <a:pt x="6822" y="773"/>
                        <a:pt x="7449" y="697"/>
                        <a:pt x="8074" y="697"/>
                      </a:cubicBezTo>
                      <a:cubicBezTo>
                        <a:pt x="8567" y="697"/>
                        <a:pt x="9059" y="744"/>
                        <a:pt x="9542" y="845"/>
                      </a:cubicBezTo>
                      <a:cubicBezTo>
                        <a:pt x="10113" y="913"/>
                        <a:pt x="10638" y="1142"/>
                        <a:pt x="11185" y="1301"/>
                      </a:cubicBezTo>
                      <a:cubicBezTo>
                        <a:pt x="11459" y="1370"/>
                        <a:pt x="11710" y="1530"/>
                        <a:pt x="11984" y="1621"/>
                      </a:cubicBezTo>
                      <a:lnTo>
                        <a:pt x="12760" y="1986"/>
                      </a:lnTo>
                      <a:lnTo>
                        <a:pt x="12783" y="2009"/>
                      </a:lnTo>
                      <a:cubicBezTo>
                        <a:pt x="12813" y="2021"/>
                        <a:pt x="12844" y="2026"/>
                        <a:pt x="12875" y="2026"/>
                      </a:cubicBezTo>
                      <a:cubicBezTo>
                        <a:pt x="12963" y="2026"/>
                        <a:pt x="13052" y="1979"/>
                        <a:pt x="13103" y="1895"/>
                      </a:cubicBezTo>
                      <a:cubicBezTo>
                        <a:pt x="13171" y="1781"/>
                        <a:pt x="13125" y="1621"/>
                        <a:pt x="13011" y="1552"/>
                      </a:cubicBezTo>
                      <a:lnTo>
                        <a:pt x="12212" y="1142"/>
                      </a:lnTo>
                      <a:cubicBezTo>
                        <a:pt x="11939" y="1005"/>
                        <a:pt x="11687" y="845"/>
                        <a:pt x="11391" y="754"/>
                      </a:cubicBezTo>
                      <a:cubicBezTo>
                        <a:pt x="10843" y="548"/>
                        <a:pt x="10272" y="320"/>
                        <a:pt x="9679" y="229"/>
                      </a:cubicBezTo>
                      <a:cubicBezTo>
                        <a:pt x="9382" y="183"/>
                        <a:pt x="9085" y="69"/>
                        <a:pt x="8766" y="69"/>
                      </a:cubicBezTo>
                      <a:lnTo>
                        <a:pt x="7853" y="0"/>
                      </a:ln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6" name="Google Shape;8100;p90">
                  <a:extLst>
                    <a:ext uri="{FF2B5EF4-FFF2-40B4-BE49-F238E27FC236}">
                      <a16:creationId xmlns:a16="http://schemas.microsoft.com/office/drawing/2014/main" id="{4CDF2646-5CE9-2D45-2742-69E3EDB41E38}"/>
                    </a:ext>
                  </a:extLst>
                </p:cNvPr>
                <p:cNvSpPr/>
                <p:nvPr/>
              </p:nvSpPr>
              <p:spPr>
                <a:xfrm>
                  <a:off x="7128498" y="2160825"/>
                  <a:ext cx="188085" cy="6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3520" extrusionOk="0">
                      <a:moveTo>
                        <a:pt x="6095" y="1"/>
                      </a:moveTo>
                      <a:cubicBezTo>
                        <a:pt x="5615" y="1"/>
                        <a:pt x="5136" y="24"/>
                        <a:pt x="4657" y="138"/>
                      </a:cubicBezTo>
                      <a:cubicBezTo>
                        <a:pt x="3721" y="343"/>
                        <a:pt x="2831" y="708"/>
                        <a:pt x="2032" y="1233"/>
                      </a:cubicBezTo>
                      <a:cubicBezTo>
                        <a:pt x="1256" y="1758"/>
                        <a:pt x="571" y="2420"/>
                        <a:pt x="46" y="3219"/>
                      </a:cubicBezTo>
                      <a:cubicBezTo>
                        <a:pt x="0" y="3288"/>
                        <a:pt x="0" y="3379"/>
                        <a:pt x="69" y="3447"/>
                      </a:cubicBezTo>
                      <a:cubicBezTo>
                        <a:pt x="106" y="3496"/>
                        <a:pt x="162" y="3519"/>
                        <a:pt x="217" y="3519"/>
                      </a:cubicBezTo>
                      <a:cubicBezTo>
                        <a:pt x="265" y="3519"/>
                        <a:pt x="311" y="3502"/>
                        <a:pt x="343" y="3470"/>
                      </a:cubicBezTo>
                      <a:lnTo>
                        <a:pt x="343" y="3447"/>
                      </a:lnTo>
                      <a:cubicBezTo>
                        <a:pt x="1005" y="2854"/>
                        <a:pt x="1690" y="2306"/>
                        <a:pt x="2443" y="1850"/>
                      </a:cubicBezTo>
                      <a:cubicBezTo>
                        <a:pt x="3173" y="1370"/>
                        <a:pt x="3972" y="1005"/>
                        <a:pt x="4817" y="823"/>
                      </a:cubicBezTo>
                      <a:cubicBezTo>
                        <a:pt x="5308" y="716"/>
                        <a:pt x="5807" y="656"/>
                        <a:pt x="6310" y="656"/>
                      </a:cubicBezTo>
                      <a:cubicBezTo>
                        <a:pt x="6671" y="656"/>
                        <a:pt x="7033" y="687"/>
                        <a:pt x="7396" y="754"/>
                      </a:cubicBezTo>
                      <a:cubicBezTo>
                        <a:pt x="7830" y="800"/>
                        <a:pt x="8240" y="960"/>
                        <a:pt x="8651" y="1096"/>
                      </a:cubicBezTo>
                      <a:cubicBezTo>
                        <a:pt x="9085" y="1233"/>
                        <a:pt x="9473" y="1439"/>
                        <a:pt x="9884" y="1599"/>
                      </a:cubicBezTo>
                      <a:lnTo>
                        <a:pt x="9907" y="1621"/>
                      </a:lnTo>
                      <a:cubicBezTo>
                        <a:pt x="9928" y="1627"/>
                        <a:pt x="9951" y="1630"/>
                        <a:pt x="9974" y="1630"/>
                      </a:cubicBezTo>
                      <a:cubicBezTo>
                        <a:pt x="10048" y="1630"/>
                        <a:pt x="10123" y="1600"/>
                        <a:pt x="10158" y="1530"/>
                      </a:cubicBezTo>
                      <a:cubicBezTo>
                        <a:pt x="10203" y="1439"/>
                        <a:pt x="10181" y="1325"/>
                        <a:pt x="10089" y="1256"/>
                      </a:cubicBezTo>
                      <a:cubicBezTo>
                        <a:pt x="9678" y="1051"/>
                        <a:pt x="9268" y="800"/>
                        <a:pt x="8834" y="617"/>
                      </a:cubicBezTo>
                      <a:cubicBezTo>
                        <a:pt x="8400" y="435"/>
                        <a:pt x="7967" y="252"/>
                        <a:pt x="7510" y="183"/>
                      </a:cubicBezTo>
                      <a:cubicBezTo>
                        <a:pt x="7031" y="47"/>
                        <a:pt x="6574" y="24"/>
                        <a:pt x="6095" y="1"/>
                      </a:cubicBezTo>
                      <a:close/>
                    </a:path>
                  </a:pathLst>
                </a:custGeom>
                <a:solidFill>
                  <a:srgbClr val="9930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7" name="Google Shape;8101;p90">
                  <a:extLst>
                    <a:ext uri="{FF2B5EF4-FFF2-40B4-BE49-F238E27FC236}">
                      <a16:creationId xmlns:a16="http://schemas.microsoft.com/office/drawing/2014/main" id="{7D5EF1CD-0DB0-CF8A-35C0-C2AF04E53B32}"/>
                    </a:ext>
                  </a:extLst>
                </p:cNvPr>
                <p:cNvSpPr/>
                <p:nvPr/>
              </p:nvSpPr>
              <p:spPr>
                <a:xfrm>
                  <a:off x="7926665" y="1798324"/>
                  <a:ext cx="322716" cy="2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8" h="15410" extrusionOk="0">
                      <a:moveTo>
                        <a:pt x="8709" y="1"/>
                      </a:moveTo>
                      <a:cubicBezTo>
                        <a:pt x="7575" y="1"/>
                        <a:pt x="6424" y="254"/>
                        <a:pt x="5341" y="789"/>
                      </a:cubicBezTo>
                      <a:cubicBezTo>
                        <a:pt x="1552" y="2661"/>
                        <a:pt x="0" y="7272"/>
                        <a:pt x="1895" y="11106"/>
                      </a:cubicBezTo>
                      <a:cubicBezTo>
                        <a:pt x="3231" y="13829"/>
                        <a:pt x="5965" y="15410"/>
                        <a:pt x="8798" y="15410"/>
                      </a:cubicBezTo>
                      <a:cubicBezTo>
                        <a:pt x="9933" y="15410"/>
                        <a:pt x="11083" y="15157"/>
                        <a:pt x="12166" y="14621"/>
                      </a:cubicBezTo>
                      <a:cubicBezTo>
                        <a:pt x="15955" y="12750"/>
                        <a:pt x="17507" y="8139"/>
                        <a:pt x="15613" y="4304"/>
                      </a:cubicBezTo>
                      <a:cubicBezTo>
                        <a:pt x="14276" y="1582"/>
                        <a:pt x="11542" y="1"/>
                        <a:pt x="8709" y="1"/>
                      </a:cubicBezTo>
                      <a:close/>
                    </a:path>
                  </a:pathLst>
                </a:custGeom>
                <a:solidFill>
                  <a:srgbClr val="EDA39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8" name="Google Shape;8102;p90">
                  <a:extLst>
                    <a:ext uri="{FF2B5EF4-FFF2-40B4-BE49-F238E27FC236}">
                      <a16:creationId xmlns:a16="http://schemas.microsoft.com/office/drawing/2014/main" id="{9EE0F416-95C0-BC9E-8B5E-BDD026533BB9}"/>
                    </a:ext>
                  </a:extLst>
                </p:cNvPr>
                <p:cNvSpPr/>
                <p:nvPr/>
              </p:nvSpPr>
              <p:spPr>
                <a:xfrm>
                  <a:off x="7970407" y="1890199"/>
                  <a:ext cx="235641" cy="98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4" h="5340" extrusionOk="0">
                      <a:moveTo>
                        <a:pt x="8384" y="0"/>
                      </a:moveTo>
                      <a:cubicBezTo>
                        <a:pt x="7426" y="0"/>
                        <a:pt x="6454" y="143"/>
                        <a:pt x="5525" y="416"/>
                      </a:cubicBezTo>
                      <a:cubicBezTo>
                        <a:pt x="4931" y="576"/>
                        <a:pt x="4383" y="850"/>
                        <a:pt x="3836" y="1124"/>
                      </a:cubicBezTo>
                      <a:lnTo>
                        <a:pt x="3059" y="1603"/>
                      </a:lnTo>
                      <a:cubicBezTo>
                        <a:pt x="2786" y="1763"/>
                        <a:pt x="2580" y="1991"/>
                        <a:pt x="2352" y="2174"/>
                      </a:cubicBezTo>
                      <a:cubicBezTo>
                        <a:pt x="1873" y="2539"/>
                        <a:pt x="1485" y="3018"/>
                        <a:pt x="1097" y="3475"/>
                      </a:cubicBezTo>
                      <a:cubicBezTo>
                        <a:pt x="891" y="3680"/>
                        <a:pt x="754" y="3954"/>
                        <a:pt x="572" y="4205"/>
                      </a:cubicBezTo>
                      <a:lnTo>
                        <a:pt x="69" y="4958"/>
                      </a:lnTo>
                      <a:cubicBezTo>
                        <a:pt x="1" y="5072"/>
                        <a:pt x="24" y="5232"/>
                        <a:pt x="161" y="5301"/>
                      </a:cubicBezTo>
                      <a:cubicBezTo>
                        <a:pt x="195" y="5326"/>
                        <a:pt x="239" y="5339"/>
                        <a:pt x="284" y="5339"/>
                      </a:cubicBezTo>
                      <a:cubicBezTo>
                        <a:pt x="359" y="5339"/>
                        <a:pt x="437" y="5304"/>
                        <a:pt x="480" y="5232"/>
                      </a:cubicBezTo>
                      <a:lnTo>
                        <a:pt x="503" y="5209"/>
                      </a:lnTo>
                      <a:lnTo>
                        <a:pt x="1005" y="4525"/>
                      </a:lnTo>
                      <a:cubicBezTo>
                        <a:pt x="1188" y="4296"/>
                        <a:pt x="1325" y="4045"/>
                        <a:pt x="1530" y="3840"/>
                      </a:cubicBezTo>
                      <a:cubicBezTo>
                        <a:pt x="1941" y="3452"/>
                        <a:pt x="2306" y="2995"/>
                        <a:pt x="2763" y="2676"/>
                      </a:cubicBezTo>
                      <a:cubicBezTo>
                        <a:pt x="3630" y="1945"/>
                        <a:pt x="4657" y="1420"/>
                        <a:pt x="5730" y="1101"/>
                      </a:cubicBezTo>
                      <a:cubicBezTo>
                        <a:pt x="6583" y="847"/>
                        <a:pt x="7478" y="737"/>
                        <a:pt x="8372" y="737"/>
                      </a:cubicBezTo>
                      <a:cubicBezTo>
                        <a:pt x="8602" y="737"/>
                        <a:pt x="8833" y="744"/>
                        <a:pt x="9063" y="758"/>
                      </a:cubicBezTo>
                      <a:cubicBezTo>
                        <a:pt x="10204" y="827"/>
                        <a:pt x="11345" y="1032"/>
                        <a:pt x="12418" y="1375"/>
                      </a:cubicBezTo>
                      <a:lnTo>
                        <a:pt x="12418" y="1398"/>
                      </a:lnTo>
                      <a:cubicBezTo>
                        <a:pt x="12436" y="1401"/>
                        <a:pt x="12453" y="1402"/>
                        <a:pt x="12471" y="1402"/>
                      </a:cubicBezTo>
                      <a:cubicBezTo>
                        <a:pt x="12589" y="1402"/>
                        <a:pt x="12698" y="1337"/>
                        <a:pt x="12737" y="1238"/>
                      </a:cubicBezTo>
                      <a:cubicBezTo>
                        <a:pt x="12783" y="1101"/>
                        <a:pt x="12715" y="987"/>
                        <a:pt x="12600" y="918"/>
                      </a:cubicBezTo>
                      <a:cubicBezTo>
                        <a:pt x="12053" y="667"/>
                        <a:pt x="11482" y="462"/>
                        <a:pt x="10911" y="325"/>
                      </a:cubicBezTo>
                      <a:cubicBezTo>
                        <a:pt x="10318" y="165"/>
                        <a:pt x="9724" y="74"/>
                        <a:pt x="9108" y="28"/>
                      </a:cubicBezTo>
                      <a:cubicBezTo>
                        <a:pt x="8868" y="10"/>
                        <a:pt x="8627" y="0"/>
                        <a:pt x="8384" y="0"/>
                      </a:cubicBez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89" name="Google Shape;8103;p90">
                  <a:extLst>
                    <a:ext uri="{FF2B5EF4-FFF2-40B4-BE49-F238E27FC236}">
                      <a16:creationId xmlns:a16="http://schemas.microsoft.com/office/drawing/2014/main" id="{39FF6E23-9D5D-A61B-F794-4762BB25FE18}"/>
                    </a:ext>
                  </a:extLst>
                </p:cNvPr>
                <p:cNvSpPr/>
                <p:nvPr/>
              </p:nvSpPr>
              <p:spPr>
                <a:xfrm>
                  <a:off x="7944748" y="1962293"/>
                  <a:ext cx="182611" cy="7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7" h="4221" extrusionOk="0">
                      <a:moveTo>
                        <a:pt x="6554" y="1"/>
                      </a:moveTo>
                      <a:cubicBezTo>
                        <a:pt x="5778" y="1"/>
                        <a:pt x="5009" y="118"/>
                        <a:pt x="4269" y="340"/>
                      </a:cubicBezTo>
                      <a:cubicBezTo>
                        <a:pt x="3812" y="454"/>
                        <a:pt x="3379" y="682"/>
                        <a:pt x="2945" y="888"/>
                      </a:cubicBezTo>
                      <a:cubicBezTo>
                        <a:pt x="2557" y="1139"/>
                        <a:pt x="2146" y="1390"/>
                        <a:pt x="1804" y="1732"/>
                      </a:cubicBezTo>
                      <a:cubicBezTo>
                        <a:pt x="1416" y="2029"/>
                        <a:pt x="1142" y="2394"/>
                        <a:pt x="822" y="2759"/>
                      </a:cubicBezTo>
                      <a:cubicBezTo>
                        <a:pt x="548" y="3124"/>
                        <a:pt x="320" y="3535"/>
                        <a:pt x="69" y="3923"/>
                      </a:cubicBezTo>
                      <a:cubicBezTo>
                        <a:pt x="1" y="4015"/>
                        <a:pt x="23" y="4129"/>
                        <a:pt x="115" y="4197"/>
                      </a:cubicBezTo>
                      <a:cubicBezTo>
                        <a:pt x="147" y="4213"/>
                        <a:pt x="182" y="4221"/>
                        <a:pt x="216" y="4221"/>
                      </a:cubicBezTo>
                      <a:cubicBezTo>
                        <a:pt x="278" y="4221"/>
                        <a:pt x="336" y="4196"/>
                        <a:pt x="366" y="4152"/>
                      </a:cubicBezTo>
                      <a:lnTo>
                        <a:pt x="389" y="4129"/>
                      </a:lnTo>
                      <a:cubicBezTo>
                        <a:pt x="685" y="3786"/>
                        <a:pt x="914" y="3398"/>
                        <a:pt x="1233" y="3079"/>
                      </a:cubicBezTo>
                      <a:cubicBezTo>
                        <a:pt x="1530" y="2782"/>
                        <a:pt x="1827" y="2440"/>
                        <a:pt x="2192" y="2189"/>
                      </a:cubicBezTo>
                      <a:cubicBezTo>
                        <a:pt x="2854" y="1641"/>
                        <a:pt x="3653" y="1253"/>
                        <a:pt x="4474" y="1002"/>
                      </a:cubicBezTo>
                      <a:cubicBezTo>
                        <a:pt x="5115" y="806"/>
                        <a:pt x="5784" y="735"/>
                        <a:pt x="6459" y="735"/>
                      </a:cubicBezTo>
                      <a:cubicBezTo>
                        <a:pt x="6649" y="735"/>
                        <a:pt x="6840" y="741"/>
                        <a:pt x="7031" y="751"/>
                      </a:cubicBezTo>
                      <a:cubicBezTo>
                        <a:pt x="7898" y="796"/>
                        <a:pt x="8788" y="933"/>
                        <a:pt x="9633" y="1161"/>
                      </a:cubicBezTo>
                      <a:lnTo>
                        <a:pt x="9656" y="1161"/>
                      </a:lnTo>
                      <a:cubicBezTo>
                        <a:pt x="9668" y="1164"/>
                        <a:pt x="9680" y="1166"/>
                        <a:pt x="9693" y="1166"/>
                      </a:cubicBezTo>
                      <a:cubicBezTo>
                        <a:pt x="9775" y="1166"/>
                        <a:pt x="9864" y="1104"/>
                        <a:pt x="9884" y="1024"/>
                      </a:cubicBezTo>
                      <a:cubicBezTo>
                        <a:pt x="9907" y="933"/>
                        <a:pt x="9861" y="842"/>
                        <a:pt x="9793" y="796"/>
                      </a:cubicBezTo>
                      <a:cubicBezTo>
                        <a:pt x="8948" y="340"/>
                        <a:pt x="8035" y="111"/>
                        <a:pt x="7099" y="20"/>
                      </a:cubicBezTo>
                      <a:cubicBezTo>
                        <a:pt x="6917" y="7"/>
                        <a:pt x="6735" y="1"/>
                        <a:pt x="6554" y="1"/>
                      </a:cubicBez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0" name="Google Shape;8104;p90">
                  <a:extLst>
                    <a:ext uri="{FF2B5EF4-FFF2-40B4-BE49-F238E27FC236}">
                      <a16:creationId xmlns:a16="http://schemas.microsoft.com/office/drawing/2014/main" id="{9418F523-EC48-BB7A-7F40-4BC3C5B4FF58}"/>
                    </a:ext>
                  </a:extLst>
                </p:cNvPr>
                <p:cNvSpPr/>
                <p:nvPr/>
              </p:nvSpPr>
              <p:spPr>
                <a:xfrm>
                  <a:off x="7122599" y="1431731"/>
                  <a:ext cx="958859" cy="94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20" h="51275" extrusionOk="0">
                      <a:moveTo>
                        <a:pt x="25943" y="1"/>
                      </a:moveTo>
                      <a:cubicBezTo>
                        <a:pt x="25101" y="1"/>
                        <a:pt x="24252" y="45"/>
                        <a:pt x="23397" y="134"/>
                      </a:cubicBezTo>
                      <a:cubicBezTo>
                        <a:pt x="9839" y="1526"/>
                        <a:pt x="1" y="13874"/>
                        <a:pt x="1439" y="27729"/>
                      </a:cubicBezTo>
                      <a:cubicBezTo>
                        <a:pt x="2764" y="40683"/>
                        <a:pt x="11836" y="51274"/>
                        <a:pt x="26030" y="51274"/>
                      </a:cubicBezTo>
                      <a:cubicBezTo>
                        <a:pt x="26993" y="51274"/>
                        <a:pt x="27980" y="51225"/>
                        <a:pt x="28989" y="51125"/>
                      </a:cubicBezTo>
                      <a:cubicBezTo>
                        <a:pt x="45971" y="49459"/>
                        <a:pt x="52020" y="36449"/>
                        <a:pt x="50582" y="22617"/>
                      </a:cubicBezTo>
                      <a:cubicBezTo>
                        <a:pt x="49234" y="9655"/>
                        <a:pt x="38467" y="1"/>
                        <a:pt x="25943" y="1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1" name="Google Shape;8105;p90">
                  <a:extLst>
                    <a:ext uri="{FF2B5EF4-FFF2-40B4-BE49-F238E27FC236}">
                      <a16:creationId xmlns:a16="http://schemas.microsoft.com/office/drawing/2014/main" id="{FF1D5401-328E-A8D0-568C-3BBFF20E1CE4}"/>
                    </a:ext>
                  </a:extLst>
                </p:cNvPr>
                <p:cNvSpPr/>
                <p:nvPr/>
              </p:nvSpPr>
              <p:spPr>
                <a:xfrm>
                  <a:off x="7303099" y="1631941"/>
                  <a:ext cx="648363" cy="197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75" h="10706" extrusionOk="0">
                      <a:moveTo>
                        <a:pt x="229" y="1"/>
                      </a:moveTo>
                      <a:lnTo>
                        <a:pt x="1" y="115"/>
                      </a:lnTo>
                      <a:cubicBezTo>
                        <a:pt x="1713" y="3904"/>
                        <a:pt x="5365" y="7008"/>
                        <a:pt x="10569" y="9108"/>
                      </a:cubicBezTo>
                      <a:cubicBezTo>
                        <a:pt x="11122" y="9320"/>
                        <a:pt x="11670" y="9429"/>
                        <a:pt x="12195" y="9429"/>
                      </a:cubicBezTo>
                      <a:cubicBezTo>
                        <a:pt x="12796" y="9429"/>
                        <a:pt x="13367" y="9286"/>
                        <a:pt x="13879" y="8994"/>
                      </a:cubicBezTo>
                      <a:cubicBezTo>
                        <a:pt x="14837" y="8469"/>
                        <a:pt x="15454" y="7259"/>
                        <a:pt x="15431" y="5935"/>
                      </a:cubicBezTo>
                      <a:cubicBezTo>
                        <a:pt x="15431" y="5684"/>
                        <a:pt x="15408" y="5456"/>
                        <a:pt x="15385" y="5228"/>
                      </a:cubicBezTo>
                      <a:lnTo>
                        <a:pt x="15385" y="5228"/>
                      </a:lnTo>
                      <a:cubicBezTo>
                        <a:pt x="15636" y="5798"/>
                        <a:pt x="15933" y="6392"/>
                        <a:pt x="16275" y="6939"/>
                      </a:cubicBezTo>
                      <a:cubicBezTo>
                        <a:pt x="17188" y="8446"/>
                        <a:pt x="18375" y="9564"/>
                        <a:pt x="19676" y="10181"/>
                      </a:cubicBezTo>
                      <a:cubicBezTo>
                        <a:pt x="20430" y="10523"/>
                        <a:pt x="21229" y="10706"/>
                        <a:pt x="21982" y="10706"/>
                      </a:cubicBezTo>
                      <a:cubicBezTo>
                        <a:pt x="22826" y="10706"/>
                        <a:pt x="23648" y="10500"/>
                        <a:pt x="24333" y="10066"/>
                      </a:cubicBezTo>
                      <a:cubicBezTo>
                        <a:pt x="25497" y="9359"/>
                        <a:pt x="26204" y="8012"/>
                        <a:pt x="26136" y="6734"/>
                      </a:cubicBezTo>
                      <a:lnTo>
                        <a:pt x="26136" y="6734"/>
                      </a:lnTo>
                      <a:cubicBezTo>
                        <a:pt x="27026" y="8263"/>
                        <a:pt x="28418" y="9473"/>
                        <a:pt x="30062" y="10158"/>
                      </a:cubicBezTo>
                      <a:cubicBezTo>
                        <a:pt x="30559" y="10351"/>
                        <a:pt x="31325" y="10595"/>
                        <a:pt x="32150" y="10595"/>
                      </a:cubicBezTo>
                      <a:cubicBezTo>
                        <a:pt x="32688" y="10595"/>
                        <a:pt x="33251" y="10492"/>
                        <a:pt x="33782" y="10203"/>
                      </a:cubicBezTo>
                      <a:cubicBezTo>
                        <a:pt x="34399" y="9861"/>
                        <a:pt x="34901" y="9199"/>
                        <a:pt x="35038" y="8469"/>
                      </a:cubicBezTo>
                      <a:cubicBezTo>
                        <a:pt x="35175" y="7875"/>
                        <a:pt x="35061" y="7305"/>
                        <a:pt x="34718" y="6871"/>
                      </a:cubicBezTo>
                      <a:lnTo>
                        <a:pt x="34536" y="7031"/>
                      </a:lnTo>
                      <a:cubicBezTo>
                        <a:pt x="34810" y="7396"/>
                        <a:pt x="34901" y="7898"/>
                        <a:pt x="34810" y="8423"/>
                      </a:cubicBezTo>
                      <a:cubicBezTo>
                        <a:pt x="34673" y="9085"/>
                        <a:pt x="34216" y="9678"/>
                        <a:pt x="33645" y="9998"/>
                      </a:cubicBezTo>
                      <a:cubicBezTo>
                        <a:pt x="33163" y="10257"/>
                        <a:pt x="32641" y="10352"/>
                        <a:pt x="32139" y="10352"/>
                      </a:cubicBezTo>
                      <a:cubicBezTo>
                        <a:pt x="31359" y="10352"/>
                        <a:pt x="30625" y="10124"/>
                        <a:pt x="30153" y="9930"/>
                      </a:cubicBezTo>
                      <a:cubicBezTo>
                        <a:pt x="28304" y="9176"/>
                        <a:pt x="26798" y="7693"/>
                        <a:pt x="25976" y="5867"/>
                      </a:cubicBezTo>
                      <a:lnTo>
                        <a:pt x="25748" y="5958"/>
                      </a:lnTo>
                      <a:cubicBezTo>
                        <a:pt x="26227" y="7327"/>
                        <a:pt x="25542" y="9039"/>
                        <a:pt x="24196" y="9861"/>
                      </a:cubicBezTo>
                      <a:cubicBezTo>
                        <a:pt x="23555" y="10253"/>
                        <a:pt x="22791" y="10447"/>
                        <a:pt x="21996" y="10447"/>
                      </a:cubicBezTo>
                      <a:cubicBezTo>
                        <a:pt x="21263" y="10447"/>
                        <a:pt x="20503" y="10281"/>
                        <a:pt x="19791" y="9952"/>
                      </a:cubicBezTo>
                      <a:cubicBezTo>
                        <a:pt x="18535" y="9359"/>
                        <a:pt x="17394" y="8286"/>
                        <a:pt x="16481" y="6802"/>
                      </a:cubicBezTo>
                      <a:cubicBezTo>
                        <a:pt x="15819" y="5730"/>
                        <a:pt x="15340" y="4566"/>
                        <a:pt x="14906" y="3401"/>
                      </a:cubicBezTo>
                      <a:cubicBezTo>
                        <a:pt x="14792" y="3105"/>
                        <a:pt x="14678" y="2808"/>
                        <a:pt x="14586" y="2511"/>
                      </a:cubicBezTo>
                      <a:lnTo>
                        <a:pt x="14335" y="2603"/>
                      </a:lnTo>
                      <a:cubicBezTo>
                        <a:pt x="14449" y="2899"/>
                        <a:pt x="14564" y="3219"/>
                        <a:pt x="14678" y="3516"/>
                      </a:cubicBezTo>
                      <a:cubicBezTo>
                        <a:pt x="14952" y="4292"/>
                        <a:pt x="15180" y="5091"/>
                        <a:pt x="15180" y="5935"/>
                      </a:cubicBezTo>
                      <a:cubicBezTo>
                        <a:pt x="15203" y="7168"/>
                        <a:pt x="14632" y="8286"/>
                        <a:pt x="13765" y="8788"/>
                      </a:cubicBezTo>
                      <a:cubicBezTo>
                        <a:pt x="13292" y="9055"/>
                        <a:pt x="12762" y="9186"/>
                        <a:pt x="12202" y="9186"/>
                      </a:cubicBezTo>
                      <a:cubicBezTo>
                        <a:pt x="11706" y="9186"/>
                        <a:pt x="11185" y="9083"/>
                        <a:pt x="10660" y="8880"/>
                      </a:cubicBezTo>
                      <a:cubicBezTo>
                        <a:pt x="5525" y="6802"/>
                        <a:pt x="1918" y="3744"/>
                        <a:pt x="229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2" name="Google Shape;8106;p90">
                  <a:extLst>
                    <a:ext uri="{FF2B5EF4-FFF2-40B4-BE49-F238E27FC236}">
                      <a16:creationId xmlns:a16="http://schemas.microsoft.com/office/drawing/2014/main" id="{D6BA661E-DDE7-F43F-8E1E-699F48D21BF8}"/>
                    </a:ext>
                  </a:extLst>
                </p:cNvPr>
                <p:cNvSpPr/>
                <p:nvPr/>
              </p:nvSpPr>
              <p:spPr>
                <a:xfrm>
                  <a:off x="7316998" y="2110335"/>
                  <a:ext cx="304192" cy="19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3" h="10501" extrusionOk="0">
                      <a:moveTo>
                        <a:pt x="16366" y="4885"/>
                      </a:moveTo>
                      <a:cubicBezTo>
                        <a:pt x="16503" y="7670"/>
                        <a:pt x="12965" y="10112"/>
                        <a:pt x="8468" y="10295"/>
                      </a:cubicBezTo>
                      <a:cubicBezTo>
                        <a:pt x="3972" y="10500"/>
                        <a:pt x="228" y="8401"/>
                        <a:pt x="114" y="5593"/>
                      </a:cubicBezTo>
                      <a:cubicBezTo>
                        <a:pt x="0" y="2808"/>
                        <a:pt x="3538" y="389"/>
                        <a:pt x="8012" y="183"/>
                      </a:cubicBezTo>
                      <a:cubicBezTo>
                        <a:pt x="12508" y="1"/>
                        <a:pt x="16252" y="2101"/>
                        <a:pt x="16366" y="4885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3" name="Google Shape;8107;p90">
                  <a:extLst>
                    <a:ext uri="{FF2B5EF4-FFF2-40B4-BE49-F238E27FC236}">
                      <a16:creationId xmlns:a16="http://schemas.microsoft.com/office/drawing/2014/main" id="{049DE7D8-FDFA-DF1E-30E3-E022E6EC31BD}"/>
                    </a:ext>
                  </a:extLst>
                </p:cNvPr>
                <p:cNvSpPr/>
                <p:nvPr/>
              </p:nvSpPr>
              <p:spPr>
                <a:xfrm>
                  <a:off x="7722165" y="1999234"/>
                  <a:ext cx="317260" cy="20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2" h="11006" extrusionOk="0">
                      <a:moveTo>
                        <a:pt x="10943" y="0"/>
                      </a:moveTo>
                      <a:cubicBezTo>
                        <a:pt x="9672" y="0"/>
                        <a:pt x="8285" y="236"/>
                        <a:pt x="6894" y="732"/>
                      </a:cubicBezTo>
                      <a:cubicBezTo>
                        <a:pt x="2672" y="2262"/>
                        <a:pt x="1" y="5640"/>
                        <a:pt x="960" y="8265"/>
                      </a:cubicBezTo>
                      <a:cubicBezTo>
                        <a:pt x="1603" y="10025"/>
                        <a:pt x="3694" y="11006"/>
                        <a:pt x="6282" y="11006"/>
                      </a:cubicBezTo>
                      <a:cubicBezTo>
                        <a:pt x="7553" y="11006"/>
                        <a:pt x="8943" y="10769"/>
                        <a:pt x="10341" y="10273"/>
                      </a:cubicBezTo>
                      <a:cubicBezTo>
                        <a:pt x="14564" y="8744"/>
                        <a:pt x="17211" y="5366"/>
                        <a:pt x="16275" y="2741"/>
                      </a:cubicBezTo>
                      <a:cubicBezTo>
                        <a:pt x="15632" y="980"/>
                        <a:pt x="13531" y="0"/>
                        <a:pt x="10943" y="0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4" name="Google Shape;8108;p90">
                  <a:extLst>
                    <a:ext uri="{FF2B5EF4-FFF2-40B4-BE49-F238E27FC236}">
                      <a16:creationId xmlns:a16="http://schemas.microsoft.com/office/drawing/2014/main" id="{03E1FAD2-941A-12BC-19AE-0C2EF5C1D3F4}"/>
                    </a:ext>
                  </a:extLst>
                </p:cNvPr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extrusionOk="0">
                      <a:moveTo>
                        <a:pt x="5501" y="0"/>
                      </a:moveTo>
                      <a:cubicBezTo>
                        <a:pt x="2465" y="0"/>
                        <a:pt x="0" y="2511"/>
                        <a:pt x="0" y="5570"/>
                      </a:cubicBezTo>
                      <a:cubicBezTo>
                        <a:pt x="0" y="8651"/>
                        <a:pt x="2465" y="11139"/>
                        <a:pt x="5501" y="11139"/>
                      </a:cubicBezTo>
                      <a:cubicBezTo>
                        <a:pt x="8537" y="11139"/>
                        <a:pt x="11002" y="8651"/>
                        <a:pt x="11002" y="5570"/>
                      </a:cubicBezTo>
                      <a:cubicBezTo>
                        <a:pt x="11002" y="2511"/>
                        <a:pt x="8537" y="0"/>
                        <a:pt x="55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5" name="Google Shape;8109;p90">
                  <a:extLst>
                    <a:ext uri="{FF2B5EF4-FFF2-40B4-BE49-F238E27FC236}">
                      <a16:creationId xmlns:a16="http://schemas.microsoft.com/office/drawing/2014/main" id="{6B3AF2AA-47A8-0353-AAC3-CE8481DBBE42}"/>
                    </a:ext>
                  </a:extLst>
                </p:cNvPr>
                <p:cNvSpPr/>
                <p:nvPr/>
              </p:nvSpPr>
              <p:spPr>
                <a:xfrm>
                  <a:off x="7331302" y="1942882"/>
                  <a:ext cx="202813" cy="205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3" h="11140" fill="none" extrusionOk="0">
                      <a:moveTo>
                        <a:pt x="11002" y="5570"/>
                      </a:moveTo>
                      <a:cubicBezTo>
                        <a:pt x="11002" y="8651"/>
                        <a:pt x="8537" y="11139"/>
                        <a:pt x="5501" y="11139"/>
                      </a:cubicBezTo>
                      <a:cubicBezTo>
                        <a:pt x="2465" y="11139"/>
                        <a:pt x="0" y="8651"/>
                        <a:pt x="0" y="5570"/>
                      </a:cubicBezTo>
                      <a:cubicBezTo>
                        <a:pt x="0" y="2511"/>
                        <a:pt x="2465" y="0"/>
                        <a:pt x="5501" y="0"/>
                      </a:cubicBezTo>
                      <a:cubicBezTo>
                        <a:pt x="8537" y="0"/>
                        <a:pt x="11002" y="2511"/>
                        <a:pt x="11002" y="5570"/>
                      </a:cubicBezTo>
                      <a:close/>
                    </a:path>
                  </a:pathLst>
                </a:custGeom>
                <a:noFill/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6" name="Google Shape;8110;p90">
                  <a:extLst>
                    <a:ext uri="{FF2B5EF4-FFF2-40B4-BE49-F238E27FC236}">
                      <a16:creationId xmlns:a16="http://schemas.microsoft.com/office/drawing/2014/main" id="{F2D6E7BB-9936-0062-E2FC-B09AEEB90490}"/>
                    </a:ext>
                  </a:extLst>
                </p:cNvPr>
                <p:cNvSpPr/>
                <p:nvPr/>
              </p:nvSpPr>
              <p:spPr>
                <a:xfrm>
                  <a:off x="7334657" y="1951712"/>
                  <a:ext cx="201983" cy="203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8" h="11049" extrusionOk="0">
                      <a:moveTo>
                        <a:pt x="5479" y="1"/>
                      </a:moveTo>
                      <a:cubicBezTo>
                        <a:pt x="2443" y="1"/>
                        <a:pt x="1" y="2489"/>
                        <a:pt x="1" y="5524"/>
                      </a:cubicBezTo>
                      <a:cubicBezTo>
                        <a:pt x="1" y="8583"/>
                        <a:pt x="2443" y="11048"/>
                        <a:pt x="5479" y="11048"/>
                      </a:cubicBezTo>
                      <a:cubicBezTo>
                        <a:pt x="8492" y="11048"/>
                        <a:pt x="10957" y="8583"/>
                        <a:pt x="10957" y="5524"/>
                      </a:cubicBezTo>
                      <a:cubicBezTo>
                        <a:pt x="10957" y="2489"/>
                        <a:pt x="8492" y="1"/>
                        <a:pt x="54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7" name="Google Shape;8111;p90">
                  <a:extLst>
                    <a:ext uri="{FF2B5EF4-FFF2-40B4-BE49-F238E27FC236}">
                      <a16:creationId xmlns:a16="http://schemas.microsoft.com/office/drawing/2014/main" id="{F591D594-08DB-263E-28D6-06FC2C958982}"/>
                    </a:ext>
                  </a:extLst>
                </p:cNvPr>
                <p:cNvSpPr/>
                <p:nvPr/>
              </p:nvSpPr>
              <p:spPr>
                <a:xfrm>
                  <a:off x="7370012" y="1987474"/>
                  <a:ext cx="131276" cy="132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7191" extrusionOk="0">
                      <a:moveTo>
                        <a:pt x="3561" y="1"/>
                      </a:moveTo>
                      <a:cubicBezTo>
                        <a:pt x="1598" y="1"/>
                        <a:pt x="0" y="1599"/>
                        <a:pt x="0" y="3584"/>
                      </a:cubicBezTo>
                      <a:cubicBezTo>
                        <a:pt x="0" y="5570"/>
                        <a:pt x="1598" y="7191"/>
                        <a:pt x="3561" y="7191"/>
                      </a:cubicBezTo>
                      <a:cubicBezTo>
                        <a:pt x="5524" y="7191"/>
                        <a:pt x="7122" y="5570"/>
                        <a:pt x="7122" y="3584"/>
                      </a:cubicBezTo>
                      <a:cubicBezTo>
                        <a:pt x="7122" y="1599"/>
                        <a:pt x="5524" y="1"/>
                        <a:pt x="35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8" name="Google Shape;8112;p90">
                  <a:extLst>
                    <a:ext uri="{FF2B5EF4-FFF2-40B4-BE49-F238E27FC236}">
                      <a16:creationId xmlns:a16="http://schemas.microsoft.com/office/drawing/2014/main" id="{9BEC0693-C323-1482-F88D-8A9A06433807}"/>
                    </a:ext>
                  </a:extLst>
                </p:cNvPr>
                <p:cNvSpPr/>
                <p:nvPr/>
              </p:nvSpPr>
              <p:spPr>
                <a:xfrm>
                  <a:off x="7354436" y="2032083"/>
                  <a:ext cx="47556" cy="32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736" extrusionOk="0">
                      <a:moveTo>
                        <a:pt x="1279" y="0"/>
                      </a:moveTo>
                      <a:cubicBezTo>
                        <a:pt x="571" y="0"/>
                        <a:pt x="1" y="388"/>
                        <a:pt x="1" y="868"/>
                      </a:cubicBezTo>
                      <a:cubicBezTo>
                        <a:pt x="1" y="1347"/>
                        <a:pt x="571" y="1735"/>
                        <a:pt x="1279" y="1735"/>
                      </a:cubicBezTo>
                      <a:cubicBezTo>
                        <a:pt x="1986" y="1735"/>
                        <a:pt x="2580" y="1347"/>
                        <a:pt x="2580" y="868"/>
                      </a:cubicBezTo>
                      <a:cubicBezTo>
                        <a:pt x="2580" y="388"/>
                        <a:pt x="1986" y="0"/>
                        <a:pt x="12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299" name="Google Shape;8113;p90">
                  <a:extLst>
                    <a:ext uri="{FF2B5EF4-FFF2-40B4-BE49-F238E27FC236}">
                      <a16:creationId xmlns:a16="http://schemas.microsoft.com/office/drawing/2014/main" id="{20780598-4866-729A-ABB9-2BCB8AEDE2BD}"/>
                    </a:ext>
                  </a:extLst>
                </p:cNvPr>
                <p:cNvSpPr/>
                <p:nvPr/>
              </p:nvSpPr>
              <p:spPr>
                <a:xfrm>
                  <a:off x="7720487" y="1835800"/>
                  <a:ext cx="230572" cy="20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1107" extrusionOk="0">
                      <a:moveTo>
                        <a:pt x="6214" y="1"/>
                      </a:moveTo>
                      <a:cubicBezTo>
                        <a:pt x="5534" y="1"/>
                        <a:pt x="4844" y="129"/>
                        <a:pt x="4178" y="400"/>
                      </a:cubicBezTo>
                      <a:cubicBezTo>
                        <a:pt x="1347" y="1541"/>
                        <a:pt x="1" y="4759"/>
                        <a:pt x="1142" y="7613"/>
                      </a:cubicBezTo>
                      <a:cubicBezTo>
                        <a:pt x="2031" y="9792"/>
                        <a:pt x="4120" y="11106"/>
                        <a:pt x="6308" y="11106"/>
                      </a:cubicBezTo>
                      <a:cubicBezTo>
                        <a:pt x="6984" y="11106"/>
                        <a:pt x="7669" y="10981"/>
                        <a:pt x="8332" y="10717"/>
                      </a:cubicBezTo>
                      <a:cubicBezTo>
                        <a:pt x="11162" y="9576"/>
                        <a:pt x="12509" y="6334"/>
                        <a:pt x="11368" y="3481"/>
                      </a:cubicBezTo>
                      <a:cubicBezTo>
                        <a:pt x="10480" y="1323"/>
                        <a:pt x="8398" y="1"/>
                        <a:pt x="621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0" name="Google Shape;8114;p90">
                  <a:extLst>
                    <a:ext uri="{FF2B5EF4-FFF2-40B4-BE49-F238E27FC236}">
                      <a16:creationId xmlns:a16="http://schemas.microsoft.com/office/drawing/2014/main" id="{F1977547-8F55-2F12-C5A7-82BD74FE6EFE}"/>
                    </a:ext>
                  </a:extLst>
                </p:cNvPr>
                <p:cNvSpPr/>
                <p:nvPr/>
              </p:nvSpPr>
              <p:spPr>
                <a:xfrm>
                  <a:off x="7720487" y="1822122"/>
                  <a:ext cx="230572" cy="23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" h="12578" fill="none" extrusionOk="0">
                      <a:moveTo>
                        <a:pt x="1142" y="8355"/>
                      </a:moveTo>
                      <a:cubicBezTo>
                        <a:pt x="2306" y="11208"/>
                        <a:pt x="5524" y="12577"/>
                        <a:pt x="8332" y="11459"/>
                      </a:cubicBezTo>
                      <a:cubicBezTo>
                        <a:pt x="11162" y="10318"/>
                        <a:pt x="12509" y="7076"/>
                        <a:pt x="11368" y="4223"/>
                      </a:cubicBezTo>
                      <a:cubicBezTo>
                        <a:pt x="10204" y="1393"/>
                        <a:pt x="6985" y="1"/>
                        <a:pt x="4178" y="1142"/>
                      </a:cubicBezTo>
                      <a:cubicBezTo>
                        <a:pt x="1347" y="2283"/>
                        <a:pt x="1" y="5501"/>
                        <a:pt x="1142" y="8355"/>
                      </a:cubicBezTo>
                      <a:close/>
                    </a:path>
                  </a:pathLst>
                </a:custGeom>
                <a:noFill/>
                <a:ln w="9700" cap="flat" cmpd="sng">
                  <a:solidFill>
                    <a:srgbClr val="000000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1" name="Google Shape;8115;p90">
                  <a:extLst>
                    <a:ext uri="{FF2B5EF4-FFF2-40B4-BE49-F238E27FC236}">
                      <a16:creationId xmlns:a16="http://schemas.microsoft.com/office/drawing/2014/main" id="{C391426F-64A4-5B58-143E-EA5E164EB656}"/>
                    </a:ext>
                  </a:extLst>
                </p:cNvPr>
                <p:cNvSpPr/>
                <p:nvPr/>
              </p:nvSpPr>
              <p:spPr>
                <a:xfrm>
                  <a:off x="7721335" y="1844814"/>
                  <a:ext cx="229319" cy="20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" h="11052" extrusionOk="0">
                      <a:moveTo>
                        <a:pt x="6178" y="0"/>
                      </a:moveTo>
                      <a:cubicBezTo>
                        <a:pt x="5503" y="0"/>
                        <a:pt x="4818" y="126"/>
                        <a:pt x="4155" y="390"/>
                      </a:cubicBezTo>
                      <a:cubicBezTo>
                        <a:pt x="1347" y="1531"/>
                        <a:pt x="0" y="4750"/>
                        <a:pt x="1142" y="7580"/>
                      </a:cubicBezTo>
                      <a:cubicBezTo>
                        <a:pt x="2013" y="9742"/>
                        <a:pt x="4096" y="11051"/>
                        <a:pt x="6272" y="11051"/>
                      </a:cubicBezTo>
                      <a:cubicBezTo>
                        <a:pt x="6946" y="11051"/>
                        <a:pt x="7628" y="10926"/>
                        <a:pt x="8286" y="10662"/>
                      </a:cubicBezTo>
                      <a:cubicBezTo>
                        <a:pt x="11093" y="9520"/>
                        <a:pt x="12440" y="6302"/>
                        <a:pt x="11299" y="3472"/>
                      </a:cubicBezTo>
                      <a:cubicBezTo>
                        <a:pt x="10427" y="1310"/>
                        <a:pt x="8358" y="0"/>
                        <a:pt x="617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2" name="Google Shape;8116;p90">
                  <a:extLst>
                    <a:ext uri="{FF2B5EF4-FFF2-40B4-BE49-F238E27FC236}">
                      <a16:creationId xmlns:a16="http://schemas.microsoft.com/office/drawing/2014/main" id="{3AE21E61-ACC1-AA16-E171-009BFC186074}"/>
                    </a:ext>
                  </a:extLst>
                </p:cNvPr>
                <p:cNvSpPr/>
                <p:nvPr/>
              </p:nvSpPr>
              <p:spPr>
                <a:xfrm>
                  <a:off x="7761723" y="1880539"/>
                  <a:ext cx="148953" cy="132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1" h="7176" extrusionOk="0">
                      <a:moveTo>
                        <a:pt x="4012" y="0"/>
                      </a:moveTo>
                      <a:cubicBezTo>
                        <a:pt x="3573" y="0"/>
                        <a:pt x="3126" y="82"/>
                        <a:pt x="2694" y="255"/>
                      </a:cubicBezTo>
                      <a:cubicBezTo>
                        <a:pt x="868" y="986"/>
                        <a:pt x="1" y="3086"/>
                        <a:pt x="731" y="4912"/>
                      </a:cubicBezTo>
                      <a:cubicBezTo>
                        <a:pt x="1306" y="6323"/>
                        <a:pt x="2652" y="7175"/>
                        <a:pt x="4069" y="7175"/>
                      </a:cubicBezTo>
                      <a:cubicBezTo>
                        <a:pt x="4508" y="7175"/>
                        <a:pt x="4955" y="7093"/>
                        <a:pt x="5387" y="6920"/>
                      </a:cubicBezTo>
                      <a:cubicBezTo>
                        <a:pt x="7191" y="6190"/>
                        <a:pt x="8081" y="4090"/>
                        <a:pt x="7327" y="2264"/>
                      </a:cubicBezTo>
                      <a:cubicBezTo>
                        <a:pt x="6770" y="853"/>
                        <a:pt x="5428" y="0"/>
                        <a:pt x="40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3" name="Google Shape;8117;p90">
                  <a:extLst>
                    <a:ext uri="{FF2B5EF4-FFF2-40B4-BE49-F238E27FC236}">
                      <a16:creationId xmlns:a16="http://schemas.microsoft.com/office/drawing/2014/main" id="{74166BFC-AEBB-BAFD-637A-F71B8FA5A244}"/>
                    </a:ext>
                  </a:extLst>
                </p:cNvPr>
                <p:cNvSpPr/>
                <p:nvPr/>
              </p:nvSpPr>
              <p:spPr>
                <a:xfrm>
                  <a:off x="7862277" y="1902697"/>
                  <a:ext cx="50505" cy="3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871" extrusionOk="0">
                      <a:moveTo>
                        <a:pt x="1685" y="1"/>
                      </a:moveTo>
                      <a:cubicBezTo>
                        <a:pt x="1477" y="1"/>
                        <a:pt x="1251" y="42"/>
                        <a:pt x="1028" y="126"/>
                      </a:cubicBezTo>
                      <a:cubicBezTo>
                        <a:pt x="389" y="400"/>
                        <a:pt x="1" y="971"/>
                        <a:pt x="161" y="1404"/>
                      </a:cubicBezTo>
                      <a:cubicBezTo>
                        <a:pt x="282" y="1709"/>
                        <a:pt x="627" y="1871"/>
                        <a:pt x="1040" y="1871"/>
                      </a:cubicBezTo>
                      <a:cubicBezTo>
                        <a:pt x="1246" y="1871"/>
                        <a:pt x="1469" y="1830"/>
                        <a:pt x="1690" y="1747"/>
                      </a:cubicBezTo>
                      <a:cubicBezTo>
                        <a:pt x="2352" y="1473"/>
                        <a:pt x="2740" y="902"/>
                        <a:pt x="2557" y="446"/>
                      </a:cubicBezTo>
                      <a:cubicBezTo>
                        <a:pt x="2436" y="158"/>
                        <a:pt x="2094" y="1"/>
                        <a:pt x="16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4" name="Google Shape;8118;p90">
                  <a:extLst>
                    <a:ext uri="{FF2B5EF4-FFF2-40B4-BE49-F238E27FC236}">
                      <a16:creationId xmlns:a16="http://schemas.microsoft.com/office/drawing/2014/main" id="{87E405D2-DB25-0FBC-3E3C-362E8E533E85}"/>
                    </a:ext>
                  </a:extLst>
                </p:cNvPr>
                <p:cNvSpPr/>
                <p:nvPr/>
              </p:nvSpPr>
              <p:spPr>
                <a:xfrm>
                  <a:off x="7590900" y="2129949"/>
                  <a:ext cx="116567" cy="48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4" h="2624" extrusionOk="0">
                      <a:moveTo>
                        <a:pt x="114" y="0"/>
                      </a:moveTo>
                      <a:cubicBezTo>
                        <a:pt x="98" y="0"/>
                        <a:pt x="82" y="3"/>
                        <a:pt x="69" y="10"/>
                      </a:cubicBezTo>
                      <a:cubicBezTo>
                        <a:pt x="0" y="55"/>
                        <a:pt x="0" y="124"/>
                        <a:pt x="23" y="192"/>
                      </a:cubicBezTo>
                      <a:cubicBezTo>
                        <a:pt x="320" y="717"/>
                        <a:pt x="708" y="1151"/>
                        <a:pt x="1165" y="1539"/>
                      </a:cubicBezTo>
                      <a:cubicBezTo>
                        <a:pt x="1644" y="1904"/>
                        <a:pt x="2169" y="2201"/>
                        <a:pt x="2740" y="2383"/>
                      </a:cubicBezTo>
                      <a:cubicBezTo>
                        <a:pt x="3212" y="2535"/>
                        <a:pt x="3716" y="2623"/>
                        <a:pt x="4213" y="2623"/>
                      </a:cubicBezTo>
                      <a:cubicBezTo>
                        <a:pt x="4316" y="2623"/>
                        <a:pt x="4418" y="2620"/>
                        <a:pt x="4520" y="2612"/>
                      </a:cubicBezTo>
                      <a:cubicBezTo>
                        <a:pt x="4817" y="2589"/>
                        <a:pt x="5113" y="2543"/>
                        <a:pt x="5387" y="2475"/>
                      </a:cubicBezTo>
                      <a:cubicBezTo>
                        <a:pt x="5684" y="2406"/>
                        <a:pt x="5958" y="2292"/>
                        <a:pt x="6232" y="2201"/>
                      </a:cubicBezTo>
                      <a:cubicBezTo>
                        <a:pt x="6277" y="2178"/>
                        <a:pt x="6323" y="2132"/>
                        <a:pt x="6300" y="2064"/>
                      </a:cubicBezTo>
                      <a:cubicBezTo>
                        <a:pt x="6300" y="2008"/>
                        <a:pt x="6254" y="1967"/>
                        <a:pt x="6199" y="1967"/>
                      </a:cubicBezTo>
                      <a:cubicBezTo>
                        <a:pt x="6188" y="1967"/>
                        <a:pt x="6175" y="1969"/>
                        <a:pt x="6163" y="1973"/>
                      </a:cubicBezTo>
                      <a:lnTo>
                        <a:pt x="6140" y="1973"/>
                      </a:lnTo>
                      <a:cubicBezTo>
                        <a:pt x="5867" y="2018"/>
                        <a:pt x="5593" y="2087"/>
                        <a:pt x="5319" y="2132"/>
                      </a:cubicBezTo>
                      <a:cubicBezTo>
                        <a:pt x="5097" y="2151"/>
                        <a:pt x="4876" y="2184"/>
                        <a:pt x="4654" y="2184"/>
                      </a:cubicBezTo>
                      <a:cubicBezTo>
                        <a:pt x="4602" y="2184"/>
                        <a:pt x="4549" y="2182"/>
                        <a:pt x="4497" y="2178"/>
                      </a:cubicBezTo>
                      <a:cubicBezTo>
                        <a:pt x="3949" y="2178"/>
                        <a:pt x="3401" y="2087"/>
                        <a:pt x="2899" y="1927"/>
                      </a:cubicBezTo>
                      <a:cubicBezTo>
                        <a:pt x="2374" y="1744"/>
                        <a:pt x="1895" y="1470"/>
                        <a:pt x="1461" y="1151"/>
                      </a:cubicBezTo>
                      <a:cubicBezTo>
                        <a:pt x="1005" y="854"/>
                        <a:pt x="594" y="466"/>
                        <a:pt x="229" y="55"/>
                      </a:cubicBezTo>
                      <a:lnTo>
                        <a:pt x="229" y="32"/>
                      </a:lnTo>
                      <a:cubicBezTo>
                        <a:pt x="196" y="16"/>
                        <a:pt x="153" y="0"/>
                        <a:pt x="114" y="0"/>
                      </a:cubicBez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5" name="Google Shape;8119;p90">
                  <a:extLst>
                    <a:ext uri="{FF2B5EF4-FFF2-40B4-BE49-F238E27FC236}">
                      <a16:creationId xmlns:a16="http://schemas.microsoft.com/office/drawing/2014/main" id="{C91E2A23-1A67-9815-4C8C-B65D64ABCA01}"/>
                    </a:ext>
                  </a:extLst>
                </p:cNvPr>
                <p:cNvSpPr/>
                <p:nvPr/>
              </p:nvSpPr>
              <p:spPr>
                <a:xfrm>
                  <a:off x="7611509" y="2172715"/>
                  <a:ext cx="61878" cy="2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7" h="1280" extrusionOk="0">
                      <a:moveTo>
                        <a:pt x="92" y="1"/>
                      </a:moveTo>
                      <a:cubicBezTo>
                        <a:pt x="75" y="1"/>
                        <a:pt x="58" y="6"/>
                        <a:pt x="47" y="18"/>
                      </a:cubicBezTo>
                      <a:cubicBezTo>
                        <a:pt x="24" y="41"/>
                        <a:pt x="1" y="86"/>
                        <a:pt x="24" y="109"/>
                      </a:cubicBezTo>
                      <a:cubicBezTo>
                        <a:pt x="389" y="611"/>
                        <a:pt x="937" y="931"/>
                        <a:pt x="1507" y="1113"/>
                      </a:cubicBezTo>
                      <a:cubicBezTo>
                        <a:pt x="1839" y="1220"/>
                        <a:pt x="2195" y="1280"/>
                        <a:pt x="2546" y="1280"/>
                      </a:cubicBezTo>
                      <a:cubicBezTo>
                        <a:pt x="2799" y="1280"/>
                        <a:pt x="3049" y="1249"/>
                        <a:pt x="3288" y="1182"/>
                      </a:cubicBezTo>
                      <a:cubicBezTo>
                        <a:pt x="3333" y="1182"/>
                        <a:pt x="3356" y="1136"/>
                        <a:pt x="3356" y="1091"/>
                      </a:cubicBezTo>
                      <a:cubicBezTo>
                        <a:pt x="3333" y="1045"/>
                        <a:pt x="3311" y="1022"/>
                        <a:pt x="3265" y="1022"/>
                      </a:cubicBezTo>
                      <a:cubicBezTo>
                        <a:pt x="3075" y="1060"/>
                        <a:pt x="2885" y="1078"/>
                        <a:pt x="2695" y="1078"/>
                      </a:cubicBezTo>
                      <a:cubicBezTo>
                        <a:pt x="2316" y="1078"/>
                        <a:pt x="1941" y="1007"/>
                        <a:pt x="1576" y="885"/>
                      </a:cubicBezTo>
                      <a:cubicBezTo>
                        <a:pt x="1051" y="703"/>
                        <a:pt x="572" y="406"/>
                        <a:pt x="138" y="18"/>
                      </a:cubicBezTo>
                      <a:cubicBezTo>
                        <a:pt x="126" y="6"/>
                        <a:pt x="109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6" name="Google Shape;8120;p90">
                  <a:extLst>
                    <a:ext uri="{FF2B5EF4-FFF2-40B4-BE49-F238E27FC236}">
                      <a16:creationId xmlns:a16="http://schemas.microsoft.com/office/drawing/2014/main" id="{E21986F8-D555-EBD9-6461-E8331F8C4A55}"/>
                    </a:ext>
                  </a:extLst>
                </p:cNvPr>
                <p:cNvSpPr/>
                <p:nvPr/>
              </p:nvSpPr>
              <p:spPr>
                <a:xfrm>
                  <a:off x="7093990" y="1331949"/>
                  <a:ext cx="1016073" cy="688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24" h="37363" extrusionOk="0">
                      <a:moveTo>
                        <a:pt x="32899" y="1"/>
                      </a:moveTo>
                      <a:cubicBezTo>
                        <a:pt x="29485" y="1"/>
                        <a:pt x="26069" y="678"/>
                        <a:pt x="22803" y="1712"/>
                      </a:cubicBezTo>
                      <a:cubicBezTo>
                        <a:pt x="15248" y="4086"/>
                        <a:pt x="8104" y="8514"/>
                        <a:pt x="3881" y="15225"/>
                      </a:cubicBezTo>
                      <a:cubicBezTo>
                        <a:pt x="1302" y="19310"/>
                        <a:pt x="1" y="24263"/>
                        <a:pt x="366" y="29080"/>
                      </a:cubicBezTo>
                      <a:cubicBezTo>
                        <a:pt x="549" y="31476"/>
                        <a:pt x="1142" y="33896"/>
                        <a:pt x="2238" y="36064"/>
                      </a:cubicBezTo>
                      <a:cubicBezTo>
                        <a:pt x="2714" y="37001"/>
                        <a:pt x="3255" y="37363"/>
                        <a:pt x="3814" y="37363"/>
                      </a:cubicBezTo>
                      <a:cubicBezTo>
                        <a:pt x="4946" y="37363"/>
                        <a:pt x="6153" y="35886"/>
                        <a:pt x="7054" y="34695"/>
                      </a:cubicBezTo>
                      <a:cubicBezTo>
                        <a:pt x="8697" y="32503"/>
                        <a:pt x="9702" y="29833"/>
                        <a:pt x="10227" y="27162"/>
                      </a:cubicBezTo>
                      <a:cubicBezTo>
                        <a:pt x="11094" y="22871"/>
                        <a:pt x="11299" y="20908"/>
                        <a:pt x="11824" y="16571"/>
                      </a:cubicBezTo>
                      <a:cubicBezTo>
                        <a:pt x="13239" y="19698"/>
                        <a:pt x="19128" y="24218"/>
                        <a:pt x="21457" y="24423"/>
                      </a:cubicBezTo>
                      <a:cubicBezTo>
                        <a:pt x="21943" y="24465"/>
                        <a:pt x="22447" y="24513"/>
                        <a:pt x="22942" y="24513"/>
                      </a:cubicBezTo>
                      <a:cubicBezTo>
                        <a:pt x="23795" y="24513"/>
                        <a:pt x="24618" y="24370"/>
                        <a:pt x="25268" y="23807"/>
                      </a:cubicBezTo>
                      <a:cubicBezTo>
                        <a:pt x="26080" y="23088"/>
                        <a:pt x="26399" y="21803"/>
                        <a:pt x="25999" y="20830"/>
                      </a:cubicBezTo>
                      <a:lnTo>
                        <a:pt x="25999" y="20830"/>
                      </a:lnTo>
                      <a:cubicBezTo>
                        <a:pt x="26804" y="22053"/>
                        <a:pt x="27640" y="23250"/>
                        <a:pt x="28692" y="24263"/>
                      </a:cubicBezTo>
                      <a:cubicBezTo>
                        <a:pt x="29948" y="25427"/>
                        <a:pt x="31545" y="26318"/>
                        <a:pt x="33257" y="26386"/>
                      </a:cubicBezTo>
                      <a:cubicBezTo>
                        <a:pt x="33320" y="26389"/>
                        <a:pt x="33382" y="26390"/>
                        <a:pt x="33445" y="26390"/>
                      </a:cubicBezTo>
                      <a:cubicBezTo>
                        <a:pt x="35162" y="26390"/>
                        <a:pt x="36854" y="25490"/>
                        <a:pt x="37845" y="24081"/>
                      </a:cubicBezTo>
                      <a:cubicBezTo>
                        <a:pt x="38872" y="22620"/>
                        <a:pt x="39078" y="20611"/>
                        <a:pt x="38393" y="18968"/>
                      </a:cubicBezTo>
                      <a:lnTo>
                        <a:pt x="38393" y="18968"/>
                      </a:lnTo>
                      <a:cubicBezTo>
                        <a:pt x="39626" y="20862"/>
                        <a:pt x="40881" y="22803"/>
                        <a:pt x="42524" y="24355"/>
                      </a:cubicBezTo>
                      <a:cubicBezTo>
                        <a:pt x="44168" y="25907"/>
                        <a:pt x="46291" y="27094"/>
                        <a:pt x="48550" y="27208"/>
                      </a:cubicBezTo>
                      <a:cubicBezTo>
                        <a:pt x="48634" y="27211"/>
                        <a:pt x="48717" y="27213"/>
                        <a:pt x="48801" y="27213"/>
                      </a:cubicBezTo>
                      <a:cubicBezTo>
                        <a:pt x="51006" y="27213"/>
                        <a:pt x="53264" y="26059"/>
                        <a:pt x="54165" y="24058"/>
                      </a:cubicBezTo>
                      <a:cubicBezTo>
                        <a:pt x="55124" y="21912"/>
                        <a:pt x="54416" y="19424"/>
                        <a:pt x="53595" y="17210"/>
                      </a:cubicBezTo>
                      <a:cubicBezTo>
                        <a:pt x="51700" y="12006"/>
                        <a:pt x="49144" y="6711"/>
                        <a:pt x="44624" y="3470"/>
                      </a:cubicBezTo>
                      <a:cubicBezTo>
                        <a:pt x="41543" y="1256"/>
                        <a:pt x="37754" y="183"/>
                        <a:pt x="33965" y="23"/>
                      </a:cubicBezTo>
                      <a:cubicBezTo>
                        <a:pt x="33610" y="8"/>
                        <a:pt x="33254" y="1"/>
                        <a:pt x="32899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7" name="Google Shape;8121;p90">
                  <a:extLst>
                    <a:ext uri="{FF2B5EF4-FFF2-40B4-BE49-F238E27FC236}">
                      <a16:creationId xmlns:a16="http://schemas.microsoft.com/office/drawing/2014/main" id="{9D205DC6-72BC-FBE1-B83B-4964DDD86D84}"/>
                    </a:ext>
                  </a:extLst>
                </p:cNvPr>
                <p:cNvSpPr/>
                <p:nvPr/>
              </p:nvSpPr>
              <p:spPr>
                <a:xfrm>
                  <a:off x="7412925" y="1562667"/>
                  <a:ext cx="324818" cy="12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2" h="6660" extrusionOk="0">
                      <a:moveTo>
                        <a:pt x="16124" y="0"/>
                      </a:moveTo>
                      <a:cubicBezTo>
                        <a:pt x="16107" y="0"/>
                        <a:pt x="16088" y="6"/>
                        <a:pt x="16069" y="15"/>
                      </a:cubicBezTo>
                      <a:cubicBezTo>
                        <a:pt x="16024" y="38"/>
                        <a:pt x="16024" y="84"/>
                        <a:pt x="16047" y="129"/>
                      </a:cubicBezTo>
                      <a:cubicBezTo>
                        <a:pt x="16389" y="746"/>
                        <a:pt x="16731" y="1339"/>
                        <a:pt x="16982" y="2001"/>
                      </a:cubicBezTo>
                      <a:cubicBezTo>
                        <a:pt x="17233" y="2640"/>
                        <a:pt x="17370" y="3325"/>
                        <a:pt x="17279" y="4010"/>
                      </a:cubicBezTo>
                      <a:cubicBezTo>
                        <a:pt x="17211" y="4672"/>
                        <a:pt x="16960" y="5356"/>
                        <a:pt x="16435" y="5767"/>
                      </a:cubicBezTo>
                      <a:cubicBezTo>
                        <a:pt x="15985" y="6196"/>
                        <a:pt x="15334" y="6363"/>
                        <a:pt x="14708" y="6363"/>
                      </a:cubicBezTo>
                      <a:cubicBezTo>
                        <a:pt x="14667" y="6363"/>
                        <a:pt x="14626" y="6362"/>
                        <a:pt x="14586" y="6361"/>
                      </a:cubicBezTo>
                      <a:cubicBezTo>
                        <a:pt x="13901" y="6338"/>
                        <a:pt x="13239" y="6132"/>
                        <a:pt x="12600" y="5858"/>
                      </a:cubicBezTo>
                      <a:cubicBezTo>
                        <a:pt x="11984" y="5562"/>
                        <a:pt x="11390" y="5197"/>
                        <a:pt x="10842" y="4763"/>
                      </a:cubicBezTo>
                      <a:cubicBezTo>
                        <a:pt x="9770" y="3959"/>
                        <a:pt x="8829" y="2936"/>
                        <a:pt x="8105" y="1780"/>
                      </a:cubicBezTo>
                      <a:lnTo>
                        <a:pt x="8105" y="1780"/>
                      </a:lnTo>
                      <a:cubicBezTo>
                        <a:pt x="8097" y="1762"/>
                        <a:pt x="8089" y="1745"/>
                        <a:pt x="8081" y="1727"/>
                      </a:cubicBezTo>
                      <a:lnTo>
                        <a:pt x="8074" y="1731"/>
                      </a:lnTo>
                      <a:lnTo>
                        <a:pt x="8074" y="1731"/>
                      </a:lnTo>
                      <a:cubicBezTo>
                        <a:pt x="8069" y="1722"/>
                        <a:pt x="8063" y="1713"/>
                        <a:pt x="8058" y="1704"/>
                      </a:cubicBezTo>
                      <a:cubicBezTo>
                        <a:pt x="8023" y="1653"/>
                        <a:pt x="7964" y="1627"/>
                        <a:pt x="7897" y="1627"/>
                      </a:cubicBezTo>
                      <a:cubicBezTo>
                        <a:pt x="7875" y="1627"/>
                        <a:pt x="7852" y="1630"/>
                        <a:pt x="7829" y="1636"/>
                      </a:cubicBezTo>
                      <a:cubicBezTo>
                        <a:pt x="7738" y="1681"/>
                        <a:pt x="7693" y="1796"/>
                        <a:pt x="7738" y="1887"/>
                      </a:cubicBezTo>
                      <a:cubicBezTo>
                        <a:pt x="7989" y="2435"/>
                        <a:pt x="8240" y="2982"/>
                        <a:pt x="8354" y="3553"/>
                      </a:cubicBezTo>
                      <a:cubicBezTo>
                        <a:pt x="8469" y="4124"/>
                        <a:pt x="8423" y="4717"/>
                        <a:pt x="8149" y="5197"/>
                      </a:cubicBezTo>
                      <a:cubicBezTo>
                        <a:pt x="8012" y="5448"/>
                        <a:pt x="7829" y="5653"/>
                        <a:pt x="7601" y="5790"/>
                      </a:cubicBezTo>
                      <a:cubicBezTo>
                        <a:pt x="7350" y="5927"/>
                        <a:pt x="7076" y="5995"/>
                        <a:pt x="6802" y="5995"/>
                      </a:cubicBezTo>
                      <a:cubicBezTo>
                        <a:pt x="6255" y="5973"/>
                        <a:pt x="5684" y="5744"/>
                        <a:pt x="5182" y="5448"/>
                      </a:cubicBezTo>
                      <a:cubicBezTo>
                        <a:pt x="3105" y="4215"/>
                        <a:pt x="1370" y="2435"/>
                        <a:pt x="183" y="335"/>
                      </a:cubicBezTo>
                      <a:cubicBezTo>
                        <a:pt x="166" y="301"/>
                        <a:pt x="137" y="280"/>
                        <a:pt x="105" y="280"/>
                      </a:cubicBezTo>
                      <a:cubicBezTo>
                        <a:pt x="93" y="280"/>
                        <a:pt x="81" y="283"/>
                        <a:pt x="69" y="289"/>
                      </a:cubicBezTo>
                      <a:cubicBezTo>
                        <a:pt x="23" y="312"/>
                        <a:pt x="0" y="358"/>
                        <a:pt x="23" y="403"/>
                      </a:cubicBezTo>
                      <a:cubicBezTo>
                        <a:pt x="1164" y="2594"/>
                        <a:pt x="2899" y="4443"/>
                        <a:pt x="4999" y="5744"/>
                      </a:cubicBezTo>
                      <a:cubicBezTo>
                        <a:pt x="5547" y="6064"/>
                        <a:pt x="6140" y="6315"/>
                        <a:pt x="6802" y="6338"/>
                      </a:cubicBezTo>
                      <a:cubicBezTo>
                        <a:pt x="7122" y="6338"/>
                        <a:pt x="7464" y="6269"/>
                        <a:pt x="7761" y="6110"/>
                      </a:cubicBezTo>
                      <a:cubicBezTo>
                        <a:pt x="8058" y="5927"/>
                        <a:pt x="8309" y="5676"/>
                        <a:pt x="8469" y="5379"/>
                      </a:cubicBezTo>
                      <a:cubicBezTo>
                        <a:pt x="8788" y="4808"/>
                        <a:pt x="8834" y="4101"/>
                        <a:pt x="8720" y="3485"/>
                      </a:cubicBezTo>
                      <a:cubicBezTo>
                        <a:pt x="8693" y="3360"/>
                        <a:pt x="8662" y="3239"/>
                        <a:pt x="8628" y="3119"/>
                      </a:cubicBezTo>
                      <a:lnTo>
                        <a:pt x="8628" y="3119"/>
                      </a:lnTo>
                      <a:cubicBezTo>
                        <a:pt x="9217" y="3839"/>
                        <a:pt x="9893" y="4486"/>
                        <a:pt x="10637" y="5037"/>
                      </a:cubicBezTo>
                      <a:cubicBezTo>
                        <a:pt x="11230" y="5470"/>
                        <a:pt x="11824" y="5858"/>
                        <a:pt x="12486" y="6155"/>
                      </a:cubicBezTo>
                      <a:cubicBezTo>
                        <a:pt x="13148" y="6429"/>
                        <a:pt x="13833" y="6635"/>
                        <a:pt x="14563" y="6657"/>
                      </a:cubicBezTo>
                      <a:cubicBezTo>
                        <a:pt x="14603" y="6659"/>
                        <a:pt x="14643" y="6659"/>
                        <a:pt x="14683" y="6659"/>
                      </a:cubicBezTo>
                      <a:cubicBezTo>
                        <a:pt x="15378" y="6659"/>
                        <a:pt x="16101" y="6470"/>
                        <a:pt x="16640" y="5995"/>
                      </a:cubicBezTo>
                      <a:cubicBezTo>
                        <a:pt x="17211" y="5493"/>
                        <a:pt x="17485" y="4763"/>
                        <a:pt x="17553" y="4032"/>
                      </a:cubicBezTo>
                      <a:cubicBezTo>
                        <a:pt x="17622" y="3302"/>
                        <a:pt x="17439" y="2572"/>
                        <a:pt x="17188" y="1910"/>
                      </a:cubicBezTo>
                      <a:cubicBezTo>
                        <a:pt x="16914" y="1248"/>
                        <a:pt x="16549" y="654"/>
                        <a:pt x="16184" y="38"/>
                      </a:cubicBezTo>
                      <a:cubicBezTo>
                        <a:pt x="16170" y="11"/>
                        <a:pt x="16149" y="0"/>
                        <a:pt x="16124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8" name="Google Shape;8122;p90">
                  <a:extLst>
                    <a:ext uri="{FF2B5EF4-FFF2-40B4-BE49-F238E27FC236}">
                      <a16:creationId xmlns:a16="http://schemas.microsoft.com/office/drawing/2014/main" id="{C9FBDF31-C1B2-4418-3028-36E58038475E}"/>
                    </a:ext>
                  </a:extLst>
                </p:cNvPr>
                <p:cNvSpPr/>
                <p:nvPr/>
              </p:nvSpPr>
              <p:spPr>
                <a:xfrm>
                  <a:off x="7923292" y="1599792"/>
                  <a:ext cx="105194" cy="9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4962" extrusionOk="0">
                      <a:moveTo>
                        <a:pt x="5081" y="1"/>
                      </a:moveTo>
                      <a:cubicBezTo>
                        <a:pt x="5069" y="1"/>
                        <a:pt x="5057" y="4"/>
                        <a:pt x="5045" y="10"/>
                      </a:cubicBezTo>
                      <a:cubicBezTo>
                        <a:pt x="4999" y="10"/>
                        <a:pt x="4976" y="55"/>
                        <a:pt x="4976" y="101"/>
                      </a:cubicBezTo>
                      <a:cubicBezTo>
                        <a:pt x="5182" y="1014"/>
                        <a:pt x="5410" y="1927"/>
                        <a:pt x="5250" y="2794"/>
                      </a:cubicBezTo>
                      <a:cubicBezTo>
                        <a:pt x="5159" y="3228"/>
                        <a:pt x="4976" y="3639"/>
                        <a:pt x="4725" y="3981"/>
                      </a:cubicBezTo>
                      <a:cubicBezTo>
                        <a:pt x="4451" y="4301"/>
                        <a:pt x="4063" y="4529"/>
                        <a:pt x="3653" y="4575"/>
                      </a:cubicBezTo>
                      <a:cubicBezTo>
                        <a:pt x="3565" y="4587"/>
                        <a:pt x="3478" y="4592"/>
                        <a:pt x="3391" y="4592"/>
                      </a:cubicBezTo>
                      <a:cubicBezTo>
                        <a:pt x="2632" y="4592"/>
                        <a:pt x="1884" y="4162"/>
                        <a:pt x="1393" y="3548"/>
                      </a:cubicBezTo>
                      <a:cubicBezTo>
                        <a:pt x="822" y="2840"/>
                        <a:pt x="525" y="1973"/>
                        <a:pt x="183" y="1105"/>
                      </a:cubicBezTo>
                      <a:cubicBezTo>
                        <a:pt x="166" y="1072"/>
                        <a:pt x="150" y="1051"/>
                        <a:pt x="124" y="1051"/>
                      </a:cubicBezTo>
                      <a:cubicBezTo>
                        <a:pt x="115" y="1051"/>
                        <a:pt x="104" y="1054"/>
                        <a:pt x="92" y="1060"/>
                      </a:cubicBezTo>
                      <a:cubicBezTo>
                        <a:pt x="46" y="1060"/>
                        <a:pt x="0" y="1105"/>
                        <a:pt x="23" y="1151"/>
                      </a:cubicBezTo>
                      <a:cubicBezTo>
                        <a:pt x="274" y="2041"/>
                        <a:pt x="525" y="2977"/>
                        <a:pt x="1119" y="3753"/>
                      </a:cubicBezTo>
                      <a:cubicBezTo>
                        <a:pt x="1651" y="4449"/>
                        <a:pt x="2476" y="4961"/>
                        <a:pt x="3382" y="4961"/>
                      </a:cubicBezTo>
                      <a:cubicBezTo>
                        <a:pt x="3486" y="4961"/>
                        <a:pt x="3592" y="4954"/>
                        <a:pt x="3698" y="4940"/>
                      </a:cubicBezTo>
                      <a:cubicBezTo>
                        <a:pt x="4200" y="4872"/>
                        <a:pt x="4680" y="4575"/>
                        <a:pt x="4976" y="4187"/>
                      </a:cubicBezTo>
                      <a:cubicBezTo>
                        <a:pt x="5296" y="3799"/>
                        <a:pt x="5479" y="3319"/>
                        <a:pt x="5547" y="2840"/>
                      </a:cubicBezTo>
                      <a:cubicBezTo>
                        <a:pt x="5707" y="1881"/>
                        <a:pt x="5410" y="946"/>
                        <a:pt x="5136" y="55"/>
                      </a:cubicBezTo>
                      <a:cubicBezTo>
                        <a:pt x="5136" y="22"/>
                        <a:pt x="5112" y="1"/>
                        <a:pt x="5081" y="1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09" name="Google Shape;8123;p90">
                  <a:extLst>
                    <a:ext uri="{FF2B5EF4-FFF2-40B4-BE49-F238E27FC236}">
                      <a16:creationId xmlns:a16="http://schemas.microsoft.com/office/drawing/2014/main" id="{27314F19-A178-DBF6-C922-F38E438A338D}"/>
                    </a:ext>
                  </a:extLst>
                </p:cNvPr>
                <p:cNvSpPr/>
                <p:nvPr/>
              </p:nvSpPr>
              <p:spPr>
                <a:xfrm>
                  <a:off x="7078856" y="1703464"/>
                  <a:ext cx="180915" cy="24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5" h="13491" extrusionOk="0">
                      <a:moveTo>
                        <a:pt x="9724" y="1"/>
                      </a:moveTo>
                      <a:cubicBezTo>
                        <a:pt x="9678" y="1"/>
                        <a:pt x="9632" y="46"/>
                        <a:pt x="9632" y="92"/>
                      </a:cubicBezTo>
                      <a:cubicBezTo>
                        <a:pt x="9564" y="2649"/>
                        <a:pt x="9176" y="5205"/>
                        <a:pt x="8491" y="7670"/>
                      </a:cubicBezTo>
                      <a:cubicBezTo>
                        <a:pt x="8331" y="8286"/>
                        <a:pt x="8149" y="8903"/>
                        <a:pt x="7920" y="9519"/>
                      </a:cubicBezTo>
                      <a:cubicBezTo>
                        <a:pt x="7738" y="10112"/>
                        <a:pt x="7510" y="10706"/>
                        <a:pt x="7122" y="11162"/>
                      </a:cubicBezTo>
                      <a:cubicBezTo>
                        <a:pt x="6778" y="11566"/>
                        <a:pt x="6275" y="11863"/>
                        <a:pt x="5784" y="11863"/>
                      </a:cubicBezTo>
                      <a:cubicBezTo>
                        <a:pt x="5720" y="11863"/>
                        <a:pt x="5656" y="11858"/>
                        <a:pt x="5592" y="11847"/>
                      </a:cubicBezTo>
                      <a:cubicBezTo>
                        <a:pt x="5248" y="11802"/>
                        <a:pt x="4922" y="11531"/>
                        <a:pt x="4779" y="11208"/>
                      </a:cubicBezTo>
                      <a:lnTo>
                        <a:pt x="4779" y="11208"/>
                      </a:lnTo>
                      <a:cubicBezTo>
                        <a:pt x="4796" y="11004"/>
                        <a:pt x="4787" y="10797"/>
                        <a:pt x="4748" y="10592"/>
                      </a:cubicBezTo>
                      <a:cubicBezTo>
                        <a:pt x="4725" y="10546"/>
                        <a:pt x="4679" y="10478"/>
                        <a:pt x="4611" y="10478"/>
                      </a:cubicBezTo>
                      <a:cubicBezTo>
                        <a:pt x="4591" y="10468"/>
                        <a:pt x="4571" y="10463"/>
                        <a:pt x="4551" y="10463"/>
                      </a:cubicBezTo>
                      <a:cubicBezTo>
                        <a:pt x="4482" y="10463"/>
                        <a:pt x="4418" y="10520"/>
                        <a:pt x="4383" y="10592"/>
                      </a:cubicBezTo>
                      <a:cubicBezTo>
                        <a:pt x="4312" y="10831"/>
                        <a:pt x="4337" y="11070"/>
                        <a:pt x="4415" y="11288"/>
                      </a:cubicBezTo>
                      <a:lnTo>
                        <a:pt x="4415" y="11288"/>
                      </a:lnTo>
                      <a:cubicBezTo>
                        <a:pt x="4369" y="11673"/>
                        <a:pt x="4203" y="12050"/>
                        <a:pt x="3949" y="12349"/>
                      </a:cubicBezTo>
                      <a:cubicBezTo>
                        <a:pt x="3584" y="12829"/>
                        <a:pt x="3036" y="13171"/>
                        <a:pt x="2420" y="13171"/>
                      </a:cubicBezTo>
                      <a:cubicBezTo>
                        <a:pt x="2400" y="13172"/>
                        <a:pt x="2380" y="13172"/>
                        <a:pt x="2360" y="13172"/>
                      </a:cubicBezTo>
                      <a:cubicBezTo>
                        <a:pt x="1786" y="13172"/>
                        <a:pt x="1220" y="12859"/>
                        <a:pt x="845" y="12418"/>
                      </a:cubicBezTo>
                      <a:cubicBezTo>
                        <a:pt x="434" y="11961"/>
                        <a:pt x="206" y="11322"/>
                        <a:pt x="320" y="10706"/>
                      </a:cubicBezTo>
                      <a:cubicBezTo>
                        <a:pt x="342" y="10660"/>
                        <a:pt x="297" y="10615"/>
                        <a:pt x="251" y="10615"/>
                      </a:cubicBezTo>
                      <a:cubicBezTo>
                        <a:pt x="239" y="10608"/>
                        <a:pt x="227" y="10606"/>
                        <a:pt x="215" y="10606"/>
                      </a:cubicBezTo>
                      <a:cubicBezTo>
                        <a:pt x="184" y="10606"/>
                        <a:pt x="160" y="10627"/>
                        <a:pt x="160" y="10660"/>
                      </a:cubicBezTo>
                      <a:cubicBezTo>
                        <a:pt x="0" y="11345"/>
                        <a:pt x="228" y="12053"/>
                        <a:pt x="639" y="12578"/>
                      </a:cubicBezTo>
                      <a:cubicBezTo>
                        <a:pt x="1073" y="13103"/>
                        <a:pt x="1712" y="13491"/>
                        <a:pt x="2420" y="13491"/>
                      </a:cubicBezTo>
                      <a:cubicBezTo>
                        <a:pt x="3127" y="13491"/>
                        <a:pt x="3789" y="13103"/>
                        <a:pt x="4223" y="12578"/>
                      </a:cubicBezTo>
                      <a:cubicBezTo>
                        <a:pt x="4419" y="12329"/>
                        <a:pt x="4574" y="12043"/>
                        <a:pt x="4671" y="11738"/>
                      </a:cubicBezTo>
                      <a:lnTo>
                        <a:pt x="4671" y="11738"/>
                      </a:lnTo>
                      <a:cubicBezTo>
                        <a:pt x="4894" y="11995"/>
                        <a:pt x="5192" y="12171"/>
                        <a:pt x="5547" y="12212"/>
                      </a:cubicBezTo>
                      <a:cubicBezTo>
                        <a:pt x="5630" y="12225"/>
                        <a:pt x="5713" y="12232"/>
                        <a:pt x="5795" y="12232"/>
                      </a:cubicBezTo>
                      <a:cubicBezTo>
                        <a:pt x="6430" y="12232"/>
                        <a:pt x="7011" y="11858"/>
                        <a:pt x="7395" y="11413"/>
                      </a:cubicBezTo>
                      <a:cubicBezTo>
                        <a:pt x="7829" y="10866"/>
                        <a:pt x="8057" y="10227"/>
                        <a:pt x="8263" y="9633"/>
                      </a:cubicBezTo>
                      <a:cubicBezTo>
                        <a:pt x="8468" y="9017"/>
                        <a:pt x="8651" y="8378"/>
                        <a:pt x="8833" y="7761"/>
                      </a:cubicBezTo>
                      <a:cubicBezTo>
                        <a:pt x="9153" y="6506"/>
                        <a:pt x="9404" y="5251"/>
                        <a:pt x="9564" y="3950"/>
                      </a:cubicBezTo>
                      <a:cubicBezTo>
                        <a:pt x="9724" y="2671"/>
                        <a:pt x="9815" y="1393"/>
                        <a:pt x="9815" y="92"/>
                      </a:cubicBezTo>
                      <a:cubicBezTo>
                        <a:pt x="9815" y="46"/>
                        <a:pt x="9769" y="1"/>
                        <a:pt x="9724" y="1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0" name="Google Shape;8124;p90">
                  <a:extLst>
                    <a:ext uri="{FF2B5EF4-FFF2-40B4-BE49-F238E27FC236}">
                      <a16:creationId xmlns:a16="http://schemas.microsoft.com/office/drawing/2014/main" id="{9D27C52F-3B32-5B4F-3DF9-D35037593B2E}"/>
                    </a:ext>
                  </a:extLst>
                </p:cNvPr>
                <p:cNvSpPr/>
                <p:nvPr/>
              </p:nvSpPr>
              <p:spPr>
                <a:xfrm>
                  <a:off x="7733114" y="1358697"/>
                  <a:ext cx="160307" cy="13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7" h="7296" extrusionOk="0">
                      <a:moveTo>
                        <a:pt x="5941" y="0"/>
                      </a:moveTo>
                      <a:cubicBezTo>
                        <a:pt x="5910" y="0"/>
                        <a:pt x="5883" y="17"/>
                        <a:pt x="5867" y="33"/>
                      </a:cubicBezTo>
                      <a:cubicBezTo>
                        <a:pt x="5844" y="78"/>
                        <a:pt x="5844" y="124"/>
                        <a:pt x="5889" y="170"/>
                      </a:cubicBezTo>
                      <a:cubicBezTo>
                        <a:pt x="6528" y="626"/>
                        <a:pt x="7168" y="1106"/>
                        <a:pt x="7647" y="1722"/>
                      </a:cubicBezTo>
                      <a:cubicBezTo>
                        <a:pt x="7898" y="2019"/>
                        <a:pt x="8103" y="2338"/>
                        <a:pt x="8218" y="2703"/>
                      </a:cubicBezTo>
                      <a:cubicBezTo>
                        <a:pt x="8332" y="3069"/>
                        <a:pt x="8377" y="3457"/>
                        <a:pt x="8332" y="3822"/>
                      </a:cubicBezTo>
                      <a:cubicBezTo>
                        <a:pt x="8286" y="4187"/>
                        <a:pt x="8126" y="4552"/>
                        <a:pt x="7898" y="4803"/>
                      </a:cubicBezTo>
                      <a:cubicBezTo>
                        <a:pt x="7647" y="5077"/>
                        <a:pt x="7305" y="5237"/>
                        <a:pt x="6962" y="5283"/>
                      </a:cubicBezTo>
                      <a:cubicBezTo>
                        <a:pt x="6903" y="5288"/>
                        <a:pt x="6844" y="5291"/>
                        <a:pt x="6785" y="5291"/>
                      </a:cubicBezTo>
                      <a:cubicBezTo>
                        <a:pt x="6201" y="5291"/>
                        <a:pt x="5618" y="5027"/>
                        <a:pt x="5186" y="4614"/>
                      </a:cubicBezTo>
                      <a:lnTo>
                        <a:pt x="5186" y="4614"/>
                      </a:lnTo>
                      <a:cubicBezTo>
                        <a:pt x="5133" y="4533"/>
                        <a:pt x="5071" y="4458"/>
                        <a:pt x="4999" y="4392"/>
                      </a:cubicBezTo>
                      <a:cubicBezTo>
                        <a:pt x="4961" y="4355"/>
                        <a:pt x="4910" y="4338"/>
                        <a:pt x="4860" y="4338"/>
                      </a:cubicBezTo>
                      <a:cubicBezTo>
                        <a:pt x="4819" y="4338"/>
                        <a:pt x="4779" y="4349"/>
                        <a:pt x="4748" y="4370"/>
                      </a:cubicBezTo>
                      <a:cubicBezTo>
                        <a:pt x="4657" y="4438"/>
                        <a:pt x="4657" y="4552"/>
                        <a:pt x="4725" y="4643"/>
                      </a:cubicBezTo>
                      <a:cubicBezTo>
                        <a:pt x="4775" y="4703"/>
                        <a:pt x="4827" y="4761"/>
                        <a:pt x="4881" y="4817"/>
                      </a:cubicBezTo>
                      <a:lnTo>
                        <a:pt x="4881" y="4817"/>
                      </a:lnTo>
                      <a:cubicBezTo>
                        <a:pt x="5149" y="5204"/>
                        <a:pt x="5099" y="5801"/>
                        <a:pt x="4839" y="6241"/>
                      </a:cubicBezTo>
                      <a:cubicBezTo>
                        <a:pt x="4543" y="6743"/>
                        <a:pt x="3926" y="6972"/>
                        <a:pt x="3310" y="6972"/>
                      </a:cubicBezTo>
                      <a:cubicBezTo>
                        <a:pt x="2717" y="6949"/>
                        <a:pt x="2100" y="6721"/>
                        <a:pt x="1598" y="6355"/>
                      </a:cubicBezTo>
                      <a:cubicBezTo>
                        <a:pt x="1073" y="5990"/>
                        <a:pt x="617" y="5534"/>
                        <a:pt x="160" y="5077"/>
                      </a:cubicBezTo>
                      <a:cubicBezTo>
                        <a:pt x="137" y="5066"/>
                        <a:pt x="115" y="5060"/>
                        <a:pt x="95" y="5060"/>
                      </a:cubicBezTo>
                      <a:cubicBezTo>
                        <a:pt x="75" y="5060"/>
                        <a:pt x="57" y="5066"/>
                        <a:pt x="46" y="5077"/>
                      </a:cubicBezTo>
                      <a:cubicBezTo>
                        <a:pt x="0" y="5100"/>
                        <a:pt x="0" y="5168"/>
                        <a:pt x="23" y="5191"/>
                      </a:cubicBezTo>
                      <a:cubicBezTo>
                        <a:pt x="457" y="5693"/>
                        <a:pt x="891" y="6173"/>
                        <a:pt x="1438" y="6584"/>
                      </a:cubicBezTo>
                      <a:cubicBezTo>
                        <a:pt x="1963" y="6972"/>
                        <a:pt x="2625" y="7268"/>
                        <a:pt x="3310" y="7291"/>
                      </a:cubicBezTo>
                      <a:cubicBezTo>
                        <a:pt x="3354" y="7294"/>
                        <a:pt x="3397" y="7296"/>
                        <a:pt x="3442" y="7296"/>
                      </a:cubicBezTo>
                      <a:cubicBezTo>
                        <a:pt x="3745" y="7296"/>
                        <a:pt x="4058" y="7228"/>
                        <a:pt x="4337" y="7109"/>
                      </a:cubicBezTo>
                      <a:cubicBezTo>
                        <a:pt x="4657" y="6972"/>
                        <a:pt x="4954" y="6721"/>
                        <a:pt x="5136" y="6424"/>
                      </a:cubicBezTo>
                      <a:cubicBezTo>
                        <a:pt x="5342" y="6104"/>
                        <a:pt x="5433" y="5762"/>
                        <a:pt x="5433" y="5397"/>
                      </a:cubicBezTo>
                      <a:cubicBezTo>
                        <a:pt x="5430" y="5347"/>
                        <a:pt x="5425" y="5297"/>
                        <a:pt x="5417" y="5248"/>
                      </a:cubicBezTo>
                      <a:lnTo>
                        <a:pt x="5417" y="5248"/>
                      </a:lnTo>
                      <a:cubicBezTo>
                        <a:pt x="5815" y="5494"/>
                        <a:pt x="6272" y="5638"/>
                        <a:pt x="6744" y="5638"/>
                      </a:cubicBezTo>
                      <a:cubicBezTo>
                        <a:pt x="6824" y="5638"/>
                        <a:pt x="6904" y="5633"/>
                        <a:pt x="6985" y="5625"/>
                      </a:cubicBezTo>
                      <a:cubicBezTo>
                        <a:pt x="7419" y="5579"/>
                        <a:pt x="7852" y="5374"/>
                        <a:pt x="8149" y="5031"/>
                      </a:cubicBezTo>
                      <a:cubicBezTo>
                        <a:pt x="8446" y="4712"/>
                        <a:pt x="8606" y="4278"/>
                        <a:pt x="8651" y="3867"/>
                      </a:cubicBezTo>
                      <a:cubicBezTo>
                        <a:pt x="8697" y="3434"/>
                        <a:pt x="8628" y="3023"/>
                        <a:pt x="8491" y="2612"/>
                      </a:cubicBezTo>
                      <a:cubicBezTo>
                        <a:pt x="8354" y="2201"/>
                        <a:pt x="8126" y="1859"/>
                        <a:pt x="7852" y="1539"/>
                      </a:cubicBezTo>
                      <a:cubicBezTo>
                        <a:pt x="7327" y="923"/>
                        <a:pt x="6643" y="466"/>
                        <a:pt x="5981" y="10"/>
                      </a:cubicBezTo>
                      <a:cubicBezTo>
                        <a:pt x="5967" y="3"/>
                        <a:pt x="5954" y="0"/>
                        <a:pt x="5941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1" name="Google Shape;8125;p90">
                  <a:extLst>
                    <a:ext uri="{FF2B5EF4-FFF2-40B4-BE49-F238E27FC236}">
                      <a16:creationId xmlns:a16="http://schemas.microsoft.com/office/drawing/2014/main" id="{E053BAA5-CAA2-615A-5E40-3148C60FB2C9}"/>
                    </a:ext>
                  </a:extLst>
                </p:cNvPr>
                <p:cNvSpPr/>
                <p:nvPr/>
              </p:nvSpPr>
              <p:spPr>
                <a:xfrm>
                  <a:off x="7083059" y="1602908"/>
                  <a:ext cx="103941" cy="12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6857" extrusionOk="0">
                      <a:moveTo>
                        <a:pt x="5570" y="1"/>
                      </a:moveTo>
                      <a:cubicBezTo>
                        <a:pt x="5524" y="1"/>
                        <a:pt x="5478" y="23"/>
                        <a:pt x="5478" y="69"/>
                      </a:cubicBezTo>
                      <a:cubicBezTo>
                        <a:pt x="5090" y="1667"/>
                        <a:pt x="4474" y="3196"/>
                        <a:pt x="3630" y="4566"/>
                      </a:cubicBezTo>
                      <a:cubicBezTo>
                        <a:pt x="3196" y="5250"/>
                        <a:pt x="2762" y="5981"/>
                        <a:pt x="2077" y="6346"/>
                      </a:cubicBezTo>
                      <a:cubicBezTo>
                        <a:pt x="1853" y="6474"/>
                        <a:pt x="1607" y="6546"/>
                        <a:pt x="1345" y="6546"/>
                      </a:cubicBezTo>
                      <a:cubicBezTo>
                        <a:pt x="1234" y="6546"/>
                        <a:pt x="1120" y="6533"/>
                        <a:pt x="1005" y="6506"/>
                      </a:cubicBezTo>
                      <a:cubicBezTo>
                        <a:pt x="639" y="6437"/>
                        <a:pt x="297" y="6209"/>
                        <a:pt x="183" y="5844"/>
                      </a:cubicBezTo>
                      <a:cubicBezTo>
                        <a:pt x="160" y="5798"/>
                        <a:pt x="114" y="5775"/>
                        <a:pt x="92" y="5775"/>
                      </a:cubicBezTo>
                      <a:cubicBezTo>
                        <a:pt x="23" y="5798"/>
                        <a:pt x="0" y="5844"/>
                        <a:pt x="23" y="5890"/>
                      </a:cubicBezTo>
                      <a:cubicBezTo>
                        <a:pt x="114" y="6346"/>
                        <a:pt x="502" y="6666"/>
                        <a:pt x="936" y="6780"/>
                      </a:cubicBezTo>
                      <a:cubicBezTo>
                        <a:pt x="1099" y="6831"/>
                        <a:pt x="1268" y="6857"/>
                        <a:pt x="1437" y="6857"/>
                      </a:cubicBezTo>
                      <a:cubicBezTo>
                        <a:pt x="1720" y="6857"/>
                        <a:pt x="2003" y="6785"/>
                        <a:pt x="2260" y="6643"/>
                      </a:cubicBezTo>
                      <a:cubicBezTo>
                        <a:pt x="2648" y="6437"/>
                        <a:pt x="2968" y="6141"/>
                        <a:pt x="3242" y="5798"/>
                      </a:cubicBezTo>
                      <a:cubicBezTo>
                        <a:pt x="3515" y="5479"/>
                        <a:pt x="3721" y="5113"/>
                        <a:pt x="3949" y="4771"/>
                      </a:cubicBezTo>
                      <a:cubicBezTo>
                        <a:pt x="4794" y="3333"/>
                        <a:pt x="5387" y="1735"/>
                        <a:pt x="5638" y="92"/>
                      </a:cubicBezTo>
                      <a:cubicBezTo>
                        <a:pt x="5638" y="46"/>
                        <a:pt x="5615" y="23"/>
                        <a:pt x="5570" y="1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2" name="Google Shape;8126;p90">
                  <a:extLst>
                    <a:ext uri="{FF2B5EF4-FFF2-40B4-BE49-F238E27FC236}">
                      <a16:creationId xmlns:a16="http://schemas.microsoft.com/office/drawing/2014/main" id="{A0F5C86A-9884-D2F0-A1EF-5A7385ECDCAA}"/>
                    </a:ext>
                  </a:extLst>
                </p:cNvPr>
                <p:cNvSpPr/>
                <p:nvPr/>
              </p:nvSpPr>
              <p:spPr>
                <a:xfrm>
                  <a:off x="7478567" y="1400634"/>
                  <a:ext cx="116549" cy="7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3807" extrusionOk="0">
                      <a:moveTo>
                        <a:pt x="5139" y="0"/>
                      </a:moveTo>
                      <a:cubicBezTo>
                        <a:pt x="5119" y="0"/>
                        <a:pt x="5102" y="6"/>
                        <a:pt x="5090" y="17"/>
                      </a:cubicBezTo>
                      <a:cubicBezTo>
                        <a:pt x="5045" y="40"/>
                        <a:pt x="5045" y="109"/>
                        <a:pt x="5067" y="132"/>
                      </a:cubicBezTo>
                      <a:cubicBezTo>
                        <a:pt x="5524" y="748"/>
                        <a:pt x="6026" y="1433"/>
                        <a:pt x="6003" y="2163"/>
                      </a:cubicBezTo>
                      <a:cubicBezTo>
                        <a:pt x="6003" y="2528"/>
                        <a:pt x="5866" y="2893"/>
                        <a:pt x="5615" y="3122"/>
                      </a:cubicBezTo>
                      <a:cubicBezTo>
                        <a:pt x="5387" y="3350"/>
                        <a:pt x="5022" y="3441"/>
                        <a:pt x="4634" y="3441"/>
                      </a:cubicBezTo>
                      <a:cubicBezTo>
                        <a:pt x="4268" y="3441"/>
                        <a:pt x="3880" y="3396"/>
                        <a:pt x="3492" y="3327"/>
                      </a:cubicBezTo>
                      <a:cubicBezTo>
                        <a:pt x="3104" y="3281"/>
                        <a:pt x="2739" y="3213"/>
                        <a:pt x="2351" y="3099"/>
                      </a:cubicBezTo>
                      <a:cubicBezTo>
                        <a:pt x="1598" y="2916"/>
                        <a:pt x="867" y="2665"/>
                        <a:pt x="137" y="2368"/>
                      </a:cubicBezTo>
                      <a:cubicBezTo>
                        <a:pt x="118" y="2359"/>
                        <a:pt x="99" y="2353"/>
                        <a:pt x="82" y="2353"/>
                      </a:cubicBezTo>
                      <a:cubicBezTo>
                        <a:pt x="58" y="2353"/>
                        <a:pt x="36" y="2365"/>
                        <a:pt x="23" y="2391"/>
                      </a:cubicBezTo>
                      <a:cubicBezTo>
                        <a:pt x="0" y="2437"/>
                        <a:pt x="23" y="2483"/>
                        <a:pt x="69" y="2505"/>
                      </a:cubicBezTo>
                      <a:cubicBezTo>
                        <a:pt x="753" y="2916"/>
                        <a:pt x="1507" y="3213"/>
                        <a:pt x="2260" y="3441"/>
                      </a:cubicBezTo>
                      <a:cubicBezTo>
                        <a:pt x="2648" y="3555"/>
                        <a:pt x="3036" y="3624"/>
                        <a:pt x="3447" y="3692"/>
                      </a:cubicBezTo>
                      <a:cubicBezTo>
                        <a:pt x="3835" y="3761"/>
                        <a:pt x="4246" y="3806"/>
                        <a:pt x="4656" y="3806"/>
                      </a:cubicBezTo>
                      <a:cubicBezTo>
                        <a:pt x="5067" y="3784"/>
                        <a:pt x="5524" y="3692"/>
                        <a:pt x="5866" y="3373"/>
                      </a:cubicBezTo>
                      <a:cubicBezTo>
                        <a:pt x="6209" y="3053"/>
                        <a:pt x="6323" y="2574"/>
                        <a:pt x="6323" y="2163"/>
                      </a:cubicBezTo>
                      <a:cubicBezTo>
                        <a:pt x="6300" y="1729"/>
                        <a:pt x="6163" y="1318"/>
                        <a:pt x="5935" y="976"/>
                      </a:cubicBezTo>
                      <a:cubicBezTo>
                        <a:pt x="5729" y="634"/>
                        <a:pt x="5455" y="314"/>
                        <a:pt x="5204" y="17"/>
                      </a:cubicBezTo>
                      <a:cubicBezTo>
                        <a:pt x="5181" y="6"/>
                        <a:pt x="5159" y="0"/>
                        <a:pt x="5139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3" name="Google Shape;8127;p90">
                  <a:extLst>
                    <a:ext uri="{FF2B5EF4-FFF2-40B4-BE49-F238E27FC236}">
                      <a16:creationId xmlns:a16="http://schemas.microsoft.com/office/drawing/2014/main" id="{A1A64B18-25C2-7DA5-4FC3-912949EE985F}"/>
                    </a:ext>
                  </a:extLst>
                </p:cNvPr>
                <p:cNvSpPr/>
                <p:nvPr/>
              </p:nvSpPr>
              <p:spPr>
                <a:xfrm>
                  <a:off x="7267762" y="2278064"/>
                  <a:ext cx="125396" cy="8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4492" extrusionOk="0">
                      <a:moveTo>
                        <a:pt x="105" y="0"/>
                      </a:moveTo>
                      <a:cubicBezTo>
                        <a:pt x="94" y="0"/>
                        <a:pt x="81" y="3"/>
                        <a:pt x="69" y="9"/>
                      </a:cubicBezTo>
                      <a:cubicBezTo>
                        <a:pt x="23" y="9"/>
                        <a:pt x="1" y="55"/>
                        <a:pt x="1" y="100"/>
                      </a:cubicBezTo>
                      <a:cubicBezTo>
                        <a:pt x="297" y="1538"/>
                        <a:pt x="1210" y="2839"/>
                        <a:pt x="2489" y="3638"/>
                      </a:cubicBezTo>
                      <a:cubicBezTo>
                        <a:pt x="3386" y="4193"/>
                        <a:pt x="4435" y="4491"/>
                        <a:pt x="5485" y="4491"/>
                      </a:cubicBezTo>
                      <a:cubicBezTo>
                        <a:pt x="5904" y="4491"/>
                        <a:pt x="6324" y="4444"/>
                        <a:pt x="6734" y="4346"/>
                      </a:cubicBezTo>
                      <a:cubicBezTo>
                        <a:pt x="6780" y="4346"/>
                        <a:pt x="6803" y="4300"/>
                        <a:pt x="6803" y="4255"/>
                      </a:cubicBezTo>
                      <a:cubicBezTo>
                        <a:pt x="6784" y="4217"/>
                        <a:pt x="6750" y="4180"/>
                        <a:pt x="6713" y="4180"/>
                      </a:cubicBezTo>
                      <a:cubicBezTo>
                        <a:pt x="6705" y="4180"/>
                        <a:pt x="6697" y="4182"/>
                        <a:pt x="6688" y="4186"/>
                      </a:cubicBezTo>
                      <a:cubicBezTo>
                        <a:pt x="6422" y="4221"/>
                        <a:pt x="6153" y="4238"/>
                        <a:pt x="5884" y="4238"/>
                      </a:cubicBezTo>
                      <a:cubicBezTo>
                        <a:pt x="4748" y="4238"/>
                        <a:pt x="3613" y="3928"/>
                        <a:pt x="2671" y="3319"/>
                      </a:cubicBezTo>
                      <a:cubicBezTo>
                        <a:pt x="1507" y="2566"/>
                        <a:pt x="617" y="1401"/>
                        <a:pt x="183" y="55"/>
                      </a:cubicBezTo>
                      <a:cubicBezTo>
                        <a:pt x="167" y="21"/>
                        <a:pt x="138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A0532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4" name="Google Shape;8128;p90">
                  <a:extLst>
                    <a:ext uri="{FF2B5EF4-FFF2-40B4-BE49-F238E27FC236}">
                      <a16:creationId xmlns:a16="http://schemas.microsoft.com/office/drawing/2014/main" id="{0603E07E-4202-B597-A3E1-FDE80CAFE550}"/>
                    </a:ext>
                  </a:extLst>
                </p:cNvPr>
                <p:cNvSpPr/>
                <p:nvPr/>
              </p:nvSpPr>
              <p:spPr>
                <a:xfrm>
                  <a:off x="7156682" y="1404707"/>
                  <a:ext cx="105618" cy="174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0" h="9475" extrusionOk="0">
                      <a:moveTo>
                        <a:pt x="4384" y="0"/>
                      </a:moveTo>
                      <a:cubicBezTo>
                        <a:pt x="4368" y="0"/>
                        <a:pt x="4353" y="1"/>
                        <a:pt x="4338" y="2"/>
                      </a:cubicBezTo>
                      <a:cubicBezTo>
                        <a:pt x="3995" y="25"/>
                        <a:pt x="3698" y="299"/>
                        <a:pt x="3562" y="595"/>
                      </a:cubicBezTo>
                      <a:cubicBezTo>
                        <a:pt x="3402" y="915"/>
                        <a:pt x="3379" y="1280"/>
                        <a:pt x="3379" y="1645"/>
                      </a:cubicBezTo>
                      <a:cubicBezTo>
                        <a:pt x="3288" y="3973"/>
                        <a:pt x="3607" y="6302"/>
                        <a:pt x="4269" y="8539"/>
                      </a:cubicBezTo>
                      <a:cubicBezTo>
                        <a:pt x="3425" y="6964"/>
                        <a:pt x="2557" y="5389"/>
                        <a:pt x="1713" y="3814"/>
                      </a:cubicBezTo>
                      <a:cubicBezTo>
                        <a:pt x="1485" y="3421"/>
                        <a:pt x="1146" y="2953"/>
                        <a:pt x="727" y="2953"/>
                      </a:cubicBezTo>
                      <a:cubicBezTo>
                        <a:pt x="684" y="2953"/>
                        <a:pt x="639" y="2958"/>
                        <a:pt x="594" y="2969"/>
                      </a:cubicBezTo>
                      <a:cubicBezTo>
                        <a:pt x="229" y="3038"/>
                        <a:pt x="24" y="3403"/>
                        <a:pt x="24" y="3768"/>
                      </a:cubicBezTo>
                      <a:cubicBezTo>
                        <a:pt x="1" y="4133"/>
                        <a:pt x="161" y="4476"/>
                        <a:pt x="343" y="4772"/>
                      </a:cubicBezTo>
                      <a:cubicBezTo>
                        <a:pt x="1302" y="6576"/>
                        <a:pt x="2649" y="8196"/>
                        <a:pt x="4223" y="9474"/>
                      </a:cubicBezTo>
                      <a:lnTo>
                        <a:pt x="5159" y="9064"/>
                      </a:lnTo>
                      <a:cubicBezTo>
                        <a:pt x="5616" y="6598"/>
                        <a:pt x="5730" y="4065"/>
                        <a:pt x="5456" y="1577"/>
                      </a:cubicBezTo>
                      <a:cubicBezTo>
                        <a:pt x="5433" y="1234"/>
                        <a:pt x="5388" y="869"/>
                        <a:pt x="5205" y="550"/>
                      </a:cubicBezTo>
                      <a:cubicBezTo>
                        <a:pt x="5030" y="244"/>
                        <a:pt x="4730" y="0"/>
                        <a:pt x="4384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5" name="Google Shape;8129;p90">
                  <a:extLst>
                    <a:ext uri="{FF2B5EF4-FFF2-40B4-BE49-F238E27FC236}">
                      <a16:creationId xmlns:a16="http://schemas.microsoft.com/office/drawing/2014/main" id="{F668526D-7596-4F48-DD84-5EBF1D25C73A}"/>
                    </a:ext>
                  </a:extLst>
                </p:cNvPr>
                <p:cNvSpPr/>
                <p:nvPr/>
              </p:nvSpPr>
              <p:spPr>
                <a:xfrm>
                  <a:off x="7254121" y="1793071"/>
                  <a:ext cx="189099" cy="18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9" h="10108" extrusionOk="0">
                      <a:moveTo>
                        <a:pt x="6408" y="0"/>
                      </a:moveTo>
                      <a:cubicBezTo>
                        <a:pt x="3226" y="0"/>
                        <a:pt x="193" y="8356"/>
                        <a:pt x="193" y="8356"/>
                      </a:cubicBezTo>
                      <a:cubicBezTo>
                        <a:pt x="0" y="9661"/>
                        <a:pt x="388" y="10108"/>
                        <a:pt x="997" y="10108"/>
                      </a:cubicBezTo>
                      <a:cubicBezTo>
                        <a:pt x="2048" y="10108"/>
                        <a:pt x="3758" y="8776"/>
                        <a:pt x="4279" y="8242"/>
                      </a:cubicBezTo>
                      <a:cubicBezTo>
                        <a:pt x="5123" y="7397"/>
                        <a:pt x="10259" y="1006"/>
                        <a:pt x="6903" y="70"/>
                      </a:cubicBezTo>
                      <a:cubicBezTo>
                        <a:pt x="6738" y="23"/>
                        <a:pt x="6573" y="0"/>
                        <a:pt x="6408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6" name="Google Shape;8130;p90">
                  <a:extLst>
                    <a:ext uri="{FF2B5EF4-FFF2-40B4-BE49-F238E27FC236}">
                      <a16:creationId xmlns:a16="http://schemas.microsoft.com/office/drawing/2014/main" id="{B9972AD0-8F61-662E-29D4-936BCB3D1B87}"/>
                    </a:ext>
                  </a:extLst>
                </p:cNvPr>
                <p:cNvSpPr/>
                <p:nvPr/>
              </p:nvSpPr>
              <p:spPr>
                <a:xfrm>
                  <a:off x="7692302" y="1683961"/>
                  <a:ext cx="257465" cy="11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8" h="6444" extrusionOk="0">
                      <a:moveTo>
                        <a:pt x="4015" y="1"/>
                      </a:moveTo>
                      <a:cubicBezTo>
                        <a:pt x="3354" y="1"/>
                        <a:pt x="2785" y="183"/>
                        <a:pt x="2374" y="625"/>
                      </a:cubicBezTo>
                      <a:cubicBezTo>
                        <a:pt x="0" y="3204"/>
                        <a:pt x="7738" y="5966"/>
                        <a:pt x="8902" y="6240"/>
                      </a:cubicBezTo>
                      <a:cubicBezTo>
                        <a:pt x="9287" y="6333"/>
                        <a:pt x="10077" y="6443"/>
                        <a:pt x="10867" y="6443"/>
                      </a:cubicBezTo>
                      <a:cubicBezTo>
                        <a:pt x="12418" y="6443"/>
                        <a:pt x="13968" y="6016"/>
                        <a:pt x="12440" y="4186"/>
                      </a:cubicBezTo>
                      <a:cubicBezTo>
                        <a:pt x="12440" y="4186"/>
                        <a:pt x="7177" y="1"/>
                        <a:pt x="4015" y="1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7" name="Google Shape;8131;p90">
                  <a:extLst>
                    <a:ext uri="{FF2B5EF4-FFF2-40B4-BE49-F238E27FC236}">
                      <a16:creationId xmlns:a16="http://schemas.microsoft.com/office/drawing/2014/main" id="{8E3D67B6-11D3-C2CE-3459-5422E840EE3B}"/>
                    </a:ext>
                  </a:extLst>
                </p:cNvPr>
                <p:cNvSpPr/>
                <p:nvPr/>
              </p:nvSpPr>
              <p:spPr>
                <a:xfrm>
                  <a:off x="7683049" y="1730396"/>
                  <a:ext cx="393386" cy="39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21320" extrusionOk="0">
                      <a:moveTo>
                        <a:pt x="10660" y="1"/>
                      </a:moveTo>
                      <a:cubicBezTo>
                        <a:pt x="4771" y="1"/>
                        <a:pt x="0" y="4771"/>
                        <a:pt x="0" y="10660"/>
                      </a:cubicBezTo>
                      <a:cubicBezTo>
                        <a:pt x="0" y="16549"/>
                        <a:pt x="4771" y="21319"/>
                        <a:pt x="10660" y="21319"/>
                      </a:cubicBezTo>
                      <a:cubicBezTo>
                        <a:pt x="16549" y="21319"/>
                        <a:pt x="21342" y="16549"/>
                        <a:pt x="21342" y="10660"/>
                      </a:cubicBezTo>
                      <a:cubicBezTo>
                        <a:pt x="21342" y="4771"/>
                        <a:pt x="16549" y="1"/>
                        <a:pt x="106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021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8" name="Google Shape;8132;p90">
                  <a:extLst>
                    <a:ext uri="{FF2B5EF4-FFF2-40B4-BE49-F238E27FC236}">
                      <a16:creationId xmlns:a16="http://schemas.microsoft.com/office/drawing/2014/main" id="{6F3C115D-7EB7-D72A-CA98-BAD5BA2FB550}"/>
                    </a:ext>
                  </a:extLst>
                </p:cNvPr>
                <p:cNvSpPr/>
                <p:nvPr/>
              </p:nvSpPr>
              <p:spPr>
                <a:xfrm>
                  <a:off x="7663694" y="1710616"/>
                  <a:ext cx="443468" cy="44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9" extrusionOk="0">
                      <a:moveTo>
                        <a:pt x="12029" y="1987"/>
                      </a:moveTo>
                      <a:cubicBezTo>
                        <a:pt x="17553" y="1987"/>
                        <a:pt x="22050" y="6506"/>
                        <a:pt x="22050" y="12030"/>
                      </a:cubicBezTo>
                      <a:cubicBezTo>
                        <a:pt x="22050" y="17576"/>
                        <a:pt x="17553" y="22073"/>
                        <a:pt x="12029" y="22073"/>
                      </a:cubicBezTo>
                      <a:cubicBezTo>
                        <a:pt x="6483" y="22073"/>
                        <a:pt x="1986" y="17576"/>
                        <a:pt x="1986" y="12030"/>
                      </a:cubicBezTo>
                      <a:cubicBezTo>
                        <a:pt x="1986" y="6506"/>
                        <a:pt x="6483" y="1987"/>
                        <a:pt x="12029" y="1987"/>
                      </a:cubicBezTo>
                      <a:close/>
                      <a:moveTo>
                        <a:pt x="12029" y="1"/>
                      </a:moveTo>
                      <a:cubicBezTo>
                        <a:pt x="5387" y="1"/>
                        <a:pt x="0" y="5410"/>
                        <a:pt x="0" y="12030"/>
                      </a:cubicBezTo>
                      <a:cubicBezTo>
                        <a:pt x="0" y="18672"/>
                        <a:pt x="5387" y="24059"/>
                        <a:pt x="12029" y="24059"/>
                      </a:cubicBezTo>
                      <a:cubicBezTo>
                        <a:pt x="18649" y="24059"/>
                        <a:pt x="24058" y="18672"/>
                        <a:pt x="24058" y="12030"/>
                      </a:cubicBezTo>
                      <a:cubicBezTo>
                        <a:pt x="24058" y="5410"/>
                        <a:pt x="18649" y="1"/>
                        <a:pt x="12029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19" name="Google Shape;8133;p90">
                  <a:extLst>
                    <a:ext uri="{FF2B5EF4-FFF2-40B4-BE49-F238E27FC236}">
                      <a16:creationId xmlns:a16="http://schemas.microsoft.com/office/drawing/2014/main" id="{9AB57CFE-9CE9-EED7-00EE-9E0C2B90E2E7}"/>
                    </a:ext>
                  </a:extLst>
                </p:cNvPr>
                <p:cNvSpPr/>
                <p:nvPr/>
              </p:nvSpPr>
              <p:spPr>
                <a:xfrm>
                  <a:off x="7720911" y="1810601"/>
                  <a:ext cx="72808" cy="202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10995" extrusionOk="0">
                      <a:moveTo>
                        <a:pt x="3669" y="1"/>
                      </a:moveTo>
                      <a:cubicBezTo>
                        <a:pt x="3625" y="1"/>
                        <a:pt x="3581" y="11"/>
                        <a:pt x="3538" y="32"/>
                      </a:cubicBezTo>
                      <a:cubicBezTo>
                        <a:pt x="2625" y="557"/>
                        <a:pt x="1895" y="1310"/>
                        <a:pt x="1324" y="2155"/>
                      </a:cubicBezTo>
                      <a:cubicBezTo>
                        <a:pt x="731" y="3022"/>
                        <a:pt x="320" y="4004"/>
                        <a:pt x="137" y="5054"/>
                      </a:cubicBezTo>
                      <a:cubicBezTo>
                        <a:pt x="92" y="5328"/>
                        <a:pt x="23" y="5579"/>
                        <a:pt x="23" y="5853"/>
                      </a:cubicBezTo>
                      <a:cubicBezTo>
                        <a:pt x="23" y="6104"/>
                        <a:pt x="1" y="6378"/>
                        <a:pt x="1" y="6651"/>
                      </a:cubicBezTo>
                      <a:cubicBezTo>
                        <a:pt x="23" y="6925"/>
                        <a:pt x="46" y="7176"/>
                        <a:pt x="69" y="7450"/>
                      </a:cubicBezTo>
                      <a:cubicBezTo>
                        <a:pt x="92" y="7587"/>
                        <a:pt x="115" y="7701"/>
                        <a:pt x="137" y="7838"/>
                      </a:cubicBezTo>
                      <a:lnTo>
                        <a:pt x="252" y="8226"/>
                      </a:lnTo>
                      <a:cubicBezTo>
                        <a:pt x="503" y="9253"/>
                        <a:pt x="1073" y="10189"/>
                        <a:pt x="1781" y="10920"/>
                      </a:cubicBezTo>
                      <a:cubicBezTo>
                        <a:pt x="1818" y="10957"/>
                        <a:pt x="1871" y="10994"/>
                        <a:pt x="1938" y="10994"/>
                      </a:cubicBezTo>
                      <a:cubicBezTo>
                        <a:pt x="1954" y="10994"/>
                        <a:pt x="1970" y="10992"/>
                        <a:pt x="1986" y="10988"/>
                      </a:cubicBezTo>
                      <a:cubicBezTo>
                        <a:pt x="2123" y="10988"/>
                        <a:pt x="2237" y="10874"/>
                        <a:pt x="2215" y="10714"/>
                      </a:cubicBezTo>
                      <a:lnTo>
                        <a:pt x="2215" y="10691"/>
                      </a:lnTo>
                      <a:cubicBezTo>
                        <a:pt x="2146" y="9687"/>
                        <a:pt x="1986" y="8843"/>
                        <a:pt x="2009" y="7975"/>
                      </a:cubicBezTo>
                      <a:cubicBezTo>
                        <a:pt x="1986" y="7542"/>
                        <a:pt x="2055" y="7108"/>
                        <a:pt x="2055" y="6697"/>
                      </a:cubicBezTo>
                      <a:cubicBezTo>
                        <a:pt x="2123" y="6286"/>
                        <a:pt x="2146" y="5875"/>
                        <a:pt x="2237" y="5465"/>
                      </a:cubicBezTo>
                      <a:cubicBezTo>
                        <a:pt x="2397" y="4643"/>
                        <a:pt x="2625" y="3821"/>
                        <a:pt x="2922" y="2977"/>
                      </a:cubicBezTo>
                      <a:cubicBezTo>
                        <a:pt x="3219" y="2132"/>
                        <a:pt x="3561" y="1287"/>
                        <a:pt x="3904" y="374"/>
                      </a:cubicBezTo>
                      <a:lnTo>
                        <a:pt x="3904" y="352"/>
                      </a:lnTo>
                      <a:cubicBezTo>
                        <a:pt x="3949" y="283"/>
                        <a:pt x="3926" y="215"/>
                        <a:pt x="3904" y="146"/>
                      </a:cubicBezTo>
                      <a:cubicBezTo>
                        <a:pt x="3856" y="52"/>
                        <a:pt x="3766" y="1"/>
                        <a:pt x="36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0" name="Google Shape;8134;p90">
                  <a:extLst>
                    <a:ext uri="{FF2B5EF4-FFF2-40B4-BE49-F238E27FC236}">
                      <a16:creationId xmlns:a16="http://schemas.microsoft.com/office/drawing/2014/main" id="{BD896C87-F47B-6178-296B-165DE44CA2A3}"/>
                    </a:ext>
                  </a:extLst>
                </p:cNvPr>
                <p:cNvSpPr/>
                <p:nvPr/>
              </p:nvSpPr>
              <p:spPr>
                <a:xfrm>
                  <a:off x="7639712" y="2003990"/>
                  <a:ext cx="106042" cy="10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3" h="5770" extrusionOk="0">
                      <a:moveTo>
                        <a:pt x="3296" y="1"/>
                      </a:moveTo>
                      <a:cubicBezTo>
                        <a:pt x="2272" y="1"/>
                        <a:pt x="1082" y="1415"/>
                        <a:pt x="0" y="1524"/>
                      </a:cubicBezTo>
                      <a:lnTo>
                        <a:pt x="1963" y="5770"/>
                      </a:lnTo>
                      <a:cubicBezTo>
                        <a:pt x="1963" y="5770"/>
                        <a:pt x="5752" y="3807"/>
                        <a:pt x="4565" y="1136"/>
                      </a:cubicBezTo>
                      <a:cubicBezTo>
                        <a:pt x="4194" y="294"/>
                        <a:pt x="3762" y="1"/>
                        <a:pt x="3296" y="1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1" name="Google Shape;8135;p90">
                  <a:extLst>
                    <a:ext uri="{FF2B5EF4-FFF2-40B4-BE49-F238E27FC236}">
                      <a16:creationId xmlns:a16="http://schemas.microsoft.com/office/drawing/2014/main" id="{37CD988C-4A7C-323B-789F-9B488FCE7B48}"/>
                    </a:ext>
                  </a:extLst>
                </p:cNvPr>
                <p:cNvSpPr/>
                <p:nvPr/>
              </p:nvSpPr>
              <p:spPr>
                <a:xfrm>
                  <a:off x="7591324" y="1879341"/>
                  <a:ext cx="140953" cy="232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7" h="12633" extrusionOk="0">
                      <a:moveTo>
                        <a:pt x="92" y="1"/>
                      </a:moveTo>
                      <a:cubicBezTo>
                        <a:pt x="46" y="1"/>
                        <a:pt x="0" y="46"/>
                        <a:pt x="0" y="115"/>
                      </a:cubicBezTo>
                      <a:cubicBezTo>
                        <a:pt x="160" y="1781"/>
                        <a:pt x="388" y="3470"/>
                        <a:pt x="754" y="5114"/>
                      </a:cubicBezTo>
                      <a:cubicBezTo>
                        <a:pt x="936" y="5935"/>
                        <a:pt x="1142" y="6757"/>
                        <a:pt x="1530" y="7556"/>
                      </a:cubicBezTo>
                      <a:cubicBezTo>
                        <a:pt x="1621" y="7761"/>
                        <a:pt x="1735" y="7944"/>
                        <a:pt x="1895" y="8149"/>
                      </a:cubicBezTo>
                      <a:cubicBezTo>
                        <a:pt x="2025" y="8302"/>
                        <a:pt x="2260" y="8516"/>
                        <a:pt x="2578" y="8516"/>
                      </a:cubicBezTo>
                      <a:cubicBezTo>
                        <a:pt x="2593" y="8516"/>
                        <a:pt x="2609" y="8516"/>
                        <a:pt x="2625" y="8515"/>
                      </a:cubicBezTo>
                      <a:cubicBezTo>
                        <a:pt x="3127" y="8469"/>
                        <a:pt x="3515" y="8241"/>
                        <a:pt x="3903" y="8035"/>
                      </a:cubicBezTo>
                      <a:cubicBezTo>
                        <a:pt x="4269" y="7807"/>
                        <a:pt x="4611" y="7556"/>
                        <a:pt x="4953" y="7351"/>
                      </a:cubicBezTo>
                      <a:cubicBezTo>
                        <a:pt x="5276" y="7178"/>
                        <a:pt x="5619" y="7006"/>
                        <a:pt x="5925" y="7006"/>
                      </a:cubicBezTo>
                      <a:cubicBezTo>
                        <a:pt x="5944" y="7006"/>
                        <a:pt x="5962" y="7007"/>
                        <a:pt x="5981" y="7008"/>
                      </a:cubicBezTo>
                      <a:cubicBezTo>
                        <a:pt x="6323" y="7008"/>
                        <a:pt x="6574" y="7282"/>
                        <a:pt x="6779" y="7602"/>
                      </a:cubicBezTo>
                      <a:cubicBezTo>
                        <a:pt x="6871" y="7784"/>
                        <a:pt x="6985" y="7967"/>
                        <a:pt x="7031" y="8149"/>
                      </a:cubicBezTo>
                      <a:lnTo>
                        <a:pt x="7122" y="8423"/>
                      </a:lnTo>
                      <a:cubicBezTo>
                        <a:pt x="7145" y="8515"/>
                        <a:pt x="7167" y="8606"/>
                        <a:pt x="7167" y="8697"/>
                      </a:cubicBezTo>
                      <a:cubicBezTo>
                        <a:pt x="7213" y="8880"/>
                        <a:pt x="7190" y="9085"/>
                        <a:pt x="7190" y="9268"/>
                      </a:cubicBezTo>
                      <a:cubicBezTo>
                        <a:pt x="7122" y="9450"/>
                        <a:pt x="7122" y="9656"/>
                        <a:pt x="7031" y="9838"/>
                      </a:cubicBezTo>
                      <a:cubicBezTo>
                        <a:pt x="6894" y="10204"/>
                        <a:pt x="6665" y="10546"/>
                        <a:pt x="6414" y="10866"/>
                      </a:cubicBezTo>
                      <a:cubicBezTo>
                        <a:pt x="5912" y="11482"/>
                        <a:pt x="5250" y="12007"/>
                        <a:pt x="4543" y="12441"/>
                      </a:cubicBezTo>
                      <a:cubicBezTo>
                        <a:pt x="4497" y="12463"/>
                        <a:pt x="4474" y="12532"/>
                        <a:pt x="4497" y="12578"/>
                      </a:cubicBezTo>
                      <a:cubicBezTo>
                        <a:pt x="4514" y="12611"/>
                        <a:pt x="4555" y="12632"/>
                        <a:pt x="4594" y="12632"/>
                      </a:cubicBezTo>
                      <a:cubicBezTo>
                        <a:pt x="4608" y="12632"/>
                        <a:pt x="4622" y="12629"/>
                        <a:pt x="4634" y="12623"/>
                      </a:cubicBezTo>
                      <a:cubicBezTo>
                        <a:pt x="5410" y="12235"/>
                        <a:pt x="6095" y="11733"/>
                        <a:pt x="6688" y="11094"/>
                      </a:cubicBezTo>
                      <a:cubicBezTo>
                        <a:pt x="6962" y="10751"/>
                        <a:pt x="7236" y="10386"/>
                        <a:pt x="7396" y="9975"/>
                      </a:cubicBezTo>
                      <a:cubicBezTo>
                        <a:pt x="7487" y="9770"/>
                        <a:pt x="7533" y="9542"/>
                        <a:pt x="7601" y="9336"/>
                      </a:cubicBezTo>
                      <a:cubicBezTo>
                        <a:pt x="7601" y="9108"/>
                        <a:pt x="7647" y="8880"/>
                        <a:pt x="7601" y="8652"/>
                      </a:cubicBezTo>
                      <a:cubicBezTo>
                        <a:pt x="7601" y="8537"/>
                        <a:pt x="7578" y="8423"/>
                        <a:pt x="7555" y="8309"/>
                      </a:cubicBezTo>
                      <a:lnTo>
                        <a:pt x="7464" y="7990"/>
                      </a:lnTo>
                      <a:cubicBezTo>
                        <a:pt x="7396" y="7761"/>
                        <a:pt x="7282" y="7579"/>
                        <a:pt x="7167" y="7373"/>
                      </a:cubicBezTo>
                      <a:cubicBezTo>
                        <a:pt x="7053" y="7191"/>
                        <a:pt x="6916" y="6985"/>
                        <a:pt x="6734" y="6826"/>
                      </a:cubicBezTo>
                      <a:cubicBezTo>
                        <a:pt x="6551" y="6666"/>
                        <a:pt x="6300" y="6552"/>
                        <a:pt x="6026" y="6529"/>
                      </a:cubicBezTo>
                      <a:cubicBezTo>
                        <a:pt x="6002" y="6528"/>
                        <a:pt x="5977" y="6527"/>
                        <a:pt x="5953" y="6527"/>
                      </a:cubicBezTo>
                      <a:cubicBezTo>
                        <a:pt x="5463" y="6527"/>
                        <a:pt x="5072" y="6744"/>
                        <a:pt x="4702" y="6940"/>
                      </a:cubicBezTo>
                      <a:cubicBezTo>
                        <a:pt x="4337" y="7168"/>
                        <a:pt x="3995" y="7396"/>
                        <a:pt x="3630" y="7602"/>
                      </a:cubicBezTo>
                      <a:cubicBezTo>
                        <a:pt x="3287" y="7830"/>
                        <a:pt x="2922" y="8012"/>
                        <a:pt x="2580" y="8035"/>
                      </a:cubicBezTo>
                      <a:cubicBezTo>
                        <a:pt x="2572" y="8038"/>
                        <a:pt x="2565" y="8039"/>
                        <a:pt x="2556" y="8039"/>
                      </a:cubicBezTo>
                      <a:cubicBezTo>
                        <a:pt x="2483" y="8039"/>
                        <a:pt x="2362" y="7953"/>
                        <a:pt x="2260" y="7830"/>
                      </a:cubicBezTo>
                      <a:cubicBezTo>
                        <a:pt x="2146" y="7693"/>
                        <a:pt x="2032" y="7533"/>
                        <a:pt x="1940" y="7351"/>
                      </a:cubicBezTo>
                      <a:cubicBezTo>
                        <a:pt x="1598" y="6620"/>
                        <a:pt x="1370" y="5821"/>
                        <a:pt x="1164" y="5022"/>
                      </a:cubicBezTo>
                      <a:cubicBezTo>
                        <a:pt x="959" y="4201"/>
                        <a:pt x="776" y="3379"/>
                        <a:pt x="639" y="2557"/>
                      </a:cubicBezTo>
                      <a:cubicBezTo>
                        <a:pt x="480" y="1736"/>
                        <a:pt x="343" y="914"/>
                        <a:pt x="206" y="92"/>
                      </a:cubicBezTo>
                      <a:cubicBezTo>
                        <a:pt x="206" y="46"/>
                        <a:pt x="160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F26952">
                    <a:alpha val="3511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2" name="Google Shape;8136;p90">
                  <a:extLst>
                    <a:ext uri="{FF2B5EF4-FFF2-40B4-BE49-F238E27FC236}">
                      <a16:creationId xmlns:a16="http://schemas.microsoft.com/office/drawing/2014/main" id="{61078D25-5DCE-E364-5C98-7DEA3BCBE137}"/>
                    </a:ext>
                  </a:extLst>
                </p:cNvPr>
                <p:cNvSpPr/>
                <p:nvPr/>
              </p:nvSpPr>
              <p:spPr>
                <a:xfrm>
                  <a:off x="7178563" y="1852004"/>
                  <a:ext cx="392981" cy="393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0" h="21342" extrusionOk="0">
                      <a:moveTo>
                        <a:pt x="10660" y="0"/>
                      </a:moveTo>
                      <a:cubicBezTo>
                        <a:pt x="4771" y="0"/>
                        <a:pt x="1" y="4793"/>
                        <a:pt x="1" y="10682"/>
                      </a:cubicBezTo>
                      <a:cubicBezTo>
                        <a:pt x="1" y="16571"/>
                        <a:pt x="4771" y="21342"/>
                        <a:pt x="10660" y="21342"/>
                      </a:cubicBezTo>
                      <a:cubicBezTo>
                        <a:pt x="16549" y="21342"/>
                        <a:pt x="21320" y="16571"/>
                        <a:pt x="21320" y="10682"/>
                      </a:cubicBezTo>
                      <a:cubicBezTo>
                        <a:pt x="21320" y="4793"/>
                        <a:pt x="16549" y="0"/>
                        <a:pt x="106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21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3" name="Google Shape;8137;p90">
                  <a:extLst>
                    <a:ext uri="{FF2B5EF4-FFF2-40B4-BE49-F238E27FC236}">
                      <a16:creationId xmlns:a16="http://schemas.microsoft.com/office/drawing/2014/main" id="{3664DBD9-3F23-E108-CFE8-367ACE144E99}"/>
                    </a:ext>
                  </a:extLst>
                </p:cNvPr>
                <p:cNvSpPr/>
                <p:nvPr/>
              </p:nvSpPr>
              <p:spPr>
                <a:xfrm>
                  <a:off x="7158784" y="1832648"/>
                  <a:ext cx="443468" cy="44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9" h="24058" extrusionOk="0">
                      <a:moveTo>
                        <a:pt x="12030" y="1986"/>
                      </a:moveTo>
                      <a:cubicBezTo>
                        <a:pt x="17554" y="1986"/>
                        <a:pt x="22073" y="6483"/>
                        <a:pt x="22073" y="12029"/>
                      </a:cubicBezTo>
                      <a:cubicBezTo>
                        <a:pt x="22073" y="17553"/>
                        <a:pt x="17554" y="22072"/>
                        <a:pt x="12030" y="22072"/>
                      </a:cubicBezTo>
                      <a:cubicBezTo>
                        <a:pt x="6483" y="22072"/>
                        <a:pt x="1987" y="17553"/>
                        <a:pt x="1987" y="12029"/>
                      </a:cubicBezTo>
                      <a:cubicBezTo>
                        <a:pt x="1987" y="6483"/>
                        <a:pt x="6483" y="1986"/>
                        <a:pt x="12030" y="1986"/>
                      </a:cubicBezTo>
                      <a:close/>
                      <a:moveTo>
                        <a:pt x="12030" y="0"/>
                      </a:moveTo>
                      <a:cubicBezTo>
                        <a:pt x="5388" y="0"/>
                        <a:pt x="1" y="5387"/>
                        <a:pt x="1" y="12029"/>
                      </a:cubicBezTo>
                      <a:cubicBezTo>
                        <a:pt x="1" y="18648"/>
                        <a:pt x="5388" y="24058"/>
                        <a:pt x="12030" y="24058"/>
                      </a:cubicBezTo>
                      <a:cubicBezTo>
                        <a:pt x="18672" y="24058"/>
                        <a:pt x="24059" y="18648"/>
                        <a:pt x="24059" y="12029"/>
                      </a:cubicBezTo>
                      <a:cubicBezTo>
                        <a:pt x="24059" y="5387"/>
                        <a:pt x="18672" y="0"/>
                        <a:pt x="12030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4" name="Google Shape;8138;p90">
                  <a:extLst>
                    <a:ext uri="{FF2B5EF4-FFF2-40B4-BE49-F238E27FC236}">
                      <a16:creationId xmlns:a16="http://schemas.microsoft.com/office/drawing/2014/main" id="{7E077B3B-1098-57A1-6FAD-51B853CA86F6}"/>
                    </a:ext>
                  </a:extLst>
                </p:cNvPr>
                <p:cNvSpPr/>
                <p:nvPr/>
              </p:nvSpPr>
              <p:spPr>
                <a:xfrm>
                  <a:off x="7216019" y="1932615"/>
                  <a:ext cx="72790" cy="202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" h="10989" extrusionOk="0">
                      <a:moveTo>
                        <a:pt x="3680" y="0"/>
                      </a:moveTo>
                      <a:cubicBezTo>
                        <a:pt x="3639" y="0"/>
                        <a:pt x="3597" y="10"/>
                        <a:pt x="3561" y="32"/>
                      </a:cubicBezTo>
                      <a:cubicBezTo>
                        <a:pt x="2625" y="535"/>
                        <a:pt x="1917" y="1288"/>
                        <a:pt x="1324" y="2155"/>
                      </a:cubicBezTo>
                      <a:cubicBezTo>
                        <a:pt x="753" y="3000"/>
                        <a:pt x="343" y="4004"/>
                        <a:pt x="137" y="5054"/>
                      </a:cubicBezTo>
                      <a:cubicBezTo>
                        <a:pt x="114" y="5305"/>
                        <a:pt x="23" y="5556"/>
                        <a:pt x="23" y="5830"/>
                      </a:cubicBezTo>
                      <a:cubicBezTo>
                        <a:pt x="23" y="6104"/>
                        <a:pt x="0" y="6378"/>
                        <a:pt x="0" y="6629"/>
                      </a:cubicBezTo>
                      <a:cubicBezTo>
                        <a:pt x="23" y="6903"/>
                        <a:pt x="46" y="7177"/>
                        <a:pt x="91" y="7428"/>
                      </a:cubicBezTo>
                      <a:cubicBezTo>
                        <a:pt x="114" y="7565"/>
                        <a:pt x="114" y="7702"/>
                        <a:pt x="137" y="7839"/>
                      </a:cubicBezTo>
                      <a:lnTo>
                        <a:pt x="251" y="8227"/>
                      </a:lnTo>
                      <a:cubicBezTo>
                        <a:pt x="502" y="9254"/>
                        <a:pt x="1073" y="10167"/>
                        <a:pt x="1781" y="10920"/>
                      </a:cubicBezTo>
                      <a:cubicBezTo>
                        <a:pt x="1826" y="10966"/>
                        <a:pt x="1895" y="10989"/>
                        <a:pt x="1986" y="10989"/>
                      </a:cubicBezTo>
                      <a:cubicBezTo>
                        <a:pt x="2123" y="10989"/>
                        <a:pt x="2237" y="10852"/>
                        <a:pt x="2214" y="10715"/>
                      </a:cubicBezTo>
                      <a:lnTo>
                        <a:pt x="2214" y="10692"/>
                      </a:lnTo>
                      <a:cubicBezTo>
                        <a:pt x="2146" y="9688"/>
                        <a:pt x="1986" y="8820"/>
                        <a:pt x="2009" y="7953"/>
                      </a:cubicBezTo>
                      <a:cubicBezTo>
                        <a:pt x="1986" y="7519"/>
                        <a:pt x="2054" y="7108"/>
                        <a:pt x="2054" y="6697"/>
                      </a:cubicBezTo>
                      <a:cubicBezTo>
                        <a:pt x="2123" y="6264"/>
                        <a:pt x="2146" y="5853"/>
                        <a:pt x="2260" y="5442"/>
                      </a:cubicBezTo>
                      <a:cubicBezTo>
                        <a:pt x="2420" y="4620"/>
                        <a:pt x="2648" y="3799"/>
                        <a:pt x="2922" y="2954"/>
                      </a:cubicBezTo>
                      <a:cubicBezTo>
                        <a:pt x="3219" y="2132"/>
                        <a:pt x="3561" y="1265"/>
                        <a:pt x="3903" y="375"/>
                      </a:cubicBezTo>
                      <a:lnTo>
                        <a:pt x="3926" y="352"/>
                      </a:lnTo>
                      <a:cubicBezTo>
                        <a:pt x="3949" y="283"/>
                        <a:pt x="3949" y="192"/>
                        <a:pt x="3903" y="124"/>
                      </a:cubicBezTo>
                      <a:cubicBezTo>
                        <a:pt x="3857" y="46"/>
                        <a:pt x="3768" y="0"/>
                        <a:pt x="36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5" name="Google Shape;8139;p90">
                  <a:extLst>
                    <a:ext uri="{FF2B5EF4-FFF2-40B4-BE49-F238E27FC236}">
                      <a16:creationId xmlns:a16="http://schemas.microsoft.com/office/drawing/2014/main" id="{1AD0C611-6883-067B-F888-BEBFA31A2F3F}"/>
                    </a:ext>
                  </a:extLst>
                </p:cNvPr>
                <p:cNvSpPr/>
                <p:nvPr/>
              </p:nvSpPr>
              <p:spPr>
                <a:xfrm>
                  <a:off x="7563545" y="1948707"/>
                  <a:ext cx="127092" cy="70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5" h="3839" extrusionOk="0">
                      <a:moveTo>
                        <a:pt x="5421" y="1"/>
                      </a:moveTo>
                      <a:cubicBezTo>
                        <a:pt x="2455" y="1"/>
                        <a:pt x="119" y="2165"/>
                        <a:pt x="1" y="2264"/>
                      </a:cubicBezTo>
                      <a:lnTo>
                        <a:pt x="1028" y="3839"/>
                      </a:lnTo>
                      <a:cubicBezTo>
                        <a:pt x="1068" y="3819"/>
                        <a:pt x="3038" y="1989"/>
                        <a:pt x="5425" y="1989"/>
                      </a:cubicBezTo>
                      <a:cubicBezTo>
                        <a:pt x="5785" y="1989"/>
                        <a:pt x="6155" y="2031"/>
                        <a:pt x="6529" y="2127"/>
                      </a:cubicBezTo>
                      <a:lnTo>
                        <a:pt x="6894" y="187"/>
                      </a:lnTo>
                      <a:cubicBezTo>
                        <a:pt x="6391" y="57"/>
                        <a:pt x="5898" y="1"/>
                        <a:pt x="5421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6" name="Google Shape;8140;p90">
                  <a:extLst>
                    <a:ext uri="{FF2B5EF4-FFF2-40B4-BE49-F238E27FC236}">
                      <a16:creationId xmlns:a16="http://schemas.microsoft.com/office/drawing/2014/main" id="{D38A5F23-BF43-15D1-4D0F-5F009E3BC8D1}"/>
                    </a:ext>
                  </a:extLst>
                </p:cNvPr>
                <p:cNvSpPr/>
                <p:nvPr/>
              </p:nvSpPr>
              <p:spPr>
                <a:xfrm>
                  <a:off x="7249255" y="1257384"/>
                  <a:ext cx="501935" cy="25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31" h="13632" extrusionOk="0">
                      <a:moveTo>
                        <a:pt x="20116" y="0"/>
                      </a:moveTo>
                      <a:cubicBezTo>
                        <a:pt x="16003" y="0"/>
                        <a:pt x="11904" y="1181"/>
                        <a:pt x="8423" y="3383"/>
                      </a:cubicBezTo>
                      <a:cubicBezTo>
                        <a:pt x="4657" y="5780"/>
                        <a:pt x="1667" y="9386"/>
                        <a:pt x="0" y="13540"/>
                      </a:cubicBezTo>
                      <a:lnTo>
                        <a:pt x="229" y="13632"/>
                      </a:lnTo>
                      <a:cubicBezTo>
                        <a:pt x="1872" y="9523"/>
                        <a:pt x="4839" y="5962"/>
                        <a:pt x="8560" y="3589"/>
                      </a:cubicBezTo>
                      <a:cubicBezTo>
                        <a:pt x="11974" y="1410"/>
                        <a:pt x="16041" y="251"/>
                        <a:pt x="20092" y="251"/>
                      </a:cubicBezTo>
                      <a:cubicBezTo>
                        <a:pt x="20455" y="251"/>
                        <a:pt x="20819" y="260"/>
                        <a:pt x="21182" y="279"/>
                      </a:cubicBezTo>
                      <a:cubicBezTo>
                        <a:pt x="23373" y="393"/>
                        <a:pt x="24880" y="918"/>
                        <a:pt x="25907" y="1900"/>
                      </a:cubicBezTo>
                      <a:cubicBezTo>
                        <a:pt x="26569" y="2561"/>
                        <a:pt x="26980" y="3566"/>
                        <a:pt x="26934" y="4524"/>
                      </a:cubicBezTo>
                      <a:cubicBezTo>
                        <a:pt x="26911" y="5255"/>
                        <a:pt x="26637" y="5894"/>
                        <a:pt x="26135" y="6328"/>
                      </a:cubicBezTo>
                      <a:lnTo>
                        <a:pt x="26295" y="6510"/>
                      </a:lnTo>
                      <a:cubicBezTo>
                        <a:pt x="26843" y="6031"/>
                        <a:pt x="27162" y="5346"/>
                        <a:pt x="27185" y="4524"/>
                      </a:cubicBezTo>
                      <a:cubicBezTo>
                        <a:pt x="27231" y="3497"/>
                        <a:pt x="26797" y="2425"/>
                        <a:pt x="26067" y="1717"/>
                      </a:cubicBezTo>
                      <a:cubicBezTo>
                        <a:pt x="25017" y="690"/>
                        <a:pt x="23465" y="165"/>
                        <a:pt x="21205" y="28"/>
                      </a:cubicBezTo>
                      <a:cubicBezTo>
                        <a:pt x="20842" y="9"/>
                        <a:pt x="20479" y="0"/>
                        <a:pt x="20116" y="0"/>
                      </a:cubicBezTo>
                      <a:close/>
                    </a:path>
                  </a:pathLst>
                </a:custGeom>
                <a:solidFill>
                  <a:srgbClr val="C16B3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7" name="Google Shape;8141;p90">
                  <a:extLst>
                    <a:ext uri="{FF2B5EF4-FFF2-40B4-BE49-F238E27FC236}">
                      <a16:creationId xmlns:a16="http://schemas.microsoft.com/office/drawing/2014/main" id="{54070743-F556-5BF9-B135-428A77CA08E2}"/>
                    </a:ext>
                  </a:extLst>
                </p:cNvPr>
                <p:cNvSpPr/>
                <p:nvPr/>
              </p:nvSpPr>
              <p:spPr>
                <a:xfrm>
                  <a:off x="7208443" y="4087047"/>
                  <a:ext cx="116973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6" h="5297" extrusionOk="0">
                      <a:moveTo>
                        <a:pt x="5524" y="1"/>
                      </a:moveTo>
                      <a:cubicBezTo>
                        <a:pt x="0" y="1097"/>
                        <a:pt x="959" y="4566"/>
                        <a:pt x="959" y="4566"/>
                      </a:cubicBezTo>
                      <a:cubicBezTo>
                        <a:pt x="2580" y="4908"/>
                        <a:pt x="3401" y="5137"/>
                        <a:pt x="5319" y="5296"/>
                      </a:cubicBezTo>
                      <a:cubicBezTo>
                        <a:pt x="6140" y="3607"/>
                        <a:pt x="6346" y="1804"/>
                        <a:pt x="552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8" name="Google Shape;8142;p90">
                  <a:extLst>
                    <a:ext uri="{FF2B5EF4-FFF2-40B4-BE49-F238E27FC236}">
                      <a16:creationId xmlns:a16="http://schemas.microsoft.com/office/drawing/2014/main" id="{AFA7C624-CDA3-0541-8002-D1AFDCC4D32B}"/>
                    </a:ext>
                  </a:extLst>
                </p:cNvPr>
                <p:cNvSpPr/>
                <p:nvPr/>
              </p:nvSpPr>
              <p:spPr>
                <a:xfrm>
                  <a:off x="7304795" y="3992039"/>
                  <a:ext cx="299067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5" h="10606" extrusionOk="0">
                      <a:moveTo>
                        <a:pt x="5871" y="0"/>
                      </a:moveTo>
                      <a:cubicBezTo>
                        <a:pt x="1632" y="0"/>
                        <a:pt x="2100" y="4744"/>
                        <a:pt x="2100" y="4744"/>
                      </a:cubicBezTo>
                      <a:cubicBezTo>
                        <a:pt x="1552" y="4767"/>
                        <a:pt x="1530" y="4790"/>
                        <a:pt x="229" y="5041"/>
                      </a:cubicBezTo>
                      <a:cubicBezTo>
                        <a:pt x="1050" y="6844"/>
                        <a:pt x="822" y="8647"/>
                        <a:pt x="0" y="10336"/>
                      </a:cubicBezTo>
                      <a:cubicBezTo>
                        <a:pt x="2429" y="10534"/>
                        <a:pt x="4760" y="10605"/>
                        <a:pt x="6858" y="10605"/>
                      </a:cubicBezTo>
                      <a:cubicBezTo>
                        <a:pt x="12273" y="10605"/>
                        <a:pt x="16138" y="10131"/>
                        <a:pt x="16138" y="10131"/>
                      </a:cubicBezTo>
                      <a:lnTo>
                        <a:pt x="16206" y="4425"/>
                      </a:lnTo>
                      <a:cubicBezTo>
                        <a:pt x="16225" y="2611"/>
                        <a:pt x="14744" y="1268"/>
                        <a:pt x="13097" y="1268"/>
                      </a:cubicBezTo>
                      <a:cubicBezTo>
                        <a:pt x="12691" y="1268"/>
                        <a:pt x="12275" y="1350"/>
                        <a:pt x="11869" y="1526"/>
                      </a:cubicBezTo>
                      <a:cubicBezTo>
                        <a:pt x="10547" y="2109"/>
                        <a:pt x="10127" y="2824"/>
                        <a:pt x="9939" y="3368"/>
                      </a:cubicBezTo>
                      <a:lnTo>
                        <a:pt x="9939" y="3368"/>
                      </a:lnTo>
                      <a:cubicBezTo>
                        <a:pt x="9939" y="3364"/>
                        <a:pt x="9937" y="3361"/>
                        <a:pt x="9936" y="3361"/>
                      </a:cubicBezTo>
                      <a:cubicBezTo>
                        <a:pt x="9935" y="3361"/>
                        <a:pt x="9933" y="3363"/>
                        <a:pt x="9932" y="3366"/>
                      </a:cubicBezTo>
                      <a:lnTo>
                        <a:pt x="9932" y="3366"/>
                      </a:lnTo>
                      <a:cubicBezTo>
                        <a:pt x="10020" y="2284"/>
                        <a:pt x="8810" y="223"/>
                        <a:pt x="6346" y="19"/>
                      </a:cubicBezTo>
                      <a:cubicBezTo>
                        <a:pt x="6181" y="7"/>
                        <a:pt x="6023" y="0"/>
                        <a:pt x="5871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29" name="Google Shape;8143;p90">
                  <a:extLst>
                    <a:ext uri="{FF2B5EF4-FFF2-40B4-BE49-F238E27FC236}">
                      <a16:creationId xmlns:a16="http://schemas.microsoft.com/office/drawing/2014/main" id="{548BE3F9-6097-8E65-A175-421F392739FC}"/>
                    </a:ext>
                  </a:extLst>
                </p:cNvPr>
                <p:cNvSpPr/>
                <p:nvPr/>
              </p:nvSpPr>
              <p:spPr>
                <a:xfrm>
                  <a:off x="7506327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61" y="1"/>
                      </a:moveTo>
                      <a:cubicBezTo>
                        <a:pt x="663" y="1"/>
                        <a:pt x="1" y="640"/>
                        <a:pt x="1" y="1439"/>
                      </a:cubicBezTo>
                      <a:cubicBezTo>
                        <a:pt x="1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0" name="Google Shape;8144;p90">
                  <a:extLst>
                    <a:ext uri="{FF2B5EF4-FFF2-40B4-BE49-F238E27FC236}">
                      <a16:creationId xmlns:a16="http://schemas.microsoft.com/office/drawing/2014/main" id="{D8141558-F732-9716-C6F9-54D69FDADB64}"/>
                    </a:ext>
                  </a:extLst>
                </p:cNvPr>
                <p:cNvSpPr/>
                <p:nvPr/>
              </p:nvSpPr>
              <p:spPr>
                <a:xfrm>
                  <a:off x="7339708" y="4076116"/>
                  <a:ext cx="103941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914" extrusionOk="0">
                      <a:moveTo>
                        <a:pt x="320" y="0"/>
                      </a:moveTo>
                      <a:cubicBezTo>
                        <a:pt x="161" y="0"/>
                        <a:pt x="24" y="115"/>
                        <a:pt x="1" y="274"/>
                      </a:cubicBezTo>
                      <a:cubicBezTo>
                        <a:pt x="1" y="434"/>
                        <a:pt x="115" y="571"/>
                        <a:pt x="275" y="594"/>
                      </a:cubicBezTo>
                      <a:lnTo>
                        <a:pt x="5319" y="913"/>
                      </a:lnTo>
                      <a:lnTo>
                        <a:pt x="5342" y="913"/>
                      </a:lnTo>
                      <a:cubicBezTo>
                        <a:pt x="5502" y="913"/>
                        <a:pt x="5616" y="799"/>
                        <a:pt x="5639" y="662"/>
                      </a:cubicBezTo>
                      <a:cubicBezTo>
                        <a:pt x="5639" y="503"/>
                        <a:pt x="5524" y="366"/>
                        <a:pt x="5365" y="343"/>
                      </a:cubicBez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1" name="Google Shape;8145;p90">
                  <a:extLst>
                    <a:ext uri="{FF2B5EF4-FFF2-40B4-BE49-F238E27FC236}">
                      <a16:creationId xmlns:a16="http://schemas.microsoft.com/office/drawing/2014/main" id="{E636EA3C-4016-3F98-C564-5677E4277A8F}"/>
                    </a:ext>
                  </a:extLst>
                </p:cNvPr>
                <p:cNvSpPr/>
                <p:nvPr/>
              </p:nvSpPr>
              <p:spPr>
                <a:xfrm>
                  <a:off x="7298472" y="3983172"/>
                  <a:ext cx="152326" cy="9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83" extrusionOk="0">
                      <a:moveTo>
                        <a:pt x="2649" y="592"/>
                      </a:moveTo>
                      <a:cubicBezTo>
                        <a:pt x="2694" y="592"/>
                        <a:pt x="2763" y="592"/>
                        <a:pt x="2808" y="614"/>
                      </a:cubicBezTo>
                      <a:cubicBezTo>
                        <a:pt x="2923" y="706"/>
                        <a:pt x="3014" y="843"/>
                        <a:pt x="3082" y="980"/>
                      </a:cubicBezTo>
                      <a:cubicBezTo>
                        <a:pt x="3402" y="1505"/>
                        <a:pt x="3539" y="2075"/>
                        <a:pt x="3676" y="2691"/>
                      </a:cubicBezTo>
                      <a:cubicBezTo>
                        <a:pt x="3721" y="2897"/>
                        <a:pt x="3767" y="3102"/>
                        <a:pt x="3836" y="3308"/>
                      </a:cubicBezTo>
                      <a:cubicBezTo>
                        <a:pt x="3790" y="3285"/>
                        <a:pt x="3767" y="3239"/>
                        <a:pt x="3721" y="3216"/>
                      </a:cubicBezTo>
                      <a:cubicBezTo>
                        <a:pt x="3242" y="2577"/>
                        <a:pt x="2854" y="1847"/>
                        <a:pt x="2603" y="1071"/>
                      </a:cubicBezTo>
                      <a:cubicBezTo>
                        <a:pt x="2512" y="843"/>
                        <a:pt x="2512" y="660"/>
                        <a:pt x="2580" y="592"/>
                      </a:cubicBezTo>
                      <a:close/>
                      <a:moveTo>
                        <a:pt x="914" y="1961"/>
                      </a:moveTo>
                      <a:cubicBezTo>
                        <a:pt x="1097" y="1961"/>
                        <a:pt x="1302" y="2075"/>
                        <a:pt x="1507" y="2189"/>
                      </a:cubicBezTo>
                      <a:cubicBezTo>
                        <a:pt x="2146" y="2600"/>
                        <a:pt x="2763" y="3057"/>
                        <a:pt x="3311" y="3604"/>
                      </a:cubicBezTo>
                      <a:cubicBezTo>
                        <a:pt x="3333" y="3650"/>
                        <a:pt x="3379" y="3696"/>
                        <a:pt x="3402" y="3741"/>
                      </a:cubicBezTo>
                      <a:cubicBezTo>
                        <a:pt x="2557" y="3559"/>
                        <a:pt x="1644" y="3148"/>
                        <a:pt x="891" y="2532"/>
                      </a:cubicBezTo>
                      <a:cubicBezTo>
                        <a:pt x="640" y="2326"/>
                        <a:pt x="617" y="2212"/>
                        <a:pt x="617" y="2144"/>
                      </a:cubicBezTo>
                      <a:cubicBezTo>
                        <a:pt x="617" y="2052"/>
                        <a:pt x="777" y="1961"/>
                        <a:pt x="914" y="1961"/>
                      </a:cubicBezTo>
                      <a:close/>
                      <a:moveTo>
                        <a:pt x="2657" y="1"/>
                      </a:moveTo>
                      <a:cubicBezTo>
                        <a:pt x="2498" y="1"/>
                        <a:pt x="2344" y="52"/>
                        <a:pt x="2215" y="158"/>
                      </a:cubicBezTo>
                      <a:cubicBezTo>
                        <a:pt x="2032" y="295"/>
                        <a:pt x="1827" y="614"/>
                        <a:pt x="2032" y="1253"/>
                      </a:cubicBezTo>
                      <a:cubicBezTo>
                        <a:pt x="2124" y="1527"/>
                        <a:pt x="2238" y="1801"/>
                        <a:pt x="2375" y="2075"/>
                      </a:cubicBezTo>
                      <a:cubicBezTo>
                        <a:pt x="2192" y="1938"/>
                        <a:pt x="1987" y="1824"/>
                        <a:pt x="1804" y="1710"/>
                      </a:cubicBezTo>
                      <a:cubicBezTo>
                        <a:pt x="1553" y="1550"/>
                        <a:pt x="1256" y="1390"/>
                        <a:pt x="914" y="1390"/>
                      </a:cubicBezTo>
                      <a:cubicBezTo>
                        <a:pt x="526" y="1390"/>
                        <a:pt x="92" y="1642"/>
                        <a:pt x="47" y="2075"/>
                      </a:cubicBezTo>
                      <a:cubicBezTo>
                        <a:pt x="1" y="2532"/>
                        <a:pt x="389" y="2874"/>
                        <a:pt x="526" y="2965"/>
                      </a:cubicBezTo>
                      <a:cubicBezTo>
                        <a:pt x="1005" y="3376"/>
                        <a:pt x="1644" y="3764"/>
                        <a:pt x="2375" y="4038"/>
                      </a:cubicBezTo>
                      <a:cubicBezTo>
                        <a:pt x="2352" y="4198"/>
                        <a:pt x="2466" y="4335"/>
                        <a:pt x="2626" y="4358"/>
                      </a:cubicBezTo>
                      <a:lnTo>
                        <a:pt x="4155" y="4495"/>
                      </a:lnTo>
                      <a:cubicBezTo>
                        <a:pt x="4201" y="4517"/>
                        <a:pt x="4246" y="4540"/>
                        <a:pt x="4292" y="4540"/>
                      </a:cubicBezTo>
                      <a:cubicBezTo>
                        <a:pt x="4338" y="4540"/>
                        <a:pt x="4361" y="4540"/>
                        <a:pt x="4406" y="4517"/>
                      </a:cubicBezTo>
                      <a:lnTo>
                        <a:pt x="7921" y="4860"/>
                      </a:lnTo>
                      <a:cubicBezTo>
                        <a:pt x="7921" y="4860"/>
                        <a:pt x="7944" y="4883"/>
                        <a:pt x="7944" y="4883"/>
                      </a:cubicBezTo>
                      <a:cubicBezTo>
                        <a:pt x="8104" y="4883"/>
                        <a:pt x="8218" y="4769"/>
                        <a:pt x="8241" y="4609"/>
                      </a:cubicBezTo>
                      <a:cubicBezTo>
                        <a:pt x="8264" y="4449"/>
                        <a:pt x="8127" y="4312"/>
                        <a:pt x="7990" y="4289"/>
                      </a:cubicBezTo>
                      <a:lnTo>
                        <a:pt x="4680" y="3970"/>
                      </a:lnTo>
                      <a:cubicBezTo>
                        <a:pt x="4475" y="3536"/>
                        <a:pt x="4361" y="3057"/>
                        <a:pt x="4246" y="2577"/>
                      </a:cubicBezTo>
                      <a:cubicBezTo>
                        <a:pt x="4109" y="1938"/>
                        <a:pt x="3950" y="1299"/>
                        <a:pt x="3584" y="683"/>
                      </a:cubicBezTo>
                      <a:cubicBezTo>
                        <a:pt x="3470" y="477"/>
                        <a:pt x="3311" y="272"/>
                        <a:pt x="3105" y="135"/>
                      </a:cubicBezTo>
                      <a:cubicBezTo>
                        <a:pt x="2961" y="46"/>
                        <a:pt x="2806" y="1"/>
                        <a:pt x="26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2" name="Google Shape;8146;p90">
                  <a:extLst>
                    <a:ext uri="{FF2B5EF4-FFF2-40B4-BE49-F238E27FC236}">
                      <a16:creationId xmlns:a16="http://schemas.microsoft.com/office/drawing/2014/main" id="{5296165D-E634-AB4B-017B-38A76829AF34}"/>
                    </a:ext>
                  </a:extLst>
                </p:cNvPr>
                <p:cNvSpPr/>
                <p:nvPr/>
              </p:nvSpPr>
              <p:spPr>
                <a:xfrm>
                  <a:off x="7982610" y="4087047"/>
                  <a:ext cx="117415" cy="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0" h="5297" extrusionOk="0">
                      <a:moveTo>
                        <a:pt x="823" y="1"/>
                      </a:moveTo>
                      <a:lnTo>
                        <a:pt x="823" y="1"/>
                      </a:lnTo>
                      <a:cubicBezTo>
                        <a:pt x="1" y="1804"/>
                        <a:pt x="229" y="3607"/>
                        <a:pt x="1051" y="5296"/>
                      </a:cubicBezTo>
                      <a:cubicBezTo>
                        <a:pt x="2945" y="5137"/>
                        <a:pt x="3790" y="4908"/>
                        <a:pt x="5388" y="4566"/>
                      </a:cubicBezTo>
                      <a:cubicBezTo>
                        <a:pt x="5388" y="4566"/>
                        <a:pt x="6369" y="1097"/>
                        <a:pt x="8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3" name="Google Shape;8147;p90">
                  <a:extLst>
                    <a:ext uri="{FF2B5EF4-FFF2-40B4-BE49-F238E27FC236}">
                      <a16:creationId xmlns:a16="http://schemas.microsoft.com/office/drawing/2014/main" id="{C609AFE8-0D17-3B2E-4AAA-DA84FB842644}"/>
                    </a:ext>
                  </a:extLst>
                </p:cNvPr>
                <p:cNvSpPr/>
                <p:nvPr/>
              </p:nvSpPr>
              <p:spPr>
                <a:xfrm>
                  <a:off x="7704247" y="3992039"/>
                  <a:ext cx="298994" cy="1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0606" extrusionOk="0">
                      <a:moveTo>
                        <a:pt x="10372" y="0"/>
                      </a:moveTo>
                      <a:cubicBezTo>
                        <a:pt x="10220" y="0"/>
                        <a:pt x="10062" y="7"/>
                        <a:pt x="9898" y="19"/>
                      </a:cubicBezTo>
                      <a:cubicBezTo>
                        <a:pt x="7410" y="225"/>
                        <a:pt x="6200" y="2325"/>
                        <a:pt x="6314" y="3397"/>
                      </a:cubicBezTo>
                      <a:cubicBezTo>
                        <a:pt x="6312" y="3392"/>
                        <a:pt x="6311" y="3388"/>
                        <a:pt x="6309" y="3384"/>
                      </a:cubicBezTo>
                      <a:lnTo>
                        <a:pt x="6309" y="3384"/>
                      </a:lnTo>
                      <a:cubicBezTo>
                        <a:pt x="6102" y="2838"/>
                        <a:pt x="5710" y="2114"/>
                        <a:pt x="4374" y="1526"/>
                      </a:cubicBezTo>
                      <a:cubicBezTo>
                        <a:pt x="3964" y="1350"/>
                        <a:pt x="3544" y="1268"/>
                        <a:pt x="3136" y="1268"/>
                      </a:cubicBezTo>
                      <a:cubicBezTo>
                        <a:pt x="1478" y="1268"/>
                        <a:pt x="1" y="2611"/>
                        <a:pt x="37" y="4425"/>
                      </a:cubicBezTo>
                      <a:lnTo>
                        <a:pt x="106" y="10131"/>
                      </a:lnTo>
                      <a:cubicBezTo>
                        <a:pt x="106" y="10131"/>
                        <a:pt x="3971" y="10605"/>
                        <a:pt x="9377" y="10605"/>
                      </a:cubicBezTo>
                      <a:cubicBezTo>
                        <a:pt x="11472" y="10605"/>
                        <a:pt x="13798" y="10534"/>
                        <a:pt x="16220" y="10336"/>
                      </a:cubicBezTo>
                      <a:cubicBezTo>
                        <a:pt x="15399" y="8647"/>
                        <a:pt x="15193" y="6844"/>
                        <a:pt x="16015" y="5041"/>
                      </a:cubicBezTo>
                      <a:cubicBezTo>
                        <a:pt x="14714" y="4790"/>
                        <a:pt x="14668" y="4767"/>
                        <a:pt x="14120" y="4744"/>
                      </a:cubicBezTo>
                      <a:cubicBezTo>
                        <a:pt x="14120" y="4744"/>
                        <a:pt x="14610" y="0"/>
                        <a:pt x="10372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4" name="Google Shape;8148;p90">
                  <a:extLst>
                    <a:ext uri="{FF2B5EF4-FFF2-40B4-BE49-F238E27FC236}">
                      <a16:creationId xmlns:a16="http://schemas.microsoft.com/office/drawing/2014/main" id="{B0F588F2-99E3-AE12-838D-361FA9CCDC08}"/>
                    </a:ext>
                  </a:extLst>
                </p:cNvPr>
                <p:cNvSpPr/>
                <p:nvPr/>
              </p:nvSpPr>
              <p:spPr>
                <a:xfrm>
                  <a:off x="7740266" y="4082844"/>
                  <a:ext cx="53878" cy="5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" h="2923" extrusionOk="0">
                      <a:moveTo>
                        <a:pt x="1484" y="1"/>
                      </a:moveTo>
                      <a:cubicBezTo>
                        <a:pt x="662" y="1"/>
                        <a:pt x="0" y="640"/>
                        <a:pt x="0" y="1439"/>
                      </a:cubicBezTo>
                      <a:cubicBezTo>
                        <a:pt x="0" y="2260"/>
                        <a:pt x="640" y="2922"/>
                        <a:pt x="1461" y="2922"/>
                      </a:cubicBezTo>
                      <a:cubicBezTo>
                        <a:pt x="2260" y="2922"/>
                        <a:pt x="2922" y="2283"/>
                        <a:pt x="2922" y="1461"/>
                      </a:cubicBezTo>
                      <a:cubicBezTo>
                        <a:pt x="2922" y="663"/>
                        <a:pt x="2283" y="1"/>
                        <a:pt x="14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5" name="Google Shape;8149;p90">
                  <a:extLst>
                    <a:ext uri="{FF2B5EF4-FFF2-40B4-BE49-F238E27FC236}">
                      <a16:creationId xmlns:a16="http://schemas.microsoft.com/office/drawing/2014/main" id="{A116B012-832E-F721-0C9E-8A216B083516}"/>
                    </a:ext>
                  </a:extLst>
                </p:cNvPr>
                <p:cNvSpPr/>
                <p:nvPr/>
              </p:nvSpPr>
              <p:spPr>
                <a:xfrm>
                  <a:off x="7864378" y="4076116"/>
                  <a:ext cx="10436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2" h="914" extrusionOk="0">
                      <a:moveTo>
                        <a:pt x="5342" y="0"/>
                      </a:moveTo>
                      <a:lnTo>
                        <a:pt x="298" y="343"/>
                      </a:lnTo>
                      <a:cubicBezTo>
                        <a:pt x="138" y="366"/>
                        <a:pt x="1" y="503"/>
                        <a:pt x="24" y="662"/>
                      </a:cubicBezTo>
                      <a:cubicBezTo>
                        <a:pt x="24" y="799"/>
                        <a:pt x="161" y="913"/>
                        <a:pt x="320" y="913"/>
                      </a:cubicBezTo>
                      <a:lnTo>
                        <a:pt x="5388" y="594"/>
                      </a:lnTo>
                      <a:cubicBezTo>
                        <a:pt x="5547" y="571"/>
                        <a:pt x="5662" y="434"/>
                        <a:pt x="5639" y="274"/>
                      </a:cubicBezTo>
                      <a:cubicBezTo>
                        <a:pt x="5639" y="115"/>
                        <a:pt x="5502" y="0"/>
                        <a:pt x="53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6" name="Google Shape;8150;p90">
                  <a:extLst>
                    <a:ext uri="{FF2B5EF4-FFF2-40B4-BE49-F238E27FC236}">
                      <a16:creationId xmlns:a16="http://schemas.microsoft.com/office/drawing/2014/main" id="{9AEC698A-FDA6-B2B0-9468-531BB51BAF5E}"/>
                    </a:ext>
                  </a:extLst>
                </p:cNvPr>
                <p:cNvSpPr/>
                <p:nvPr/>
              </p:nvSpPr>
              <p:spPr>
                <a:xfrm>
                  <a:off x="7857650" y="3983172"/>
                  <a:ext cx="152326" cy="8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4863" extrusionOk="0">
                      <a:moveTo>
                        <a:pt x="5684" y="592"/>
                      </a:moveTo>
                      <a:cubicBezTo>
                        <a:pt x="5753" y="660"/>
                        <a:pt x="5730" y="843"/>
                        <a:pt x="5661" y="1071"/>
                      </a:cubicBezTo>
                      <a:cubicBezTo>
                        <a:pt x="5410" y="1847"/>
                        <a:pt x="5022" y="2577"/>
                        <a:pt x="4520" y="3216"/>
                      </a:cubicBezTo>
                      <a:cubicBezTo>
                        <a:pt x="4497" y="3239"/>
                        <a:pt x="4452" y="3285"/>
                        <a:pt x="4429" y="3308"/>
                      </a:cubicBezTo>
                      <a:cubicBezTo>
                        <a:pt x="4474" y="3102"/>
                        <a:pt x="4520" y="2897"/>
                        <a:pt x="4566" y="2691"/>
                      </a:cubicBezTo>
                      <a:cubicBezTo>
                        <a:pt x="4703" y="2075"/>
                        <a:pt x="4840" y="1505"/>
                        <a:pt x="5159" y="980"/>
                      </a:cubicBezTo>
                      <a:cubicBezTo>
                        <a:pt x="5251" y="843"/>
                        <a:pt x="5342" y="706"/>
                        <a:pt x="5456" y="614"/>
                      </a:cubicBezTo>
                      <a:cubicBezTo>
                        <a:pt x="5502" y="592"/>
                        <a:pt x="5547" y="592"/>
                        <a:pt x="5593" y="592"/>
                      </a:cubicBezTo>
                      <a:close/>
                      <a:moveTo>
                        <a:pt x="7350" y="1961"/>
                      </a:moveTo>
                      <a:cubicBezTo>
                        <a:pt x="7487" y="1961"/>
                        <a:pt x="7624" y="2052"/>
                        <a:pt x="7647" y="2144"/>
                      </a:cubicBezTo>
                      <a:cubicBezTo>
                        <a:pt x="7647" y="2212"/>
                        <a:pt x="7602" y="2326"/>
                        <a:pt x="7373" y="2532"/>
                      </a:cubicBezTo>
                      <a:cubicBezTo>
                        <a:pt x="6620" y="3125"/>
                        <a:pt x="5707" y="3559"/>
                        <a:pt x="4840" y="3741"/>
                      </a:cubicBezTo>
                      <a:cubicBezTo>
                        <a:pt x="4885" y="3696"/>
                        <a:pt x="4908" y="3650"/>
                        <a:pt x="4954" y="3604"/>
                      </a:cubicBezTo>
                      <a:cubicBezTo>
                        <a:pt x="5502" y="3057"/>
                        <a:pt x="6095" y="2600"/>
                        <a:pt x="6757" y="2189"/>
                      </a:cubicBezTo>
                      <a:cubicBezTo>
                        <a:pt x="6940" y="2075"/>
                        <a:pt x="7145" y="1961"/>
                        <a:pt x="7350" y="1961"/>
                      </a:cubicBezTo>
                      <a:close/>
                      <a:moveTo>
                        <a:pt x="5593" y="1"/>
                      </a:moveTo>
                      <a:cubicBezTo>
                        <a:pt x="5441" y="1"/>
                        <a:pt x="5280" y="46"/>
                        <a:pt x="5136" y="135"/>
                      </a:cubicBezTo>
                      <a:cubicBezTo>
                        <a:pt x="4931" y="272"/>
                        <a:pt x="4794" y="477"/>
                        <a:pt x="4680" y="683"/>
                      </a:cubicBezTo>
                      <a:cubicBezTo>
                        <a:pt x="4292" y="1299"/>
                        <a:pt x="4155" y="1938"/>
                        <a:pt x="4018" y="2577"/>
                      </a:cubicBezTo>
                      <a:cubicBezTo>
                        <a:pt x="3904" y="3057"/>
                        <a:pt x="3790" y="3536"/>
                        <a:pt x="3584" y="3970"/>
                      </a:cubicBezTo>
                      <a:lnTo>
                        <a:pt x="275" y="4289"/>
                      </a:lnTo>
                      <a:cubicBezTo>
                        <a:pt x="115" y="4312"/>
                        <a:pt x="1" y="4449"/>
                        <a:pt x="24" y="4609"/>
                      </a:cubicBezTo>
                      <a:cubicBezTo>
                        <a:pt x="24" y="4755"/>
                        <a:pt x="138" y="4863"/>
                        <a:pt x="262" y="4863"/>
                      </a:cubicBezTo>
                      <a:cubicBezTo>
                        <a:pt x="274" y="4863"/>
                        <a:pt x="286" y="4862"/>
                        <a:pt x="297" y="4860"/>
                      </a:cubicBezTo>
                      <a:lnTo>
                        <a:pt x="320" y="4860"/>
                      </a:lnTo>
                      <a:lnTo>
                        <a:pt x="3858" y="4517"/>
                      </a:lnTo>
                      <a:cubicBezTo>
                        <a:pt x="3881" y="4540"/>
                        <a:pt x="3927" y="4540"/>
                        <a:pt x="3972" y="4540"/>
                      </a:cubicBezTo>
                      <a:cubicBezTo>
                        <a:pt x="4018" y="4540"/>
                        <a:pt x="4064" y="4517"/>
                        <a:pt x="4109" y="4495"/>
                      </a:cubicBezTo>
                      <a:lnTo>
                        <a:pt x="5616" y="4358"/>
                      </a:lnTo>
                      <a:cubicBezTo>
                        <a:pt x="5776" y="4335"/>
                        <a:pt x="5890" y="4198"/>
                        <a:pt x="5890" y="4038"/>
                      </a:cubicBezTo>
                      <a:cubicBezTo>
                        <a:pt x="6597" y="3764"/>
                        <a:pt x="7259" y="3376"/>
                        <a:pt x="7739" y="2965"/>
                      </a:cubicBezTo>
                      <a:cubicBezTo>
                        <a:pt x="7853" y="2874"/>
                        <a:pt x="8263" y="2532"/>
                        <a:pt x="8218" y="2075"/>
                      </a:cubicBezTo>
                      <a:cubicBezTo>
                        <a:pt x="8172" y="1642"/>
                        <a:pt x="7739" y="1390"/>
                        <a:pt x="7350" y="1390"/>
                      </a:cubicBezTo>
                      <a:cubicBezTo>
                        <a:pt x="6985" y="1390"/>
                        <a:pt x="6711" y="1550"/>
                        <a:pt x="6460" y="1710"/>
                      </a:cubicBezTo>
                      <a:cubicBezTo>
                        <a:pt x="6255" y="1824"/>
                        <a:pt x="6072" y="1938"/>
                        <a:pt x="5890" y="2075"/>
                      </a:cubicBezTo>
                      <a:cubicBezTo>
                        <a:pt x="6004" y="1801"/>
                        <a:pt x="6118" y="1527"/>
                        <a:pt x="6209" y="1253"/>
                      </a:cubicBezTo>
                      <a:cubicBezTo>
                        <a:pt x="6415" y="614"/>
                        <a:pt x="6232" y="295"/>
                        <a:pt x="6027" y="158"/>
                      </a:cubicBezTo>
                      <a:cubicBezTo>
                        <a:pt x="5909" y="52"/>
                        <a:pt x="5755" y="1"/>
                        <a:pt x="55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7" name="Google Shape;8151;p90">
                  <a:extLst>
                    <a:ext uri="{FF2B5EF4-FFF2-40B4-BE49-F238E27FC236}">
                      <a16:creationId xmlns:a16="http://schemas.microsoft.com/office/drawing/2014/main" id="{6BA3E1DC-C8C7-F8F6-C159-5F22DFB87B60}"/>
                    </a:ext>
                  </a:extLst>
                </p:cNvPr>
                <p:cNvSpPr/>
                <p:nvPr/>
              </p:nvSpPr>
              <p:spPr>
                <a:xfrm>
                  <a:off x="7040976" y="2109505"/>
                  <a:ext cx="598724" cy="82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2" h="44898" extrusionOk="0">
                      <a:moveTo>
                        <a:pt x="1370" y="0"/>
                      </a:moveTo>
                      <a:lnTo>
                        <a:pt x="1" y="37297"/>
                      </a:lnTo>
                      <a:lnTo>
                        <a:pt x="31956" y="44897"/>
                      </a:lnTo>
                      <a:cubicBezTo>
                        <a:pt x="31956" y="44897"/>
                        <a:pt x="32436" y="9107"/>
                        <a:pt x="32481" y="9039"/>
                      </a:cubicBezTo>
                      <a:cubicBezTo>
                        <a:pt x="20452" y="3356"/>
                        <a:pt x="1370" y="0"/>
                        <a:pt x="13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8" name="Google Shape;8152;p90">
                  <a:extLst>
                    <a:ext uri="{FF2B5EF4-FFF2-40B4-BE49-F238E27FC236}">
                      <a16:creationId xmlns:a16="http://schemas.microsoft.com/office/drawing/2014/main" id="{766974B4-44C6-640A-5C8D-EFDDB66339CA}"/>
                    </a:ext>
                  </a:extLst>
                </p:cNvPr>
                <p:cNvSpPr/>
                <p:nvPr/>
              </p:nvSpPr>
              <p:spPr>
                <a:xfrm>
                  <a:off x="6999740" y="2117082"/>
                  <a:ext cx="639958" cy="83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9" h="45058" extrusionOk="0">
                      <a:moveTo>
                        <a:pt x="1462" y="0"/>
                      </a:moveTo>
                      <a:lnTo>
                        <a:pt x="1" y="37274"/>
                      </a:lnTo>
                      <a:lnTo>
                        <a:pt x="34148" y="45057"/>
                      </a:lnTo>
                      <a:cubicBezTo>
                        <a:pt x="34148" y="45057"/>
                        <a:pt x="34673" y="9267"/>
                        <a:pt x="34718" y="9221"/>
                      </a:cubicBezTo>
                      <a:cubicBezTo>
                        <a:pt x="21868" y="3469"/>
                        <a:pt x="1462" y="0"/>
                        <a:pt x="14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39" name="Google Shape;8153;p90">
                  <a:extLst>
                    <a:ext uri="{FF2B5EF4-FFF2-40B4-BE49-F238E27FC236}">
                      <a16:creationId xmlns:a16="http://schemas.microsoft.com/office/drawing/2014/main" id="{6142562E-0F39-79F6-B3E1-C4B30828F825}"/>
                    </a:ext>
                  </a:extLst>
                </p:cNvPr>
                <p:cNvSpPr/>
                <p:nvPr/>
              </p:nvSpPr>
              <p:spPr>
                <a:xfrm>
                  <a:off x="6991758" y="2125912"/>
                  <a:ext cx="647091" cy="83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6" h="45104" extrusionOk="0">
                      <a:moveTo>
                        <a:pt x="0" y="0"/>
                      </a:moveTo>
                      <a:lnTo>
                        <a:pt x="388" y="37343"/>
                      </a:lnTo>
                      <a:lnTo>
                        <a:pt x="34535" y="45103"/>
                      </a:lnTo>
                      <a:cubicBezTo>
                        <a:pt x="34535" y="45103"/>
                        <a:pt x="35060" y="9336"/>
                        <a:pt x="35106" y="9267"/>
                      </a:cubicBezTo>
                      <a:cubicBezTo>
                        <a:pt x="23693" y="426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867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+mn-ea"/>
                    </a:rPr>
                    <a:t>&lt;</a:t>
                  </a: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0" name="Google Shape;8154;p90">
                  <a:extLst>
                    <a:ext uri="{FF2B5EF4-FFF2-40B4-BE49-F238E27FC236}">
                      <a16:creationId xmlns:a16="http://schemas.microsoft.com/office/drawing/2014/main" id="{F849D046-4C24-9878-80FD-A53EF60F44EF}"/>
                    </a:ext>
                  </a:extLst>
                </p:cNvPr>
                <p:cNvSpPr/>
                <p:nvPr/>
              </p:nvSpPr>
              <p:spPr>
                <a:xfrm>
                  <a:off x="7640965" y="2117082"/>
                  <a:ext cx="603351" cy="82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3" h="44487" extrusionOk="0">
                      <a:moveTo>
                        <a:pt x="31340" y="0"/>
                      </a:moveTo>
                      <a:cubicBezTo>
                        <a:pt x="31340" y="0"/>
                        <a:pt x="12121" y="3104"/>
                        <a:pt x="1" y="8628"/>
                      </a:cubicBezTo>
                      <a:cubicBezTo>
                        <a:pt x="46" y="8696"/>
                        <a:pt x="548" y="44486"/>
                        <a:pt x="548" y="44486"/>
                      </a:cubicBezTo>
                      <a:lnTo>
                        <a:pt x="32732" y="37319"/>
                      </a:lnTo>
                      <a:lnTo>
                        <a:pt x="313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1" name="Google Shape;8155;p90">
                  <a:extLst>
                    <a:ext uri="{FF2B5EF4-FFF2-40B4-BE49-F238E27FC236}">
                      <a16:creationId xmlns:a16="http://schemas.microsoft.com/office/drawing/2014/main" id="{31530CF6-40E2-65A8-B758-D5BDED2FC1E9}"/>
                    </a:ext>
                  </a:extLst>
                </p:cNvPr>
                <p:cNvSpPr/>
                <p:nvPr/>
              </p:nvSpPr>
              <p:spPr>
                <a:xfrm>
                  <a:off x="7640965" y="2125064"/>
                  <a:ext cx="644990" cy="822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2" h="44625" extrusionOk="0">
                      <a:moveTo>
                        <a:pt x="33508" y="1"/>
                      </a:moveTo>
                      <a:cubicBezTo>
                        <a:pt x="33508" y="1"/>
                        <a:pt x="12943" y="3196"/>
                        <a:pt x="1" y="8788"/>
                      </a:cubicBezTo>
                      <a:cubicBezTo>
                        <a:pt x="46" y="8834"/>
                        <a:pt x="571" y="44624"/>
                        <a:pt x="571" y="44624"/>
                      </a:cubicBezTo>
                      <a:lnTo>
                        <a:pt x="34992" y="37297"/>
                      </a:lnTo>
                      <a:lnTo>
                        <a:pt x="3350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2" name="Google Shape;8156;p90">
                  <a:extLst>
                    <a:ext uri="{FF2B5EF4-FFF2-40B4-BE49-F238E27FC236}">
                      <a16:creationId xmlns:a16="http://schemas.microsoft.com/office/drawing/2014/main" id="{4DDA5CF0-AFC7-704D-CB6B-29BC3BB1FB50}"/>
                    </a:ext>
                  </a:extLst>
                </p:cNvPr>
                <p:cNvSpPr/>
                <p:nvPr/>
              </p:nvSpPr>
              <p:spPr>
                <a:xfrm>
                  <a:off x="7641813" y="2134317"/>
                  <a:ext cx="652142" cy="823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0" h="44670" extrusionOk="0">
                      <a:moveTo>
                        <a:pt x="35380" y="1"/>
                      </a:moveTo>
                      <a:cubicBezTo>
                        <a:pt x="35379" y="1"/>
                        <a:pt x="11504" y="3973"/>
                        <a:pt x="0" y="8811"/>
                      </a:cubicBezTo>
                      <a:cubicBezTo>
                        <a:pt x="46" y="8880"/>
                        <a:pt x="571" y="44670"/>
                        <a:pt x="571" y="44670"/>
                      </a:cubicBezTo>
                      <a:lnTo>
                        <a:pt x="34992" y="37343"/>
                      </a:lnTo>
                      <a:lnTo>
                        <a:pt x="353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3" name="Google Shape;8157;p90">
                  <a:extLst>
                    <a:ext uri="{FF2B5EF4-FFF2-40B4-BE49-F238E27FC236}">
                      <a16:creationId xmlns:a16="http://schemas.microsoft.com/office/drawing/2014/main" id="{ED379225-68B8-02AF-7764-6BA9C8A1E953}"/>
                    </a:ext>
                  </a:extLst>
                </p:cNvPr>
                <p:cNvSpPr/>
                <p:nvPr/>
              </p:nvSpPr>
              <p:spPr>
                <a:xfrm>
                  <a:off x="7577849" y="2282009"/>
                  <a:ext cx="130023" cy="73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4" h="40014" extrusionOk="0">
                      <a:moveTo>
                        <a:pt x="1005" y="1"/>
                      </a:moveTo>
                      <a:cubicBezTo>
                        <a:pt x="457" y="1"/>
                        <a:pt x="1" y="457"/>
                        <a:pt x="1" y="1028"/>
                      </a:cubicBezTo>
                      <a:lnTo>
                        <a:pt x="1" y="38986"/>
                      </a:lnTo>
                      <a:cubicBezTo>
                        <a:pt x="1" y="39557"/>
                        <a:pt x="457" y="40013"/>
                        <a:pt x="1005" y="40013"/>
                      </a:cubicBezTo>
                      <a:lnTo>
                        <a:pt x="6027" y="40013"/>
                      </a:lnTo>
                      <a:cubicBezTo>
                        <a:pt x="6597" y="40013"/>
                        <a:pt x="7054" y="39557"/>
                        <a:pt x="7054" y="38986"/>
                      </a:cubicBezTo>
                      <a:lnTo>
                        <a:pt x="7054" y="1028"/>
                      </a:lnTo>
                      <a:cubicBezTo>
                        <a:pt x="7054" y="457"/>
                        <a:pt x="6597" y="1"/>
                        <a:pt x="6027" y="1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4" name="Google Shape;8158;p90">
                  <a:extLst>
                    <a:ext uri="{FF2B5EF4-FFF2-40B4-BE49-F238E27FC236}">
                      <a16:creationId xmlns:a16="http://schemas.microsoft.com/office/drawing/2014/main" id="{AFF608DE-DE9A-FA9D-8D86-773893AA3800}"/>
                    </a:ext>
                  </a:extLst>
                </p:cNvPr>
                <p:cNvSpPr/>
                <p:nvPr/>
              </p:nvSpPr>
              <p:spPr>
                <a:xfrm>
                  <a:off x="8149230" y="2295742"/>
                  <a:ext cx="152326" cy="14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7975" extrusionOk="0">
                      <a:moveTo>
                        <a:pt x="4593" y="0"/>
                      </a:moveTo>
                      <a:cubicBezTo>
                        <a:pt x="4406" y="0"/>
                        <a:pt x="4218" y="82"/>
                        <a:pt x="4086" y="260"/>
                      </a:cubicBezTo>
                      <a:lnTo>
                        <a:pt x="3059" y="1607"/>
                      </a:lnTo>
                      <a:cubicBezTo>
                        <a:pt x="2957" y="1771"/>
                        <a:pt x="2780" y="1861"/>
                        <a:pt x="2596" y="1861"/>
                      </a:cubicBezTo>
                      <a:cubicBezTo>
                        <a:pt x="2576" y="1861"/>
                        <a:pt x="2555" y="1860"/>
                        <a:pt x="2534" y="1858"/>
                      </a:cubicBezTo>
                      <a:lnTo>
                        <a:pt x="845" y="1789"/>
                      </a:lnTo>
                      <a:cubicBezTo>
                        <a:pt x="320" y="1789"/>
                        <a:pt x="1" y="2360"/>
                        <a:pt x="297" y="2793"/>
                      </a:cubicBezTo>
                      <a:lnTo>
                        <a:pt x="1279" y="4186"/>
                      </a:lnTo>
                      <a:cubicBezTo>
                        <a:pt x="1393" y="4346"/>
                        <a:pt x="1416" y="4574"/>
                        <a:pt x="1347" y="4779"/>
                      </a:cubicBezTo>
                      <a:lnTo>
                        <a:pt x="754" y="6354"/>
                      </a:lnTo>
                      <a:cubicBezTo>
                        <a:pt x="596" y="6789"/>
                        <a:pt x="934" y="7207"/>
                        <a:pt x="1354" y="7207"/>
                      </a:cubicBezTo>
                      <a:cubicBezTo>
                        <a:pt x="1419" y="7207"/>
                        <a:pt x="1486" y="7197"/>
                        <a:pt x="1553" y="7176"/>
                      </a:cubicBezTo>
                      <a:lnTo>
                        <a:pt x="3173" y="6674"/>
                      </a:lnTo>
                      <a:cubicBezTo>
                        <a:pt x="3229" y="6660"/>
                        <a:pt x="3288" y="6652"/>
                        <a:pt x="3349" y="6652"/>
                      </a:cubicBezTo>
                      <a:cubicBezTo>
                        <a:pt x="3488" y="6652"/>
                        <a:pt x="3633" y="6692"/>
                        <a:pt x="3744" y="6788"/>
                      </a:cubicBezTo>
                      <a:lnTo>
                        <a:pt x="5091" y="7838"/>
                      </a:lnTo>
                      <a:cubicBezTo>
                        <a:pt x="5212" y="7932"/>
                        <a:pt x="5348" y="7975"/>
                        <a:pt x="5481" y="7975"/>
                      </a:cubicBezTo>
                      <a:cubicBezTo>
                        <a:pt x="5799" y="7975"/>
                        <a:pt x="6095" y="7729"/>
                        <a:pt x="6095" y="7359"/>
                      </a:cubicBezTo>
                      <a:lnTo>
                        <a:pt x="6118" y="5647"/>
                      </a:lnTo>
                      <a:cubicBezTo>
                        <a:pt x="6141" y="5441"/>
                        <a:pt x="6232" y="5259"/>
                        <a:pt x="6415" y="5144"/>
                      </a:cubicBezTo>
                      <a:lnTo>
                        <a:pt x="7830" y="4186"/>
                      </a:lnTo>
                      <a:cubicBezTo>
                        <a:pt x="8263" y="3912"/>
                        <a:pt x="8172" y="3250"/>
                        <a:pt x="7670" y="3067"/>
                      </a:cubicBezTo>
                      <a:lnTo>
                        <a:pt x="6072" y="2520"/>
                      </a:lnTo>
                      <a:cubicBezTo>
                        <a:pt x="5867" y="2451"/>
                        <a:pt x="5707" y="2291"/>
                        <a:pt x="5661" y="2086"/>
                      </a:cubicBezTo>
                      <a:lnTo>
                        <a:pt x="5205" y="465"/>
                      </a:lnTo>
                      <a:cubicBezTo>
                        <a:pt x="5124" y="169"/>
                        <a:pt x="4861" y="0"/>
                        <a:pt x="4593" y="0"/>
                      </a:cubicBezTo>
                      <a:close/>
                    </a:path>
                  </a:pathLst>
                </a:custGeom>
                <a:solidFill>
                  <a:srgbClr val="FFBA3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5" name="Google Shape;8159;p90">
                  <a:extLst>
                    <a:ext uri="{FF2B5EF4-FFF2-40B4-BE49-F238E27FC236}">
                      <a16:creationId xmlns:a16="http://schemas.microsoft.com/office/drawing/2014/main" id="{B035B5D1-2B6B-72F4-6CBF-AD02F6FE6DC9}"/>
                    </a:ext>
                  </a:extLst>
                </p:cNvPr>
                <p:cNvSpPr/>
                <p:nvPr/>
              </p:nvSpPr>
              <p:spPr>
                <a:xfrm>
                  <a:off x="7944435" y="2269400"/>
                  <a:ext cx="152640" cy="147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1" h="7976" extrusionOk="0">
                      <a:moveTo>
                        <a:pt x="4598" y="1"/>
                      </a:moveTo>
                      <a:cubicBezTo>
                        <a:pt x="4411" y="1"/>
                        <a:pt x="4226" y="81"/>
                        <a:pt x="4103" y="251"/>
                      </a:cubicBezTo>
                      <a:lnTo>
                        <a:pt x="3076" y="1620"/>
                      </a:lnTo>
                      <a:cubicBezTo>
                        <a:pt x="2962" y="1780"/>
                        <a:pt x="2757" y="1871"/>
                        <a:pt x="2551" y="1871"/>
                      </a:cubicBezTo>
                      <a:lnTo>
                        <a:pt x="839" y="1803"/>
                      </a:lnTo>
                      <a:cubicBezTo>
                        <a:pt x="830" y="1803"/>
                        <a:pt x="821" y="1802"/>
                        <a:pt x="811" y="1802"/>
                      </a:cubicBezTo>
                      <a:cubicBezTo>
                        <a:pt x="325" y="1802"/>
                        <a:pt x="1" y="2381"/>
                        <a:pt x="314" y="2784"/>
                      </a:cubicBezTo>
                      <a:lnTo>
                        <a:pt x="1296" y="4177"/>
                      </a:lnTo>
                      <a:cubicBezTo>
                        <a:pt x="1410" y="4359"/>
                        <a:pt x="1433" y="4565"/>
                        <a:pt x="1364" y="4770"/>
                      </a:cubicBezTo>
                      <a:lnTo>
                        <a:pt x="771" y="6368"/>
                      </a:lnTo>
                      <a:cubicBezTo>
                        <a:pt x="610" y="6791"/>
                        <a:pt x="946" y="7214"/>
                        <a:pt x="1372" y="7214"/>
                      </a:cubicBezTo>
                      <a:cubicBezTo>
                        <a:pt x="1429" y="7214"/>
                        <a:pt x="1488" y="7206"/>
                        <a:pt x="1547" y="7190"/>
                      </a:cubicBezTo>
                      <a:lnTo>
                        <a:pt x="3167" y="6688"/>
                      </a:lnTo>
                      <a:cubicBezTo>
                        <a:pt x="3233" y="6666"/>
                        <a:pt x="3302" y="6655"/>
                        <a:pt x="3369" y="6655"/>
                      </a:cubicBezTo>
                      <a:cubicBezTo>
                        <a:pt x="3512" y="6655"/>
                        <a:pt x="3652" y="6701"/>
                        <a:pt x="3761" y="6779"/>
                      </a:cubicBezTo>
                      <a:lnTo>
                        <a:pt x="5085" y="7829"/>
                      </a:lnTo>
                      <a:cubicBezTo>
                        <a:pt x="5206" y="7930"/>
                        <a:pt x="5346" y="7976"/>
                        <a:pt x="5482" y="7976"/>
                      </a:cubicBezTo>
                      <a:cubicBezTo>
                        <a:pt x="5807" y="7976"/>
                        <a:pt x="6112" y="7719"/>
                        <a:pt x="6112" y="7350"/>
                      </a:cubicBezTo>
                      <a:lnTo>
                        <a:pt x="6135" y="5660"/>
                      </a:lnTo>
                      <a:cubicBezTo>
                        <a:pt x="6135" y="5455"/>
                        <a:pt x="6249" y="5250"/>
                        <a:pt x="6431" y="5135"/>
                      </a:cubicBezTo>
                      <a:lnTo>
                        <a:pt x="7824" y="4200"/>
                      </a:lnTo>
                      <a:cubicBezTo>
                        <a:pt x="8280" y="3903"/>
                        <a:pt x="8189" y="3241"/>
                        <a:pt x="7687" y="3058"/>
                      </a:cubicBezTo>
                      <a:lnTo>
                        <a:pt x="6089" y="2511"/>
                      </a:lnTo>
                      <a:cubicBezTo>
                        <a:pt x="5884" y="2442"/>
                        <a:pt x="5724" y="2282"/>
                        <a:pt x="5678" y="2100"/>
                      </a:cubicBezTo>
                      <a:lnTo>
                        <a:pt x="5222" y="456"/>
                      </a:lnTo>
                      <a:cubicBezTo>
                        <a:pt x="5128" y="162"/>
                        <a:pt x="4862" y="1"/>
                        <a:pt x="4598" y="1"/>
                      </a:cubicBezTo>
                      <a:close/>
                    </a:path>
                  </a:pathLst>
                </a:custGeom>
                <a:solidFill>
                  <a:srgbClr val="E7533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6" name="Google Shape;8160;p90">
                  <a:extLst>
                    <a:ext uri="{FF2B5EF4-FFF2-40B4-BE49-F238E27FC236}">
                      <a16:creationId xmlns:a16="http://schemas.microsoft.com/office/drawing/2014/main" id="{ACFFDF98-D138-B46B-7536-50E2B62BEFE3}"/>
                    </a:ext>
                  </a:extLst>
                </p:cNvPr>
                <p:cNvSpPr/>
                <p:nvPr/>
              </p:nvSpPr>
              <p:spPr>
                <a:xfrm>
                  <a:off x="8026371" y="2484357"/>
                  <a:ext cx="147847" cy="14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8034" extrusionOk="0">
                      <a:moveTo>
                        <a:pt x="3149" y="1"/>
                      </a:moveTo>
                      <a:cubicBezTo>
                        <a:pt x="2847" y="1"/>
                        <a:pt x="2564" y="207"/>
                        <a:pt x="2534" y="550"/>
                      </a:cubicBezTo>
                      <a:lnTo>
                        <a:pt x="2306" y="2239"/>
                      </a:lnTo>
                      <a:cubicBezTo>
                        <a:pt x="2283" y="2445"/>
                        <a:pt x="2146" y="2627"/>
                        <a:pt x="1964" y="2719"/>
                      </a:cubicBezTo>
                      <a:lnTo>
                        <a:pt x="457" y="3495"/>
                      </a:lnTo>
                      <a:cubicBezTo>
                        <a:pt x="1" y="3746"/>
                        <a:pt x="1" y="4408"/>
                        <a:pt x="480" y="4636"/>
                      </a:cubicBezTo>
                      <a:lnTo>
                        <a:pt x="2009" y="5366"/>
                      </a:lnTo>
                      <a:cubicBezTo>
                        <a:pt x="2215" y="5435"/>
                        <a:pt x="2329" y="5618"/>
                        <a:pt x="2375" y="5823"/>
                      </a:cubicBezTo>
                      <a:lnTo>
                        <a:pt x="2648" y="7512"/>
                      </a:lnTo>
                      <a:cubicBezTo>
                        <a:pt x="2692" y="7834"/>
                        <a:pt x="2980" y="8034"/>
                        <a:pt x="3271" y="8034"/>
                      </a:cubicBezTo>
                      <a:cubicBezTo>
                        <a:pt x="3434" y="8034"/>
                        <a:pt x="3598" y="7971"/>
                        <a:pt x="3721" y="7832"/>
                      </a:cubicBezTo>
                      <a:lnTo>
                        <a:pt x="4885" y="6599"/>
                      </a:lnTo>
                      <a:cubicBezTo>
                        <a:pt x="5012" y="6472"/>
                        <a:pt x="5169" y="6403"/>
                        <a:pt x="5330" y="6403"/>
                      </a:cubicBezTo>
                      <a:cubicBezTo>
                        <a:pt x="5372" y="6403"/>
                        <a:pt x="5414" y="6407"/>
                        <a:pt x="5456" y="6416"/>
                      </a:cubicBezTo>
                      <a:lnTo>
                        <a:pt x="7122" y="6667"/>
                      </a:lnTo>
                      <a:cubicBezTo>
                        <a:pt x="7152" y="6671"/>
                        <a:pt x="7182" y="6673"/>
                        <a:pt x="7211" y="6673"/>
                      </a:cubicBezTo>
                      <a:cubicBezTo>
                        <a:pt x="7690" y="6673"/>
                        <a:pt x="8021" y="6162"/>
                        <a:pt x="7784" y="5732"/>
                      </a:cubicBezTo>
                      <a:lnTo>
                        <a:pt x="6962" y="4248"/>
                      </a:lnTo>
                      <a:cubicBezTo>
                        <a:pt x="6871" y="4065"/>
                        <a:pt x="6848" y="3837"/>
                        <a:pt x="6962" y="3655"/>
                      </a:cubicBezTo>
                      <a:lnTo>
                        <a:pt x="7716" y="2148"/>
                      </a:lnTo>
                      <a:cubicBezTo>
                        <a:pt x="7926" y="1706"/>
                        <a:pt x="7612" y="1225"/>
                        <a:pt x="7150" y="1225"/>
                      </a:cubicBezTo>
                      <a:cubicBezTo>
                        <a:pt x="7111" y="1225"/>
                        <a:pt x="7071" y="1228"/>
                        <a:pt x="7031" y="1235"/>
                      </a:cubicBezTo>
                      <a:lnTo>
                        <a:pt x="5365" y="1555"/>
                      </a:lnTo>
                      <a:cubicBezTo>
                        <a:pt x="5332" y="1558"/>
                        <a:pt x="5300" y="1560"/>
                        <a:pt x="5267" y="1560"/>
                      </a:cubicBezTo>
                      <a:cubicBezTo>
                        <a:pt x="5095" y="1560"/>
                        <a:pt x="4928" y="1507"/>
                        <a:pt x="4794" y="1372"/>
                      </a:cubicBezTo>
                      <a:lnTo>
                        <a:pt x="3607" y="185"/>
                      </a:lnTo>
                      <a:cubicBezTo>
                        <a:pt x="3473" y="59"/>
                        <a:pt x="3308" y="1"/>
                        <a:pt x="3149" y="1"/>
                      </a:cubicBezTo>
                      <a:close/>
                    </a:path>
                  </a:pathLst>
                </a:custGeom>
                <a:solidFill>
                  <a:srgbClr val="73D8E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7" name="Google Shape;8161;p90">
                  <a:extLst>
                    <a:ext uri="{FF2B5EF4-FFF2-40B4-BE49-F238E27FC236}">
                      <a16:creationId xmlns:a16="http://schemas.microsoft.com/office/drawing/2014/main" id="{D5CE99E2-0744-75B7-6D2F-373FCA50843C}"/>
                    </a:ext>
                  </a:extLst>
                </p:cNvPr>
                <p:cNvSpPr/>
                <p:nvPr/>
              </p:nvSpPr>
              <p:spPr>
                <a:xfrm>
                  <a:off x="7675049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35028" y="1"/>
                      </a:moveTo>
                      <a:cubicBezTo>
                        <a:pt x="34927" y="1"/>
                        <a:pt x="34823" y="10"/>
                        <a:pt x="34718" y="28"/>
                      </a:cubicBezTo>
                      <a:lnTo>
                        <a:pt x="1918" y="5871"/>
                      </a:lnTo>
                      <a:cubicBezTo>
                        <a:pt x="845" y="6054"/>
                        <a:pt x="1" y="7127"/>
                        <a:pt x="1" y="8245"/>
                      </a:cubicBezTo>
                      <a:lnTo>
                        <a:pt x="1" y="43807"/>
                      </a:lnTo>
                      <a:cubicBezTo>
                        <a:pt x="1" y="44813"/>
                        <a:pt x="684" y="45523"/>
                        <a:pt x="1602" y="45523"/>
                      </a:cubicBezTo>
                      <a:cubicBezTo>
                        <a:pt x="1704" y="45523"/>
                        <a:pt x="1810" y="45514"/>
                        <a:pt x="1918" y="45496"/>
                      </a:cubicBezTo>
                      <a:lnTo>
                        <a:pt x="34718" y="39676"/>
                      </a:lnTo>
                      <a:cubicBezTo>
                        <a:pt x="35768" y="39470"/>
                        <a:pt x="36635" y="38420"/>
                        <a:pt x="36635" y="37279"/>
                      </a:cubicBezTo>
                      <a:lnTo>
                        <a:pt x="36635" y="1740"/>
                      </a:lnTo>
                      <a:cubicBezTo>
                        <a:pt x="36635" y="713"/>
                        <a:pt x="35933" y="1"/>
                        <a:pt x="35028" y="1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8" name="Google Shape;8162;p90">
                  <a:extLst>
                    <a:ext uri="{FF2B5EF4-FFF2-40B4-BE49-F238E27FC236}">
                      <a16:creationId xmlns:a16="http://schemas.microsoft.com/office/drawing/2014/main" id="{D5B02C14-ED81-2E44-84BD-BA4B052F17E4}"/>
                    </a:ext>
                  </a:extLst>
                </p:cNvPr>
                <p:cNvSpPr/>
                <p:nvPr/>
              </p:nvSpPr>
              <p:spPr>
                <a:xfrm>
                  <a:off x="6930320" y="2174208"/>
                  <a:ext cx="675293" cy="839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36" h="45524" extrusionOk="0">
                      <a:moveTo>
                        <a:pt x="1608" y="1"/>
                      </a:moveTo>
                      <a:cubicBezTo>
                        <a:pt x="703" y="1"/>
                        <a:pt x="1" y="713"/>
                        <a:pt x="1" y="1740"/>
                      </a:cubicBezTo>
                      <a:lnTo>
                        <a:pt x="1" y="37279"/>
                      </a:lnTo>
                      <a:cubicBezTo>
                        <a:pt x="1" y="38420"/>
                        <a:pt x="868" y="39470"/>
                        <a:pt x="1918" y="39676"/>
                      </a:cubicBezTo>
                      <a:lnTo>
                        <a:pt x="34718" y="45496"/>
                      </a:lnTo>
                      <a:cubicBezTo>
                        <a:pt x="34826" y="45514"/>
                        <a:pt x="34932" y="45523"/>
                        <a:pt x="35034" y="45523"/>
                      </a:cubicBezTo>
                      <a:cubicBezTo>
                        <a:pt x="35952" y="45523"/>
                        <a:pt x="36635" y="44813"/>
                        <a:pt x="36635" y="43807"/>
                      </a:cubicBezTo>
                      <a:lnTo>
                        <a:pt x="36635" y="8245"/>
                      </a:lnTo>
                      <a:cubicBezTo>
                        <a:pt x="36635" y="7127"/>
                        <a:pt x="35791" y="6054"/>
                        <a:pt x="34718" y="5871"/>
                      </a:cubicBezTo>
                      <a:lnTo>
                        <a:pt x="1918" y="28"/>
                      </a:lnTo>
                      <a:cubicBezTo>
                        <a:pt x="1813" y="10"/>
                        <a:pt x="1709" y="1"/>
                        <a:pt x="1608" y="1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49" name="Google Shape;8163;p90">
                  <a:extLst>
                    <a:ext uri="{FF2B5EF4-FFF2-40B4-BE49-F238E27FC236}">
                      <a16:creationId xmlns:a16="http://schemas.microsoft.com/office/drawing/2014/main" id="{E25DF4CF-50D6-C320-A8E2-14E56460EB62}"/>
                    </a:ext>
                  </a:extLst>
                </p:cNvPr>
                <p:cNvSpPr/>
                <p:nvPr/>
              </p:nvSpPr>
              <p:spPr>
                <a:xfrm>
                  <a:off x="6863849" y="2475361"/>
                  <a:ext cx="164105" cy="22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12244" extrusionOk="0">
                      <a:moveTo>
                        <a:pt x="3766" y="1"/>
                      </a:moveTo>
                      <a:cubicBezTo>
                        <a:pt x="2673" y="1"/>
                        <a:pt x="1119" y="2705"/>
                        <a:pt x="1119" y="2705"/>
                      </a:cubicBezTo>
                      <a:cubicBezTo>
                        <a:pt x="1119" y="2705"/>
                        <a:pt x="0" y="8502"/>
                        <a:pt x="1393" y="10785"/>
                      </a:cubicBezTo>
                      <a:cubicBezTo>
                        <a:pt x="2031" y="11849"/>
                        <a:pt x="3493" y="12243"/>
                        <a:pt x="4913" y="12243"/>
                      </a:cubicBezTo>
                      <a:cubicBezTo>
                        <a:pt x="6540" y="12243"/>
                        <a:pt x="8112" y="11726"/>
                        <a:pt x="8332" y="11104"/>
                      </a:cubicBezTo>
                      <a:cubicBezTo>
                        <a:pt x="8690" y="10028"/>
                        <a:pt x="4600" y="9771"/>
                        <a:pt x="3981" y="9739"/>
                      </a:cubicBezTo>
                      <a:lnTo>
                        <a:pt x="3981" y="9739"/>
                      </a:lnTo>
                      <a:cubicBezTo>
                        <a:pt x="4128" y="9745"/>
                        <a:pt x="4471" y="9758"/>
                        <a:pt x="4911" y="9758"/>
                      </a:cubicBezTo>
                      <a:cubicBezTo>
                        <a:pt x="6339" y="9758"/>
                        <a:pt x="8785" y="9621"/>
                        <a:pt x="8834" y="8685"/>
                      </a:cubicBezTo>
                      <a:cubicBezTo>
                        <a:pt x="8902" y="7338"/>
                        <a:pt x="3675" y="7270"/>
                        <a:pt x="3675" y="7270"/>
                      </a:cubicBezTo>
                      <a:cubicBezTo>
                        <a:pt x="3675" y="7270"/>
                        <a:pt x="8514" y="7224"/>
                        <a:pt x="8446" y="5649"/>
                      </a:cubicBezTo>
                      <a:cubicBezTo>
                        <a:pt x="8406" y="4736"/>
                        <a:pt x="6655" y="4544"/>
                        <a:pt x="5191" y="4544"/>
                      </a:cubicBezTo>
                      <a:cubicBezTo>
                        <a:pt x="4739" y="4544"/>
                        <a:pt x="4315" y="4562"/>
                        <a:pt x="3977" y="4583"/>
                      </a:cubicBezTo>
                      <a:lnTo>
                        <a:pt x="3977" y="4583"/>
                      </a:lnTo>
                      <a:cubicBezTo>
                        <a:pt x="5526" y="4439"/>
                        <a:pt x="8879" y="4024"/>
                        <a:pt x="8491" y="3161"/>
                      </a:cubicBezTo>
                      <a:cubicBezTo>
                        <a:pt x="8244" y="2584"/>
                        <a:pt x="6928" y="2445"/>
                        <a:pt x="5712" y="2445"/>
                      </a:cubicBezTo>
                      <a:cubicBezTo>
                        <a:pt x="4570" y="2445"/>
                        <a:pt x="3515" y="2568"/>
                        <a:pt x="3515" y="2568"/>
                      </a:cubicBezTo>
                      <a:cubicBezTo>
                        <a:pt x="3515" y="2568"/>
                        <a:pt x="4953" y="217"/>
                        <a:pt x="3881" y="11"/>
                      </a:cubicBezTo>
                      <a:cubicBezTo>
                        <a:pt x="3843" y="4"/>
                        <a:pt x="3805" y="1"/>
                        <a:pt x="3766" y="1"/>
                      </a:cubicBezTo>
                      <a:close/>
                    </a:path>
                  </a:pathLst>
                </a:custGeom>
                <a:solidFill>
                  <a:srgbClr val="FCBCB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3350" name="Google Shape;8164;p90">
                  <a:extLst>
                    <a:ext uri="{FF2B5EF4-FFF2-40B4-BE49-F238E27FC236}">
                      <a16:creationId xmlns:a16="http://schemas.microsoft.com/office/drawing/2014/main" id="{8E736689-0346-068E-EA4A-A977BDBC6EC1}"/>
                    </a:ext>
                  </a:extLst>
                </p:cNvPr>
                <p:cNvSpPr/>
                <p:nvPr/>
              </p:nvSpPr>
              <p:spPr>
                <a:xfrm>
                  <a:off x="7036035" y="2723830"/>
                  <a:ext cx="152216" cy="147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8" h="7983" extrusionOk="0">
                      <a:moveTo>
                        <a:pt x="4591" y="0"/>
                      </a:moveTo>
                      <a:cubicBezTo>
                        <a:pt x="4404" y="0"/>
                        <a:pt x="4213" y="80"/>
                        <a:pt x="4081" y="250"/>
                      </a:cubicBezTo>
                      <a:lnTo>
                        <a:pt x="3076" y="1620"/>
                      </a:lnTo>
                      <a:cubicBezTo>
                        <a:pt x="2939" y="1779"/>
                        <a:pt x="2757" y="1871"/>
                        <a:pt x="2529" y="1871"/>
                      </a:cubicBezTo>
                      <a:lnTo>
                        <a:pt x="839" y="1802"/>
                      </a:lnTo>
                      <a:cubicBezTo>
                        <a:pt x="830" y="1802"/>
                        <a:pt x="820" y="1802"/>
                        <a:pt x="810" y="1802"/>
                      </a:cubicBezTo>
                      <a:cubicBezTo>
                        <a:pt x="303" y="1802"/>
                        <a:pt x="0" y="2381"/>
                        <a:pt x="292" y="2807"/>
                      </a:cubicBezTo>
                      <a:lnTo>
                        <a:pt x="1273" y="4176"/>
                      </a:lnTo>
                      <a:cubicBezTo>
                        <a:pt x="1410" y="4359"/>
                        <a:pt x="1433" y="4564"/>
                        <a:pt x="1364" y="4770"/>
                      </a:cubicBezTo>
                      <a:lnTo>
                        <a:pt x="771" y="6367"/>
                      </a:lnTo>
                      <a:cubicBezTo>
                        <a:pt x="612" y="6785"/>
                        <a:pt x="937" y="7219"/>
                        <a:pt x="1356" y="7219"/>
                      </a:cubicBezTo>
                      <a:cubicBezTo>
                        <a:pt x="1418" y="7219"/>
                        <a:pt x="1482" y="7210"/>
                        <a:pt x="1547" y="7189"/>
                      </a:cubicBezTo>
                      <a:lnTo>
                        <a:pt x="3168" y="6687"/>
                      </a:lnTo>
                      <a:cubicBezTo>
                        <a:pt x="3231" y="6666"/>
                        <a:pt x="3295" y="6655"/>
                        <a:pt x="3357" y="6655"/>
                      </a:cubicBezTo>
                      <a:cubicBezTo>
                        <a:pt x="3496" y="6655"/>
                        <a:pt x="3628" y="6706"/>
                        <a:pt x="3738" y="6801"/>
                      </a:cubicBezTo>
                      <a:lnTo>
                        <a:pt x="5085" y="7851"/>
                      </a:lnTo>
                      <a:cubicBezTo>
                        <a:pt x="5202" y="7942"/>
                        <a:pt x="5334" y="7983"/>
                        <a:pt x="5463" y="7983"/>
                      </a:cubicBezTo>
                      <a:cubicBezTo>
                        <a:pt x="5788" y="7983"/>
                        <a:pt x="6096" y="7724"/>
                        <a:pt x="6112" y="7349"/>
                      </a:cubicBezTo>
                      <a:lnTo>
                        <a:pt x="6135" y="5660"/>
                      </a:lnTo>
                      <a:cubicBezTo>
                        <a:pt x="6135" y="5454"/>
                        <a:pt x="6249" y="5249"/>
                        <a:pt x="6409" y="5135"/>
                      </a:cubicBezTo>
                      <a:lnTo>
                        <a:pt x="7824" y="4199"/>
                      </a:lnTo>
                      <a:cubicBezTo>
                        <a:pt x="8258" y="3902"/>
                        <a:pt x="8166" y="3240"/>
                        <a:pt x="7687" y="3080"/>
                      </a:cubicBezTo>
                      <a:lnTo>
                        <a:pt x="6066" y="2533"/>
                      </a:lnTo>
                      <a:cubicBezTo>
                        <a:pt x="5884" y="2464"/>
                        <a:pt x="5724" y="2304"/>
                        <a:pt x="5656" y="2099"/>
                      </a:cubicBezTo>
                      <a:lnTo>
                        <a:pt x="5199" y="456"/>
                      </a:lnTo>
                      <a:cubicBezTo>
                        <a:pt x="5119" y="161"/>
                        <a:pt x="4858" y="0"/>
                        <a:pt x="4591" y="0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</p:grpSp>
        </p:grpSp>
        <p:sp>
          <p:nvSpPr>
            <p:cNvPr id="3254" name="Google Shape;8165;p90">
              <a:extLst>
                <a:ext uri="{FF2B5EF4-FFF2-40B4-BE49-F238E27FC236}">
                  <a16:creationId xmlns:a16="http://schemas.microsoft.com/office/drawing/2014/main" id="{70D4A15A-8E59-DBEA-D7BE-A4942CFE4A36}"/>
                </a:ext>
              </a:extLst>
            </p:cNvPr>
            <p:cNvSpPr/>
            <p:nvPr/>
          </p:nvSpPr>
          <p:spPr>
            <a:xfrm>
              <a:off x="8073886" y="2594565"/>
              <a:ext cx="109357" cy="150785"/>
            </a:xfrm>
            <a:custGeom>
              <a:avLst/>
              <a:gdLst/>
              <a:ahLst/>
              <a:cxnLst/>
              <a:rect l="l" t="t" r="r" b="b"/>
              <a:pathLst>
                <a:path w="8880" h="12244" extrusionOk="0">
                  <a:moveTo>
                    <a:pt x="5134" y="1"/>
                  </a:moveTo>
                  <a:cubicBezTo>
                    <a:pt x="5096" y="1"/>
                    <a:pt x="5059" y="4"/>
                    <a:pt x="5022" y="11"/>
                  </a:cubicBezTo>
                  <a:cubicBezTo>
                    <a:pt x="3949" y="217"/>
                    <a:pt x="5387" y="2568"/>
                    <a:pt x="5387" y="2568"/>
                  </a:cubicBezTo>
                  <a:cubicBezTo>
                    <a:pt x="5387" y="2568"/>
                    <a:pt x="4333" y="2445"/>
                    <a:pt x="3188" y="2445"/>
                  </a:cubicBezTo>
                  <a:cubicBezTo>
                    <a:pt x="1969" y="2445"/>
                    <a:pt x="648" y="2584"/>
                    <a:pt x="389" y="3161"/>
                  </a:cubicBezTo>
                  <a:cubicBezTo>
                    <a:pt x="19" y="4024"/>
                    <a:pt x="3360" y="4439"/>
                    <a:pt x="4905" y="4583"/>
                  </a:cubicBezTo>
                  <a:lnTo>
                    <a:pt x="4905" y="4583"/>
                  </a:lnTo>
                  <a:cubicBezTo>
                    <a:pt x="4568" y="4562"/>
                    <a:pt x="4147" y="4544"/>
                    <a:pt x="3698" y="4544"/>
                  </a:cubicBezTo>
                  <a:cubicBezTo>
                    <a:pt x="2240" y="4544"/>
                    <a:pt x="497" y="4736"/>
                    <a:pt x="457" y="5649"/>
                  </a:cubicBezTo>
                  <a:cubicBezTo>
                    <a:pt x="389" y="7224"/>
                    <a:pt x="5228" y="7270"/>
                    <a:pt x="5228" y="7270"/>
                  </a:cubicBezTo>
                  <a:cubicBezTo>
                    <a:pt x="5228" y="7270"/>
                    <a:pt x="1" y="7338"/>
                    <a:pt x="69" y="8685"/>
                  </a:cubicBezTo>
                  <a:cubicBezTo>
                    <a:pt x="117" y="9621"/>
                    <a:pt x="2553" y="9758"/>
                    <a:pt x="3974" y="9758"/>
                  </a:cubicBezTo>
                  <a:cubicBezTo>
                    <a:pt x="4411" y="9758"/>
                    <a:pt x="4753" y="9745"/>
                    <a:pt x="4899" y="9739"/>
                  </a:cubicBezTo>
                  <a:lnTo>
                    <a:pt x="4899" y="9739"/>
                  </a:lnTo>
                  <a:cubicBezTo>
                    <a:pt x="4283" y="9771"/>
                    <a:pt x="212" y="10028"/>
                    <a:pt x="571" y="11104"/>
                  </a:cubicBezTo>
                  <a:cubicBezTo>
                    <a:pt x="778" y="11726"/>
                    <a:pt x="2352" y="12243"/>
                    <a:pt x="3982" y="12243"/>
                  </a:cubicBezTo>
                  <a:cubicBezTo>
                    <a:pt x="5405" y="12243"/>
                    <a:pt x="6872" y="11849"/>
                    <a:pt x="7510" y="10785"/>
                  </a:cubicBezTo>
                  <a:cubicBezTo>
                    <a:pt x="8880" y="8502"/>
                    <a:pt x="7784" y="2705"/>
                    <a:pt x="7784" y="2705"/>
                  </a:cubicBezTo>
                  <a:cubicBezTo>
                    <a:pt x="7784" y="2705"/>
                    <a:pt x="6209" y="1"/>
                    <a:pt x="513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6">
            <a:extLst>
              <a:ext uri="{FF2B5EF4-FFF2-40B4-BE49-F238E27FC236}">
                <a16:creationId xmlns:a16="http://schemas.microsoft.com/office/drawing/2014/main" id="{AA5112F2-B568-CD36-0CB1-00184BC354A6}"/>
              </a:ext>
            </a:extLst>
          </p:cNvPr>
          <p:cNvGrpSpPr/>
          <p:nvPr/>
        </p:nvGrpSpPr>
        <p:grpSpPr>
          <a:xfrm>
            <a:off x="1211278" y="121126"/>
            <a:ext cx="6721443" cy="942130"/>
            <a:chOff x="2753833" y="248389"/>
            <a:chExt cx="3541571" cy="814867"/>
          </a:xfrm>
        </p:grpSpPr>
        <p:sp>
          <p:nvSpPr>
            <p:cNvPr id="8" name="Lưu Đồ: Thay đổi Tiến Trình 7">
              <a:extLst>
                <a:ext uri="{FF2B5EF4-FFF2-40B4-BE49-F238E27FC236}">
                  <a16:creationId xmlns:a16="http://schemas.microsoft.com/office/drawing/2014/main" id="{9AB62537-7A2B-7B39-5739-A4A608BD66AF}"/>
                </a:ext>
              </a:extLst>
            </p:cNvPr>
            <p:cNvSpPr/>
            <p:nvPr/>
          </p:nvSpPr>
          <p:spPr>
            <a:xfrm>
              <a:off x="2753833" y="361507"/>
              <a:ext cx="3455581" cy="701749"/>
            </a:xfrm>
            <a:prstGeom prst="flowChartAlternateProcess">
              <a:avLst/>
            </a:prstGeom>
            <a:solidFill>
              <a:srgbClr val="FFCC99"/>
            </a:solidFill>
            <a:ln w="25400" cap="flat" cmpd="sng" algn="ctr">
              <a:solidFill>
                <a:srgbClr val="EBA27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Lưu Đồ: Thay đổi Tiến Trình 8">
              <a:extLst>
                <a:ext uri="{FF2B5EF4-FFF2-40B4-BE49-F238E27FC236}">
                  <a16:creationId xmlns:a16="http://schemas.microsoft.com/office/drawing/2014/main" id="{DC20C2C1-4B16-78E0-F7C4-157B317D1831}"/>
                </a:ext>
              </a:extLst>
            </p:cNvPr>
            <p:cNvSpPr/>
            <p:nvPr/>
          </p:nvSpPr>
          <p:spPr>
            <a:xfrm>
              <a:off x="2839823" y="248389"/>
              <a:ext cx="3455581" cy="701749"/>
            </a:xfrm>
            <a:prstGeom prst="flowChartAlternateProcess">
              <a:avLst/>
            </a:prstGeom>
            <a:solidFill>
              <a:srgbClr val="FFF6E5"/>
            </a:solidFill>
            <a:ln w="25400" cap="flat" cmpd="sng" algn="ctr">
              <a:solidFill>
                <a:srgbClr val="F2CDA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lên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tưởng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SPMT Sinh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4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kumimoji="0" lang="en-US" sz="2400" b="1" i="0" u="none" strike="noStrike" kern="0" cap="none" spc="50" normalizeH="0" baseline="0" noProof="0" dirty="0">
                <a:ln w="0"/>
                <a:solidFill>
                  <a:srgbClr val="A8EFFF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Đám mây 9">
            <a:extLst>
              <a:ext uri="{FF2B5EF4-FFF2-40B4-BE49-F238E27FC236}">
                <a16:creationId xmlns:a16="http://schemas.microsoft.com/office/drawing/2014/main" id="{1527394B-9EDE-8DD9-8F5C-BD6EFE84A34B}"/>
              </a:ext>
            </a:extLst>
          </p:cNvPr>
          <p:cNvSpPr/>
          <p:nvPr/>
        </p:nvSpPr>
        <p:spPr>
          <a:xfrm>
            <a:off x="839972" y="1233454"/>
            <a:ext cx="1446027" cy="811346"/>
          </a:xfrm>
          <a:prstGeom prst="cloud">
            <a:avLst/>
          </a:prstGeom>
          <a:ln w="3810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08A7CA13-E036-5C31-C834-C092DD41DC28}"/>
              </a:ext>
            </a:extLst>
          </p:cNvPr>
          <p:cNvGrpSpPr/>
          <p:nvPr/>
        </p:nvGrpSpPr>
        <p:grpSpPr>
          <a:xfrm>
            <a:off x="2545556" y="1539582"/>
            <a:ext cx="5387165" cy="882617"/>
            <a:chOff x="2605808" y="1786734"/>
            <a:chExt cx="5447416" cy="882617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63662384-C082-5723-5950-24ACB5F3EC0B}"/>
                </a:ext>
              </a:extLst>
            </p:cNvPr>
            <p:cNvSpPr txBox="1"/>
            <p:nvPr/>
          </p:nvSpPr>
          <p:spPr>
            <a:xfrm>
              <a:off x="2605808" y="1786734"/>
              <a:ext cx="5326913" cy="769441"/>
            </a:xfrm>
            <a:prstGeom prst="homePlate">
              <a:avLst/>
            </a:prstGeom>
            <a:solidFill>
              <a:srgbClr val="FFFFFF"/>
            </a:solidFill>
            <a:ln w="38100">
              <a:solidFill>
                <a:srgbClr val="FCAE7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C7BC6F63-E9AD-DCE9-9432-E15B538D4EF4}"/>
                </a:ext>
              </a:extLst>
            </p:cNvPr>
            <p:cNvSpPr txBox="1"/>
            <p:nvPr/>
          </p:nvSpPr>
          <p:spPr>
            <a:xfrm>
              <a:off x="2726311" y="1899910"/>
              <a:ext cx="5326913" cy="769441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200" dirty="0"/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3CCDAB5C-E03E-C59B-6DEE-C8381039E76C}"/>
              </a:ext>
            </a:extLst>
          </p:cNvPr>
          <p:cNvGrpSpPr/>
          <p:nvPr/>
        </p:nvGrpSpPr>
        <p:grpSpPr>
          <a:xfrm>
            <a:off x="2535906" y="2697084"/>
            <a:ext cx="4779293" cy="935359"/>
            <a:chOff x="2605808" y="1786734"/>
            <a:chExt cx="5447416" cy="944173"/>
          </a:xfrm>
        </p:grpSpPr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65EAC458-ACBF-F969-4E6C-2E640AFE65D7}"/>
                </a:ext>
              </a:extLst>
            </p:cNvPr>
            <p:cNvSpPr txBox="1"/>
            <p:nvPr/>
          </p:nvSpPr>
          <p:spPr>
            <a:xfrm>
              <a:off x="2605808" y="1786734"/>
              <a:ext cx="5326913" cy="769441"/>
            </a:xfrm>
            <a:prstGeom prst="homePlate">
              <a:avLst/>
            </a:prstGeom>
            <a:solidFill>
              <a:srgbClr val="FFFFFF"/>
            </a:solidFill>
            <a:ln w="38100">
              <a:solidFill>
                <a:srgbClr val="FCAE7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A908F796-A1DA-0A90-1DB6-D7F53A481D97}"/>
                </a:ext>
              </a:extLst>
            </p:cNvPr>
            <p:cNvSpPr txBox="1"/>
            <p:nvPr/>
          </p:nvSpPr>
          <p:spPr>
            <a:xfrm>
              <a:off x="2726311" y="1899910"/>
              <a:ext cx="5326913" cy="83099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liệu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</a:p>
            <a:p>
              <a:endParaRPr lang="en-US" sz="2400" dirty="0"/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5C5BABCE-95CC-5701-02A4-0ABD0354A44D}"/>
              </a:ext>
            </a:extLst>
          </p:cNvPr>
          <p:cNvGrpSpPr/>
          <p:nvPr/>
        </p:nvGrpSpPr>
        <p:grpSpPr>
          <a:xfrm>
            <a:off x="2545556" y="3827043"/>
            <a:ext cx="4152699" cy="944173"/>
            <a:chOff x="2605808" y="1786734"/>
            <a:chExt cx="5447416" cy="944173"/>
          </a:xfrm>
        </p:grpSpPr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B775688E-3897-9C5E-8A4E-CC417695D758}"/>
                </a:ext>
              </a:extLst>
            </p:cNvPr>
            <p:cNvSpPr txBox="1"/>
            <p:nvPr/>
          </p:nvSpPr>
          <p:spPr>
            <a:xfrm>
              <a:off x="2605808" y="1786734"/>
              <a:ext cx="5326913" cy="769441"/>
            </a:xfrm>
            <a:prstGeom prst="homePlate">
              <a:avLst/>
            </a:prstGeom>
            <a:solidFill>
              <a:srgbClr val="FFFFFF"/>
            </a:solidFill>
            <a:ln w="38100">
              <a:solidFill>
                <a:srgbClr val="FCAE7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9FEEFF8C-D2EC-95B8-2E60-22B04475FE76}"/>
                </a:ext>
              </a:extLst>
            </p:cNvPr>
            <p:cNvSpPr txBox="1"/>
            <p:nvPr/>
          </p:nvSpPr>
          <p:spPr>
            <a:xfrm>
              <a:off x="2726311" y="1899910"/>
              <a:ext cx="5326913" cy="83099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cục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</a:p>
            <a:p>
              <a:endParaRPr lang="en-US" sz="2400" dirty="0"/>
            </a:p>
          </p:txBody>
        </p:sp>
      </p:grpSp>
      <p:pic>
        <p:nvPicPr>
          <p:cNvPr id="4098" name="Picture 2" descr="Traditional Nuclear Family With Father, Mother Inside And, 40% OFF">
            <a:extLst>
              <a:ext uri="{FF2B5EF4-FFF2-40B4-BE49-F238E27FC236}">
                <a16:creationId xmlns:a16="http://schemas.microsoft.com/office/drawing/2014/main" id="{B4A09F9C-0831-C8A9-50C8-1C5C95BD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4" b="9914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68" y="2309023"/>
            <a:ext cx="2711537" cy="27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087E321D-ED2A-A1DF-B2BB-C1A4CE389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64259" y="163902"/>
            <a:ext cx="674940" cy="537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rtrait of Four Member Happy Family Posing Together. Parents Wi Stock  Vector - Illustration of daddy, cute: 93774342">
            <a:extLst>
              <a:ext uri="{FF2B5EF4-FFF2-40B4-BE49-F238E27FC236}">
                <a16:creationId xmlns:a16="http://schemas.microsoft.com/office/drawing/2014/main" id="{3831128E-C843-DC91-6769-EC8A4CB9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6" b="99763" l="3188" r="99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34" y="661012"/>
            <a:ext cx="48688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4D1532C9-F1CC-7774-01B7-290DB5BEB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52784">
            <a:off x="-14468" y="165122"/>
            <a:ext cx="1708185" cy="801077"/>
          </a:xfrm>
          <a:prstGeom prst="rect">
            <a:avLst/>
          </a:prstGeo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473E8857-6935-B48D-F7BC-A4BDF369190C}"/>
              </a:ext>
            </a:extLst>
          </p:cNvPr>
          <p:cNvSpPr txBox="1">
            <a:spLocks/>
          </p:cNvSpPr>
          <p:nvPr/>
        </p:nvSpPr>
        <p:spPr>
          <a:xfrm>
            <a:off x="362910" y="2130974"/>
            <a:ext cx="4919432" cy="1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uckiest Guy"/>
              <a:buNone/>
              <a:defRPr sz="5000" b="0" i="0" u="none" strike="noStrike" cap="none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8800" b="1" spc="50" dirty="0" err="1">
                <a:ln w="9525" cmpd="sng">
                  <a:solidFill>
                    <a:schemeClr val="accent3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TD Yessy" pitchFamily="50" charset="0"/>
              </a:rPr>
              <a:t>Củng</a:t>
            </a:r>
            <a:r>
              <a:rPr lang="en-US" sz="8800" b="1" spc="50" dirty="0">
                <a:ln w="9525" cmpd="sng">
                  <a:solidFill>
                    <a:schemeClr val="accent3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TD Yessy" pitchFamily="50" charset="0"/>
              </a:rPr>
              <a:t> </a:t>
            </a:r>
            <a:r>
              <a:rPr lang="en-US" sz="8800" b="1" spc="50" dirty="0" err="1">
                <a:ln w="9525" cmpd="sng">
                  <a:solidFill>
                    <a:schemeClr val="accent3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TD Yessy" pitchFamily="50" charset="0"/>
              </a:rPr>
              <a:t>cố</a:t>
            </a:r>
            <a:r>
              <a:rPr lang="en-US" sz="8800" b="1" spc="50" dirty="0">
                <a:ln w="9525" cmpd="sng">
                  <a:solidFill>
                    <a:schemeClr val="accent3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TD Yessy" pitchFamily="50" charset="0"/>
              </a:rPr>
              <a:t>, </a:t>
            </a:r>
            <a:r>
              <a:rPr lang="en-US" sz="8800" b="1" spc="50" dirty="0" err="1">
                <a:ln w="9525" cmpd="sng">
                  <a:solidFill>
                    <a:schemeClr val="accent3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TD Yessy" pitchFamily="50" charset="0"/>
              </a:rPr>
              <a:t>dặn</a:t>
            </a:r>
            <a:r>
              <a:rPr lang="en-US" sz="8800" b="1" spc="50" dirty="0">
                <a:ln w="9525" cmpd="sng">
                  <a:solidFill>
                    <a:schemeClr val="accent3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TD Yessy" pitchFamily="50" charset="0"/>
              </a:rPr>
              <a:t> </a:t>
            </a:r>
            <a:r>
              <a:rPr lang="en-US" sz="8800" b="1" spc="50" dirty="0" err="1">
                <a:ln w="9525" cmpd="sng">
                  <a:solidFill>
                    <a:schemeClr val="accent3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TD Yessy" pitchFamily="50" charset="0"/>
              </a:rPr>
              <a:t>dò</a:t>
            </a:r>
            <a:endParaRPr lang="en-US" sz="8800" b="1" spc="50" dirty="0">
              <a:ln w="9525" cmpd="sng">
                <a:solidFill>
                  <a:schemeClr val="accent3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TD Yessy" pitchFamily="50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5A5928F-4723-355A-BB13-E9C43BB86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61767" y="0"/>
            <a:ext cx="1003004" cy="798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Google Shape;5144;p63"/>
          <p:cNvSpPr/>
          <p:nvPr/>
        </p:nvSpPr>
        <p:spPr>
          <a:xfrm>
            <a:off x="7772936" y="4587873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45" name="Google Shape;5145;p63"/>
          <p:cNvSpPr/>
          <p:nvPr/>
        </p:nvSpPr>
        <p:spPr>
          <a:xfrm flipH="1">
            <a:off x="7771499" y="1111589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86" y="0"/>
                </a:moveTo>
                <a:cubicBezTo>
                  <a:pt x="4023" y="0"/>
                  <a:pt x="3861" y="88"/>
                  <a:pt x="3785" y="263"/>
                </a:cubicBezTo>
                <a:lnTo>
                  <a:pt x="2833" y="2469"/>
                </a:lnTo>
                <a:cubicBezTo>
                  <a:pt x="2808" y="2594"/>
                  <a:pt x="2708" y="2669"/>
                  <a:pt x="2607" y="2720"/>
                </a:cubicBezTo>
                <a:lnTo>
                  <a:pt x="352" y="3672"/>
                </a:lnTo>
                <a:cubicBezTo>
                  <a:pt x="1" y="3822"/>
                  <a:pt x="1" y="4324"/>
                  <a:pt x="352" y="4474"/>
                </a:cubicBezTo>
                <a:lnTo>
                  <a:pt x="2557" y="5401"/>
                </a:lnTo>
                <a:cubicBezTo>
                  <a:pt x="2683" y="5451"/>
                  <a:pt x="2758" y="5527"/>
                  <a:pt x="2808" y="5627"/>
                </a:cubicBezTo>
                <a:lnTo>
                  <a:pt x="3760" y="7882"/>
                </a:lnTo>
                <a:cubicBezTo>
                  <a:pt x="3835" y="8058"/>
                  <a:pt x="3998" y="8146"/>
                  <a:pt x="4161" y="8146"/>
                </a:cubicBezTo>
                <a:cubicBezTo>
                  <a:pt x="4324" y="8146"/>
                  <a:pt x="4487" y="8058"/>
                  <a:pt x="4562" y="7882"/>
                </a:cubicBezTo>
                <a:lnTo>
                  <a:pt x="5490" y="5677"/>
                </a:lnTo>
                <a:cubicBezTo>
                  <a:pt x="5540" y="5577"/>
                  <a:pt x="5615" y="5502"/>
                  <a:pt x="5740" y="5451"/>
                </a:cubicBezTo>
                <a:lnTo>
                  <a:pt x="7971" y="4499"/>
                </a:lnTo>
                <a:cubicBezTo>
                  <a:pt x="8322" y="4349"/>
                  <a:pt x="8322" y="3847"/>
                  <a:pt x="7971" y="3697"/>
                </a:cubicBezTo>
                <a:lnTo>
                  <a:pt x="5765" y="2745"/>
                </a:lnTo>
                <a:cubicBezTo>
                  <a:pt x="5665" y="2720"/>
                  <a:pt x="5590" y="2619"/>
                  <a:pt x="5540" y="2519"/>
                </a:cubicBezTo>
                <a:lnTo>
                  <a:pt x="4587" y="263"/>
                </a:lnTo>
                <a:cubicBezTo>
                  <a:pt x="4512" y="88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46" name="Google Shape;5146;p63"/>
          <p:cNvSpPr/>
          <p:nvPr/>
        </p:nvSpPr>
        <p:spPr>
          <a:xfrm flipH="1">
            <a:off x="7467006" y="633724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47" name="Google Shape;5147;p63"/>
          <p:cNvSpPr/>
          <p:nvPr/>
        </p:nvSpPr>
        <p:spPr>
          <a:xfrm flipH="1">
            <a:off x="966349" y="37147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48" name="Google Shape;5148;p63"/>
          <p:cNvSpPr/>
          <p:nvPr/>
        </p:nvSpPr>
        <p:spPr>
          <a:xfrm flipH="1">
            <a:off x="713827" y="3374159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49" name="Google Shape;5149;p63"/>
          <p:cNvSpPr/>
          <p:nvPr/>
        </p:nvSpPr>
        <p:spPr>
          <a:xfrm flipH="1">
            <a:off x="702625" y="4441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sp>
        <p:nvSpPr>
          <p:cNvPr id="5150" name="Google Shape;5150;p63"/>
          <p:cNvSpPr/>
          <p:nvPr/>
        </p:nvSpPr>
        <p:spPr>
          <a:xfrm>
            <a:off x="2185450" y="86178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grpSp>
        <p:nvGrpSpPr>
          <p:cNvPr id="5151" name="Google Shape;5151;p63"/>
          <p:cNvGrpSpPr/>
          <p:nvPr/>
        </p:nvGrpSpPr>
        <p:grpSpPr>
          <a:xfrm>
            <a:off x="520965" y="975568"/>
            <a:ext cx="1612436" cy="1032422"/>
            <a:chOff x="10815989" y="4086867"/>
            <a:chExt cx="1612436" cy="1032422"/>
          </a:xfrm>
        </p:grpSpPr>
        <p:sp>
          <p:nvSpPr>
            <p:cNvPr id="5152" name="Google Shape;5152;p63"/>
            <p:cNvSpPr/>
            <p:nvPr/>
          </p:nvSpPr>
          <p:spPr>
            <a:xfrm>
              <a:off x="10875490" y="4125417"/>
              <a:ext cx="1552935" cy="993871"/>
            </a:xfrm>
            <a:custGeom>
              <a:avLst/>
              <a:gdLst/>
              <a:ahLst/>
              <a:cxnLst/>
              <a:rect l="l" t="t" r="r" b="b"/>
              <a:pathLst>
                <a:path w="55591" h="35578" extrusionOk="0">
                  <a:moveTo>
                    <a:pt x="10173" y="0"/>
                  </a:moveTo>
                  <a:cubicBezTo>
                    <a:pt x="8571" y="0"/>
                    <a:pt x="8777" y="1115"/>
                    <a:pt x="9023" y="1630"/>
                  </a:cubicBezTo>
                  <a:cubicBezTo>
                    <a:pt x="9048" y="1680"/>
                    <a:pt x="9249" y="1755"/>
                    <a:pt x="9600" y="1805"/>
                  </a:cubicBezTo>
                  <a:cubicBezTo>
                    <a:pt x="9750" y="4688"/>
                    <a:pt x="9224" y="8146"/>
                    <a:pt x="9149" y="8723"/>
                  </a:cubicBezTo>
                  <a:cubicBezTo>
                    <a:pt x="8723" y="9074"/>
                    <a:pt x="8873" y="9700"/>
                    <a:pt x="9048" y="10051"/>
                  </a:cubicBezTo>
                  <a:cubicBezTo>
                    <a:pt x="9099" y="10176"/>
                    <a:pt x="10051" y="10327"/>
                    <a:pt x="11530" y="10502"/>
                  </a:cubicBezTo>
                  <a:cubicBezTo>
                    <a:pt x="9410" y="10454"/>
                    <a:pt x="7530" y="10426"/>
                    <a:pt x="6133" y="10426"/>
                  </a:cubicBezTo>
                  <a:cubicBezTo>
                    <a:pt x="5367" y="10426"/>
                    <a:pt x="4747" y="10434"/>
                    <a:pt x="4312" y="10452"/>
                  </a:cubicBezTo>
                  <a:cubicBezTo>
                    <a:pt x="2532" y="10577"/>
                    <a:pt x="1" y="17846"/>
                    <a:pt x="2783" y="19700"/>
                  </a:cubicBezTo>
                  <a:cubicBezTo>
                    <a:pt x="3309" y="20026"/>
                    <a:pt x="4612" y="20352"/>
                    <a:pt x="6392" y="20627"/>
                  </a:cubicBezTo>
                  <a:cubicBezTo>
                    <a:pt x="5891" y="20978"/>
                    <a:pt x="6041" y="21630"/>
                    <a:pt x="6216" y="22006"/>
                  </a:cubicBezTo>
                  <a:cubicBezTo>
                    <a:pt x="6241" y="22081"/>
                    <a:pt x="6492" y="22131"/>
                    <a:pt x="6918" y="22206"/>
                  </a:cubicBezTo>
                  <a:cubicBezTo>
                    <a:pt x="7094" y="24663"/>
                    <a:pt x="6743" y="27670"/>
                    <a:pt x="6567" y="28948"/>
                  </a:cubicBezTo>
                  <a:cubicBezTo>
                    <a:pt x="5891" y="29274"/>
                    <a:pt x="6041" y="30026"/>
                    <a:pt x="6241" y="30427"/>
                  </a:cubicBezTo>
                  <a:cubicBezTo>
                    <a:pt x="6467" y="30903"/>
                    <a:pt x="20753" y="31956"/>
                    <a:pt x="26016" y="32332"/>
                  </a:cubicBezTo>
                  <a:cubicBezTo>
                    <a:pt x="27341" y="32958"/>
                    <a:pt x="43404" y="35578"/>
                    <a:pt x="48225" y="35578"/>
                  </a:cubicBezTo>
                  <a:cubicBezTo>
                    <a:pt x="48418" y="35578"/>
                    <a:pt x="48593" y="35574"/>
                    <a:pt x="48748" y="35565"/>
                  </a:cubicBezTo>
                  <a:cubicBezTo>
                    <a:pt x="50427" y="35465"/>
                    <a:pt x="52833" y="28547"/>
                    <a:pt x="50202" y="26818"/>
                  </a:cubicBezTo>
                  <a:cubicBezTo>
                    <a:pt x="49324" y="26242"/>
                    <a:pt x="46542" y="25490"/>
                    <a:pt x="43234" y="24738"/>
                  </a:cubicBezTo>
                  <a:lnTo>
                    <a:pt x="43234" y="24738"/>
                  </a:lnTo>
                  <a:cubicBezTo>
                    <a:pt x="46542" y="25314"/>
                    <a:pt x="49375" y="25815"/>
                    <a:pt x="50227" y="25941"/>
                  </a:cubicBezTo>
                  <a:cubicBezTo>
                    <a:pt x="50510" y="25984"/>
                    <a:pt x="50757" y="26004"/>
                    <a:pt x="50973" y="26004"/>
                  </a:cubicBezTo>
                  <a:cubicBezTo>
                    <a:pt x="52630" y="26004"/>
                    <a:pt x="52423" y="24841"/>
                    <a:pt x="52157" y="24287"/>
                  </a:cubicBezTo>
                  <a:cubicBezTo>
                    <a:pt x="52131" y="24237"/>
                    <a:pt x="51755" y="24111"/>
                    <a:pt x="51154" y="23961"/>
                  </a:cubicBezTo>
                  <a:cubicBezTo>
                    <a:pt x="51154" y="23735"/>
                    <a:pt x="51154" y="23485"/>
                    <a:pt x="51129" y="23259"/>
                  </a:cubicBezTo>
                  <a:cubicBezTo>
                    <a:pt x="51129" y="22883"/>
                    <a:pt x="51129" y="22532"/>
                    <a:pt x="51154" y="22156"/>
                  </a:cubicBezTo>
                  <a:cubicBezTo>
                    <a:pt x="51154" y="21906"/>
                    <a:pt x="51154" y="21680"/>
                    <a:pt x="51179" y="21430"/>
                  </a:cubicBezTo>
                  <a:cubicBezTo>
                    <a:pt x="51204" y="21054"/>
                    <a:pt x="51229" y="20703"/>
                    <a:pt x="51254" y="20377"/>
                  </a:cubicBezTo>
                  <a:cubicBezTo>
                    <a:pt x="51254" y="20126"/>
                    <a:pt x="51279" y="19901"/>
                    <a:pt x="51304" y="19700"/>
                  </a:cubicBezTo>
                  <a:cubicBezTo>
                    <a:pt x="51380" y="18723"/>
                    <a:pt x="51505" y="17896"/>
                    <a:pt x="51580" y="17344"/>
                  </a:cubicBezTo>
                  <a:cubicBezTo>
                    <a:pt x="51673" y="17350"/>
                    <a:pt x="51762" y="17353"/>
                    <a:pt x="51845" y="17353"/>
                  </a:cubicBezTo>
                  <a:cubicBezTo>
                    <a:pt x="53539" y="17353"/>
                    <a:pt x="53321" y="16189"/>
                    <a:pt x="53059" y="15640"/>
                  </a:cubicBezTo>
                  <a:cubicBezTo>
                    <a:pt x="53034" y="15540"/>
                    <a:pt x="52482" y="15364"/>
                    <a:pt x="51630" y="15164"/>
                  </a:cubicBezTo>
                  <a:cubicBezTo>
                    <a:pt x="53309" y="14838"/>
                    <a:pt x="55590" y="8146"/>
                    <a:pt x="52984" y="6417"/>
                  </a:cubicBezTo>
                  <a:cubicBezTo>
                    <a:pt x="50502" y="4788"/>
                    <a:pt x="32307" y="1655"/>
                    <a:pt x="30402" y="1329"/>
                  </a:cubicBezTo>
                  <a:lnTo>
                    <a:pt x="30402" y="1304"/>
                  </a:lnTo>
                  <a:cubicBezTo>
                    <a:pt x="30402" y="1304"/>
                    <a:pt x="13159" y="402"/>
                    <a:pt x="10828" y="51"/>
                  </a:cubicBezTo>
                  <a:cubicBezTo>
                    <a:pt x="10582" y="16"/>
                    <a:pt x="10364" y="0"/>
                    <a:pt x="10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3" name="Google Shape;5153;p63"/>
            <p:cNvSpPr/>
            <p:nvPr/>
          </p:nvSpPr>
          <p:spPr>
            <a:xfrm>
              <a:off x="11071538" y="4103013"/>
              <a:ext cx="637141" cy="282898"/>
            </a:xfrm>
            <a:custGeom>
              <a:avLst/>
              <a:gdLst/>
              <a:ahLst/>
              <a:cxnLst/>
              <a:rect l="l" t="t" r="r" b="b"/>
              <a:pathLst>
                <a:path w="22808" h="10127" extrusionOk="0">
                  <a:moveTo>
                    <a:pt x="376" y="1"/>
                  </a:moveTo>
                  <a:cubicBezTo>
                    <a:pt x="827" y="3284"/>
                    <a:pt x="0" y="8221"/>
                    <a:pt x="0" y="8221"/>
                  </a:cubicBezTo>
                  <a:lnTo>
                    <a:pt x="22407" y="10126"/>
                  </a:lnTo>
                  <a:lnTo>
                    <a:pt x="22808" y="1480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4" name="Google Shape;5154;p63"/>
            <p:cNvSpPr/>
            <p:nvPr/>
          </p:nvSpPr>
          <p:spPr>
            <a:xfrm>
              <a:off x="11266860" y="4143631"/>
              <a:ext cx="445312" cy="253482"/>
            </a:xfrm>
            <a:custGeom>
              <a:avLst/>
              <a:gdLst/>
              <a:ahLst/>
              <a:cxnLst/>
              <a:rect l="l" t="t" r="r" b="b"/>
              <a:pathLst>
                <a:path w="15941" h="9074" extrusionOk="0">
                  <a:moveTo>
                    <a:pt x="9500" y="0"/>
                  </a:moveTo>
                  <a:cubicBezTo>
                    <a:pt x="6968" y="3208"/>
                    <a:pt x="3560" y="5765"/>
                    <a:pt x="1" y="7745"/>
                  </a:cubicBezTo>
                  <a:lnTo>
                    <a:pt x="15565" y="9073"/>
                  </a:lnTo>
                  <a:lnTo>
                    <a:pt x="15941" y="427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5" name="Google Shape;5155;p63"/>
            <p:cNvSpPr/>
            <p:nvPr/>
          </p:nvSpPr>
          <p:spPr>
            <a:xfrm>
              <a:off x="11056732" y="4321940"/>
              <a:ext cx="621135" cy="102466"/>
            </a:xfrm>
            <a:custGeom>
              <a:avLst/>
              <a:gdLst/>
              <a:ahLst/>
              <a:cxnLst/>
              <a:rect l="l" t="t" r="r" b="b"/>
              <a:pathLst>
                <a:path w="22235" h="3668" extrusionOk="0">
                  <a:moveTo>
                    <a:pt x="1567" y="0"/>
                  </a:moveTo>
                  <a:cubicBezTo>
                    <a:pt x="1" y="0"/>
                    <a:pt x="189" y="1104"/>
                    <a:pt x="455" y="1638"/>
                  </a:cubicBezTo>
                  <a:cubicBezTo>
                    <a:pt x="731" y="2214"/>
                    <a:pt x="22160" y="3668"/>
                    <a:pt x="22160" y="3668"/>
                  </a:cubicBezTo>
                  <a:lnTo>
                    <a:pt x="22235" y="1938"/>
                  </a:lnTo>
                  <a:cubicBezTo>
                    <a:pt x="22235" y="1938"/>
                    <a:pt x="4591" y="409"/>
                    <a:pt x="2260" y="59"/>
                  </a:cubicBezTo>
                  <a:cubicBezTo>
                    <a:pt x="1997" y="19"/>
                    <a:pt x="1768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6" name="Google Shape;5156;p63"/>
            <p:cNvSpPr/>
            <p:nvPr/>
          </p:nvSpPr>
          <p:spPr>
            <a:xfrm>
              <a:off x="11055978" y="4086867"/>
              <a:ext cx="621889" cy="89001"/>
            </a:xfrm>
            <a:custGeom>
              <a:avLst/>
              <a:gdLst/>
              <a:ahLst/>
              <a:cxnLst/>
              <a:rect l="l" t="t" r="r" b="b"/>
              <a:pathLst>
                <a:path w="22262" h="3186" extrusionOk="0">
                  <a:moveTo>
                    <a:pt x="1597" y="1"/>
                  </a:moveTo>
                  <a:cubicBezTo>
                    <a:pt x="0" y="1"/>
                    <a:pt x="186" y="1095"/>
                    <a:pt x="432" y="1631"/>
                  </a:cubicBezTo>
                  <a:cubicBezTo>
                    <a:pt x="708" y="2208"/>
                    <a:pt x="22262" y="3185"/>
                    <a:pt x="22262" y="3185"/>
                  </a:cubicBezTo>
                  <a:lnTo>
                    <a:pt x="21836" y="1306"/>
                  </a:lnTo>
                  <a:cubicBezTo>
                    <a:pt x="21836" y="1306"/>
                    <a:pt x="4593" y="403"/>
                    <a:pt x="2262" y="52"/>
                  </a:cubicBezTo>
                  <a:cubicBezTo>
                    <a:pt x="2012" y="17"/>
                    <a:pt x="1791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7" name="Google Shape;5157;p63"/>
            <p:cNvSpPr/>
            <p:nvPr/>
          </p:nvSpPr>
          <p:spPr>
            <a:xfrm>
              <a:off x="11610991" y="4123322"/>
              <a:ext cx="760000" cy="387598"/>
            </a:xfrm>
            <a:custGeom>
              <a:avLst/>
              <a:gdLst/>
              <a:ahLst/>
              <a:cxnLst/>
              <a:rect l="l" t="t" r="r" b="b"/>
              <a:pathLst>
                <a:path w="27206" h="13875" extrusionOk="0">
                  <a:moveTo>
                    <a:pt x="1792" y="1"/>
                  </a:moveTo>
                  <a:cubicBezTo>
                    <a:pt x="1792" y="1"/>
                    <a:pt x="2920" y="6893"/>
                    <a:pt x="314" y="10552"/>
                  </a:cubicBezTo>
                  <a:cubicBezTo>
                    <a:pt x="0" y="10986"/>
                    <a:pt x="17453" y="13875"/>
                    <a:pt x="22544" y="13875"/>
                  </a:cubicBezTo>
                  <a:cubicBezTo>
                    <a:pt x="22748" y="13875"/>
                    <a:pt x="22933" y="13870"/>
                    <a:pt x="23096" y="13860"/>
                  </a:cubicBezTo>
                  <a:cubicBezTo>
                    <a:pt x="24800" y="13760"/>
                    <a:pt x="27206" y="6843"/>
                    <a:pt x="24549" y="5113"/>
                  </a:cubicBezTo>
                  <a:cubicBezTo>
                    <a:pt x="21918" y="3384"/>
                    <a:pt x="1793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8" name="Google Shape;5158;p63"/>
            <p:cNvSpPr/>
            <p:nvPr/>
          </p:nvSpPr>
          <p:spPr>
            <a:xfrm>
              <a:off x="11742950" y="4151449"/>
              <a:ext cx="140066" cy="371629"/>
            </a:xfrm>
            <a:custGeom>
              <a:avLst/>
              <a:gdLst/>
              <a:ahLst/>
              <a:cxnLst/>
              <a:rect l="l" t="t" r="r" b="b"/>
              <a:pathLst>
                <a:path w="5014" h="16793" extrusionOk="0">
                  <a:moveTo>
                    <a:pt x="1404" y="0"/>
                  </a:moveTo>
                  <a:cubicBezTo>
                    <a:pt x="2808" y="9750"/>
                    <a:pt x="1" y="16266"/>
                    <a:pt x="1" y="16266"/>
                  </a:cubicBezTo>
                  <a:lnTo>
                    <a:pt x="1930" y="16792"/>
                  </a:lnTo>
                  <a:cubicBezTo>
                    <a:pt x="5013" y="9925"/>
                    <a:pt x="3961" y="527"/>
                    <a:pt x="3961" y="527"/>
                  </a:cubicBezTo>
                  <a:lnTo>
                    <a:pt x="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59" name="Google Shape;5159;p63"/>
            <p:cNvSpPr/>
            <p:nvPr/>
          </p:nvSpPr>
          <p:spPr>
            <a:xfrm>
              <a:off x="12133625" y="4224026"/>
              <a:ext cx="140079" cy="349504"/>
            </a:xfrm>
            <a:custGeom>
              <a:avLst/>
              <a:gdLst/>
              <a:ahLst/>
              <a:cxnLst/>
              <a:rect l="l" t="t" r="r" b="b"/>
              <a:pathLst>
                <a:path w="5014" h="16793" extrusionOk="0">
                  <a:moveTo>
                    <a:pt x="1404" y="1"/>
                  </a:moveTo>
                  <a:cubicBezTo>
                    <a:pt x="2808" y="9750"/>
                    <a:pt x="1" y="16267"/>
                    <a:pt x="1" y="16267"/>
                  </a:cubicBezTo>
                  <a:lnTo>
                    <a:pt x="1931" y="16793"/>
                  </a:lnTo>
                  <a:cubicBezTo>
                    <a:pt x="5013" y="9926"/>
                    <a:pt x="3961" y="527"/>
                    <a:pt x="3961" y="527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0" name="Google Shape;5160;p63"/>
            <p:cNvSpPr/>
            <p:nvPr/>
          </p:nvSpPr>
          <p:spPr>
            <a:xfrm>
              <a:off x="11621830" y="4437423"/>
              <a:ext cx="638566" cy="357345"/>
            </a:xfrm>
            <a:custGeom>
              <a:avLst/>
              <a:gdLst/>
              <a:ahLst/>
              <a:cxnLst/>
              <a:rect l="l" t="t" r="r" b="b"/>
              <a:pathLst>
                <a:path w="22859" h="12792" extrusionOk="0">
                  <a:moveTo>
                    <a:pt x="1247" y="1"/>
                  </a:moveTo>
                  <a:cubicBezTo>
                    <a:pt x="757" y="1"/>
                    <a:pt x="375" y="380"/>
                    <a:pt x="352" y="887"/>
                  </a:cubicBezTo>
                  <a:lnTo>
                    <a:pt x="26" y="8155"/>
                  </a:lnTo>
                  <a:cubicBezTo>
                    <a:pt x="1" y="8631"/>
                    <a:pt x="377" y="9057"/>
                    <a:pt x="853" y="9108"/>
                  </a:cubicBezTo>
                  <a:lnTo>
                    <a:pt x="22457" y="12792"/>
                  </a:lnTo>
                  <a:cubicBezTo>
                    <a:pt x="21981" y="9333"/>
                    <a:pt x="22858" y="4070"/>
                    <a:pt x="22858" y="4070"/>
                  </a:cubicBezTo>
                  <a:lnTo>
                    <a:pt x="1379" y="10"/>
                  </a:lnTo>
                  <a:cubicBezTo>
                    <a:pt x="1334" y="4"/>
                    <a:pt x="1290" y="1"/>
                    <a:pt x="1247" y="1"/>
                  </a:cubicBezTo>
                  <a:close/>
                </a:path>
              </a:pathLst>
            </a:custGeom>
            <a:solidFill>
              <a:srgbClr val="F1E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1" name="Google Shape;5161;p63"/>
            <p:cNvSpPr/>
            <p:nvPr/>
          </p:nvSpPr>
          <p:spPr>
            <a:xfrm>
              <a:off x="11621830" y="4437423"/>
              <a:ext cx="448105" cy="326560"/>
            </a:xfrm>
            <a:custGeom>
              <a:avLst/>
              <a:gdLst/>
              <a:ahLst/>
              <a:cxnLst/>
              <a:rect l="l" t="t" r="r" b="b"/>
              <a:pathLst>
                <a:path w="16041" h="11690" extrusionOk="0">
                  <a:moveTo>
                    <a:pt x="1247" y="1"/>
                  </a:moveTo>
                  <a:cubicBezTo>
                    <a:pt x="757" y="1"/>
                    <a:pt x="375" y="380"/>
                    <a:pt x="352" y="887"/>
                  </a:cubicBezTo>
                  <a:lnTo>
                    <a:pt x="26" y="8155"/>
                  </a:lnTo>
                  <a:cubicBezTo>
                    <a:pt x="1" y="8631"/>
                    <a:pt x="377" y="9057"/>
                    <a:pt x="853" y="9108"/>
                  </a:cubicBezTo>
                  <a:lnTo>
                    <a:pt x="16041" y="11689"/>
                  </a:lnTo>
                  <a:cubicBezTo>
                    <a:pt x="12607" y="8857"/>
                    <a:pt x="9800" y="5148"/>
                    <a:pt x="7645" y="1188"/>
                  </a:cubicBezTo>
                  <a:lnTo>
                    <a:pt x="1379" y="10"/>
                  </a:lnTo>
                  <a:cubicBezTo>
                    <a:pt x="1334" y="4"/>
                    <a:pt x="1290" y="1"/>
                    <a:pt x="124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2" name="Google Shape;5162;p63"/>
            <p:cNvSpPr/>
            <p:nvPr/>
          </p:nvSpPr>
          <p:spPr>
            <a:xfrm>
              <a:off x="11835365" y="4470582"/>
              <a:ext cx="425031" cy="324186"/>
            </a:xfrm>
            <a:custGeom>
              <a:avLst/>
              <a:gdLst/>
              <a:ahLst/>
              <a:cxnLst/>
              <a:rect l="l" t="t" r="r" b="b"/>
              <a:pathLst>
                <a:path w="15215" h="11605" extrusionOk="0">
                  <a:moveTo>
                    <a:pt x="1" y="1"/>
                  </a:moveTo>
                  <a:lnTo>
                    <a:pt x="1" y="1"/>
                  </a:lnTo>
                  <a:cubicBezTo>
                    <a:pt x="2156" y="3961"/>
                    <a:pt x="4963" y="7695"/>
                    <a:pt x="8397" y="10502"/>
                  </a:cubicBezTo>
                  <a:lnTo>
                    <a:pt x="14813" y="11605"/>
                  </a:lnTo>
                  <a:cubicBezTo>
                    <a:pt x="14337" y="8146"/>
                    <a:pt x="15214" y="2883"/>
                    <a:pt x="15214" y="288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3" name="Google Shape;5163;p63"/>
            <p:cNvSpPr/>
            <p:nvPr/>
          </p:nvSpPr>
          <p:spPr>
            <a:xfrm>
              <a:off x="11658257" y="4408147"/>
              <a:ext cx="653847" cy="162945"/>
            </a:xfrm>
            <a:custGeom>
              <a:avLst/>
              <a:gdLst/>
              <a:ahLst/>
              <a:cxnLst/>
              <a:rect l="l" t="t" r="r" b="b"/>
              <a:pathLst>
                <a:path w="23406" h="5833" extrusionOk="0">
                  <a:moveTo>
                    <a:pt x="939" y="1"/>
                  </a:moveTo>
                  <a:cubicBezTo>
                    <a:pt x="451" y="1"/>
                    <a:pt x="49" y="386"/>
                    <a:pt x="25" y="882"/>
                  </a:cubicBezTo>
                  <a:cubicBezTo>
                    <a:pt x="0" y="1359"/>
                    <a:pt x="351" y="1785"/>
                    <a:pt x="827" y="1835"/>
                  </a:cubicBezTo>
                  <a:cubicBezTo>
                    <a:pt x="4461" y="2286"/>
                    <a:pt x="18872" y="5469"/>
                    <a:pt x="21003" y="5770"/>
                  </a:cubicBezTo>
                  <a:cubicBezTo>
                    <a:pt x="21286" y="5813"/>
                    <a:pt x="21533" y="5833"/>
                    <a:pt x="21748" y="5833"/>
                  </a:cubicBezTo>
                  <a:cubicBezTo>
                    <a:pt x="23406" y="5833"/>
                    <a:pt x="23199" y="4670"/>
                    <a:pt x="22932" y="4115"/>
                  </a:cubicBezTo>
                  <a:cubicBezTo>
                    <a:pt x="22682" y="3589"/>
                    <a:pt x="5313" y="431"/>
                    <a:pt x="1028" y="5"/>
                  </a:cubicBezTo>
                  <a:cubicBezTo>
                    <a:pt x="998" y="2"/>
                    <a:pt x="968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4" name="Google Shape;5164;p63"/>
            <p:cNvSpPr/>
            <p:nvPr/>
          </p:nvSpPr>
          <p:spPr>
            <a:xfrm>
              <a:off x="11635322" y="4664423"/>
              <a:ext cx="651444" cy="148921"/>
            </a:xfrm>
            <a:custGeom>
              <a:avLst/>
              <a:gdLst/>
              <a:ahLst/>
              <a:cxnLst/>
              <a:rect l="l" t="t" r="r" b="b"/>
              <a:pathLst>
                <a:path w="23320" h="5331" extrusionOk="0">
                  <a:moveTo>
                    <a:pt x="1021" y="1"/>
                  </a:moveTo>
                  <a:cubicBezTo>
                    <a:pt x="454" y="1"/>
                    <a:pt x="0" y="531"/>
                    <a:pt x="144" y="1107"/>
                  </a:cubicBezTo>
                  <a:lnTo>
                    <a:pt x="169" y="1232"/>
                  </a:lnTo>
                  <a:cubicBezTo>
                    <a:pt x="245" y="1633"/>
                    <a:pt x="570" y="1909"/>
                    <a:pt x="971" y="1959"/>
                  </a:cubicBezTo>
                  <a:cubicBezTo>
                    <a:pt x="4255" y="2235"/>
                    <a:pt x="18766" y="4942"/>
                    <a:pt x="20921" y="5267"/>
                  </a:cubicBezTo>
                  <a:cubicBezTo>
                    <a:pt x="21204" y="5311"/>
                    <a:pt x="21451" y="5330"/>
                    <a:pt x="21666" y="5330"/>
                  </a:cubicBezTo>
                  <a:cubicBezTo>
                    <a:pt x="23319" y="5330"/>
                    <a:pt x="23095" y="4168"/>
                    <a:pt x="22851" y="3613"/>
                  </a:cubicBezTo>
                  <a:cubicBezTo>
                    <a:pt x="22601" y="3087"/>
                    <a:pt x="5809" y="355"/>
                    <a:pt x="1097" y="4"/>
                  </a:cubicBezTo>
                  <a:cubicBezTo>
                    <a:pt x="1071" y="2"/>
                    <a:pt x="10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5" name="Google Shape;5165;p63"/>
            <p:cNvSpPr/>
            <p:nvPr/>
          </p:nvSpPr>
          <p:spPr>
            <a:xfrm>
              <a:off x="10815989" y="4377754"/>
              <a:ext cx="911296" cy="342315"/>
            </a:xfrm>
            <a:custGeom>
              <a:avLst/>
              <a:gdLst/>
              <a:ahLst/>
              <a:cxnLst/>
              <a:rect l="l" t="t" r="r" b="b"/>
              <a:pathLst>
                <a:path w="32622" h="12254" extrusionOk="0">
                  <a:moveTo>
                    <a:pt x="6468" y="0"/>
                  </a:moveTo>
                  <a:cubicBezTo>
                    <a:pt x="5558" y="0"/>
                    <a:pt x="4828" y="13"/>
                    <a:pt x="4336" y="41"/>
                  </a:cubicBezTo>
                  <a:cubicBezTo>
                    <a:pt x="2532" y="141"/>
                    <a:pt x="0" y="7434"/>
                    <a:pt x="2808" y="9264"/>
                  </a:cubicBezTo>
                  <a:cubicBezTo>
                    <a:pt x="5214" y="10868"/>
                    <a:pt x="24587" y="11695"/>
                    <a:pt x="29600" y="12246"/>
                  </a:cubicBezTo>
                  <a:cubicBezTo>
                    <a:pt x="29638" y="12251"/>
                    <a:pt x="29677" y="12254"/>
                    <a:pt x="29715" y="12254"/>
                  </a:cubicBezTo>
                  <a:cubicBezTo>
                    <a:pt x="30241" y="12254"/>
                    <a:pt x="30672" y="11781"/>
                    <a:pt x="30602" y="11244"/>
                  </a:cubicBezTo>
                  <a:cubicBezTo>
                    <a:pt x="30402" y="9038"/>
                    <a:pt x="30226" y="4151"/>
                    <a:pt x="32331" y="1218"/>
                  </a:cubicBezTo>
                  <a:cubicBezTo>
                    <a:pt x="32621" y="817"/>
                    <a:pt x="13769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6" name="Google Shape;5166;p63"/>
            <p:cNvSpPr/>
            <p:nvPr/>
          </p:nvSpPr>
          <p:spPr>
            <a:xfrm>
              <a:off x="10886700" y="4377825"/>
              <a:ext cx="240884" cy="282895"/>
            </a:xfrm>
            <a:custGeom>
              <a:avLst/>
              <a:gdLst/>
              <a:ahLst/>
              <a:cxnLst/>
              <a:rect l="l" t="t" r="r" b="b"/>
              <a:pathLst>
                <a:path w="8623" h="16517" extrusionOk="0">
                  <a:moveTo>
                    <a:pt x="5064" y="0"/>
                  </a:moveTo>
                  <a:cubicBezTo>
                    <a:pt x="1" y="7293"/>
                    <a:pt x="2683" y="16516"/>
                    <a:pt x="2683" y="16516"/>
                  </a:cubicBezTo>
                  <a:lnTo>
                    <a:pt x="6292" y="16441"/>
                  </a:lnTo>
                  <a:cubicBezTo>
                    <a:pt x="2933" y="6917"/>
                    <a:pt x="8622" y="251"/>
                    <a:pt x="8622" y="251"/>
                  </a:cubicBezTo>
                  <a:lnTo>
                    <a:pt x="50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7" name="Google Shape;5167;p63"/>
            <p:cNvSpPr/>
            <p:nvPr/>
          </p:nvSpPr>
          <p:spPr>
            <a:xfrm>
              <a:off x="11324300" y="4387501"/>
              <a:ext cx="240856" cy="399570"/>
            </a:xfrm>
            <a:custGeom>
              <a:avLst/>
              <a:gdLst/>
              <a:ahLst/>
              <a:cxnLst/>
              <a:rect l="l" t="t" r="r" b="b"/>
              <a:pathLst>
                <a:path w="8622" h="16518" extrusionOk="0">
                  <a:moveTo>
                    <a:pt x="5038" y="1"/>
                  </a:moveTo>
                  <a:cubicBezTo>
                    <a:pt x="0" y="7294"/>
                    <a:pt x="2682" y="16517"/>
                    <a:pt x="2682" y="16517"/>
                  </a:cubicBezTo>
                  <a:lnTo>
                    <a:pt x="6592" y="16517"/>
                  </a:lnTo>
                  <a:cubicBezTo>
                    <a:pt x="3233" y="6993"/>
                    <a:pt x="8622" y="226"/>
                    <a:pt x="8622" y="226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8" name="Google Shape;5168;p63"/>
            <p:cNvSpPr/>
            <p:nvPr/>
          </p:nvSpPr>
          <p:spPr>
            <a:xfrm>
              <a:off x="11010118" y="4671188"/>
              <a:ext cx="637141" cy="282898"/>
            </a:xfrm>
            <a:custGeom>
              <a:avLst/>
              <a:gdLst/>
              <a:ahLst/>
              <a:cxnLst/>
              <a:rect l="l" t="t" r="r" b="b"/>
              <a:pathLst>
                <a:path w="22808" h="10127" extrusionOk="0">
                  <a:moveTo>
                    <a:pt x="376" y="1"/>
                  </a:moveTo>
                  <a:cubicBezTo>
                    <a:pt x="827" y="3284"/>
                    <a:pt x="0" y="8221"/>
                    <a:pt x="0" y="8221"/>
                  </a:cubicBezTo>
                  <a:lnTo>
                    <a:pt x="22407" y="10126"/>
                  </a:lnTo>
                  <a:lnTo>
                    <a:pt x="22808" y="1480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69" name="Google Shape;5169;p63"/>
            <p:cNvSpPr/>
            <p:nvPr/>
          </p:nvSpPr>
          <p:spPr>
            <a:xfrm>
              <a:off x="11185652" y="4714231"/>
              <a:ext cx="448105" cy="252085"/>
            </a:xfrm>
            <a:custGeom>
              <a:avLst/>
              <a:gdLst/>
              <a:ahLst/>
              <a:cxnLst/>
              <a:rect l="l" t="t" r="r" b="b"/>
              <a:pathLst>
                <a:path w="16041" h="9024" extrusionOk="0">
                  <a:moveTo>
                    <a:pt x="10251" y="1"/>
                  </a:moveTo>
                  <a:cubicBezTo>
                    <a:pt x="7494" y="3384"/>
                    <a:pt x="3986" y="6166"/>
                    <a:pt x="1" y="7695"/>
                  </a:cubicBezTo>
                  <a:lnTo>
                    <a:pt x="15665" y="9023"/>
                  </a:lnTo>
                  <a:lnTo>
                    <a:pt x="16041" y="377"/>
                  </a:lnTo>
                  <a:lnTo>
                    <a:pt x="1025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0" name="Google Shape;5170;p63"/>
            <p:cNvSpPr/>
            <p:nvPr/>
          </p:nvSpPr>
          <p:spPr>
            <a:xfrm>
              <a:off x="10978403" y="4891339"/>
              <a:ext cx="621051" cy="102270"/>
            </a:xfrm>
            <a:custGeom>
              <a:avLst/>
              <a:gdLst/>
              <a:ahLst/>
              <a:cxnLst/>
              <a:rect l="l" t="t" r="r" b="b"/>
              <a:pathLst>
                <a:path w="22232" h="3661" extrusionOk="0">
                  <a:moveTo>
                    <a:pt x="1611" y="0"/>
                  </a:moveTo>
                  <a:cubicBezTo>
                    <a:pt x="0" y="0"/>
                    <a:pt x="206" y="1094"/>
                    <a:pt x="452" y="1631"/>
                  </a:cubicBezTo>
                  <a:cubicBezTo>
                    <a:pt x="728" y="2207"/>
                    <a:pt x="22157" y="3661"/>
                    <a:pt x="22157" y="3661"/>
                  </a:cubicBezTo>
                  <a:lnTo>
                    <a:pt x="22232" y="1931"/>
                  </a:lnTo>
                  <a:cubicBezTo>
                    <a:pt x="22232" y="1931"/>
                    <a:pt x="4588" y="403"/>
                    <a:pt x="2282" y="52"/>
                  </a:cubicBezTo>
                  <a:cubicBezTo>
                    <a:pt x="2029" y="16"/>
                    <a:pt x="1806" y="0"/>
                    <a:pt x="1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1" name="Google Shape;5171;p63"/>
            <p:cNvSpPr/>
            <p:nvPr/>
          </p:nvSpPr>
          <p:spPr>
            <a:xfrm>
              <a:off x="10977676" y="4656098"/>
              <a:ext cx="621777" cy="89671"/>
            </a:xfrm>
            <a:custGeom>
              <a:avLst/>
              <a:gdLst/>
              <a:ahLst/>
              <a:cxnLst/>
              <a:rect l="l" t="t" r="r" b="b"/>
              <a:pathLst>
                <a:path w="22258" h="3210" extrusionOk="0">
                  <a:moveTo>
                    <a:pt x="1603" y="1"/>
                  </a:moveTo>
                  <a:cubicBezTo>
                    <a:pt x="1" y="1"/>
                    <a:pt x="207" y="1116"/>
                    <a:pt x="453" y="1630"/>
                  </a:cubicBezTo>
                  <a:cubicBezTo>
                    <a:pt x="729" y="2207"/>
                    <a:pt x="22258" y="3209"/>
                    <a:pt x="22258" y="3209"/>
                  </a:cubicBezTo>
                  <a:lnTo>
                    <a:pt x="21832" y="1305"/>
                  </a:lnTo>
                  <a:cubicBezTo>
                    <a:pt x="21832" y="1305"/>
                    <a:pt x="4588" y="402"/>
                    <a:pt x="2258" y="52"/>
                  </a:cubicBezTo>
                  <a:cubicBezTo>
                    <a:pt x="2011" y="17"/>
                    <a:pt x="1794" y="1"/>
                    <a:pt x="1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2" name="Google Shape;5172;p63"/>
            <p:cNvSpPr/>
            <p:nvPr/>
          </p:nvSpPr>
          <p:spPr>
            <a:xfrm>
              <a:off x="11532577" y="4692526"/>
              <a:ext cx="760000" cy="387598"/>
            </a:xfrm>
            <a:custGeom>
              <a:avLst/>
              <a:gdLst/>
              <a:ahLst/>
              <a:cxnLst/>
              <a:rect l="l" t="t" r="r" b="b"/>
              <a:pathLst>
                <a:path w="27206" h="13875" extrusionOk="0">
                  <a:moveTo>
                    <a:pt x="1817" y="1"/>
                  </a:moveTo>
                  <a:cubicBezTo>
                    <a:pt x="1817" y="1"/>
                    <a:pt x="2945" y="6918"/>
                    <a:pt x="314" y="10577"/>
                  </a:cubicBezTo>
                  <a:cubicBezTo>
                    <a:pt x="0" y="10987"/>
                    <a:pt x="17453" y="13875"/>
                    <a:pt x="22543" y="13875"/>
                  </a:cubicBezTo>
                  <a:cubicBezTo>
                    <a:pt x="22748" y="13875"/>
                    <a:pt x="22933" y="13870"/>
                    <a:pt x="23096" y="13860"/>
                  </a:cubicBezTo>
                  <a:cubicBezTo>
                    <a:pt x="24800" y="13785"/>
                    <a:pt x="27206" y="6868"/>
                    <a:pt x="24549" y="5113"/>
                  </a:cubicBezTo>
                  <a:cubicBezTo>
                    <a:pt x="21918" y="3384"/>
                    <a:pt x="1818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3" name="Google Shape;5173;p63"/>
            <p:cNvSpPr/>
            <p:nvPr/>
          </p:nvSpPr>
          <p:spPr>
            <a:xfrm>
              <a:off x="11635850" y="4709500"/>
              <a:ext cx="100119" cy="305289"/>
            </a:xfrm>
            <a:custGeom>
              <a:avLst/>
              <a:gdLst/>
              <a:ahLst/>
              <a:cxnLst/>
              <a:rect l="l" t="t" r="r" b="b"/>
              <a:pathLst>
                <a:path w="3584" h="16818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2005" y="9775"/>
                    <a:pt x="0" y="16266"/>
                    <a:pt x="0" y="16266"/>
                  </a:cubicBezTo>
                  <a:lnTo>
                    <a:pt x="1378" y="16818"/>
                  </a:lnTo>
                  <a:cubicBezTo>
                    <a:pt x="3584" y="9950"/>
                    <a:pt x="2832" y="527"/>
                    <a:pt x="2832" y="527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4" name="Google Shape;5174;p63"/>
            <p:cNvSpPr/>
            <p:nvPr/>
          </p:nvSpPr>
          <p:spPr>
            <a:xfrm>
              <a:off x="11720550" y="4727850"/>
              <a:ext cx="100147" cy="305289"/>
            </a:xfrm>
            <a:custGeom>
              <a:avLst/>
              <a:gdLst/>
              <a:ahLst/>
              <a:cxnLst/>
              <a:rect l="l" t="t" r="r" b="b"/>
              <a:pathLst>
                <a:path w="3585" h="16818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2006" y="9775"/>
                    <a:pt x="1" y="16266"/>
                    <a:pt x="1" y="16266"/>
                  </a:cubicBezTo>
                  <a:lnTo>
                    <a:pt x="1379" y="16818"/>
                  </a:lnTo>
                  <a:cubicBezTo>
                    <a:pt x="3585" y="9950"/>
                    <a:pt x="2833" y="527"/>
                    <a:pt x="2833" y="527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5" name="Google Shape;5175;p63"/>
            <p:cNvSpPr/>
            <p:nvPr/>
          </p:nvSpPr>
          <p:spPr>
            <a:xfrm>
              <a:off x="12037725" y="4788075"/>
              <a:ext cx="100147" cy="289511"/>
            </a:xfrm>
            <a:custGeom>
              <a:avLst/>
              <a:gdLst/>
              <a:ahLst/>
              <a:cxnLst/>
              <a:rect l="l" t="t" r="r" b="b"/>
              <a:pathLst>
                <a:path w="3585" h="16793" extrusionOk="0">
                  <a:moveTo>
                    <a:pt x="1003" y="0"/>
                  </a:moveTo>
                  <a:cubicBezTo>
                    <a:pt x="2005" y="9749"/>
                    <a:pt x="0" y="16266"/>
                    <a:pt x="0" y="16266"/>
                  </a:cubicBezTo>
                  <a:lnTo>
                    <a:pt x="1379" y="16792"/>
                  </a:lnTo>
                  <a:cubicBezTo>
                    <a:pt x="3584" y="9925"/>
                    <a:pt x="2832" y="526"/>
                    <a:pt x="2832" y="526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176" name="Google Shape;5176;p63"/>
            <p:cNvSpPr/>
            <p:nvPr/>
          </p:nvSpPr>
          <p:spPr>
            <a:xfrm>
              <a:off x="12122426" y="4813322"/>
              <a:ext cx="100147" cy="273054"/>
            </a:xfrm>
            <a:custGeom>
              <a:avLst/>
              <a:gdLst/>
              <a:ahLst/>
              <a:cxnLst/>
              <a:rect l="l" t="t" r="r" b="b"/>
              <a:pathLst>
                <a:path w="3585" h="16793" extrusionOk="0">
                  <a:moveTo>
                    <a:pt x="1003" y="0"/>
                  </a:moveTo>
                  <a:cubicBezTo>
                    <a:pt x="2006" y="9749"/>
                    <a:pt x="1" y="16266"/>
                    <a:pt x="1" y="16266"/>
                  </a:cubicBezTo>
                  <a:lnTo>
                    <a:pt x="1379" y="16792"/>
                  </a:lnTo>
                  <a:cubicBezTo>
                    <a:pt x="3585" y="9925"/>
                    <a:pt x="2833" y="526"/>
                    <a:pt x="2833" y="526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</p:grpSp>
      <p:grpSp>
        <p:nvGrpSpPr>
          <p:cNvPr id="5177" name="Google Shape;5177;p63"/>
          <p:cNvGrpSpPr/>
          <p:nvPr/>
        </p:nvGrpSpPr>
        <p:grpSpPr>
          <a:xfrm>
            <a:off x="6774791" y="861792"/>
            <a:ext cx="519774" cy="447334"/>
            <a:chOff x="4312154" y="4239766"/>
            <a:chExt cx="519774" cy="447334"/>
          </a:xfrm>
        </p:grpSpPr>
        <p:grpSp>
          <p:nvGrpSpPr>
            <p:cNvPr id="5178" name="Google Shape;5178;p63"/>
            <p:cNvGrpSpPr/>
            <p:nvPr/>
          </p:nvGrpSpPr>
          <p:grpSpPr>
            <a:xfrm>
              <a:off x="4334493" y="4239766"/>
              <a:ext cx="497435" cy="443577"/>
              <a:chOff x="7250053" y="2843701"/>
              <a:chExt cx="497435" cy="443577"/>
            </a:xfrm>
          </p:grpSpPr>
          <p:sp>
            <p:nvSpPr>
              <p:cNvPr id="5179" name="Google Shape;5179;p63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0" name="Google Shape;5180;p63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1" name="Google Shape;5181;p63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2" name="Google Shape;5182;p63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  <p:grpSp>
          <p:nvGrpSpPr>
            <p:cNvPr id="5183" name="Google Shape;5183;p63"/>
            <p:cNvGrpSpPr/>
            <p:nvPr/>
          </p:nvGrpSpPr>
          <p:grpSpPr>
            <a:xfrm>
              <a:off x="4312154" y="4243523"/>
              <a:ext cx="497435" cy="443577"/>
              <a:chOff x="7250053" y="2843701"/>
              <a:chExt cx="497435" cy="443577"/>
            </a:xfrm>
          </p:grpSpPr>
          <p:sp>
            <p:nvSpPr>
              <p:cNvPr id="5184" name="Google Shape;5184;p63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5" name="Google Shape;5185;p63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6" name="Google Shape;5186;p63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87" name="Google Shape;5187;p63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</p:grpSp>
      <p:grpSp>
        <p:nvGrpSpPr>
          <p:cNvPr id="5188" name="Google Shape;5188;p63"/>
          <p:cNvGrpSpPr/>
          <p:nvPr/>
        </p:nvGrpSpPr>
        <p:grpSpPr>
          <a:xfrm>
            <a:off x="6774788" y="2753763"/>
            <a:ext cx="2005038" cy="1622938"/>
            <a:chOff x="6786991" y="2585758"/>
            <a:chExt cx="2292258" cy="1855423"/>
          </a:xfrm>
        </p:grpSpPr>
        <p:grpSp>
          <p:nvGrpSpPr>
            <p:cNvPr id="5189" name="Google Shape;5189;p63"/>
            <p:cNvGrpSpPr/>
            <p:nvPr/>
          </p:nvGrpSpPr>
          <p:grpSpPr>
            <a:xfrm>
              <a:off x="6853241" y="2652008"/>
              <a:ext cx="2226007" cy="1789173"/>
              <a:chOff x="6834243" y="2965628"/>
              <a:chExt cx="1927446" cy="1549201"/>
            </a:xfrm>
          </p:grpSpPr>
          <p:sp>
            <p:nvSpPr>
              <p:cNvPr id="5190" name="Google Shape;5190;p63"/>
              <p:cNvSpPr/>
              <p:nvPr/>
            </p:nvSpPr>
            <p:spPr>
              <a:xfrm>
                <a:off x="6834243" y="3817498"/>
                <a:ext cx="1361639" cy="692001"/>
              </a:xfrm>
              <a:custGeom>
                <a:avLst/>
                <a:gdLst/>
                <a:ahLst/>
                <a:cxnLst/>
                <a:rect l="l" t="t" r="r" b="b"/>
                <a:pathLst>
                  <a:path w="87678" h="44559" extrusionOk="0">
                    <a:moveTo>
                      <a:pt x="39707" y="0"/>
                    </a:moveTo>
                    <a:cubicBezTo>
                      <a:pt x="28795" y="0"/>
                      <a:pt x="15869" y="50"/>
                      <a:pt x="15869" y="50"/>
                    </a:cubicBezTo>
                    <a:cubicBezTo>
                      <a:pt x="15162" y="43"/>
                      <a:pt x="14483" y="40"/>
                      <a:pt x="13832" y="40"/>
                    </a:cubicBezTo>
                    <a:cubicBezTo>
                      <a:pt x="3163" y="40"/>
                      <a:pt x="1" y="1012"/>
                      <a:pt x="1421" y="5939"/>
                    </a:cubicBezTo>
                    <a:cubicBezTo>
                      <a:pt x="2356" y="9226"/>
                      <a:pt x="12651" y="31024"/>
                      <a:pt x="17421" y="40314"/>
                    </a:cubicBezTo>
                    <a:cubicBezTo>
                      <a:pt x="18448" y="42299"/>
                      <a:pt x="22032" y="44559"/>
                      <a:pt x="24155" y="44559"/>
                    </a:cubicBezTo>
                    <a:lnTo>
                      <a:pt x="86171" y="44103"/>
                    </a:lnTo>
                    <a:cubicBezTo>
                      <a:pt x="87267" y="44080"/>
                      <a:pt x="87677" y="43441"/>
                      <a:pt x="87198" y="42436"/>
                    </a:cubicBezTo>
                    <a:cubicBezTo>
                      <a:pt x="84162" y="35794"/>
                      <a:pt x="72773" y="11234"/>
                      <a:pt x="69257" y="6441"/>
                    </a:cubicBezTo>
                    <a:cubicBezTo>
                      <a:pt x="65195" y="871"/>
                      <a:pt x="57069" y="278"/>
                      <a:pt x="54421" y="95"/>
                    </a:cubicBezTo>
                    <a:cubicBezTo>
                      <a:pt x="53362" y="22"/>
                      <a:pt x="46982" y="0"/>
                      <a:pt x="39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1" name="Google Shape;5191;p63"/>
              <p:cNvSpPr/>
              <p:nvPr/>
            </p:nvSpPr>
            <p:spPr>
              <a:xfrm>
                <a:off x="6859032" y="3828494"/>
                <a:ext cx="1336853" cy="681006"/>
              </a:xfrm>
              <a:custGeom>
                <a:avLst/>
                <a:gdLst/>
                <a:ahLst/>
                <a:cxnLst/>
                <a:rect l="l" t="t" r="r" b="b"/>
                <a:pathLst>
                  <a:path w="86082" h="43851" extrusionOk="0">
                    <a:moveTo>
                      <a:pt x="38965" y="0"/>
                    </a:moveTo>
                    <a:cubicBezTo>
                      <a:pt x="28247" y="0"/>
                      <a:pt x="15551" y="49"/>
                      <a:pt x="15551" y="49"/>
                    </a:cubicBezTo>
                    <a:cubicBezTo>
                      <a:pt x="14857" y="43"/>
                      <a:pt x="14190" y="39"/>
                      <a:pt x="13551" y="39"/>
                    </a:cubicBezTo>
                    <a:cubicBezTo>
                      <a:pt x="3103" y="39"/>
                      <a:pt x="0" y="1007"/>
                      <a:pt x="1377" y="5847"/>
                    </a:cubicBezTo>
                    <a:cubicBezTo>
                      <a:pt x="2290" y="9065"/>
                      <a:pt x="12401" y="30544"/>
                      <a:pt x="17081" y="39674"/>
                    </a:cubicBezTo>
                    <a:cubicBezTo>
                      <a:pt x="18108" y="41637"/>
                      <a:pt x="21600" y="43851"/>
                      <a:pt x="23700" y="43851"/>
                    </a:cubicBezTo>
                    <a:lnTo>
                      <a:pt x="84598" y="43395"/>
                    </a:lnTo>
                    <a:cubicBezTo>
                      <a:pt x="85671" y="43395"/>
                      <a:pt x="86081" y="42755"/>
                      <a:pt x="85602" y="41751"/>
                    </a:cubicBezTo>
                    <a:cubicBezTo>
                      <a:pt x="82612" y="35223"/>
                      <a:pt x="71428" y="11051"/>
                      <a:pt x="67981" y="6326"/>
                    </a:cubicBezTo>
                    <a:cubicBezTo>
                      <a:pt x="63987" y="871"/>
                      <a:pt x="56021" y="300"/>
                      <a:pt x="53418" y="95"/>
                    </a:cubicBezTo>
                    <a:cubicBezTo>
                      <a:pt x="52378" y="22"/>
                      <a:pt x="46111" y="0"/>
                      <a:pt x="389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2" name="Google Shape;5192;p63"/>
              <p:cNvSpPr/>
              <p:nvPr/>
            </p:nvSpPr>
            <p:spPr>
              <a:xfrm>
                <a:off x="6882531" y="3793439"/>
                <a:ext cx="1074396" cy="707205"/>
              </a:xfrm>
              <a:custGeom>
                <a:avLst/>
                <a:gdLst/>
                <a:ahLst/>
                <a:cxnLst/>
                <a:rect l="l" t="t" r="r" b="b"/>
                <a:pathLst>
                  <a:path w="69182" h="45538" extrusionOk="0">
                    <a:moveTo>
                      <a:pt x="4383" y="1"/>
                    </a:moveTo>
                    <a:cubicBezTo>
                      <a:pt x="2900" y="1"/>
                      <a:pt x="1439" y="321"/>
                      <a:pt x="800" y="1142"/>
                    </a:cubicBezTo>
                    <a:cubicBezTo>
                      <a:pt x="1" y="2147"/>
                      <a:pt x="1804" y="4543"/>
                      <a:pt x="2603" y="6392"/>
                    </a:cubicBezTo>
                    <a:cubicBezTo>
                      <a:pt x="7533" y="17576"/>
                      <a:pt x="11528" y="28099"/>
                      <a:pt x="16869" y="39397"/>
                    </a:cubicBezTo>
                    <a:cubicBezTo>
                      <a:pt x="17416" y="40584"/>
                      <a:pt x="18010" y="41840"/>
                      <a:pt x="19151" y="43049"/>
                    </a:cubicBezTo>
                    <a:cubicBezTo>
                      <a:pt x="20270" y="44282"/>
                      <a:pt x="22096" y="45492"/>
                      <a:pt x="23305" y="45537"/>
                    </a:cubicBezTo>
                    <a:lnTo>
                      <a:pt x="68134" y="3470"/>
                    </a:lnTo>
                    <a:cubicBezTo>
                      <a:pt x="68176" y="3477"/>
                      <a:pt x="68215" y="3480"/>
                      <a:pt x="68250" y="3480"/>
                    </a:cubicBezTo>
                    <a:cubicBezTo>
                      <a:pt x="69181" y="3480"/>
                      <a:pt x="68247" y="1273"/>
                      <a:pt x="67039" y="526"/>
                    </a:cubicBezTo>
                    <a:cubicBezTo>
                      <a:pt x="66575" y="239"/>
                      <a:pt x="66145" y="149"/>
                      <a:pt x="65737" y="149"/>
                    </a:cubicBezTo>
                    <a:cubicBezTo>
                      <a:pt x="65041" y="149"/>
                      <a:pt x="64408" y="412"/>
                      <a:pt x="63775" y="412"/>
                    </a:cubicBezTo>
                    <a:cubicBezTo>
                      <a:pt x="55626" y="343"/>
                      <a:pt x="47477" y="298"/>
                      <a:pt x="39329" y="229"/>
                    </a:cubicBezTo>
                    <a:cubicBezTo>
                      <a:pt x="27688" y="161"/>
                      <a:pt x="16024" y="92"/>
                      <a:pt x="43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3" name="Google Shape;5193;p63"/>
              <p:cNvSpPr/>
              <p:nvPr/>
            </p:nvSpPr>
            <p:spPr>
              <a:xfrm>
                <a:off x="6894584" y="3799977"/>
                <a:ext cx="1162700" cy="697825"/>
              </a:xfrm>
              <a:custGeom>
                <a:avLst/>
                <a:gdLst/>
                <a:ahLst/>
                <a:cxnLst/>
                <a:rect l="l" t="t" r="r" b="b"/>
                <a:pathLst>
                  <a:path w="74868" h="44934" extrusionOk="0">
                    <a:moveTo>
                      <a:pt x="9992" y="1"/>
                    </a:moveTo>
                    <a:cubicBezTo>
                      <a:pt x="7136" y="1"/>
                      <a:pt x="4080" y="117"/>
                      <a:pt x="2534" y="607"/>
                    </a:cubicBezTo>
                    <a:cubicBezTo>
                      <a:pt x="1" y="1406"/>
                      <a:pt x="3927" y="7135"/>
                      <a:pt x="5228" y="10285"/>
                    </a:cubicBezTo>
                    <a:cubicBezTo>
                      <a:pt x="9154" y="19803"/>
                      <a:pt x="13103" y="29344"/>
                      <a:pt x="17028" y="38862"/>
                    </a:cubicBezTo>
                    <a:cubicBezTo>
                      <a:pt x="17896" y="40939"/>
                      <a:pt x="19539" y="43770"/>
                      <a:pt x="22255" y="44934"/>
                    </a:cubicBezTo>
                    <a:lnTo>
                      <a:pt x="74868" y="18411"/>
                    </a:lnTo>
                    <a:cubicBezTo>
                      <a:pt x="74000" y="14074"/>
                      <a:pt x="73156" y="9760"/>
                      <a:pt x="72289" y="5423"/>
                    </a:cubicBezTo>
                    <a:cubicBezTo>
                      <a:pt x="72083" y="4419"/>
                      <a:pt x="71376" y="2296"/>
                      <a:pt x="70120" y="1246"/>
                    </a:cubicBezTo>
                    <a:cubicBezTo>
                      <a:pt x="69437" y="688"/>
                      <a:pt x="68788" y="537"/>
                      <a:pt x="68156" y="537"/>
                    </a:cubicBezTo>
                    <a:cubicBezTo>
                      <a:pt x="67414" y="537"/>
                      <a:pt x="66697" y="745"/>
                      <a:pt x="65981" y="745"/>
                    </a:cubicBezTo>
                    <a:cubicBezTo>
                      <a:pt x="65961" y="745"/>
                      <a:pt x="65941" y="744"/>
                      <a:pt x="65920" y="744"/>
                    </a:cubicBezTo>
                    <a:cubicBezTo>
                      <a:pt x="47865" y="493"/>
                      <a:pt x="29811" y="265"/>
                      <a:pt x="11756" y="14"/>
                    </a:cubicBezTo>
                    <a:cubicBezTo>
                      <a:pt x="11187" y="6"/>
                      <a:pt x="10594" y="1"/>
                      <a:pt x="9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4" name="Google Shape;5194;p63"/>
              <p:cNvSpPr/>
              <p:nvPr/>
            </p:nvSpPr>
            <p:spPr>
              <a:xfrm>
                <a:off x="6945995" y="3816473"/>
                <a:ext cx="1127602" cy="691613"/>
              </a:xfrm>
              <a:custGeom>
                <a:avLst/>
                <a:gdLst/>
                <a:ahLst/>
                <a:cxnLst/>
                <a:rect l="l" t="t" r="r" b="b"/>
                <a:pathLst>
                  <a:path w="72608" h="44534" extrusionOk="0">
                    <a:moveTo>
                      <a:pt x="42667" y="1"/>
                    </a:moveTo>
                    <a:cubicBezTo>
                      <a:pt x="36094" y="1"/>
                      <a:pt x="29088" y="45"/>
                      <a:pt x="24127" y="70"/>
                    </a:cubicBezTo>
                    <a:cubicBezTo>
                      <a:pt x="23128" y="73"/>
                      <a:pt x="22098" y="73"/>
                      <a:pt x="21051" y="73"/>
                    </a:cubicBezTo>
                    <a:cubicBezTo>
                      <a:pt x="20069" y="73"/>
                      <a:pt x="19073" y="73"/>
                      <a:pt x="18078" y="73"/>
                    </a:cubicBezTo>
                    <a:cubicBezTo>
                      <a:pt x="10338" y="73"/>
                      <a:pt x="2615" y="104"/>
                      <a:pt x="1461" y="664"/>
                    </a:cubicBezTo>
                    <a:cubicBezTo>
                      <a:pt x="0" y="1348"/>
                      <a:pt x="3424" y="7945"/>
                      <a:pt x="5524" y="12282"/>
                    </a:cubicBezTo>
                    <a:cubicBezTo>
                      <a:pt x="7624" y="16596"/>
                      <a:pt x="11162" y="28647"/>
                      <a:pt x="12668" y="34057"/>
                    </a:cubicBezTo>
                    <a:cubicBezTo>
                      <a:pt x="14175" y="39444"/>
                      <a:pt x="20726" y="44534"/>
                      <a:pt x="20726" y="44534"/>
                    </a:cubicBezTo>
                    <a:lnTo>
                      <a:pt x="72608" y="11300"/>
                    </a:lnTo>
                    <a:cubicBezTo>
                      <a:pt x="72608" y="11300"/>
                      <a:pt x="71763" y="3129"/>
                      <a:pt x="69367" y="1531"/>
                    </a:cubicBezTo>
                    <a:cubicBezTo>
                      <a:pt x="67495" y="253"/>
                      <a:pt x="64550" y="390"/>
                      <a:pt x="57018" y="139"/>
                    </a:cubicBezTo>
                    <a:cubicBezTo>
                      <a:pt x="53580" y="33"/>
                      <a:pt x="48282" y="1"/>
                      <a:pt x="4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5" name="Google Shape;5195;p63"/>
              <p:cNvSpPr/>
              <p:nvPr/>
            </p:nvSpPr>
            <p:spPr>
              <a:xfrm>
                <a:off x="8105976" y="3442648"/>
                <a:ext cx="136850" cy="1276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218" extrusionOk="0">
                    <a:moveTo>
                      <a:pt x="5808" y="1"/>
                    </a:moveTo>
                    <a:cubicBezTo>
                      <a:pt x="4560" y="1"/>
                      <a:pt x="3104" y="715"/>
                      <a:pt x="1987" y="1998"/>
                    </a:cubicBezTo>
                    <a:cubicBezTo>
                      <a:pt x="298" y="3938"/>
                      <a:pt x="1" y="6471"/>
                      <a:pt x="1348" y="7635"/>
                    </a:cubicBezTo>
                    <a:cubicBezTo>
                      <a:pt x="1804" y="8030"/>
                      <a:pt x="2388" y="8217"/>
                      <a:pt x="3028" y="8217"/>
                    </a:cubicBezTo>
                    <a:cubicBezTo>
                      <a:pt x="4275" y="8217"/>
                      <a:pt x="5732" y="7503"/>
                      <a:pt x="6848" y="6220"/>
                    </a:cubicBezTo>
                    <a:cubicBezTo>
                      <a:pt x="8538" y="4280"/>
                      <a:pt x="8811" y="1747"/>
                      <a:pt x="7488" y="582"/>
                    </a:cubicBezTo>
                    <a:cubicBezTo>
                      <a:pt x="7031" y="188"/>
                      <a:pt x="6447" y="1"/>
                      <a:pt x="58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6" name="Google Shape;5196;p63"/>
              <p:cNvSpPr/>
              <p:nvPr/>
            </p:nvSpPr>
            <p:spPr>
              <a:xfrm>
                <a:off x="8153131" y="3495612"/>
                <a:ext cx="122314" cy="113866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7332" extrusionOk="0">
                    <a:moveTo>
                      <a:pt x="5172" y="1"/>
                    </a:moveTo>
                    <a:cubicBezTo>
                      <a:pt x="4067" y="1"/>
                      <a:pt x="2775" y="639"/>
                      <a:pt x="1781" y="1783"/>
                    </a:cubicBezTo>
                    <a:cubicBezTo>
                      <a:pt x="252" y="3518"/>
                      <a:pt x="1" y="5778"/>
                      <a:pt x="1210" y="6805"/>
                    </a:cubicBezTo>
                    <a:cubicBezTo>
                      <a:pt x="1614" y="7162"/>
                      <a:pt x="2134" y="7332"/>
                      <a:pt x="2704" y="7332"/>
                    </a:cubicBezTo>
                    <a:cubicBezTo>
                      <a:pt x="3809" y="7332"/>
                      <a:pt x="5101" y="6694"/>
                      <a:pt x="6095" y="5549"/>
                    </a:cubicBezTo>
                    <a:cubicBezTo>
                      <a:pt x="7601" y="3815"/>
                      <a:pt x="7875" y="1555"/>
                      <a:pt x="6666" y="528"/>
                    </a:cubicBezTo>
                    <a:cubicBezTo>
                      <a:pt x="6262" y="170"/>
                      <a:pt x="5742" y="1"/>
                      <a:pt x="5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7" name="Google Shape;5197;p63"/>
              <p:cNvSpPr/>
              <p:nvPr/>
            </p:nvSpPr>
            <p:spPr>
              <a:xfrm>
                <a:off x="8193188" y="3544336"/>
                <a:ext cx="130468" cy="10807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6959" extrusionOk="0">
                    <a:moveTo>
                      <a:pt x="5497" y="0"/>
                    </a:moveTo>
                    <a:cubicBezTo>
                      <a:pt x="4495" y="0"/>
                      <a:pt x="3334" y="446"/>
                      <a:pt x="2329" y="1294"/>
                    </a:cubicBezTo>
                    <a:cubicBezTo>
                      <a:pt x="594" y="2800"/>
                      <a:pt x="1" y="4992"/>
                      <a:pt x="1051" y="6201"/>
                    </a:cubicBezTo>
                    <a:cubicBezTo>
                      <a:pt x="1491" y="6710"/>
                      <a:pt x="2157" y="6958"/>
                      <a:pt x="2910" y="6958"/>
                    </a:cubicBezTo>
                    <a:cubicBezTo>
                      <a:pt x="3917" y="6958"/>
                      <a:pt x="5081" y="6515"/>
                      <a:pt x="6072" y="5653"/>
                    </a:cubicBezTo>
                    <a:cubicBezTo>
                      <a:pt x="7807" y="4147"/>
                      <a:pt x="8401" y="1956"/>
                      <a:pt x="7351" y="769"/>
                    </a:cubicBezTo>
                    <a:cubicBezTo>
                      <a:pt x="6911" y="251"/>
                      <a:pt x="6249" y="0"/>
                      <a:pt x="5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8" name="Google Shape;5198;p63"/>
              <p:cNvSpPr/>
              <p:nvPr/>
            </p:nvSpPr>
            <p:spPr>
              <a:xfrm>
                <a:off x="8286084" y="3651320"/>
                <a:ext cx="120528" cy="124038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7987" extrusionOk="0">
                    <a:moveTo>
                      <a:pt x="2572" y="0"/>
                    </a:moveTo>
                    <a:cubicBezTo>
                      <a:pt x="2048" y="0"/>
                      <a:pt x="1560" y="285"/>
                      <a:pt x="1027" y="1002"/>
                    </a:cubicBezTo>
                    <a:cubicBezTo>
                      <a:pt x="1027" y="1002"/>
                      <a:pt x="0" y="2235"/>
                      <a:pt x="1666" y="4905"/>
                    </a:cubicBezTo>
                    <a:cubicBezTo>
                      <a:pt x="3355" y="7599"/>
                      <a:pt x="3629" y="7987"/>
                      <a:pt x="3629" y="7987"/>
                    </a:cubicBezTo>
                    <a:cubicBezTo>
                      <a:pt x="3629" y="7987"/>
                      <a:pt x="4702" y="7348"/>
                      <a:pt x="5250" y="6709"/>
                    </a:cubicBezTo>
                    <a:lnTo>
                      <a:pt x="4063" y="5065"/>
                    </a:lnTo>
                    <a:lnTo>
                      <a:pt x="5729" y="6366"/>
                    </a:lnTo>
                    <a:cubicBezTo>
                      <a:pt x="5729" y="6366"/>
                      <a:pt x="6460" y="5727"/>
                      <a:pt x="7099" y="4677"/>
                    </a:cubicBezTo>
                    <a:lnTo>
                      <a:pt x="5798" y="3376"/>
                    </a:lnTo>
                    <a:lnTo>
                      <a:pt x="7555" y="4038"/>
                    </a:lnTo>
                    <a:cubicBezTo>
                      <a:pt x="7555" y="4038"/>
                      <a:pt x="7761" y="3216"/>
                      <a:pt x="7555" y="2623"/>
                    </a:cubicBezTo>
                    <a:cubicBezTo>
                      <a:pt x="7555" y="2623"/>
                      <a:pt x="6916" y="2372"/>
                      <a:pt x="5113" y="1208"/>
                    </a:cubicBezTo>
                    <a:cubicBezTo>
                      <a:pt x="4062" y="525"/>
                      <a:pt x="3283" y="0"/>
                      <a:pt x="2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199" name="Google Shape;5199;p63"/>
              <p:cNvSpPr/>
              <p:nvPr/>
            </p:nvSpPr>
            <p:spPr>
              <a:xfrm>
                <a:off x="8272959" y="3643974"/>
                <a:ext cx="76936" cy="65319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4206" extrusionOk="0">
                    <a:moveTo>
                      <a:pt x="3026" y="0"/>
                    </a:moveTo>
                    <a:cubicBezTo>
                      <a:pt x="2451" y="0"/>
                      <a:pt x="1816" y="236"/>
                      <a:pt x="1279" y="699"/>
                    </a:cubicBezTo>
                    <a:cubicBezTo>
                      <a:pt x="274" y="1567"/>
                      <a:pt x="1" y="2891"/>
                      <a:pt x="663" y="3667"/>
                    </a:cubicBezTo>
                    <a:cubicBezTo>
                      <a:pt x="971" y="4028"/>
                      <a:pt x="1427" y="4206"/>
                      <a:pt x="1928" y="4206"/>
                    </a:cubicBezTo>
                    <a:cubicBezTo>
                      <a:pt x="2504" y="4206"/>
                      <a:pt x="3138" y="3971"/>
                      <a:pt x="3675" y="3507"/>
                    </a:cubicBezTo>
                    <a:cubicBezTo>
                      <a:pt x="4680" y="2639"/>
                      <a:pt x="4954" y="1316"/>
                      <a:pt x="4292" y="540"/>
                    </a:cubicBezTo>
                    <a:cubicBezTo>
                      <a:pt x="3984" y="178"/>
                      <a:pt x="3527" y="0"/>
                      <a:pt x="30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0" name="Google Shape;5200;p63"/>
              <p:cNvSpPr/>
              <p:nvPr/>
            </p:nvSpPr>
            <p:spPr>
              <a:xfrm>
                <a:off x="8236087" y="3593603"/>
                <a:ext cx="119829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518" extrusionOk="0">
                    <a:moveTo>
                      <a:pt x="4703" y="0"/>
                    </a:moveTo>
                    <a:cubicBezTo>
                      <a:pt x="3807" y="0"/>
                      <a:pt x="2818" y="368"/>
                      <a:pt x="1987" y="1089"/>
                    </a:cubicBezTo>
                    <a:cubicBezTo>
                      <a:pt x="434" y="2413"/>
                      <a:pt x="1" y="4490"/>
                      <a:pt x="1051" y="5677"/>
                    </a:cubicBezTo>
                    <a:cubicBezTo>
                      <a:pt x="1530" y="6241"/>
                      <a:pt x="2242" y="6517"/>
                      <a:pt x="3023" y="6517"/>
                    </a:cubicBezTo>
                    <a:cubicBezTo>
                      <a:pt x="3917" y="6517"/>
                      <a:pt x="4901" y="6155"/>
                      <a:pt x="5730" y="5449"/>
                    </a:cubicBezTo>
                    <a:cubicBezTo>
                      <a:pt x="7282" y="4102"/>
                      <a:pt x="7716" y="2048"/>
                      <a:pt x="6666" y="838"/>
                    </a:cubicBezTo>
                    <a:cubicBezTo>
                      <a:pt x="6189" y="276"/>
                      <a:pt x="5481" y="0"/>
                      <a:pt x="47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1" name="Google Shape;5201;p63"/>
              <p:cNvSpPr/>
              <p:nvPr/>
            </p:nvSpPr>
            <p:spPr>
              <a:xfrm>
                <a:off x="8273674" y="3647236"/>
                <a:ext cx="43608" cy="2020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301" extrusionOk="0">
                    <a:moveTo>
                      <a:pt x="70" y="1"/>
                    </a:moveTo>
                    <a:cubicBezTo>
                      <a:pt x="61" y="1"/>
                      <a:pt x="53" y="3"/>
                      <a:pt x="46" y="10"/>
                    </a:cubicBezTo>
                    <a:cubicBezTo>
                      <a:pt x="0" y="10"/>
                      <a:pt x="0" y="56"/>
                      <a:pt x="0" y="101"/>
                    </a:cubicBezTo>
                    <a:cubicBezTo>
                      <a:pt x="228" y="581"/>
                      <a:pt x="662" y="969"/>
                      <a:pt x="1187" y="1151"/>
                    </a:cubicBezTo>
                    <a:cubicBezTo>
                      <a:pt x="1426" y="1249"/>
                      <a:pt x="1685" y="1300"/>
                      <a:pt x="1942" y="1300"/>
                    </a:cubicBezTo>
                    <a:cubicBezTo>
                      <a:pt x="2227" y="1300"/>
                      <a:pt x="2510" y="1237"/>
                      <a:pt x="2762" y="1106"/>
                    </a:cubicBezTo>
                    <a:cubicBezTo>
                      <a:pt x="2785" y="1083"/>
                      <a:pt x="2808" y="1060"/>
                      <a:pt x="2785" y="1037"/>
                    </a:cubicBezTo>
                    <a:cubicBezTo>
                      <a:pt x="2785" y="991"/>
                      <a:pt x="2739" y="969"/>
                      <a:pt x="2716" y="969"/>
                    </a:cubicBezTo>
                    <a:cubicBezTo>
                      <a:pt x="2507" y="1016"/>
                      <a:pt x="2302" y="1040"/>
                      <a:pt x="2101" y="1040"/>
                    </a:cubicBezTo>
                    <a:cubicBezTo>
                      <a:pt x="1819" y="1040"/>
                      <a:pt x="1545" y="993"/>
                      <a:pt x="1278" y="900"/>
                    </a:cubicBezTo>
                    <a:cubicBezTo>
                      <a:pt x="822" y="740"/>
                      <a:pt x="411" y="444"/>
                      <a:pt x="114" y="33"/>
                    </a:cubicBezTo>
                    <a:cubicBezTo>
                      <a:pt x="114" y="17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2" name="Google Shape;5202;p63"/>
              <p:cNvSpPr/>
              <p:nvPr/>
            </p:nvSpPr>
            <p:spPr>
              <a:xfrm>
                <a:off x="8300606" y="3629296"/>
                <a:ext cx="10654" cy="28373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27" extrusionOk="0">
                    <a:moveTo>
                      <a:pt x="47" y="1"/>
                    </a:moveTo>
                    <a:cubicBezTo>
                      <a:pt x="24" y="1"/>
                      <a:pt x="1" y="47"/>
                      <a:pt x="1" y="92"/>
                    </a:cubicBezTo>
                    <a:cubicBezTo>
                      <a:pt x="47" y="389"/>
                      <a:pt x="115" y="686"/>
                      <a:pt x="206" y="960"/>
                    </a:cubicBezTo>
                    <a:cubicBezTo>
                      <a:pt x="298" y="1256"/>
                      <a:pt x="389" y="1530"/>
                      <a:pt x="549" y="1804"/>
                    </a:cubicBezTo>
                    <a:cubicBezTo>
                      <a:pt x="572" y="1804"/>
                      <a:pt x="594" y="1827"/>
                      <a:pt x="617" y="1827"/>
                    </a:cubicBezTo>
                    <a:cubicBezTo>
                      <a:pt x="663" y="1827"/>
                      <a:pt x="686" y="1781"/>
                      <a:pt x="686" y="1758"/>
                    </a:cubicBezTo>
                    <a:cubicBezTo>
                      <a:pt x="663" y="1439"/>
                      <a:pt x="572" y="1165"/>
                      <a:pt x="480" y="868"/>
                    </a:cubicBezTo>
                    <a:cubicBezTo>
                      <a:pt x="366" y="594"/>
                      <a:pt x="275" y="320"/>
                      <a:pt x="138" y="47"/>
                    </a:cubicBezTo>
                    <a:cubicBezTo>
                      <a:pt x="115" y="24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3" name="Google Shape;5203;p63"/>
              <p:cNvSpPr/>
              <p:nvPr/>
            </p:nvSpPr>
            <p:spPr>
              <a:xfrm>
                <a:off x="8231831" y="3602798"/>
                <a:ext cx="39011" cy="1840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1185" extrusionOk="0">
                    <a:moveTo>
                      <a:pt x="81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1"/>
                      <a:pt x="1" y="86"/>
                      <a:pt x="24" y="109"/>
                    </a:cubicBezTo>
                    <a:cubicBezTo>
                      <a:pt x="298" y="474"/>
                      <a:pt x="686" y="771"/>
                      <a:pt x="1096" y="954"/>
                    </a:cubicBezTo>
                    <a:cubicBezTo>
                      <a:pt x="1422" y="1108"/>
                      <a:pt x="1760" y="1185"/>
                      <a:pt x="2101" y="1185"/>
                    </a:cubicBezTo>
                    <a:cubicBezTo>
                      <a:pt x="2215" y="1185"/>
                      <a:pt x="2329" y="1176"/>
                      <a:pt x="2443" y="1159"/>
                    </a:cubicBezTo>
                    <a:cubicBezTo>
                      <a:pt x="2489" y="1159"/>
                      <a:pt x="2512" y="1136"/>
                      <a:pt x="2512" y="1113"/>
                    </a:cubicBezTo>
                    <a:cubicBezTo>
                      <a:pt x="2512" y="1068"/>
                      <a:pt x="2489" y="1022"/>
                      <a:pt x="2443" y="1022"/>
                    </a:cubicBezTo>
                    <a:cubicBezTo>
                      <a:pt x="2009" y="954"/>
                      <a:pt x="1599" y="862"/>
                      <a:pt x="1211" y="703"/>
                    </a:cubicBezTo>
                    <a:cubicBezTo>
                      <a:pt x="823" y="543"/>
                      <a:pt x="457" y="315"/>
                      <a:pt x="115" y="18"/>
                    </a:cubicBezTo>
                    <a:cubicBezTo>
                      <a:pt x="104" y="6"/>
                      <a:pt x="92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4" name="Google Shape;5204;p63"/>
              <p:cNvSpPr/>
              <p:nvPr/>
            </p:nvSpPr>
            <p:spPr>
              <a:xfrm>
                <a:off x="8250625" y="3569746"/>
                <a:ext cx="15965" cy="3901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2512" extrusionOk="0">
                    <a:moveTo>
                      <a:pt x="23" y="0"/>
                    </a:moveTo>
                    <a:cubicBezTo>
                      <a:pt x="1" y="23"/>
                      <a:pt x="1" y="69"/>
                      <a:pt x="23" y="114"/>
                    </a:cubicBezTo>
                    <a:cubicBezTo>
                      <a:pt x="252" y="457"/>
                      <a:pt x="457" y="822"/>
                      <a:pt x="571" y="1210"/>
                    </a:cubicBezTo>
                    <a:cubicBezTo>
                      <a:pt x="685" y="1621"/>
                      <a:pt x="731" y="2032"/>
                      <a:pt x="754" y="2443"/>
                    </a:cubicBezTo>
                    <a:cubicBezTo>
                      <a:pt x="754" y="2465"/>
                      <a:pt x="777" y="2511"/>
                      <a:pt x="799" y="2511"/>
                    </a:cubicBezTo>
                    <a:cubicBezTo>
                      <a:pt x="845" y="2511"/>
                      <a:pt x="891" y="2511"/>
                      <a:pt x="891" y="2465"/>
                    </a:cubicBezTo>
                    <a:cubicBezTo>
                      <a:pt x="1028" y="2032"/>
                      <a:pt x="982" y="1552"/>
                      <a:pt x="845" y="1142"/>
                    </a:cubicBezTo>
                    <a:cubicBezTo>
                      <a:pt x="708" y="708"/>
                      <a:pt x="457" y="297"/>
                      <a:pt x="115" y="23"/>
                    </a:cubicBezTo>
                    <a:cubicBezTo>
                      <a:pt x="92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5" name="Google Shape;5205;p63"/>
              <p:cNvSpPr/>
              <p:nvPr/>
            </p:nvSpPr>
            <p:spPr>
              <a:xfrm>
                <a:off x="8192489" y="3554851"/>
                <a:ext cx="28730" cy="14738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949" extrusionOk="0">
                    <a:moveTo>
                      <a:pt x="46" y="1"/>
                    </a:moveTo>
                    <a:cubicBezTo>
                      <a:pt x="23" y="23"/>
                      <a:pt x="0" y="69"/>
                      <a:pt x="23" y="92"/>
                    </a:cubicBezTo>
                    <a:cubicBezTo>
                      <a:pt x="183" y="411"/>
                      <a:pt x="457" y="640"/>
                      <a:pt x="776" y="799"/>
                    </a:cubicBezTo>
                    <a:cubicBezTo>
                      <a:pt x="969" y="888"/>
                      <a:pt x="1200" y="948"/>
                      <a:pt x="1426" y="948"/>
                    </a:cubicBezTo>
                    <a:cubicBezTo>
                      <a:pt x="1548" y="948"/>
                      <a:pt x="1668" y="931"/>
                      <a:pt x="1781" y="891"/>
                    </a:cubicBezTo>
                    <a:cubicBezTo>
                      <a:pt x="1803" y="891"/>
                      <a:pt x="1826" y="868"/>
                      <a:pt x="1826" y="822"/>
                    </a:cubicBezTo>
                    <a:cubicBezTo>
                      <a:pt x="1849" y="799"/>
                      <a:pt x="1803" y="754"/>
                      <a:pt x="1781" y="754"/>
                    </a:cubicBezTo>
                    <a:cubicBezTo>
                      <a:pt x="1461" y="708"/>
                      <a:pt x="1164" y="663"/>
                      <a:pt x="890" y="526"/>
                    </a:cubicBezTo>
                    <a:cubicBezTo>
                      <a:pt x="617" y="411"/>
                      <a:pt x="343" y="252"/>
                      <a:pt x="137" y="23"/>
                    </a:cubicBezTo>
                    <a:cubicBezTo>
                      <a:pt x="114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6" name="Google Shape;5206;p63"/>
              <p:cNvSpPr/>
              <p:nvPr/>
            </p:nvSpPr>
            <p:spPr>
              <a:xfrm>
                <a:off x="8217293" y="3532516"/>
                <a:ext cx="11368" cy="32629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101" extrusionOk="0">
                    <a:moveTo>
                      <a:pt x="47" y="1"/>
                    </a:moveTo>
                    <a:cubicBezTo>
                      <a:pt x="24" y="23"/>
                      <a:pt x="1" y="46"/>
                      <a:pt x="1" y="92"/>
                    </a:cubicBezTo>
                    <a:cubicBezTo>
                      <a:pt x="138" y="411"/>
                      <a:pt x="229" y="731"/>
                      <a:pt x="321" y="1051"/>
                    </a:cubicBezTo>
                    <a:cubicBezTo>
                      <a:pt x="389" y="1393"/>
                      <a:pt x="458" y="1712"/>
                      <a:pt x="526" y="2055"/>
                    </a:cubicBezTo>
                    <a:cubicBezTo>
                      <a:pt x="526" y="2078"/>
                      <a:pt x="549" y="2101"/>
                      <a:pt x="572" y="2101"/>
                    </a:cubicBezTo>
                    <a:cubicBezTo>
                      <a:pt x="617" y="2101"/>
                      <a:pt x="640" y="2078"/>
                      <a:pt x="663" y="2055"/>
                    </a:cubicBezTo>
                    <a:cubicBezTo>
                      <a:pt x="731" y="1690"/>
                      <a:pt x="686" y="1324"/>
                      <a:pt x="594" y="982"/>
                    </a:cubicBezTo>
                    <a:cubicBezTo>
                      <a:pt x="503" y="640"/>
                      <a:pt x="343" y="297"/>
                      <a:pt x="138" y="23"/>
                    </a:cubicBezTo>
                    <a:cubicBezTo>
                      <a:pt x="115" y="1"/>
                      <a:pt x="69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7" name="Google Shape;5207;p63"/>
              <p:cNvSpPr/>
              <p:nvPr/>
            </p:nvSpPr>
            <p:spPr>
              <a:xfrm>
                <a:off x="8151361" y="3562648"/>
                <a:ext cx="5388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151" fill="none" extrusionOk="0">
                    <a:moveTo>
                      <a:pt x="571" y="1"/>
                    </a:moveTo>
                    <a:cubicBezTo>
                      <a:pt x="0" y="754"/>
                      <a:pt x="160" y="1964"/>
                      <a:pt x="914" y="2557"/>
                    </a:cubicBezTo>
                    <a:cubicBezTo>
                      <a:pt x="1644" y="3151"/>
                      <a:pt x="2831" y="3059"/>
                      <a:pt x="3470" y="2352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8" name="Google Shape;5208;p63"/>
              <p:cNvSpPr/>
              <p:nvPr/>
            </p:nvSpPr>
            <p:spPr>
              <a:xfrm>
                <a:off x="8254880" y="3533929"/>
                <a:ext cx="6524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247" fill="none" extrusionOk="0">
                    <a:moveTo>
                      <a:pt x="0" y="708"/>
                    </a:moveTo>
                    <a:cubicBezTo>
                      <a:pt x="594" y="161"/>
                      <a:pt x="1484" y="1"/>
                      <a:pt x="2260" y="252"/>
                    </a:cubicBezTo>
                    <a:cubicBezTo>
                      <a:pt x="3013" y="503"/>
                      <a:pt x="3630" y="1142"/>
                      <a:pt x="3904" y="1895"/>
                    </a:cubicBezTo>
                    <a:cubicBezTo>
                      <a:pt x="4200" y="2626"/>
                      <a:pt x="4178" y="3493"/>
                      <a:pt x="3904" y="4246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09" name="Google Shape;5209;p63"/>
              <p:cNvSpPr/>
              <p:nvPr/>
            </p:nvSpPr>
            <p:spPr>
              <a:xfrm>
                <a:off x="8235031" y="3639578"/>
                <a:ext cx="47165" cy="6524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4201" fill="none" extrusionOk="0">
                    <a:moveTo>
                      <a:pt x="502" y="1"/>
                    </a:moveTo>
                    <a:cubicBezTo>
                      <a:pt x="229" y="777"/>
                      <a:pt x="0" y="1621"/>
                      <a:pt x="160" y="2443"/>
                    </a:cubicBezTo>
                    <a:cubicBezTo>
                      <a:pt x="320" y="3242"/>
                      <a:pt x="936" y="4018"/>
                      <a:pt x="1758" y="4132"/>
                    </a:cubicBezTo>
                    <a:cubicBezTo>
                      <a:pt x="2214" y="4201"/>
                      <a:pt x="2671" y="4064"/>
                      <a:pt x="3036" y="3790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0" name="Google Shape;5210;p63"/>
              <p:cNvSpPr/>
              <p:nvPr/>
            </p:nvSpPr>
            <p:spPr>
              <a:xfrm>
                <a:off x="8144822" y="3297827"/>
                <a:ext cx="340821" cy="425739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7414" extrusionOk="0">
                    <a:moveTo>
                      <a:pt x="33" y="18649"/>
                    </a:moveTo>
                    <a:cubicBezTo>
                      <a:pt x="21" y="18651"/>
                      <a:pt x="12" y="18656"/>
                      <a:pt x="11" y="18669"/>
                    </a:cubicBezTo>
                    <a:lnTo>
                      <a:pt x="11" y="18669"/>
                    </a:lnTo>
                    <a:cubicBezTo>
                      <a:pt x="19" y="18667"/>
                      <a:pt x="33" y="18662"/>
                      <a:pt x="33" y="18649"/>
                    </a:cubicBezTo>
                    <a:close/>
                    <a:moveTo>
                      <a:pt x="11" y="18669"/>
                    </a:moveTo>
                    <a:cubicBezTo>
                      <a:pt x="4" y="18671"/>
                      <a:pt x="1" y="18671"/>
                      <a:pt x="11" y="18671"/>
                    </a:cubicBezTo>
                    <a:cubicBezTo>
                      <a:pt x="11" y="18671"/>
                      <a:pt x="11" y="18670"/>
                      <a:pt x="11" y="18669"/>
                    </a:cubicBezTo>
                    <a:close/>
                    <a:moveTo>
                      <a:pt x="15349" y="0"/>
                    </a:moveTo>
                    <a:lnTo>
                      <a:pt x="13866" y="2968"/>
                    </a:lnTo>
                    <a:lnTo>
                      <a:pt x="13067" y="4383"/>
                    </a:lnTo>
                    <a:lnTo>
                      <a:pt x="12679" y="5113"/>
                    </a:lnTo>
                    <a:lnTo>
                      <a:pt x="12473" y="5456"/>
                    </a:lnTo>
                    <a:lnTo>
                      <a:pt x="12268" y="5798"/>
                    </a:lnTo>
                    <a:lnTo>
                      <a:pt x="11400" y="7190"/>
                    </a:lnTo>
                    <a:cubicBezTo>
                      <a:pt x="11264" y="7418"/>
                      <a:pt x="11127" y="7647"/>
                      <a:pt x="10967" y="7852"/>
                    </a:cubicBezTo>
                    <a:lnTo>
                      <a:pt x="10510" y="8514"/>
                    </a:lnTo>
                    <a:lnTo>
                      <a:pt x="9597" y="9838"/>
                    </a:lnTo>
                    <a:lnTo>
                      <a:pt x="8616" y="11093"/>
                    </a:lnTo>
                    <a:cubicBezTo>
                      <a:pt x="7292" y="12737"/>
                      <a:pt x="5900" y="14289"/>
                      <a:pt x="4393" y="15636"/>
                    </a:cubicBezTo>
                    <a:cubicBezTo>
                      <a:pt x="3617" y="16275"/>
                      <a:pt x="2864" y="16914"/>
                      <a:pt x="2088" y="17462"/>
                    </a:cubicBezTo>
                    <a:cubicBezTo>
                      <a:pt x="1677" y="17735"/>
                      <a:pt x="1289" y="17964"/>
                      <a:pt x="924" y="18192"/>
                    </a:cubicBezTo>
                    <a:cubicBezTo>
                      <a:pt x="741" y="18306"/>
                      <a:pt x="536" y="18420"/>
                      <a:pt x="376" y="18512"/>
                    </a:cubicBezTo>
                    <a:lnTo>
                      <a:pt x="125" y="18626"/>
                    </a:lnTo>
                    <a:lnTo>
                      <a:pt x="33" y="18649"/>
                    </a:lnTo>
                    <a:cubicBezTo>
                      <a:pt x="33" y="18649"/>
                      <a:pt x="33" y="18649"/>
                      <a:pt x="33" y="18649"/>
                    </a:cubicBezTo>
                    <a:lnTo>
                      <a:pt x="33" y="18649"/>
                    </a:lnTo>
                    <a:cubicBezTo>
                      <a:pt x="40" y="18649"/>
                      <a:pt x="48" y="18649"/>
                      <a:pt x="56" y="18649"/>
                    </a:cubicBezTo>
                    <a:lnTo>
                      <a:pt x="4005" y="27413"/>
                    </a:lnTo>
                    <a:lnTo>
                      <a:pt x="4256" y="27276"/>
                    </a:lnTo>
                    <a:lnTo>
                      <a:pt x="4416" y="27185"/>
                    </a:lnTo>
                    <a:lnTo>
                      <a:pt x="4713" y="27025"/>
                    </a:lnTo>
                    <a:cubicBezTo>
                      <a:pt x="4895" y="26911"/>
                      <a:pt x="5055" y="26820"/>
                      <a:pt x="5238" y="26706"/>
                    </a:cubicBezTo>
                    <a:cubicBezTo>
                      <a:pt x="5397" y="26615"/>
                      <a:pt x="5557" y="26500"/>
                      <a:pt x="5694" y="26409"/>
                    </a:cubicBezTo>
                    <a:lnTo>
                      <a:pt x="6151" y="26090"/>
                    </a:lnTo>
                    <a:cubicBezTo>
                      <a:pt x="6721" y="25656"/>
                      <a:pt x="7292" y="25245"/>
                      <a:pt x="7794" y="24788"/>
                    </a:cubicBezTo>
                    <a:cubicBezTo>
                      <a:pt x="8844" y="23921"/>
                      <a:pt x="9780" y="22985"/>
                      <a:pt x="10693" y="22027"/>
                    </a:cubicBezTo>
                    <a:cubicBezTo>
                      <a:pt x="12496" y="20132"/>
                      <a:pt x="14025" y="18078"/>
                      <a:pt x="15418" y="15978"/>
                    </a:cubicBezTo>
                    <a:lnTo>
                      <a:pt x="16445" y="14380"/>
                    </a:lnTo>
                    <a:lnTo>
                      <a:pt x="17358" y="12760"/>
                    </a:lnTo>
                    <a:lnTo>
                      <a:pt x="17837" y="11961"/>
                    </a:lnTo>
                    <a:cubicBezTo>
                      <a:pt x="17974" y="11687"/>
                      <a:pt x="18111" y="11413"/>
                      <a:pt x="18248" y="11116"/>
                    </a:cubicBezTo>
                    <a:lnTo>
                      <a:pt x="19093" y="9473"/>
                    </a:lnTo>
                    <a:lnTo>
                      <a:pt x="19298" y="9062"/>
                    </a:lnTo>
                    <a:lnTo>
                      <a:pt x="19481" y="8628"/>
                    </a:lnTo>
                    <a:lnTo>
                      <a:pt x="19869" y="7807"/>
                    </a:lnTo>
                    <a:lnTo>
                      <a:pt x="20599" y="6117"/>
                    </a:lnTo>
                    <a:lnTo>
                      <a:pt x="21946" y="2716"/>
                    </a:lnTo>
                    <a:lnTo>
                      <a:pt x="15349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1" name="Google Shape;5211;p63"/>
              <p:cNvSpPr/>
              <p:nvPr/>
            </p:nvSpPr>
            <p:spPr>
              <a:xfrm>
                <a:off x="8381362" y="3176423"/>
                <a:ext cx="146759" cy="165441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0653" extrusionOk="0">
                    <a:moveTo>
                      <a:pt x="6356" y="0"/>
                    </a:moveTo>
                    <a:cubicBezTo>
                      <a:pt x="5605" y="0"/>
                      <a:pt x="4839" y="2392"/>
                      <a:pt x="4488" y="3648"/>
                    </a:cubicBezTo>
                    <a:lnTo>
                      <a:pt x="4488" y="3648"/>
                    </a:lnTo>
                    <a:cubicBezTo>
                      <a:pt x="4766" y="2515"/>
                      <a:pt x="5187" y="464"/>
                      <a:pt x="4679" y="153"/>
                    </a:cubicBezTo>
                    <a:cubicBezTo>
                      <a:pt x="4651" y="136"/>
                      <a:pt x="4620" y="127"/>
                      <a:pt x="4587" y="127"/>
                    </a:cubicBezTo>
                    <a:cubicBezTo>
                      <a:pt x="3788" y="127"/>
                      <a:pt x="1872" y="4992"/>
                      <a:pt x="1872" y="4992"/>
                    </a:cubicBezTo>
                    <a:cubicBezTo>
                      <a:pt x="1872" y="4992"/>
                      <a:pt x="1309" y="1776"/>
                      <a:pt x="825" y="1776"/>
                    </a:cubicBezTo>
                    <a:cubicBezTo>
                      <a:pt x="793" y="1776"/>
                      <a:pt x="762" y="1790"/>
                      <a:pt x="731" y="1819"/>
                    </a:cubicBezTo>
                    <a:cubicBezTo>
                      <a:pt x="228" y="2298"/>
                      <a:pt x="160" y="6042"/>
                      <a:pt x="0" y="7936"/>
                    </a:cubicBezTo>
                    <a:lnTo>
                      <a:pt x="6597" y="10652"/>
                    </a:lnTo>
                    <a:cubicBezTo>
                      <a:pt x="6597" y="10652"/>
                      <a:pt x="8058" y="6453"/>
                      <a:pt x="8103" y="6338"/>
                    </a:cubicBezTo>
                    <a:cubicBezTo>
                      <a:pt x="8400" y="5631"/>
                      <a:pt x="9450" y="2960"/>
                      <a:pt x="8902" y="2550"/>
                    </a:cubicBezTo>
                    <a:cubicBezTo>
                      <a:pt x="8862" y="2519"/>
                      <a:pt x="8819" y="2504"/>
                      <a:pt x="8774" y="2504"/>
                    </a:cubicBezTo>
                    <a:cubicBezTo>
                      <a:pt x="8125" y="2504"/>
                      <a:pt x="6967" y="5467"/>
                      <a:pt x="6940" y="5538"/>
                    </a:cubicBezTo>
                    <a:lnTo>
                      <a:pt x="6940" y="5538"/>
                    </a:lnTo>
                    <a:cubicBezTo>
                      <a:pt x="6972" y="5456"/>
                      <a:pt x="8506" y="1496"/>
                      <a:pt x="7738" y="1112"/>
                    </a:cubicBezTo>
                    <a:cubicBezTo>
                      <a:pt x="7705" y="1094"/>
                      <a:pt x="7670" y="1086"/>
                      <a:pt x="7635" y="1086"/>
                    </a:cubicBezTo>
                    <a:cubicBezTo>
                      <a:pt x="6863" y="1086"/>
                      <a:pt x="5570" y="4923"/>
                      <a:pt x="5570" y="4923"/>
                    </a:cubicBezTo>
                    <a:cubicBezTo>
                      <a:pt x="5570" y="4923"/>
                      <a:pt x="7145" y="221"/>
                      <a:pt x="6460" y="16"/>
                    </a:cubicBezTo>
                    <a:cubicBezTo>
                      <a:pt x="6425" y="5"/>
                      <a:pt x="6391" y="0"/>
                      <a:pt x="6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2" name="Google Shape;5212;p63"/>
              <p:cNvSpPr/>
              <p:nvPr/>
            </p:nvSpPr>
            <p:spPr>
              <a:xfrm>
                <a:off x="8415750" y="3252856"/>
                <a:ext cx="77293" cy="26634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715" extrusionOk="0">
                    <a:moveTo>
                      <a:pt x="169" y="0"/>
                    </a:moveTo>
                    <a:cubicBezTo>
                      <a:pt x="113" y="0"/>
                      <a:pt x="57" y="1"/>
                      <a:pt x="0" y="2"/>
                    </a:cubicBezTo>
                    <a:cubicBezTo>
                      <a:pt x="0" y="2"/>
                      <a:pt x="0" y="25"/>
                      <a:pt x="0" y="25"/>
                    </a:cubicBezTo>
                    <a:cubicBezTo>
                      <a:pt x="890" y="231"/>
                      <a:pt x="1712" y="413"/>
                      <a:pt x="2534" y="710"/>
                    </a:cubicBezTo>
                    <a:cubicBezTo>
                      <a:pt x="3356" y="961"/>
                      <a:pt x="4132" y="1326"/>
                      <a:pt x="4953" y="1714"/>
                    </a:cubicBezTo>
                    <a:cubicBezTo>
                      <a:pt x="4953" y="1714"/>
                      <a:pt x="4953" y="1714"/>
                      <a:pt x="4976" y="1691"/>
                    </a:cubicBezTo>
                    <a:cubicBezTo>
                      <a:pt x="4269" y="1144"/>
                      <a:pt x="3470" y="710"/>
                      <a:pt x="2625" y="413"/>
                    </a:cubicBezTo>
                    <a:cubicBezTo>
                      <a:pt x="1834" y="157"/>
                      <a:pt x="1003" y="0"/>
                      <a:pt x="1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3" name="Google Shape;5213;p63"/>
              <p:cNvSpPr/>
              <p:nvPr/>
            </p:nvSpPr>
            <p:spPr>
              <a:xfrm>
                <a:off x="8156331" y="3543202"/>
                <a:ext cx="136478" cy="197852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2740" extrusionOk="0">
                    <a:moveTo>
                      <a:pt x="3185" y="1"/>
                    </a:moveTo>
                    <a:cubicBezTo>
                      <a:pt x="2719" y="1"/>
                      <a:pt x="1479" y="1031"/>
                      <a:pt x="396" y="1031"/>
                    </a:cubicBezTo>
                    <a:cubicBezTo>
                      <a:pt x="261" y="1031"/>
                      <a:pt x="129" y="1015"/>
                      <a:pt x="0" y="979"/>
                    </a:cubicBezTo>
                    <a:lnTo>
                      <a:pt x="0" y="979"/>
                    </a:lnTo>
                    <a:lnTo>
                      <a:pt x="114" y="12688"/>
                    </a:lnTo>
                    <a:cubicBezTo>
                      <a:pt x="261" y="12723"/>
                      <a:pt x="419" y="12739"/>
                      <a:pt x="586" y="12739"/>
                    </a:cubicBezTo>
                    <a:cubicBezTo>
                      <a:pt x="3381" y="12739"/>
                      <a:pt x="8788" y="8146"/>
                      <a:pt x="8788" y="8146"/>
                    </a:cubicBezTo>
                    <a:cubicBezTo>
                      <a:pt x="8788" y="8146"/>
                      <a:pt x="6094" y="4015"/>
                      <a:pt x="3333" y="66"/>
                    </a:cubicBezTo>
                    <a:cubicBezTo>
                      <a:pt x="3300" y="21"/>
                      <a:pt x="3250" y="1"/>
                      <a:pt x="3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4" name="Google Shape;5214;p63"/>
              <p:cNvSpPr/>
              <p:nvPr/>
            </p:nvSpPr>
            <p:spPr>
              <a:xfrm>
                <a:off x="8200643" y="3540981"/>
                <a:ext cx="99967" cy="133946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8625" extrusionOk="0">
                    <a:moveTo>
                      <a:pt x="1033" y="0"/>
                    </a:moveTo>
                    <a:cubicBezTo>
                      <a:pt x="1016" y="0"/>
                      <a:pt x="999" y="1"/>
                      <a:pt x="982" y="3"/>
                    </a:cubicBezTo>
                    <a:lnTo>
                      <a:pt x="343" y="118"/>
                    </a:lnTo>
                    <a:cubicBezTo>
                      <a:pt x="137" y="163"/>
                      <a:pt x="0" y="346"/>
                      <a:pt x="46" y="528"/>
                    </a:cubicBezTo>
                    <a:cubicBezTo>
                      <a:pt x="639" y="3245"/>
                      <a:pt x="4634" y="7787"/>
                      <a:pt x="5273" y="8494"/>
                    </a:cubicBezTo>
                    <a:cubicBezTo>
                      <a:pt x="5352" y="8588"/>
                      <a:pt x="5442" y="8625"/>
                      <a:pt x="5534" y="8625"/>
                    </a:cubicBezTo>
                    <a:cubicBezTo>
                      <a:pt x="5895" y="8625"/>
                      <a:pt x="6300" y="8061"/>
                      <a:pt x="6300" y="8061"/>
                    </a:cubicBezTo>
                    <a:cubicBezTo>
                      <a:pt x="6437" y="7947"/>
                      <a:pt x="6437" y="7741"/>
                      <a:pt x="6300" y="7604"/>
                    </a:cubicBezTo>
                    <a:cubicBezTo>
                      <a:pt x="5729" y="6988"/>
                      <a:pt x="1918" y="2605"/>
                      <a:pt x="1393" y="277"/>
                    </a:cubicBezTo>
                    <a:cubicBezTo>
                      <a:pt x="1351" y="110"/>
                      <a:pt x="1214" y="0"/>
                      <a:pt x="10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5" name="Google Shape;5215;p63"/>
              <p:cNvSpPr/>
              <p:nvPr/>
            </p:nvSpPr>
            <p:spPr>
              <a:xfrm>
                <a:off x="8248854" y="3370952"/>
                <a:ext cx="1180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9148" extrusionOk="0">
                    <a:moveTo>
                      <a:pt x="4476" y="1"/>
                    </a:moveTo>
                    <a:cubicBezTo>
                      <a:pt x="2950" y="1"/>
                      <a:pt x="1351" y="1501"/>
                      <a:pt x="708" y="3692"/>
                    </a:cubicBezTo>
                    <a:cubicBezTo>
                      <a:pt x="0" y="6180"/>
                      <a:pt x="799" y="8577"/>
                      <a:pt x="2511" y="9056"/>
                    </a:cubicBezTo>
                    <a:cubicBezTo>
                      <a:pt x="2721" y="9118"/>
                      <a:pt x="2936" y="9147"/>
                      <a:pt x="3151" y="9147"/>
                    </a:cubicBezTo>
                    <a:cubicBezTo>
                      <a:pt x="4686" y="9147"/>
                      <a:pt x="6273" y="7635"/>
                      <a:pt x="6894" y="5472"/>
                    </a:cubicBezTo>
                    <a:cubicBezTo>
                      <a:pt x="7601" y="2984"/>
                      <a:pt x="6802" y="588"/>
                      <a:pt x="5090" y="86"/>
                    </a:cubicBezTo>
                    <a:cubicBezTo>
                      <a:pt x="4889" y="28"/>
                      <a:pt x="4683" y="1"/>
                      <a:pt x="4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6" name="Google Shape;5216;p63"/>
              <p:cNvSpPr/>
              <p:nvPr/>
            </p:nvSpPr>
            <p:spPr>
              <a:xfrm>
                <a:off x="8310888" y="3403693"/>
                <a:ext cx="105293" cy="126834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8167" extrusionOk="0">
                    <a:moveTo>
                      <a:pt x="3985" y="0"/>
                    </a:moveTo>
                    <a:cubicBezTo>
                      <a:pt x="2608" y="0"/>
                      <a:pt x="1180" y="1348"/>
                      <a:pt x="617" y="3296"/>
                    </a:cubicBezTo>
                    <a:cubicBezTo>
                      <a:pt x="1" y="5510"/>
                      <a:pt x="708" y="7655"/>
                      <a:pt x="2238" y="8089"/>
                    </a:cubicBezTo>
                    <a:cubicBezTo>
                      <a:pt x="2419" y="8141"/>
                      <a:pt x="2603" y="8166"/>
                      <a:pt x="2789" y="8166"/>
                    </a:cubicBezTo>
                    <a:cubicBezTo>
                      <a:pt x="4150" y="8166"/>
                      <a:pt x="5579" y="6819"/>
                      <a:pt x="6141" y="4871"/>
                    </a:cubicBezTo>
                    <a:cubicBezTo>
                      <a:pt x="6780" y="2680"/>
                      <a:pt x="6050" y="534"/>
                      <a:pt x="4543" y="77"/>
                    </a:cubicBezTo>
                    <a:cubicBezTo>
                      <a:pt x="4359" y="25"/>
                      <a:pt x="4173" y="0"/>
                      <a:pt x="3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7" name="Google Shape;5217;p63"/>
              <p:cNvSpPr/>
              <p:nvPr/>
            </p:nvSpPr>
            <p:spPr>
              <a:xfrm>
                <a:off x="8367611" y="3428234"/>
                <a:ext cx="110620" cy="123479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51" extrusionOk="0">
                    <a:moveTo>
                      <a:pt x="4409" y="1"/>
                    </a:moveTo>
                    <a:cubicBezTo>
                      <a:pt x="3134" y="1"/>
                      <a:pt x="1713" y="1088"/>
                      <a:pt x="937" y="2789"/>
                    </a:cubicBezTo>
                    <a:cubicBezTo>
                      <a:pt x="1" y="4889"/>
                      <a:pt x="389" y="7125"/>
                      <a:pt x="1827" y="7765"/>
                    </a:cubicBezTo>
                    <a:cubicBezTo>
                      <a:pt x="2105" y="7890"/>
                      <a:pt x="2400" y="7950"/>
                      <a:pt x="2702" y="7950"/>
                    </a:cubicBezTo>
                    <a:cubicBezTo>
                      <a:pt x="3989" y="7950"/>
                      <a:pt x="5406" y="6863"/>
                      <a:pt x="6164" y="5162"/>
                    </a:cubicBezTo>
                    <a:cubicBezTo>
                      <a:pt x="7122" y="3063"/>
                      <a:pt x="6712" y="848"/>
                      <a:pt x="5274" y="187"/>
                    </a:cubicBezTo>
                    <a:cubicBezTo>
                      <a:pt x="5000" y="61"/>
                      <a:pt x="4709" y="1"/>
                      <a:pt x="44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8" name="Google Shape;5218;p63"/>
              <p:cNvSpPr/>
              <p:nvPr/>
            </p:nvSpPr>
            <p:spPr>
              <a:xfrm>
                <a:off x="8484969" y="3506857"/>
                <a:ext cx="118044" cy="108260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6971" extrusionOk="0">
                    <a:moveTo>
                      <a:pt x="2336" y="1"/>
                    </a:moveTo>
                    <a:cubicBezTo>
                      <a:pt x="1319" y="1"/>
                      <a:pt x="692" y="362"/>
                      <a:pt x="388" y="1744"/>
                    </a:cubicBezTo>
                    <a:cubicBezTo>
                      <a:pt x="388" y="1744"/>
                      <a:pt x="0" y="3296"/>
                      <a:pt x="2648" y="5008"/>
                    </a:cubicBezTo>
                    <a:cubicBezTo>
                      <a:pt x="5296" y="6720"/>
                      <a:pt x="5706" y="6971"/>
                      <a:pt x="5706" y="6971"/>
                    </a:cubicBezTo>
                    <a:cubicBezTo>
                      <a:pt x="5706" y="6971"/>
                      <a:pt x="6391" y="5921"/>
                      <a:pt x="6619" y="5122"/>
                    </a:cubicBezTo>
                    <a:lnTo>
                      <a:pt x="4885" y="4141"/>
                    </a:lnTo>
                    <a:lnTo>
                      <a:pt x="6939" y="4620"/>
                    </a:lnTo>
                    <a:cubicBezTo>
                      <a:pt x="6939" y="4620"/>
                      <a:pt x="7304" y="3730"/>
                      <a:pt x="7464" y="2497"/>
                    </a:cubicBezTo>
                    <a:lnTo>
                      <a:pt x="5729" y="1881"/>
                    </a:lnTo>
                    <a:lnTo>
                      <a:pt x="7601" y="1744"/>
                    </a:lnTo>
                    <a:cubicBezTo>
                      <a:pt x="7601" y="1744"/>
                      <a:pt x="7441" y="899"/>
                      <a:pt x="7007" y="466"/>
                    </a:cubicBezTo>
                    <a:cubicBezTo>
                      <a:pt x="7007" y="466"/>
                      <a:pt x="6995" y="466"/>
                      <a:pt x="6969" y="466"/>
                    </a:cubicBezTo>
                    <a:cubicBezTo>
                      <a:pt x="6799" y="466"/>
                      <a:pt x="6037" y="449"/>
                      <a:pt x="4177" y="192"/>
                    </a:cubicBezTo>
                    <a:cubicBezTo>
                      <a:pt x="3459" y="92"/>
                      <a:pt x="2848" y="1"/>
                      <a:pt x="23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19" name="Google Shape;5219;p63"/>
              <p:cNvSpPr/>
              <p:nvPr/>
            </p:nvSpPr>
            <p:spPr>
              <a:xfrm>
                <a:off x="8471488" y="3493049"/>
                <a:ext cx="69140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629" extrusionOk="0">
                    <a:moveTo>
                      <a:pt x="2597" y="0"/>
                    </a:moveTo>
                    <a:cubicBezTo>
                      <a:pt x="1786" y="0"/>
                      <a:pt x="945" y="617"/>
                      <a:pt x="526" y="1583"/>
                    </a:cubicBezTo>
                    <a:cubicBezTo>
                      <a:pt x="1" y="2793"/>
                      <a:pt x="343" y="4117"/>
                      <a:pt x="1279" y="4505"/>
                    </a:cubicBezTo>
                    <a:cubicBezTo>
                      <a:pt x="1471" y="4589"/>
                      <a:pt x="1673" y="4629"/>
                      <a:pt x="1878" y="4629"/>
                    </a:cubicBezTo>
                    <a:cubicBezTo>
                      <a:pt x="2673" y="4629"/>
                      <a:pt x="3509" y="4024"/>
                      <a:pt x="3927" y="3044"/>
                    </a:cubicBezTo>
                    <a:cubicBezTo>
                      <a:pt x="4452" y="1834"/>
                      <a:pt x="4132" y="533"/>
                      <a:pt x="3196" y="122"/>
                    </a:cubicBezTo>
                    <a:cubicBezTo>
                      <a:pt x="3003" y="39"/>
                      <a:pt x="2801" y="0"/>
                      <a:pt x="2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0" name="Google Shape;5220;p63"/>
              <p:cNvSpPr/>
              <p:nvPr/>
            </p:nvSpPr>
            <p:spPr>
              <a:xfrm>
                <a:off x="8422562" y="3460183"/>
                <a:ext cx="107421" cy="1113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7170" extrusionOk="0">
                    <a:moveTo>
                      <a:pt x="4022" y="0"/>
                    </a:moveTo>
                    <a:cubicBezTo>
                      <a:pt x="2801" y="0"/>
                      <a:pt x="1511" y="922"/>
                      <a:pt x="845" y="2398"/>
                    </a:cubicBezTo>
                    <a:cubicBezTo>
                      <a:pt x="1" y="4270"/>
                      <a:pt x="480" y="6301"/>
                      <a:pt x="1918" y="6963"/>
                    </a:cubicBezTo>
                    <a:cubicBezTo>
                      <a:pt x="2223" y="7103"/>
                      <a:pt x="2546" y="7170"/>
                      <a:pt x="2876" y="7170"/>
                    </a:cubicBezTo>
                    <a:cubicBezTo>
                      <a:pt x="4102" y="7170"/>
                      <a:pt x="5407" y="6247"/>
                      <a:pt x="6072" y="4772"/>
                    </a:cubicBezTo>
                    <a:cubicBezTo>
                      <a:pt x="6917" y="2900"/>
                      <a:pt x="6438" y="846"/>
                      <a:pt x="4977" y="207"/>
                    </a:cubicBezTo>
                    <a:cubicBezTo>
                      <a:pt x="4672" y="67"/>
                      <a:pt x="4350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1" name="Google Shape;5221;p63"/>
              <p:cNvSpPr/>
              <p:nvPr/>
            </p:nvSpPr>
            <p:spPr>
              <a:xfrm>
                <a:off x="8298478" y="3359505"/>
                <a:ext cx="7198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247" fill="none" extrusionOk="0">
                    <a:moveTo>
                      <a:pt x="1" y="412"/>
                    </a:moveTo>
                    <a:cubicBezTo>
                      <a:pt x="1119" y="1"/>
                      <a:pt x="2443" y="252"/>
                      <a:pt x="3333" y="1051"/>
                    </a:cubicBezTo>
                    <a:cubicBezTo>
                      <a:pt x="4224" y="1827"/>
                      <a:pt x="4635" y="3105"/>
                      <a:pt x="4383" y="4246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2" name="Google Shape;5222;p63"/>
              <p:cNvSpPr/>
              <p:nvPr/>
            </p:nvSpPr>
            <p:spPr>
              <a:xfrm>
                <a:off x="8356987" y="3400634"/>
                <a:ext cx="63456" cy="47522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060" fill="none" extrusionOk="0">
                    <a:moveTo>
                      <a:pt x="0" y="663"/>
                    </a:moveTo>
                    <a:cubicBezTo>
                      <a:pt x="776" y="69"/>
                      <a:pt x="1940" y="1"/>
                      <a:pt x="2785" y="526"/>
                    </a:cubicBezTo>
                    <a:cubicBezTo>
                      <a:pt x="3629" y="1028"/>
                      <a:pt x="4086" y="2078"/>
                      <a:pt x="3926" y="3059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3" name="Google Shape;5223;p63"/>
              <p:cNvSpPr/>
              <p:nvPr/>
            </p:nvSpPr>
            <p:spPr>
              <a:xfrm>
                <a:off x="8315144" y="3496000"/>
                <a:ext cx="69854" cy="43624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809" fill="none" extrusionOk="0">
                    <a:moveTo>
                      <a:pt x="1" y="1"/>
                    </a:moveTo>
                    <a:cubicBezTo>
                      <a:pt x="183" y="685"/>
                      <a:pt x="480" y="1324"/>
                      <a:pt x="937" y="1849"/>
                    </a:cubicBezTo>
                    <a:cubicBezTo>
                      <a:pt x="1416" y="2374"/>
                      <a:pt x="2055" y="2740"/>
                      <a:pt x="2763" y="2785"/>
                    </a:cubicBezTo>
                    <a:cubicBezTo>
                      <a:pt x="3470" y="2808"/>
                      <a:pt x="4178" y="2466"/>
                      <a:pt x="4497" y="1827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4" name="Google Shape;5224;p63"/>
              <p:cNvSpPr/>
              <p:nvPr/>
            </p:nvSpPr>
            <p:spPr>
              <a:xfrm>
                <a:off x="8461206" y="3455229"/>
                <a:ext cx="69497" cy="68084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4384" fill="none" extrusionOk="0">
                    <a:moveTo>
                      <a:pt x="115" y="1530"/>
                    </a:moveTo>
                    <a:cubicBezTo>
                      <a:pt x="1" y="1028"/>
                      <a:pt x="343" y="480"/>
                      <a:pt x="823" y="229"/>
                    </a:cubicBezTo>
                    <a:cubicBezTo>
                      <a:pt x="1279" y="1"/>
                      <a:pt x="1850" y="24"/>
                      <a:pt x="2352" y="206"/>
                    </a:cubicBezTo>
                    <a:cubicBezTo>
                      <a:pt x="3174" y="480"/>
                      <a:pt x="3835" y="1119"/>
                      <a:pt x="4155" y="1895"/>
                    </a:cubicBezTo>
                    <a:cubicBezTo>
                      <a:pt x="4475" y="2694"/>
                      <a:pt x="4429" y="3630"/>
                      <a:pt x="4018" y="4383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5" name="Google Shape;5225;p63"/>
              <p:cNvSpPr/>
              <p:nvPr/>
            </p:nvSpPr>
            <p:spPr>
              <a:xfrm>
                <a:off x="8339607" y="3480406"/>
                <a:ext cx="58502" cy="2731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759" extrusionOk="0">
                    <a:moveTo>
                      <a:pt x="3721" y="0"/>
                    </a:moveTo>
                    <a:cubicBezTo>
                      <a:pt x="3676" y="0"/>
                      <a:pt x="3630" y="23"/>
                      <a:pt x="3630" y="46"/>
                    </a:cubicBezTo>
                    <a:cubicBezTo>
                      <a:pt x="3425" y="776"/>
                      <a:pt x="2763" y="1347"/>
                      <a:pt x="2055" y="1438"/>
                    </a:cubicBezTo>
                    <a:cubicBezTo>
                      <a:pt x="1965" y="1452"/>
                      <a:pt x="1876" y="1459"/>
                      <a:pt x="1786" y="1459"/>
                    </a:cubicBezTo>
                    <a:cubicBezTo>
                      <a:pt x="1145" y="1459"/>
                      <a:pt x="518" y="1112"/>
                      <a:pt x="138" y="571"/>
                    </a:cubicBezTo>
                    <a:cubicBezTo>
                      <a:pt x="115" y="548"/>
                      <a:pt x="69" y="548"/>
                      <a:pt x="46" y="548"/>
                    </a:cubicBezTo>
                    <a:cubicBezTo>
                      <a:pt x="24" y="571"/>
                      <a:pt x="1" y="617"/>
                      <a:pt x="24" y="639"/>
                    </a:cubicBezTo>
                    <a:cubicBezTo>
                      <a:pt x="327" y="1306"/>
                      <a:pt x="1059" y="1758"/>
                      <a:pt x="1809" y="1758"/>
                    </a:cubicBezTo>
                    <a:cubicBezTo>
                      <a:pt x="1906" y="1758"/>
                      <a:pt x="2004" y="1751"/>
                      <a:pt x="2101" y="1735"/>
                    </a:cubicBezTo>
                    <a:cubicBezTo>
                      <a:pt x="2945" y="1598"/>
                      <a:pt x="3630" y="890"/>
                      <a:pt x="3767" y="69"/>
                    </a:cubicBezTo>
                    <a:cubicBezTo>
                      <a:pt x="3767" y="46"/>
                      <a:pt x="3744" y="23"/>
                      <a:pt x="3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6" name="Google Shape;5226;p63"/>
              <p:cNvSpPr/>
              <p:nvPr/>
            </p:nvSpPr>
            <p:spPr>
              <a:xfrm>
                <a:off x="8420435" y="3456409"/>
                <a:ext cx="48236" cy="37474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413" extrusionOk="0">
                    <a:moveTo>
                      <a:pt x="992" y="1"/>
                    </a:moveTo>
                    <a:cubicBezTo>
                      <a:pt x="660" y="1"/>
                      <a:pt x="331" y="82"/>
                      <a:pt x="47" y="244"/>
                    </a:cubicBezTo>
                    <a:cubicBezTo>
                      <a:pt x="24" y="267"/>
                      <a:pt x="1" y="313"/>
                      <a:pt x="24" y="336"/>
                    </a:cubicBezTo>
                    <a:cubicBezTo>
                      <a:pt x="47" y="358"/>
                      <a:pt x="69" y="381"/>
                      <a:pt x="115" y="381"/>
                    </a:cubicBezTo>
                    <a:cubicBezTo>
                      <a:pt x="349" y="297"/>
                      <a:pt x="593" y="257"/>
                      <a:pt x="835" y="257"/>
                    </a:cubicBezTo>
                    <a:cubicBezTo>
                      <a:pt x="1252" y="257"/>
                      <a:pt x="1663" y="378"/>
                      <a:pt x="2010" y="609"/>
                    </a:cubicBezTo>
                    <a:cubicBezTo>
                      <a:pt x="2535" y="997"/>
                      <a:pt x="2854" y="1659"/>
                      <a:pt x="2831" y="2344"/>
                    </a:cubicBezTo>
                    <a:cubicBezTo>
                      <a:pt x="2831" y="2367"/>
                      <a:pt x="2854" y="2390"/>
                      <a:pt x="2900" y="2413"/>
                    </a:cubicBezTo>
                    <a:cubicBezTo>
                      <a:pt x="2923" y="2413"/>
                      <a:pt x="2968" y="2390"/>
                      <a:pt x="2968" y="2344"/>
                    </a:cubicBezTo>
                    <a:cubicBezTo>
                      <a:pt x="3105" y="1637"/>
                      <a:pt x="2786" y="838"/>
                      <a:pt x="2169" y="381"/>
                    </a:cubicBezTo>
                    <a:cubicBezTo>
                      <a:pt x="1827" y="128"/>
                      <a:pt x="1407" y="1"/>
                      <a:pt x="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7" name="Google Shape;5227;p63"/>
              <p:cNvSpPr/>
              <p:nvPr/>
            </p:nvSpPr>
            <p:spPr>
              <a:xfrm>
                <a:off x="8455537" y="3527282"/>
                <a:ext cx="52833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916" extrusionOk="0">
                    <a:moveTo>
                      <a:pt x="3333" y="1"/>
                    </a:moveTo>
                    <a:cubicBezTo>
                      <a:pt x="3316" y="1"/>
                      <a:pt x="3299" y="7"/>
                      <a:pt x="3287" y="18"/>
                    </a:cubicBezTo>
                    <a:cubicBezTo>
                      <a:pt x="2831" y="383"/>
                      <a:pt x="2283" y="589"/>
                      <a:pt x="1735" y="611"/>
                    </a:cubicBezTo>
                    <a:cubicBezTo>
                      <a:pt x="1663" y="617"/>
                      <a:pt x="1592" y="620"/>
                      <a:pt x="1521" y="620"/>
                    </a:cubicBezTo>
                    <a:cubicBezTo>
                      <a:pt x="1027" y="620"/>
                      <a:pt x="554" y="483"/>
                      <a:pt x="115" y="223"/>
                    </a:cubicBezTo>
                    <a:cubicBezTo>
                      <a:pt x="92" y="223"/>
                      <a:pt x="46" y="223"/>
                      <a:pt x="23" y="246"/>
                    </a:cubicBezTo>
                    <a:cubicBezTo>
                      <a:pt x="1" y="269"/>
                      <a:pt x="1" y="315"/>
                      <a:pt x="23" y="338"/>
                    </a:cubicBezTo>
                    <a:cubicBezTo>
                      <a:pt x="435" y="728"/>
                      <a:pt x="1012" y="915"/>
                      <a:pt x="1573" y="915"/>
                    </a:cubicBezTo>
                    <a:cubicBezTo>
                      <a:pt x="1635" y="915"/>
                      <a:pt x="1697" y="913"/>
                      <a:pt x="1758" y="908"/>
                    </a:cubicBezTo>
                    <a:cubicBezTo>
                      <a:pt x="2374" y="863"/>
                      <a:pt x="2991" y="589"/>
                      <a:pt x="3379" y="109"/>
                    </a:cubicBezTo>
                    <a:cubicBezTo>
                      <a:pt x="3402" y="87"/>
                      <a:pt x="3402" y="41"/>
                      <a:pt x="3379" y="18"/>
                    </a:cubicBezTo>
                    <a:cubicBezTo>
                      <a:pt x="3367" y="7"/>
                      <a:pt x="3350" y="1"/>
                      <a:pt x="33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8" name="Google Shape;5228;p63"/>
              <p:cNvSpPr/>
              <p:nvPr/>
            </p:nvSpPr>
            <p:spPr>
              <a:xfrm>
                <a:off x="8363370" y="3448845"/>
                <a:ext cx="25174" cy="3405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193" extrusionOk="0">
                    <a:moveTo>
                      <a:pt x="91" y="1"/>
                    </a:moveTo>
                    <a:cubicBezTo>
                      <a:pt x="69" y="1"/>
                      <a:pt x="23" y="1"/>
                      <a:pt x="23" y="24"/>
                    </a:cubicBezTo>
                    <a:cubicBezTo>
                      <a:pt x="0" y="69"/>
                      <a:pt x="0" y="115"/>
                      <a:pt x="46" y="138"/>
                    </a:cubicBezTo>
                    <a:cubicBezTo>
                      <a:pt x="411" y="366"/>
                      <a:pt x="708" y="640"/>
                      <a:pt x="959" y="982"/>
                    </a:cubicBezTo>
                    <a:cubicBezTo>
                      <a:pt x="1210" y="1325"/>
                      <a:pt x="1392" y="1713"/>
                      <a:pt x="1461" y="2124"/>
                    </a:cubicBezTo>
                    <a:cubicBezTo>
                      <a:pt x="1484" y="2169"/>
                      <a:pt x="1506" y="2192"/>
                      <a:pt x="1529" y="2192"/>
                    </a:cubicBezTo>
                    <a:cubicBezTo>
                      <a:pt x="1575" y="2192"/>
                      <a:pt x="1598" y="2169"/>
                      <a:pt x="1598" y="2124"/>
                    </a:cubicBezTo>
                    <a:cubicBezTo>
                      <a:pt x="1621" y="1667"/>
                      <a:pt x="1461" y="1188"/>
                      <a:pt x="1187" y="823"/>
                    </a:cubicBezTo>
                    <a:cubicBezTo>
                      <a:pt x="936" y="435"/>
                      <a:pt x="548" y="115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29" name="Google Shape;5229;p63"/>
              <p:cNvSpPr/>
              <p:nvPr/>
            </p:nvSpPr>
            <p:spPr>
              <a:xfrm>
                <a:off x="8419378" y="3492226"/>
                <a:ext cx="30501" cy="1503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8" extrusionOk="0">
                    <a:moveTo>
                      <a:pt x="1885" y="0"/>
                    </a:moveTo>
                    <a:cubicBezTo>
                      <a:pt x="1861" y="0"/>
                      <a:pt x="1840" y="11"/>
                      <a:pt x="1826" y="38"/>
                    </a:cubicBezTo>
                    <a:cubicBezTo>
                      <a:pt x="1667" y="335"/>
                      <a:pt x="1393" y="563"/>
                      <a:pt x="1073" y="632"/>
                    </a:cubicBezTo>
                    <a:cubicBezTo>
                      <a:pt x="960" y="664"/>
                      <a:pt x="844" y="679"/>
                      <a:pt x="727" y="679"/>
                    </a:cubicBezTo>
                    <a:cubicBezTo>
                      <a:pt x="514" y="679"/>
                      <a:pt x="298" y="629"/>
                      <a:pt x="92" y="540"/>
                    </a:cubicBezTo>
                    <a:cubicBezTo>
                      <a:pt x="84" y="533"/>
                      <a:pt x="77" y="530"/>
                      <a:pt x="69" y="530"/>
                    </a:cubicBezTo>
                    <a:cubicBezTo>
                      <a:pt x="54" y="530"/>
                      <a:pt x="38" y="540"/>
                      <a:pt x="23" y="540"/>
                    </a:cubicBezTo>
                    <a:cubicBezTo>
                      <a:pt x="0" y="586"/>
                      <a:pt x="0" y="632"/>
                      <a:pt x="23" y="654"/>
                    </a:cubicBezTo>
                    <a:cubicBezTo>
                      <a:pt x="214" y="861"/>
                      <a:pt x="492" y="968"/>
                      <a:pt x="775" y="968"/>
                    </a:cubicBezTo>
                    <a:cubicBezTo>
                      <a:pt x="899" y="968"/>
                      <a:pt x="1023" y="947"/>
                      <a:pt x="1142" y="906"/>
                    </a:cubicBezTo>
                    <a:cubicBezTo>
                      <a:pt x="1553" y="791"/>
                      <a:pt x="1872" y="472"/>
                      <a:pt x="1963" y="84"/>
                    </a:cubicBezTo>
                    <a:cubicBezTo>
                      <a:pt x="1963" y="61"/>
                      <a:pt x="1963" y="15"/>
                      <a:pt x="1941" y="15"/>
                    </a:cubicBezTo>
                    <a:cubicBezTo>
                      <a:pt x="1922" y="6"/>
                      <a:pt x="1903" y="0"/>
                      <a:pt x="1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0" name="Google Shape;5230;p63"/>
              <p:cNvSpPr/>
              <p:nvPr/>
            </p:nvSpPr>
            <p:spPr>
              <a:xfrm>
                <a:off x="8479999" y="3507789"/>
                <a:ext cx="17735" cy="1649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62" extrusionOk="0">
                    <a:moveTo>
                      <a:pt x="80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0"/>
                      <a:pt x="1" y="86"/>
                      <a:pt x="1" y="109"/>
                    </a:cubicBezTo>
                    <a:cubicBezTo>
                      <a:pt x="138" y="314"/>
                      <a:pt x="297" y="497"/>
                      <a:pt x="457" y="634"/>
                    </a:cubicBezTo>
                    <a:cubicBezTo>
                      <a:pt x="640" y="794"/>
                      <a:pt x="822" y="931"/>
                      <a:pt x="1028" y="1045"/>
                    </a:cubicBezTo>
                    <a:cubicBezTo>
                      <a:pt x="1039" y="1056"/>
                      <a:pt x="1051" y="1062"/>
                      <a:pt x="1062" y="1062"/>
                    </a:cubicBezTo>
                    <a:cubicBezTo>
                      <a:pt x="1073" y="1062"/>
                      <a:pt x="1085" y="1056"/>
                      <a:pt x="1096" y="1045"/>
                    </a:cubicBezTo>
                    <a:cubicBezTo>
                      <a:pt x="1119" y="1022"/>
                      <a:pt x="1142" y="976"/>
                      <a:pt x="1119" y="953"/>
                    </a:cubicBezTo>
                    <a:cubicBezTo>
                      <a:pt x="982" y="771"/>
                      <a:pt x="822" y="588"/>
                      <a:pt x="662" y="428"/>
                    </a:cubicBezTo>
                    <a:cubicBezTo>
                      <a:pt x="503" y="269"/>
                      <a:pt x="320" y="109"/>
                      <a:pt x="115" y="18"/>
                    </a:cubicBezTo>
                    <a:cubicBezTo>
                      <a:pt x="103" y="6"/>
                      <a:pt x="92" y="1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1" name="Google Shape;5231;p63"/>
              <p:cNvSpPr/>
              <p:nvPr/>
            </p:nvSpPr>
            <p:spPr>
              <a:xfrm>
                <a:off x="8111304" y="3028393"/>
                <a:ext cx="265516" cy="318676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0520" fill="none" extrusionOk="0">
                    <a:moveTo>
                      <a:pt x="0" y="0"/>
                    </a:moveTo>
                    <a:cubicBezTo>
                      <a:pt x="4269" y="662"/>
                      <a:pt x="8765" y="1415"/>
                      <a:pt x="12143" y="4131"/>
                    </a:cubicBezTo>
                    <a:cubicBezTo>
                      <a:pt x="14517" y="6026"/>
                      <a:pt x="16138" y="8811"/>
                      <a:pt x="16617" y="11824"/>
                    </a:cubicBezTo>
                    <a:cubicBezTo>
                      <a:pt x="17096" y="14814"/>
                      <a:pt x="16434" y="17964"/>
                      <a:pt x="14791" y="20520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2" name="Google Shape;5232;p63"/>
              <p:cNvSpPr/>
              <p:nvPr/>
            </p:nvSpPr>
            <p:spPr>
              <a:xfrm>
                <a:off x="7816338" y="3019167"/>
                <a:ext cx="275797" cy="31266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20133" fill="none" extrusionOk="0">
                    <a:moveTo>
                      <a:pt x="17759" y="663"/>
                    </a:moveTo>
                    <a:cubicBezTo>
                      <a:pt x="16343" y="206"/>
                      <a:pt x="14472" y="1"/>
                      <a:pt x="13125" y="252"/>
                    </a:cubicBezTo>
                    <a:cubicBezTo>
                      <a:pt x="10226" y="822"/>
                      <a:pt x="7487" y="2283"/>
                      <a:pt x="5365" y="4360"/>
                    </a:cubicBezTo>
                    <a:cubicBezTo>
                      <a:pt x="3242" y="6415"/>
                      <a:pt x="1690" y="9062"/>
                      <a:pt x="891" y="11915"/>
                    </a:cubicBezTo>
                    <a:cubicBezTo>
                      <a:pt x="115" y="14586"/>
                      <a:pt x="1" y="17439"/>
                      <a:pt x="685" y="20132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3" name="Google Shape;5233;p63"/>
              <p:cNvSpPr/>
              <p:nvPr/>
            </p:nvSpPr>
            <p:spPr>
              <a:xfrm>
                <a:off x="8076916" y="2967166"/>
                <a:ext cx="69838" cy="82495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5312" extrusionOk="0">
                    <a:moveTo>
                      <a:pt x="2391" y="0"/>
                    </a:moveTo>
                    <a:cubicBezTo>
                      <a:pt x="2196" y="0"/>
                      <a:pt x="1993" y="134"/>
                      <a:pt x="1826" y="267"/>
                    </a:cubicBezTo>
                    <a:cubicBezTo>
                      <a:pt x="685" y="1272"/>
                      <a:pt x="0" y="2778"/>
                      <a:pt x="23" y="4307"/>
                    </a:cubicBezTo>
                    <a:lnTo>
                      <a:pt x="228" y="5312"/>
                    </a:lnTo>
                    <a:cubicBezTo>
                      <a:pt x="1278" y="4787"/>
                      <a:pt x="2351" y="4262"/>
                      <a:pt x="3401" y="3737"/>
                    </a:cubicBezTo>
                    <a:cubicBezTo>
                      <a:pt x="3698" y="3600"/>
                      <a:pt x="3972" y="3463"/>
                      <a:pt x="4177" y="3234"/>
                    </a:cubicBezTo>
                    <a:cubicBezTo>
                      <a:pt x="4383" y="2983"/>
                      <a:pt x="4497" y="2641"/>
                      <a:pt x="4337" y="2367"/>
                    </a:cubicBezTo>
                    <a:cubicBezTo>
                      <a:pt x="4207" y="2126"/>
                      <a:pt x="3927" y="2005"/>
                      <a:pt x="3655" y="2005"/>
                    </a:cubicBezTo>
                    <a:cubicBezTo>
                      <a:pt x="3592" y="2005"/>
                      <a:pt x="3530" y="2012"/>
                      <a:pt x="3470" y="2025"/>
                    </a:cubicBezTo>
                    <a:cubicBezTo>
                      <a:pt x="3127" y="2093"/>
                      <a:pt x="2853" y="2299"/>
                      <a:pt x="2579" y="2504"/>
                    </a:cubicBezTo>
                    <a:cubicBezTo>
                      <a:pt x="1918" y="3006"/>
                      <a:pt x="1233" y="3508"/>
                      <a:pt x="571" y="4011"/>
                    </a:cubicBezTo>
                    <a:cubicBezTo>
                      <a:pt x="1210" y="3029"/>
                      <a:pt x="1872" y="2070"/>
                      <a:pt x="2534" y="1089"/>
                    </a:cubicBezTo>
                    <a:cubicBezTo>
                      <a:pt x="2739" y="769"/>
                      <a:pt x="2922" y="267"/>
                      <a:pt x="2602" y="62"/>
                    </a:cubicBezTo>
                    <a:cubicBezTo>
                      <a:pt x="2535" y="19"/>
                      <a:pt x="2464" y="0"/>
                      <a:pt x="2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4" name="Google Shape;5234;p63"/>
              <p:cNvSpPr/>
              <p:nvPr/>
            </p:nvSpPr>
            <p:spPr>
              <a:xfrm>
                <a:off x="7797203" y="3026094"/>
                <a:ext cx="572809" cy="507350"/>
              </a:xfrm>
              <a:custGeom>
                <a:avLst/>
                <a:gdLst/>
                <a:ahLst/>
                <a:cxnLst/>
                <a:rect l="l" t="t" r="r" b="b"/>
                <a:pathLst>
                  <a:path w="36884" h="32669" extrusionOk="0">
                    <a:moveTo>
                      <a:pt x="17672" y="1"/>
                    </a:moveTo>
                    <a:cubicBezTo>
                      <a:pt x="14899" y="1"/>
                      <a:pt x="6974" y="674"/>
                      <a:pt x="3835" y="8091"/>
                    </a:cubicBezTo>
                    <a:cubicBezTo>
                      <a:pt x="0" y="17130"/>
                      <a:pt x="2579" y="25142"/>
                      <a:pt x="9450" y="29479"/>
                    </a:cubicBezTo>
                    <a:cubicBezTo>
                      <a:pt x="12846" y="31618"/>
                      <a:pt x="16630" y="32669"/>
                      <a:pt x="20149" y="32669"/>
                    </a:cubicBezTo>
                    <a:cubicBezTo>
                      <a:pt x="23726" y="32669"/>
                      <a:pt x="27029" y="31584"/>
                      <a:pt x="29376" y="29456"/>
                    </a:cubicBezTo>
                    <a:cubicBezTo>
                      <a:pt x="34033" y="25210"/>
                      <a:pt x="36498" y="20531"/>
                      <a:pt x="36680" y="16377"/>
                    </a:cubicBezTo>
                    <a:cubicBezTo>
                      <a:pt x="36883" y="12275"/>
                      <a:pt x="34772" y="28"/>
                      <a:pt x="19248" y="28"/>
                    </a:cubicBezTo>
                    <a:cubicBezTo>
                      <a:pt x="19051" y="28"/>
                      <a:pt x="18851" y="30"/>
                      <a:pt x="18648" y="34"/>
                    </a:cubicBezTo>
                    <a:cubicBezTo>
                      <a:pt x="18648" y="34"/>
                      <a:pt x="18287" y="1"/>
                      <a:pt x="17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5" name="Google Shape;5235;p63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6" name="Google Shape;5236;p63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7" name="Google Shape;5237;p63"/>
              <p:cNvSpPr/>
              <p:nvPr/>
            </p:nvSpPr>
            <p:spPr>
              <a:xfrm>
                <a:off x="7828391" y="3534597"/>
                <a:ext cx="382504" cy="334687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21551" extrusionOk="0">
                    <a:moveTo>
                      <a:pt x="8069" y="0"/>
                    </a:moveTo>
                    <a:cubicBezTo>
                      <a:pt x="2763" y="0"/>
                      <a:pt x="1" y="7330"/>
                      <a:pt x="1" y="7330"/>
                    </a:cubicBezTo>
                    <a:cubicBezTo>
                      <a:pt x="1" y="7330"/>
                      <a:pt x="2466" y="10617"/>
                      <a:pt x="5136" y="10823"/>
                    </a:cubicBezTo>
                    <a:lnTo>
                      <a:pt x="2968" y="20455"/>
                    </a:lnTo>
                    <a:lnTo>
                      <a:pt x="13034" y="21300"/>
                    </a:lnTo>
                    <a:cubicBezTo>
                      <a:pt x="13057" y="21300"/>
                      <a:pt x="22506" y="21551"/>
                      <a:pt x="22506" y="21551"/>
                    </a:cubicBezTo>
                    <a:lnTo>
                      <a:pt x="23670" y="13402"/>
                    </a:lnTo>
                    <a:cubicBezTo>
                      <a:pt x="24629" y="7833"/>
                      <a:pt x="24629" y="2606"/>
                      <a:pt x="22415" y="1898"/>
                    </a:cubicBezTo>
                    <a:cubicBezTo>
                      <a:pt x="18900" y="780"/>
                      <a:pt x="16777" y="985"/>
                      <a:pt x="16024" y="939"/>
                    </a:cubicBezTo>
                    <a:cubicBezTo>
                      <a:pt x="15271" y="780"/>
                      <a:pt x="11961" y="163"/>
                      <a:pt x="8263" y="4"/>
                    </a:cubicBezTo>
                    <a:cubicBezTo>
                      <a:pt x="8198" y="1"/>
                      <a:pt x="8133" y="0"/>
                      <a:pt x="8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8" name="Google Shape;5238;p63"/>
              <p:cNvSpPr/>
              <p:nvPr/>
            </p:nvSpPr>
            <p:spPr>
              <a:xfrm>
                <a:off x="7988633" y="3545439"/>
                <a:ext cx="146774" cy="76035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4896" extrusionOk="0">
                    <a:moveTo>
                      <a:pt x="2784" y="1"/>
                    </a:moveTo>
                    <a:cubicBezTo>
                      <a:pt x="2313" y="1"/>
                      <a:pt x="1826" y="18"/>
                      <a:pt x="1325" y="59"/>
                    </a:cubicBezTo>
                    <a:cubicBezTo>
                      <a:pt x="275" y="150"/>
                      <a:pt x="183" y="995"/>
                      <a:pt x="183" y="995"/>
                    </a:cubicBezTo>
                    <a:cubicBezTo>
                      <a:pt x="1" y="2843"/>
                      <a:pt x="1279" y="4487"/>
                      <a:pt x="3059" y="4669"/>
                    </a:cubicBezTo>
                    <a:lnTo>
                      <a:pt x="5205" y="4875"/>
                    </a:lnTo>
                    <a:cubicBezTo>
                      <a:pt x="5344" y="4889"/>
                      <a:pt x="5481" y="4896"/>
                      <a:pt x="5618" y="4896"/>
                    </a:cubicBezTo>
                    <a:cubicBezTo>
                      <a:pt x="7478" y="4896"/>
                      <a:pt x="9078" y="3612"/>
                      <a:pt x="9291" y="1634"/>
                    </a:cubicBezTo>
                    <a:cubicBezTo>
                      <a:pt x="9291" y="1634"/>
                      <a:pt x="9450" y="698"/>
                      <a:pt x="8378" y="584"/>
                    </a:cubicBezTo>
                    <a:cubicBezTo>
                      <a:pt x="7229" y="469"/>
                      <a:pt x="5230" y="1"/>
                      <a:pt x="27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39" name="Google Shape;5239;p63"/>
              <p:cNvSpPr/>
              <p:nvPr/>
            </p:nvSpPr>
            <p:spPr>
              <a:xfrm>
                <a:off x="7812440" y="3647515"/>
                <a:ext cx="99982" cy="57352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3693" extrusionOk="0">
                    <a:moveTo>
                      <a:pt x="1050" y="0"/>
                    </a:moveTo>
                    <a:cubicBezTo>
                      <a:pt x="966" y="0"/>
                      <a:pt x="882" y="35"/>
                      <a:pt x="822" y="106"/>
                    </a:cubicBezTo>
                    <a:cubicBezTo>
                      <a:pt x="822" y="106"/>
                      <a:pt x="0" y="745"/>
                      <a:pt x="457" y="1088"/>
                    </a:cubicBezTo>
                    <a:cubicBezTo>
                      <a:pt x="1187" y="1635"/>
                      <a:pt x="3310" y="3279"/>
                      <a:pt x="5958" y="3690"/>
                    </a:cubicBezTo>
                    <a:cubicBezTo>
                      <a:pt x="5971" y="3691"/>
                      <a:pt x="5985" y="3692"/>
                      <a:pt x="5998" y="3692"/>
                    </a:cubicBezTo>
                    <a:cubicBezTo>
                      <a:pt x="6166" y="3692"/>
                      <a:pt x="6325" y="3562"/>
                      <a:pt x="6346" y="3393"/>
                    </a:cubicBezTo>
                    <a:lnTo>
                      <a:pt x="6414" y="2799"/>
                    </a:lnTo>
                    <a:cubicBezTo>
                      <a:pt x="6437" y="2617"/>
                      <a:pt x="6300" y="2457"/>
                      <a:pt x="6141" y="2434"/>
                    </a:cubicBezTo>
                    <a:cubicBezTo>
                      <a:pt x="3858" y="2069"/>
                      <a:pt x="1872" y="585"/>
                      <a:pt x="1256" y="83"/>
                    </a:cubicBezTo>
                    <a:cubicBezTo>
                      <a:pt x="1201" y="29"/>
                      <a:pt x="1126" y="0"/>
                      <a:pt x="1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0" name="Google Shape;5240;p63"/>
              <p:cNvSpPr/>
              <p:nvPr/>
            </p:nvSpPr>
            <p:spPr>
              <a:xfrm>
                <a:off x="8003885" y="3416135"/>
                <a:ext cx="119829" cy="185024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1914" extrusionOk="0">
                    <a:moveTo>
                      <a:pt x="3877" y="1"/>
                    </a:moveTo>
                    <a:cubicBezTo>
                      <a:pt x="2029" y="1"/>
                      <a:pt x="499" y="1447"/>
                      <a:pt x="411" y="3317"/>
                    </a:cubicBezTo>
                    <a:lnTo>
                      <a:pt x="91" y="9160"/>
                    </a:lnTo>
                    <a:cubicBezTo>
                      <a:pt x="0" y="11100"/>
                      <a:pt x="1529" y="11785"/>
                      <a:pt x="3470" y="11899"/>
                    </a:cubicBezTo>
                    <a:lnTo>
                      <a:pt x="3675" y="11899"/>
                    </a:lnTo>
                    <a:cubicBezTo>
                      <a:pt x="3833" y="11908"/>
                      <a:pt x="3990" y="11913"/>
                      <a:pt x="4143" y="11913"/>
                    </a:cubicBezTo>
                    <a:cubicBezTo>
                      <a:pt x="5850" y="11913"/>
                      <a:pt x="7220" y="11307"/>
                      <a:pt x="7304" y="9548"/>
                    </a:cubicBezTo>
                    <a:lnTo>
                      <a:pt x="7601" y="3705"/>
                    </a:lnTo>
                    <a:cubicBezTo>
                      <a:pt x="7715" y="1764"/>
                      <a:pt x="6231" y="121"/>
                      <a:pt x="4291" y="7"/>
                    </a:cubicBezTo>
                    <a:lnTo>
                      <a:pt x="4086" y="7"/>
                    </a:lnTo>
                    <a:cubicBezTo>
                      <a:pt x="4016" y="3"/>
                      <a:pt x="3946" y="1"/>
                      <a:pt x="38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1" name="Google Shape;5241;p63"/>
              <p:cNvSpPr/>
              <p:nvPr/>
            </p:nvSpPr>
            <p:spPr>
              <a:xfrm>
                <a:off x="8007070" y="3416135"/>
                <a:ext cx="116646" cy="128076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8247" extrusionOk="0">
                    <a:moveTo>
                      <a:pt x="3672" y="1"/>
                    </a:moveTo>
                    <a:cubicBezTo>
                      <a:pt x="1824" y="1"/>
                      <a:pt x="294" y="1447"/>
                      <a:pt x="206" y="3317"/>
                    </a:cubicBezTo>
                    <a:lnTo>
                      <a:pt x="1" y="7220"/>
                    </a:lnTo>
                    <a:cubicBezTo>
                      <a:pt x="2290" y="8017"/>
                      <a:pt x="4278" y="8247"/>
                      <a:pt x="5785" y="8247"/>
                    </a:cubicBezTo>
                    <a:cubicBezTo>
                      <a:pt x="6305" y="8247"/>
                      <a:pt x="6769" y="8219"/>
                      <a:pt x="7168" y="8178"/>
                    </a:cubicBezTo>
                    <a:lnTo>
                      <a:pt x="7396" y="3705"/>
                    </a:lnTo>
                    <a:cubicBezTo>
                      <a:pt x="7510" y="1764"/>
                      <a:pt x="6026" y="121"/>
                      <a:pt x="4086" y="7"/>
                    </a:cubicBezTo>
                    <a:lnTo>
                      <a:pt x="3881" y="7"/>
                    </a:lnTo>
                    <a:cubicBezTo>
                      <a:pt x="3811" y="3"/>
                      <a:pt x="3741" y="1"/>
                      <a:pt x="36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2" name="Google Shape;5242;p63"/>
              <p:cNvSpPr/>
              <p:nvPr/>
            </p:nvSpPr>
            <p:spPr>
              <a:xfrm>
                <a:off x="7796846" y="3286924"/>
                <a:ext cx="153499" cy="138776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8936" extrusionOk="0">
                    <a:moveTo>
                      <a:pt x="4955" y="1"/>
                    </a:moveTo>
                    <a:cubicBezTo>
                      <a:pt x="3029" y="1"/>
                      <a:pt x="1250" y="1276"/>
                      <a:pt x="685" y="3236"/>
                    </a:cubicBezTo>
                    <a:cubicBezTo>
                      <a:pt x="0" y="5610"/>
                      <a:pt x="1347" y="8075"/>
                      <a:pt x="3698" y="8760"/>
                    </a:cubicBezTo>
                    <a:cubicBezTo>
                      <a:pt x="4112" y="8879"/>
                      <a:pt x="4528" y="8936"/>
                      <a:pt x="4937" y="8936"/>
                    </a:cubicBezTo>
                    <a:cubicBezTo>
                      <a:pt x="6870" y="8936"/>
                      <a:pt x="8633" y="7661"/>
                      <a:pt x="9199" y="5701"/>
                    </a:cubicBezTo>
                    <a:cubicBezTo>
                      <a:pt x="9884" y="3327"/>
                      <a:pt x="8537" y="862"/>
                      <a:pt x="6186" y="177"/>
                    </a:cubicBezTo>
                    <a:cubicBezTo>
                      <a:pt x="5776" y="58"/>
                      <a:pt x="5362" y="1"/>
                      <a:pt x="49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3" name="Google Shape;5243;p63"/>
              <p:cNvSpPr/>
              <p:nvPr/>
            </p:nvSpPr>
            <p:spPr>
              <a:xfrm>
                <a:off x="7813496" y="3332945"/>
                <a:ext cx="117003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5919" extrusionOk="0">
                    <a:moveTo>
                      <a:pt x="3455" y="0"/>
                    </a:moveTo>
                    <a:cubicBezTo>
                      <a:pt x="2042" y="0"/>
                      <a:pt x="798" y="773"/>
                      <a:pt x="435" y="2008"/>
                    </a:cubicBezTo>
                    <a:cubicBezTo>
                      <a:pt x="1" y="3537"/>
                      <a:pt x="1119" y="5226"/>
                      <a:pt x="2968" y="5751"/>
                    </a:cubicBezTo>
                    <a:cubicBezTo>
                      <a:pt x="3347" y="5865"/>
                      <a:pt x="3728" y="5918"/>
                      <a:pt x="4096" y="5918"/>
                    </a:cubicBezTo>
                    <a:cubicBezTo>
                      <a:pt x="5502" y="5918"/>
                      <a:pt x="6738" y="5137"/>
                      <a:pt x="7100" y="3925"/>
                    </a:cubicBezTo>
                    <a:cubicBezTo>
                      <a:pt x="7533" y="2373"/>
                      <a:pt x="6415" y="684"/>
                      <a:pt x="4566" y="159"/>
                    </a:cubicBezTo>
                    <a:cubicBezTo>
                      <a:pt x="4193" y="51"/>
                      <a:pt x="3818" y="0"/>
                      <a:pt x="34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4" name="Google Shape;5244;p63"/>
              <p:cNvSpPr/>
              <p:nvPr/>
            </p:nvSpPr>
            <p:spPr>
              <a:xfrm>
                <a:off x="7814210" y="3333877"/>
                <a:ext cx="119472" cy="3601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2319" extrusionOk="0">
                    <a:moveTo>
                      <a:pt x="3468" y="0"/>
                    </a:moveTo>
                    <a:cubicBezTo>
                      <a:pt x="2968" y="0"/>
                      <a:pt x="2472" y="61"/>
                      <a:pt x="1986" y="190"/>
                    </a:cubicBezTo>
                    <a:cubicBezTo>
                      <a:pt x="1644" y="281"/>
                      <a:pt x="1324" y="395"/>
                      <a:pt x="1005" y="532"/>
                    </a:cubicBezTo>
                    <a:cubicBezTo>
                      <a:pt x="685" y="692"/>
                      <a:pt x="389" y="852"/>
                      <a:pt x="92" y="1057"/>
                    </a:cubicBezTo>
                    <a:cubicBezTo>
                      <a:pt x="23" y="1103"/>
                      <a:pt x="1" y="1172"/>
                      <a:pt x="46" y="1240"/>
                    </a:cubicBezTo>
                    <a:cubicBezTo>
                      <a:pt x="81" y="1291"/>
                      <a:pt x="128" y="1317"/>
                      <a:pt x="188" y="1317"/>
                    </a:cubicBezTo>
                    <a:cubicBezTo>
                      <a:pt x="207" y="1317"/>
                      <a:pt x="229" y="1314"/>
                      <a:pt x="252" y="1308"/>
                    </a:cubicBezTo>
                    <a:cubicBezTo>
                      <a:pt x="822" y="989"/>
                      <a:pt x="1461" y="761"/>
                      <a:pt x="2101" y="601"/>
                    </a:cubicBezTo>
                    <a:cubicBezTo>
                      <a:pt x="2528" y="490"/>
                      <a:pt x="2978" y="423"/>
                      <a:pt x="3435" y="423"/>
                    </a:cubicBezTo>
                    <a:cubicBezTo>
                      <a:pt x="3636" y="423"/>
                      <a:pt x="3838" y="436"/>
                      <a:pt x="4041" y="464"/>
                    </a:cubicBezTo>
                    <a:cubicBezTo>
                      <a:pt x="4680" y="532"/>
                      <a:pt x="5319" y="715"/>
                      <a:pt x="5890" y="1035"/>
                    </a:cubicBezTo>
                    <a:cubicBezTo>
                      <a:pt x="6186" y="1172"/>
                      <a:pt x="6437" y="1400"/>
                      <a:pt x="6688" y="1582"/>
                    </a:cubicBezTo>
                    <a:cubicBezTo>
                      <a:pt x="6848" y="1674"/>
                      <a:pt x="6940" y="1811"/>
                      <a:pt x="7076" y="1925"/>
                    </a:cubicBezTo>
                    <a:lnTo>
                      <a:pt x="7442" y="2267"/>
                    </a:lnTo>
                    <a:cubicBezTo>
                      <a:pt x="7476" y="2301"/>
                      <a:pt x="7510" y="2318"/>
                      <a:pt x="7544" y="2318"/>
                    </a:cubicBezTo>
                    <a:cubicBezTo>
                      <a:pt x="7579" y="2318"/>
                      <a:pt x="7613" y="2301"/>
                      <a:pt x="7647" y="2267"/>
                    </a:cubicBezTo>
                    <a:cubicBezTo>
                      <a:pt x="7693" y="2221"/>
                      <a:pt x="7693" y="2130"/>
                      <a:pt x="7647" y="2062"/>
                    </a:cubicBezTo>
                    <a:lnTo>
                      <a:pt x="7282" y="1697"/>
                    </a:lnTo>
                    <a:cubicBezTo>
                      <a:pt x="7168" y="1582"/>
                      <a:pt x="7054" y="1423"/>
                      <a:pt x="6917" y="1331"/>
                    </a:cubicBezTo>
                    <a:cubicBezTo>
                      <a:pt x="6643" y="1103"/>
                      <a:pt x="6392" y="875"/>
                      <a:pt x="6072" y="715"/>
                    </a:cubicBezTo>
                    <a:cubicBezTo>
                      <a:pt x="5912" y="624"/>
                      <a:pt x="5775" y="532"/>
                      <a:pt x="5593" y="464"/>
                    </a:cubicBezTo>
                    <a:lnTo>
                      <a:pt x="5113" y="259"/>
                    </a:lnTo>
                    <a:cubicBezTo>
                      <a:pt x="4771" y="167"/>
                      <a:pt x="4429" y="76"/>
                      <a:pt x="4086" y="30"/>
                    </a:cubicBezTo>
                    <a:cubicBezTo>
                      <a:pt x="3880" y="10"/>
                      <a:pt x="3674" y="0"/>
                      <a:pt x="34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5" name="Google Shape;5245;p63"/>
              <p:cNvSpPr/>
              <p:nvPr/>
            </p:nvSpPr>
            <p:spPr>
              <a:xfrm>
                <a:off x="7858166" y="3363636"/>
                <a:ext cx="92543" cy="28684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847" extrusionOk="0">
                    <a:moveTo>
                      <a:pt x="2638" y="0"/>
                    </a:moveTo>
                    <a:cubicBezTo>
                      <a:pt x="2254" y="0"/>
                      <a:pt x="1870" y="51"/>
                      <a:pt x="1507" y="146"/>
                    </a:cubicBezTo>
                    <a:cubicBezTo>
                      <a:pt x="982" y="283"/>
                      <a:pt x="480" y="511"/>
                      <a:pt x="47" y="876"/>
                    </a:cubicBezTo>
                    <a:cubicBezTo>
                      <a:pt x="1" y="899"/>
                      <a:pt x="1" y="945"/>
                      <a:pt x="24" y="1013"/>
                    </a:cubicBezTo>
                    <a:cubicBezTo>
                      <a:pt x="40" y="1046"/>
                      <a:pt x="82" y="1068"/>
                      <a:pt x="120" y="1068"/>
                    </a:cubicBezTo>
                    <a:cubicBezTo>
                      <a:pt x="135" y="1068"/>
                      <a:pt x="149" y="1065"/>
                      <a:pt x="161" y="1059"/>
                    </a:cubicBezTo>
                    <a:lnTo>
                      <a:pt x="184" y="1059"/>
                    </a:lnTo>
                    <a:cubicBezTo>
                      <a:pt x="640" y="853"/>
                      <a:pt x="1119" y="671"/>
                      <a:pt x="1622" y="557"/>
                    </a:cubicBezTo>
                    <a:cubicBezTo>
                      <a:pt x="1969" y="474"/>
                      <a:pt x="2328" y="415"/>
                      <a:pt x="2691" y="415"/>
                    </a:cubicBezTo>
                    <a:cubicBezTo>
                      <a:pt x="2829" y="415"/>
                      <a:pt x="2967" y="424"/>
                      <a:pt x="3105" y="442"/>
                    </a:cubicBezTo>
                    <a:cubicBezTo>
                      <a:pt x="3607" y="488"/>
                      <a:pt x="4087" y="625"/>
                      <a:pt x="4520" y="876"/>
                    </a:cubicBezTo>
                    <a:cubicBezTo>
                      <a:pt x="4771" y="990"/>
                      <a:pt x="4954" y="1150"/>
                      <a:pt x="5159" y="1287"/>
                    </a:cubicBezTo>
                    <a:cubicBezTo>
                      <a:pt x="5365" y="1447"/>
                      <a:pt x="5548" y="1629"/>
                      <a:pt x="5753" y="1789"/>
                    </a:cubicBezTo>
                    <a:lnTo>
                      <a:pt x="5753" y="1812"/>
                    </a:lnTo>
                    <a:cubicBezTo>
                      <a:pt x="5776" y="1835"/>
                      <a:pt x="5804" y="1846"/>
                      <a:pt x="5833" y="1846"/>
                    </a:cubicBezTo>
                    <a:cubicBezTo>
                      <a:pt x="5861" y="1846"/>
                      <a:pt x="5890" y="1835"/>
                      <a:pt x="5913" y="1812"/>
                    </a:cubicBezTo>
                    <a:cubicBezTo>
                      <a:pt x="5958" y="1766"/>
                      <a:pt x="5958" y="1698"/>
                      <a:pt x="5913" y="1652"/>
                    </a:cubicBezTo>
                    <a:cubicBezTo>
                      <a:pt x="5730" y="1447"/>
                      <a:pt x="5570" y="1241"/>
                      <a:pt x="5365" y="1059"/>
                    </a:cubicBezTo>
                    <a:cubicBezTo>
                      <a:pt x="5159" y="899"/>
                      <a:pt x="4954" y="694"/>
                      <a:pt x="4703" y="579"/>
                    </a:cubicBezTo>
                    <a:cubicBezTo>
                      <a:pt x="4475" y="420"/>
                      <a:pt x="4224" y="328"/>
                      <a:pt x="3950" y="214"/>
                    </a:cubicBezTo>
                    <a:cubicBezTo>
                      <a:pt x="3699" y="146"/>
                      <a:pt x="3425" y="54"/>
                      <a:pt x="3151" y="32"/>
                    </a:cubicBezTo>
                    <a:cubicBezTo>
                      <a:pt x="2981" y="10"/>
                      <a:pt x="2809" y="0"/>
                      <a:pt x="2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6" name="Google Shape;5246;p63"/>
              <p:cNvSpPr/>
              <p:nvPr/>
            </p:nvSpPr>
            <p:spPr>
              <a:xfrm>
                <a:off x="7856395" y="3057283"/>
                <a:ext cx="454812" cy="462049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9752" extrusionOk="0">
                    <a:moveTo>
                      <a:pt x="14594" y="0"/>
                    </a:moveTo>
                    <a:cubicBezTo>
                      <a:pt x="14402" y="0"/>
                      <a:pt x="14209" y="4"/>
                      <a:pt x="14016" y="12"/>
                    </a:cubicBezTo>
                    <a:cubicBezTo>
                      <a:pt x="6118" y="354"/>
                      <a:pt x="1" y="7156"/>
                      <a:pt x="343" y="15191"/>
                    </a:cubicBezTo>
                    <a:cubicBezTo>
                      <a:pt x="675" y="22996"/>
                      <a:pt x="4969" y="29752"/>
                      <a:pt x="14201" y="29752"/>
                    </a:cubicBezTo>
                    <a:cubicBezTo>
                      <a:pt x="14500" y="29752"/>
                      <a:pt x="14803" y="29745"/>
                      <a:pt x="15111" y="29730"/>
                    </a:cubicBezTo>
                    <a:cubicBezTo>
                      <a:pt x="24355" y="29297"/>
                      <a:pt x="29286" y="22038"/>
                      <a:pt x="28943" y="13981"/>
                    </a:cubicBezTo>
                    <a:cubicBezTo>
                      <a:pt x="28609" y="6143"/>
                      <a:pt x="22237" y="0"/>
                      <a:pt x="14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7" name="Google Shape;5247;p63"/>
              <p:cNvSpPr/>
              <p:nvPr/>
            </p:nvSpPr>
            <p:spPr>
              <a:xfrm>
                <a:off x="7835831" y="3049455"/>
                <a:ext cx="474674" cy="264305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17019" extrusionOk="0">
                    <a:moveTo>
                      <a:pt x="15893" y="1"/>
                    </a:moveTo>
                    <a:cubicBezTo>
                      <a:pt x="15659" y="1"/>
                      <a:pt x="15421" y="5"/>
                      <a:pt x="15180" y="14"/>
                    </a:cubicBezTo>
                    <a:cubicBezTo>
                      <a:pt x="1" y="539"/>
                      <a:pt x="1599" y="15192"/>
                      <a:pt x="1599" y="15192"/>
                    </a:cubicBezTo>
                    <a:cubicBezTo>
                      <a:pt x="1599" y="15192"/>
                      <a:pt x="10044" y="11449"/>
                      <a:pt x="15203" y="4967"/>
                    </a:cubicBezTo>
                    <a:cubicBezTo>
                      <a:pt x="15203" y="4967"/>
                      <a:pt x="20589" y="12659"/>
                      <a:pt x="28761" y="17018"/>
                    </a:cubicBezTo>
                    <a:lnTo>
                      <a:pt x="30564" y="16402"/>
                    </a:lnTo>
                    <a:cubicBezTo>
                      <a:pt x="30564" y="16402"/>
                      <a:pt x="30365" y="1"/>
                      <a:pt x="158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8" name="Google Shape;5248;p63"/>
              <p:cNvSpPr/>
              <p:nvPr/>
            </p:nvSpPr>
            <p:spPr>
              <a:xfrm>
                <a:off x="7895760" y="3364120"/>
                <a:ext cx="103516" cy="88642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7214" extrusionOk="0">
                    <a:moveTo>
                      <a:pt x="343" y="2785"/>
                    </a:moveTo>
                    <a:cubicBezTo>
                      <a:pt x="0" y="4543"/>
                      <a:pt x="1553" y="6323"/>
                      <a:pt x="3789" y="6757"/>
                    </a:cubicBezTo>
                    <a:cubicBezTo>
                      <a:pt x="6049" y="7213"/>
                      <a:pt x="8149" y="6163"/>
                      <a:pt x="8491" y="4429"/>
                    </a:cubicBezTo>
                    <a:cubicBezTo>
                      <a:pt x="8857" y="2671"/>
                      <a:pt x="7305" y="891"/>
                      <a:pt x="5068" y="457"/>
                    </a:cubicBezTo>
                    <a:cubicBezTo>
                      <a:pt x="2808" y="1"/>
                      <a:pt x="708" y="1051"/>
                      <a:pt x="343" y="278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49" name="Google Shape;5249;p63"/>
              <p:cNvSpPr/>
              <p:nvPr/>
            </p:nvSpPr>
            <p:spPr>
              <a:xfrm>
                <a:off x="8120152" y="3379729"/>
                <a:ext cx="109554" cy="82303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6464" extrusionOk="0">
                    <a:moveTo>
                      <a:pt x="4483" y="1"/>
                    </a:moveTo>
                    <a:cubicBezTo>
                      <a:pt x="4322" y="1"/>
                      <a:pt x="4160" y="8"/>
                      <a:pt x="3995" y="23"/>
                    </a:cubicBezTo>
                    <a:cubicBezTo>
                      <a:pt x="1713" y="251"/>
                      <a:pt x="1" y="1872"/>
                      <a:pt x="161" y="3629"/>
                    </a:cubicBezTo>
                    <a:cubicBezTo>
                      <a:pt x="329" y="5269"/>
                      <a:pt x="2027" y="6463"/>
                      <a:pt x="4077" y="6463"/>
                    </a:cubicBezTo>
                    <a:cubicBezTo>
                      <a:pt x="4253" y="6463"/>
                      <a:pt x="4431" y="6455"/>
                      <a:pt x="4611" y="6437"/>
                    </a:cubicBezTo>
                    <a:cubicBezTo>
                      <a:pt x="6894" y="6208"/>
                      <a:pt x="8606" y="4611"/>
                      <a:pt x="8446" y="2830"/>
                    </a:cubicBezTo>
                    <a:cubicBezTo>
                      <a:pt x="8277" y="1199"/>
                      <a:pt x="6554" y="1"/>
                      <a:pt x="44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0" name="Google Shape;5250;p63"/>
              <p:cNvSpPr/>
              <p:nvPr/>
            </p:nvSpPr>
            <p:spPr>
              <a:xfrm>
                <a:off x="8195316" y="3360934"/>
                <a:ext cx="22348" cy="573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69" extrusionOk="0">
                    <a:moveTo>
                      <a:pt x="161" y="0"/>
                    </a:moveTo>
                    <a:cubicBezTo>
                      <a:pt x="69" y="0"/>
                      <a:pt x="1" y="91"/>
                      <a:pt x="1" y="206"/>
                    </a:cubicBezTo>
                    <a:cubicBezTo>
                      <a:pt x="21" y="287"/>
                      <a:pt x="78" y="369"/>
                      <a:pt x="172" y="369"/>
                    </a:cubicBezTo>
                    <a:cubicBezTo>
                      <a:pt x="183" y="369"/>
                      <a:pt x="194" y="368"/>
                      <a:pt x="206" y="365"/>
                    </a:cubicBezTo>
                    <a:lnTo>
                      <a:pt x="1325" y="274"/>
                    </a:lnTo>
                    <a:cubicBezTo>
                      <a:pt x="1393" y="274"/>
                      <a:pt x="1439" y="206"/>
                      <a:pt x="1439" y="137"/>
                    </a:cubicBezTo>
                    <a:cubicBezTo>
                      <a:pt x="1439" y="69"/>
                      <a:pt x="1393" y="23"/>
                      <a:pt x="1325" y="2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1" name="Google Shape;5251;p63"/>
              <p:cNvSpPr/>
              <p:nvPr/>
            </p:nvSpPr>
            <p:spPr>
              <a:xfrm>
                <a:off x="8197086" y="3344532"/>
                <a:ext cx="2234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13" extrusionOk="0">
                    <a:moveTo>
                      <a:pt x="1338" y="0"/>
                    </a:moveTo>
                    <a:cubicBezTo>
                      <a:pt x="1326" y="0"/>
                      <a:pt x="1314" y="2"/>
                      <a:pt x="1302" y="6"/>
                    </a:cubicBezTo>
                    <a:lnTo>
                      <a:pt x="184" y="143"/>
                    </a:lnTo>
                    <a:lnTo>
                      <a:pt x="161" y="143"/>
                    </a:lnTo>
                    <a:cubicBezTo>
                      <a:pt x="69" y="166"/>
                      <a:pt x="1" y="280"/>
                      <a:pt x="24" y="371"/>
                    </a:cubicBezTo>
                    <a:cubicBezTo>
                      <a:pt x="44" y="451"/>
                      <a:pt x="115" y="513"/>
                      <a:pt x="208" y="513"/>
                    </a:cubicBezTo>
                    <a:cubicBezTo>
                      <a:pt x="222" y="513"/>
                      <a:pt x="237" y="511"/>
                      <a:pt x="252" y="508"/>
                    </a:cubicBezTo>
                    <a:lnTo>
                      <a:pt x="1348" y="257"/>
                    </a:lnTo>
                    <a:cubicBezTo>
                      <a:pt x="1393" y="234"/>
                      <a:pt x="1439" y="166"/>
                      <a:pt x="1439" y="98"/>
                    </a:cubicBezTo>
                    <a:cubicBezTo>
                      <a:pt x="1439" y="41"/>
                      <a:pt x="1393" y="0"/>
                      <a:pt x="1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2" name="Google Shape;5252;p63"/>
              <p:cNvSpPr/>
              <p:nvPr/>
            </p:nvSpPr>
            <p:spPr>
              <a:xfrm>
                <a:off x="8194617" y="3327509"/>
                <a:ext cx="2127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60" extrusionOk="0">
                    <a:moveTo>
                      <a:pt x="1225" y="1"/>
                    </a:moveTo>
                    <a:cubicBezTo>
                      <a:pt x="1212" y="1"/>
                      <a:pt x="1200" y="2"/>
                      <a:pt x="1187" y="7"/>
                    </a:cubicBezTo>
                    <a:lnTo>
                      <a:pt x="137" y="395"/>
                    </a:lnTo>
                    <a:cubicBezTo>
                      <a:pt x="137" y="417"/>
                      <a:pt x="114" y="417"/>
                      <a:pt x="114" y="417"/>
                    </a:cubicBezTo>
                    <a:cubicBezTo>
                      <a:pt x="23" y="463"/>
                      <a:pt x="0" y="577"/>
                      <a:pt x="46" y="669"/>
                    </a:cubicBezTo>
                    <a:cubicBezTo>
                      <a:pt x="76" y="729"/>
                      <a:pt x="127" y="760"/>
                      <a:pt x="184" y="760"/>
                    </a:cubicBezTo>
                    <a:cubicBezTo>
                      <a:pt x="213" y="760"/>
                      <a:pt x="244" y="752"/>
                      <a:pt x="274" y="737"/>
                    </a:cubicBezTo>
                    <a:lnTo>
                      <a:pt x="1278" y="235"/>
                    </a:lnTo>
                    <a:cubicBezTo>
                      <a:pt x="1347" y="212"/>
                      <a:pt x="1370" y="144"/>
                      <a:pt x="1347" y="75"/>
                    </a:cubicBezTo>
                    <a:cubicBezTo>
                      <a:pt x="1328" y="38"/>
                      <a:pt x="1279" y="1"/>
                      <a:pt x="12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3" name="Google Shape;5253;p63"/>
              <p:cNvSpPr/>
              <p:nvPr/>
            </p:nvSpPr>
            <p:spPr>
              <a:xfrm>
                <a:off x="8187876" y="3311821"/>
                <a:ext cx="17735" cy="1694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91" extrusionOk="0">
                    <a:moveTo>
                      <a:pt x="1016" y="1"/>
                    </a:moveTo>
                    <a:cubicBezTo>
                      <a:pt x="988" y="1"/>
                      <a:pt x="959" y="12"/>
                      <a:pt x="936" y="35"/>
                    </a:cubicBezTo>
                    <a:lnTo>
                      <a:pt x="69" y="766"/>
                    </a:lnTo>
                    <a:cubicBezTo>
                      <a:pt x="0" y="857"/>
                      <a:pt x="0" y="971"/>
                      <a:pt x="69" y="1039"/>
                    </a:cubicBezTo>
                    <a:cubicBezTo>
                      <a:pt x="103" y="1074"/>
                      <a:pt x="149" y="1091"/>
                      <a:pt x="195" y="1091"/>
                    </a:cubicBezTo>
                    <a:cubicBezTo>
                      <a:pt x="240" y="1091"/>
                      <a:pt x="286" y="1074"/>
                      <a:pt x="320" y="1039"/>
                    </a:cubicBezTo>
                    <a:lnTo>
                      <a:pt x="1096" y="218"/>
                    </a:lnTo>
                    <a:cubicBezTo>
                      <a:pt x="1142" y="172"/>
                      <a:pt x="1142" y="104"/>
                      <a:pt x="1096" y="35"/>
                    </a:cubicBezTo>
                    <a:cubicBezTo>
                      <a:pt x="1073" y="12"/>
                      <a:pt x="1045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4" name="Google Shape;5254;p63"/>
              <p:cNvSpPr/>
              <p:nvPr/>
            </p:nvSpPr>
            <p:spPr>
              <a:xfrm>
                <a:off x="8176879" y="3300266"/>
                <a:ext cx="14552" cy="1955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259" extrusionOk="0">
                    <a:moveTo>
                      <a:pt x="801" y="1"/>
                    </a:moveTo>
                    <a:cubicBezTo>
                      <a:pt x="760" y="1"/>
                      <a:pt x="714" y="20"/>
                      <a:pt x="686" y="49"/>
                    </a:cubicBezTo>
                    <a:lnTo>
                      <a:pt x="47" y="985"/>
                    </a:lnTo>
                    <a:cubicBezTo>
                      <a:pt x="1" y="1076"/>
                      <a:pt x="24" y="1190"/>
                      <a:pt x="115" y="1236"/>
                    </a:cubicBezTo>
                    <a:cubicBezTo>
                      <a:pt x="145" y="1251"/>
                      <a:pt x="178" y="1258"/>
                      <a:pt x="211" y="1258"/>
                    </a:cubicBezTo>
                    <a:cubicBezTo>
                      <a:pt x="275" y="1258"/>
                      <a:pt x="336" y="1228"/>
                      <a:pt x="366" y="1167"/>
                    </a:cubicBezTo>
                    <a:lnTo>
                      <a:pt x="914" y="186"/>
                    </a:lnTo>
                    <a:cubicBezTo>
                      <a:pt x="937" y="140"/>
                      <a:pt x="937" y="49"/>
                      <a:pt x="868" y="26"/>
                    </a:cubicBezTo>
                    <a:cubicBezTo>
                      <a:pt x="851" y="8"/>
                      <a:pt x="827" y="1"/>
                      <a:pt x="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5" name="Google Shape;5255;p63"/>
              <p:cNvSpPr/>
              <p:nvPr/>
            </p:nvSpPr>
            <p:spPr>
              <a:xfrm>
                <a:off x="8163056" y="3291304"/>
                <a:ext cx="11710" cy="2115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362" extrusionOk="0">
                    <a:moveTo>
                      <a:pt x="631" y="1"/>
                    </a:moveTo>
                    <a:cubicBezTo>
                      <a:pt x="576" y="1"/>
                      <a:pt x="520" y="27"/>
                      <a:pt x="503" y="78"/>
                    </a:cubicBezTo>
                    <a:lnTo>
                      <a:pt x="46" y="1105"/>
                    </a:lnTo>
                    <a:cubicBezTo>
                      <a:pt x="1" y="1219"/>
                      <a:pt x="46" y="1310"/>
                      <a:pt x="161" y="1356"/>
                    </a:cubicBezTo>
                    <a:cubicBezTo>
                      <a:pt x="176" y="1360"/>
                      <a:pt x="193" y="1362"/>
                      <a:pt x="209" y="1362"/>
                    </a:cubicBezTo>
                    <a:cubicBezTo>
                      <a:pt x="288" y="1362"/>
                      <a:pt x="370" y="1318"/>
                      <a:pt x="389" y="1242"/>
                    </a:cubicBezTo>
                    <a:lnTo>
                      <a:pt x="754" y="169"/>
                    </a:lnTo>
                    <a:cubicBezTo>
                      <a:pt x="754" y="101"/>
                      <a:pt x="731" y="32"/>
                      <a:pt x="685" y="9"/>
                    </a:cubicBezTo>
                    <a:cubicBezTo>
                      <a:pt x="668" y="4"/>
                      <a:pt x="650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6" name="Google Shape;5256;p63"/>
              <p:cNvSpPr/>
              <p:nvPr/>
            </p:nvSpPr>
            <p:spPr>
              <a:xfrm>
                <a:off x="8097480" y="3301617"/>
                <a:ext cx="107064" cy="9984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6429" extrusionOk="0">
                    <a:moveTo>
                      <a:pt x="3452" y="0"/>
                    </a:moveTo>
                    <a:cubicBezTo>
                      <a:pt x="3262" y="0"/>
                      <a:pt x="3069" y="17"/>
                      <a:pt x="2876" y="53"/>
                    </a:cubicBezTo>
                    <a:cubicBezTo>
                      <a:pt x="1141" y="350"/>
                      <a:pt x="0" y="2016"/>
                      <a:pt x="297" y="3774"/>
                    </a:cubicBezTo>
                    <a:cubicBezTo>
                      <a:pt x="581" y="5335"/>
                      <a:pt x="1928" y="6428"/>
                      <a:pt x="3442" y="6428"/>
                    </a:cubicBezTo>
                    <a:cubicBezTo>
                      <a:pt x="3632" y="6428"/>
                      <a:pt x="3824" y="6411"/>
                      <a:pt x="4017" y="6376"/>
                    </a:cubicBezTo>
                    <a:cubicBezTo>
                      <a:pt x="5752" y="6079"/>
                      <a:pt x="6893" y="4413"/>
                      <a:pt x="6574" y="2655"/>
                    </a:cubicBezTo>
                    <a:cubicBezTo>
                      <a:pt x="6310" y="1093"/>
                      <a:pt x="4965" y="0"/>
                      <a:pt x="3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7" name="Google Shape;5257;p63"/>
              <p:cNvSpPr/>
              <p:nvPr/>
            </p:nvSpPr>
            <p:spPr>
              <a:xfrm>
                <a:off x="8096766" y="3305966"/>
                <a:ext cx="106707" cy="99392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400" extrusionOk="0">
                    <a:moveTo>
                      <a:pt x="3426" y="0"/>
                    </a:moveTo>
                    <a:cubicBezTo>
                      <a:pt x="3245" y="0"/>
                      <a:pt x="3061" y="15"/>
                      <a:pt x="2876" y="47"/>
                    </a:cubicBezTo>
                    <a:cubicBezTo>
                      <a:pt x="1164" y="366"/>
                      <a:pt x="0" y="2010"/>
                      <a:pt x="320" y="3767"/>
                    </a:cubicBezTo>
                    <a:cubicBezTo>
                      <a:pt x="604" y="5309"/>
                      <a:pt x="1933" y="6399"/>
                      <a:pt x="3426" y="6399"/>
                    </a:cubicBezTo>
                    <a:cubicBezTo>
                      <a:pt x="3614" y="6399"/>
                      <a:pt x="3804" y="6382"/>
                      <a:pt x="3995" y="6347"/>
                    </a:cubicBezTo>
                    <a:cubicBezTo>
                      <a:pt x="5730" y="6050"/>
                      <a:pt x="6871" y="4384"/>
                      <a:pt x="6574" y="2649"/>
                    </a:cubicBezTo>
                    <a:cubicBezTo>
                      <a:pt x="6289" y="1078"/>
                      <a:pt x="4946" y="0"/>
                      <a:pt x="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8" name="Google Shape;5258;p63"/>
              <p:cNvSpPr/>
              <p:nvPr/>
            </p:nvSpPr>
            <p:spPr>
              <a:xfrm>
                <a:off x="8103507" y="3310160"/>
                <a:ext cx="69124" cy="64760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4170" extrusionOk="0">
                    <a:moveTo>
                      <a:pt x="2207" y="1"/>
                    </a:moveTo>
                    <a:cubicBezTo>
                      <a:pt x="2096" y="1"/>
                      <a:pt x="1984" y="10"/>
                      <a:pt x="1872" y="28"/>
                    </a:cubicBezTo>
                    <a:cubicBezTo>
                      <a:pt x="753" y="233"/>
                      <a:pt x="0" y="1306"/>
                      <a:pt x="206" y="2447"/>
                    </a:cubicBezTo>
                    <a:cubicBezTo>
                      <a:pt x="389" y="3445"/>
                      <a:pt x="1261" y="4170"/>
                      <a:pt x="2241" y="4170"/>
                    </a:cubicBezTo>
                    <a:cubicBezTo>
                      <a:pt x="2360" y="4170"/>
                      <a:pt x="2481" y="4159"/>
                      <a:pt x="2602" y="4137"/>
                    </a:cubicBezTo>
                    <a:cubicBezTo>
                      <a:pt x="3721" y="3931"/>
                      <a:pt x="4451" y="2858"/>
                      <a:pt x="4268" y="1717"/>
                    </a:cubicBezTo>
                    <a:cubicBezTo>
                      <a:pt x="4084" y="711"/>
                      <a:pt x="3197" y="1"/>
                      <a:pt x="2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59" name="Google Shape;5259;p63"/>
              <p:cNvSpPr/>
              <p:nvPr/>
            </p:nvSpPr>
            <p:spPr>
              <a:xfrm>
                <a:off x="8155973" y="3337496"/>
                <a:ext cx="23761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14" extrusionOk="0">
                    <a:moveTo>
                      <a:pt x="730" y="1"/>
                    </a:moveTo>
                    <a:cubicBezTo>
                      <a:pt x="351" y="1"/>
                      <a:pt x="45" y="178"/>
                      <a:pt x="23" y="436"/>
                    </a:cubicBezTo>
                    <a:cubicBezTo>
                      <a:pt x="0" y="733"/>
                      <a:pt x="297" y="984"/>
                      <a:pt x="708" y="1007"/>
                    </a:cubicBezTo>
                    <a:cubicBezTo>
                      <a:pt x="746" y="1011"/>
                      <a:pt x="785" y="1013"/>
                      <a:pt x="822" y="1013"/>
                    </a:cubicBezTo>
                    <a:cubicBezTo>
                      <a:pt x="1184" y="1013"/>
                      <a:pt x="1486" y="821"/>
                      <a:pt x="1507" y="573"/>
                    </a:cubicBezTo>
                    <a:cubicBezTo>
                      <a:pt x="1530" y="299"/>
                      <a:pt x="1210" y="48"/>
                      <a:pt x="799" y="3"/>
                    </a:cubicBezTo>
                    <a:cubicBezTo>
                      <a:pt x="776" y="1"/>
                      <a:pt x="753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0" name="Google Shape;5260;p63"/>
              <p:cNvSpPr/>
              <p:nvPr/>
            </p:nvSpPr>
            <p:spPr>
              <a:xfrm>
                <a:off x="7892910" y="3333892"/>
                <a:ext cx="21649" cy="691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45" extrusionOk="0">
                    <a:moveTo>
                      <a:pt x="126" y="1"/>
                    </a:moveTo>
                    <a:cubicBezTo>
                      <a:pt x="77" y="1"/>
                      <a:pt x="42" y="41"/>
                      <a:pt x="24" y="98"/>
                    </a:cubicBezTo>
                    <a:cubicBezTo>
                      <a:pt x="1" y="166"/>
                      <a:pt x="46" y="235"/>
                      <a:pt x="115" y="235"/>
                    </a:cubicBezTo>
                    <a:lnTo>
                      <a:pt x="1188" y="440"/>
                    </a:lnTo>
                    <a:cubicBezTo>
                      <a:pt x="1203" y="443"/>
                      <a:pt x="1217" y="444"/>
                      <a:pt x="1231" y="444"/>
                    </a:cubicBezTo>
                    <a:cubicBezTo>
                      <a:pt x="1324" y="444"/>
                      <a:pt x="1393" y="380"/>
                      <a:pt x="1393" y="280"/>
                    </a:cubicBezTo>
                    <a:cubicBezTo>
                      <a:pt x="1393" y="189"/>
                      <a:pt x="1325" y="98"/>
                      <a:pt x="1233" y="98"/>
                    </a:cubicBezTo>
                    <a:lnTo>
                      <a:pt x="161" y="6"/>
                    </a:lnTo>
                    <a:cubicBezTo>
                      <a:pt x="148" y="2"/>
                      <a:pt x="137" y="1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1" name="Google Shape;5261;p63"/>
              <p:cNvSpPr/>
              <p:nvPr/>
            </p:nvSpPr>
            <p:spPr>
              <a:xfrm>
                <a:off x="7892910" y="3317677"/>
                <a:ext cx="21292" cy="9318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600" extrusionOk="0">
                    <a:moveTo>
                      <a:pt x="161" y="0"/>
                    </a:moveTo>
                    <a:cubicBezTo>
                      <a:pt x="115" y="0"/>
                      <a:pt x="46" y="23"/>
                      <a:pt x="24" y="92"/>
                    </a:cubicBezTo>
                    <a:cubicBezTo>
                      <a:pt x="1" y="137"/>
                      <a:pt x="46" y="206"/>
                      <a:pt x="92" y="229"/>
                    </a:cubicBezTo>
                    <a:lnTo>
                      <a:pt x="1119" y="594"/>
                    </a:lnTo>
                    <a:lnTo>
                      <a:pt x="1142" y="594"/>
                    </a:lnTo>
                    <a:cubicBezTo>
                      <a:pt x="1157" y="598"/>
                      <a:pt x="1173" y="600"/>
                      <a:pt x="1187" y="600"/>
                    </a:cubicBezTo>
                    <a:cubicBezTo>
                      <a:pt x="1262" y="600"/>
                      <a:pt x="1329" y="552"/>
                      <a:pt x="1348" y="457"/>
                    </a:cubicBezTo>
                    <a:cubicBezTo>
                      <a:pt x="1370" y="366"/>
                      <a:pt x="1325" y="274"/>
                      <a:pt x="1233" y="25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2" name="Google Shape;5262;p63"/>
              <p:cNvSpPr/>
              <p:nvPr/>
            </p:nvSpPr>
            <p:spPr>
              <a:xfrm>
                <a:off x="7898238" y="3301943"/>
                <a:ext cx="19863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827" extrusionOk="0">
                    <a:moveTo>
                      <a:pt x="142" y="0"/>
                    </a:moveTo>
                    <a:cubicBezTo>
                      <a:pt x="102" y="0"/>
                      <a:pt x="56" y="21"/>
                      <a:pt x="23" y="55"/>
                    </a:cubicBezTo>
                    <a:cubicBezTo>
                      <a:pt x="0" y="100"/>
                      <a:pt x="23" y="192"/>
                      <a:pt x="69" y="215"/>
                    </a:cubicBezTo>
                    <a:lnTo>
                      <a:pt x="982" y="808"/>
                    </a:lnTo>
                    <a:lnTo>
                      <a:pt x="1005" y="808"/>
                    </a:lnTo>
                    <a:cubicBezTo>
                      <a:pt x="1030" y="821"/>
                      <a:pt x="1056" y="826"/>
                      <a:pt x="1080" y="826"/>
                    </a:cubicBezTo>
                    <a:cubicBezTo>
                      <a:pt x="1143" y="826"/>
                      <a:pt x="1200" y="789"/>
                      <a:pt x="1233" y="740"/>
                    </a:cubicBezTo>
                    <a:cubicBezTo>
                      <a:pt x="1278" y="648"/>
                      <a:pt x="1256" y="534"/>
                      <a:pt x="1164" y="488"/>
                    </a:cubicBezTo>
                    <a:lnTo>
                      <a:pt x="183" y="9"/>
                    </a:lnTo>
                    <a:cubicBezTo>
                      <a:pt x="171" y="3"/>
                      <a:pt x="157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3" name="Google Shape;5263;p63"/>
              <p:cNvSpPr/>
              <p:nvPr/>
            </p:nvSpPr>
            <p:spPr>
              <a:xfrm>
                <a:off x="7909576" y="3287871"/>
                <a:ext cx="15965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27" extrusionOk="0">
                    <a:moveTo>
                      <a:pt x="129" y="0"/>
                    </a:moveTo>
                    <a:cubicBezTo>
                      <a:pt x="107" y="0"/>
                      <a:pt x="87" y="8"/>
                      <a:pt x="69" y="25"/>
                    </a:cubicBezTo>
                    <a:cubicBezTo>
                      <a:pt x="1" y="71"/>
                      <a:pt x="1" y="139"/>
                      <a:pt x="46" y="185"/>
                    </a:cubicBezTo>
                    <a:lnTo>
                      <a:pt x="685" y="1052"/>
                    </a:lnTo>
                    <a:cubicBezTo>
                      <a:pt x="708" y="1052"/>
                      <a:pt x="708" y="1075"/>
                      <a:pt x="708" y="1075"/>
                    </a:cubicBezTo>
                    <a:cubicBezTo>
                      <a:pt x="742" y="1109"/>
                      <a:pt x="788" y="1126"/>
                      <a:pt x="834" y="1126"/>
                    </a:cubicBezTo>
                    <a:cubicBezTo>
                      <a:pt x="879" y="1126"/>
                      <a:pt x="925" y="1109"/>
                      <a:pt x="959" y="1075"/>
                    </a:cubicBezTo>
                    <a:cubicBezTo>
                      <a:pt x="1028" y="1006"/>
                      <a:pt x="1028" y="892"/>
                      <a:pt x="959" y="824"/>
                    </a:cubicBezTo>
                    <a:lnTo>
                      <a:pt x="229" y="48"/>
                    </a:lnTo>
                    <a:cubicBezTo>
                      <a:pt x="201" y="20"/>
                      <a:pt x="164" y="0"/>
                      <a:pt x="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4" name="Google Shape;5264;p63"/>
              <p:cNvSpPr/>
              <p:nvPr/>
            </p:nvSpPr>
            <p:spPr>
              <a:xfrm>
                <a:off x="7924471" y="3278179"/>
                <a:ext cx="12424" cy="1994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284" extrusionOk="0">
                    <a:moveTo>
                      <a:pt x="132" y="1"/>
                    </a:moveTo>
                    <a:cubicBezTo>
                      <a:pt x="118" y="1"/>
                      <a:pt x="104" y="4"/>
                      <a:pt x="92" y="10"/>
                    </a:cubicBezTo>
                    <a:cubicBezTo>
                      <a:pt x="23" y="33"/>
                      <a:pt x="0" y="101"/>
                      <a:pt x="23" y="170"/>
                    </a:cubicBezTo>
                    <a:lnTo>
                      <a:pt x="434" y="1174"/>
                    </a:lnTo>
                    <a:cubicBezTo>
                      <a:pt x="484" y="1241"/>
                      <a:pt x="546" y="1283"/>
                      <a:pt x="612" y="1283"/>
                    </a:cubicBezTo>
                    <a:cubicBezTo>
                      <a:pt x="636" y="1283"/>
                      <a:pt x="661" y="1277"/>
                      <a:pt x="685" y="1265"/>
                    </a:cubicBezTo>
                    <a:cubicBezTo>
                      <a:pt x="776" y="1197"/>
                      <a:pt x="799" y="1105"/>
                      <a:pt x="754" y="1014"/>
                    </a:cubicBezTo>
                    <a:lnTo>
                      <a:pt x="229" y="56"/>
                    </a:lnTo>
                    <a:cubicBezTo>
                      <a:pt x="212" y="22"/>
                      <a:pt x="171" y="1"/>
                      <a:pt x="1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5" name="Google Shape;5265;p63"/>
              <p:cNvSpPr/>
              <p:nvPr/>
            </p:nvSpPr>
            <p:spPr>
              <a:xfrm>
                <a:off x="7941137" y="3271236"/>
                <a:ext cx="9582" cy="2101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3" extrusionOk="0">
                    <a:moveTo>
                      <a:pt x="114" y="0"/>
                    </a:moveTo>
                    <a:cubicBezTo>
                      <a:pt x="46" y="23"/>
                      <a:pt x="0" y="92"/>
                      <a:pt x="23" y="160"/>
                    </a:cubicBezTo>
                    <a:lnTo>
                      <a:pt x="251" y="1210"/>
                    </a:lnTo>
                    <a:cubicBezTo>
                      <a:pt x="251" y="1210"/>
                      <a:pt x="251" y="1233"/>
                      <a:pt x="251" y="1233"/>
                    </a:cubicBezTo>
                    <a:cubicBezTo>
                      <a:pt x="270" y="1309"/>
                      <a:pt x="352" y="1353"/>
                      <a:pt x="431" y="1353"/>
                    </a:cubicBezTo>
                    <a:cubicBezTo>
                      <a:pt x="447" y="1353"/>
                      <a:pt x="464" y="1351"/>
                      <a:pt x="479" y="1347"/>
                    </a:cubicBezTo>
                    <a:cubicBezTo>
                      <a:pt x="571" y="1301"/>
                      <a:pt x="616" y="1210"/>
                      <a:pt x="594" y="1119"/>
                    </a:cubicBezTo>
                    <a:lnTo>
                      <a:pt x="251" y="92"/>
                    </a:lnTo>
                    <a:cubicBezTo>
                      <a:pt x="228" y="23"/>
                      <a:pt x="160" y="0"/>
                      <a:pt x="1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6" name="Google Shape;5266;p63"/>
              <p:cNvSpPr/>
              <p:nvPr/>
            </p:nvSpPr>
            <p:spPr>
              <a:xfrm>
                <a:off x="7906749" y="3281845"/>
                <a:ext cx="104222" cy="96022"/>
              </a:xfrm>
              <a:custGeom>
                <a:avLst/>
                <a:gdLst/>
                <a:ahLst/>
                <a:cxnLst/>
                <a:rect l="l" t="t" r="r" b="b"/>
                <a:pathLst>
                  <a:path w="6711" h="6183" extrusionOk="0">
                    <a:moveTo>
                      <a:pt x="3349" y="0"/>
                    </a:moveTo>
                    <a:cubicBezTo>
                      <a:pt x="1928" y="0"/>
                      <a:pt x="663" y="1018"/>
                      <a:pt x="365" y="2467"/>
                    </a:cubicBezTo>
                    <a:cubicBezTo>
                      <a:pt x="0" y="4134"/>
                      <a:pt x="1073" y="5777"/>
                      <a:pt x="2716" y="6119"/>
                    </a:cubicBezTo>
                    <a:cubicBezTo>
                      <a:pt x="2925" y="6162"/>
                      <a:pt x="3134" y="6183"/>
                      <a:pt x="3339" y="6183"/>
                    </a:cubicBezTo>
                    <a:cubicBezTo>
                      <a:pt x="4769" y="6183"/>
                      <a:pt x="6046" y="5180"/>
                      <a:pt x="6345" y="3723"/>
                    </a:cubicBezTo>
                    <a:cubicBezTo>
                      <a:pt x="6711" y="2056"/>
                      <a:pt x="5661" y="413"/>
                      <a:pt x="3994" y="71"/>
                    </a:cubicBezTo>
                    <a:cubicBezTo>
                      <a:pt x="3778" y="23"/>
                      <a:pt x="3561" y="0"/>
                      <a:pt x="3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7" name="Google Shape;5267;p63"/>
              <p:cNvSpPr/>
              <p:nvPr/>
            </p:nvSpPr>
            <p:spPr>
              <a:xfrm>
                <a:off x="7907805" y="3286178"/>
                <a:ext cx="103523" cy="9560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6156" extrusionOk="0">
                    <a:moveTo>
                      <a:pt x="3324" y="1"/>
                    </a:moveTo>
                    <a:cubicBezTo>
                      <a:pt x="1913" y="1"/>
                      <a:pt x="642" y="986"/>
                      <a:pt x="343" y="2439"/>
                    </a:cubicBezTo>
                    <a:cubicBezTo>
                      <a:pt x="1" y="4106"/>
                      <a:pt x="1050" y="5726"/>
                      <a:pt x="2694" y="6091"/>
                    </a:cubicBezTo>
                    <a:cubicBezTo>
                      <a:pt x="2900" y="6134"/>
                      <a:pt x="3106" y="6155"/>
                      <a:pt x="3309" y="6155"/>
                    </a:cubicBezTo>
                    <a:cubicBezTo>
                      <a:pt x="4724" y="6155"/>
                      <a:pt x="6001" y="5152"/>
                      <a:pt x="6300" y="3695"/>
                    </a:cubicBezTo>
                    <a:cubicBezTo>
                      <a:pt x="6665" y="2028"/>
                      <a:pt x="5593" y="408"/>
                      <a:pt x="3949" y="66"/>
                    </a:cubicBezTo>
                    <a:cubicBezTo>
                      <a:pt x="3740" y="22"/>
                      <a:pt x="3531" y="1"/>
                      <a:pt x="33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8" name="Google Shape;5268;p63"/>
              <p:cNvSpPr/>
              <p:nvPr/>
            </p:nvSpPr>
            <p:spPr>
              <a:xfrm>
                <a:off x="7911347" y="3295482"/>
                <a:ext cx="67012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4006" extrusionOk="0">
                    <a:moveTo>
                      <a:pt x="2182" y="1"/>
                    </a:moveTo>
                    <a:cubicBezTo>
                      <a:pt x="1268" y="1"/>
                      <a:pt x="430" y="645"/>
                      <a:pt x="229" y="1589"/>
                    </a:cubicBezTo>
                    <a:cubicBezTo>
                      <a:pt x="1" y="2685"/>
                      <a:pt x="686" y="3735"/>
                      <a:pt x="1735" y="3963"/>
                    </a:cubicBezTo>
                    <a:cubicBezTo>
                      <a:pt x="1872" y="3992"/>
                      <a:pt x="2007" y="4006"/>
                      <a:pt x="2141" y="4006"/>
                    </a:cubicBezTo>
                    <a:cubicBezTo>
                      <a:pt x="3061" y="4006"/>
                      <a:pt x="3887" y="3348"/>
                      <a:pt x="4086" y="2411"/>
                    </a:cubicBezTo>
                    <a:cubicBezTo>
                      <a:pt x="4315" y="1338"/>
                      <a:pt x="3630" y="265"/>
                      <a:pt x="2557" y="37"/>
                    </a:cubicBezTo>
                    <a:cubicBezTo>
                      <a:pt x="2432" y="13"/>
                      <a:pt x="2306" y="1"/>
                      <a:pt x="2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69" name="Google Shape;5269;p63"/>
              <p:cNvSpPr/>
              <p:nvPr/>
            </p:nvSpPr>
            <p:spPr>
              <a:xfrm>
                <a:off x="7965242" y="3323968"/>
                <a:ext cx="2340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994" extrusionOk="0">
                    <a:moveTo>
                      <a:pt x="627" y="1"/>
                    </a:moveTo>
                    <a:cubicBezTo>
                      <a:pt x="339" y="1"/>
                      <a:pt x="100" y="128"/>
                      <a:pt x="46" y="326"/>
                    </a:cubicBezTo>
                    <a:cubicBezTo>
                      <a:pt x="0" y="600"/>
                      <a:pt x="251" y="874"/>
                      <a:pt x="639" y="965"/>
                    </a:cubicBezTo>
                    <a:cubicBezTo>
                      <a:pt x="721" y="984"/>
                      <a:pt x="801" y="993"/>
                      <a:pt x="877" y="993"/>
                    </a:cubicBezTo>
                    <a:cubicBezTo>
                      <a:pt x="1160" y="993"/>
                      <a:pt x="1384" y="866"/>
                      <a:pt x="1438" y="668"/>
                    </a:cubicBezTo>
                    <a:cubicBezTo>
                      <a:pt x="1507" y="417"/>
                      <a:pt x="1256" y="120"/>
                      <a:pt x="868" y="29"/>
                    </a:cubicBezTo>
                    <a:cubicBezTo>
                      <a:pt x="786" y="10"/>
                      <a:pt x="705" y="1"/>
                      <a:pt x="6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0" name="Google Shape;5270;p63"/>
              <p:cNvSpPr/>
              <p:nvPr/>
            </p:nvSpPr>
            <p:spPr>
              <a:xfrm>
                <a:off x="8048897" y="3453458"/>
                <a:ext cx="31215" cy="830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535" extrusionOk="0">
                    <a:moveTo>
                      <a:pt x="1918" y="1"/>
                    </a:moveTo>
                    <a:cubicBezTo>
                      <a:pt x="1644" y="183"/>
                      <a:pt x="1348" y="320"/>
                      <a:pt x="1028" y="389"/>
                    </a:cubicBezTo>
                    <a:cubicBezTo>
                      <a:pt x="922" y="404"/>
                      <a:pt x="813" y="411"/>
                      <a:pt x="703" y="411"/>
                    </a:cubicBezTo>
                    <a:cubicBezTo>
                      <a:pt x="483" y="411"/>
                      <a:pt x="260" y="381"/>
                      <a:pt x="47" y="320"/>
                    </a:cubicBezTo>
                    <a:cubicBezTo>
                      <a:pt x="40" y="313"/>
                      <a:pt x="33" y="311"/>
                      <a:pt x="27" y="311"/>
                    </a:cubicBezTo>
                    <a:cubicBezTo>
                      <a:pt x="12" y="311"/>
                      <a:pt x="1" y="327"/>
                      <a:pt x="1" y="343"/>
                    </a:cubicBezTo>
                    <a:cubicBezTo>
                      <a:pt x="1" y="366"/>
                      <a:pt x="1" y="389"/>
                      <a:pt x="24" y="389"/>
                    </a:cubicBezTo>
                    <a:cubicBezTo>
                      <a:pt x="244" y="483"/>
                      <a:pt x="487" y="534"/>
                      <a:pt x="728" y="534"/>
                    </a:cubicBezTo>
                    <a:cubicBezTo>
                      <a:pt x="837" y="534"/>
                      <a:pt x="945" y="524"/>
                      <a:pt x="1051" y="503"/>
                    </a:cubicBezTo>
                    <a:cubicBezTo>
                      <a:pt x="1393" y="457"/>
                      <a:pt x="1736" y="320"/>
                      <a:pt x="1987" y="69"/>
                    </a:cubicBezTo>
                    <a:cubicBezTo>
                      <a:pt x="2010" y="46"/>
                      <a:pt x="2010" y="23"/>
                      <a:pt x="19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1" name="Google Shape;5271;p63"/>
              <p:cNvSpPr/>
              <p:nvPr/>
            </p:nvSpPr>
            <p:spPr>
              <a:xfrm>
                <a:off x="8130439" y="3218055"/>
                <a:ext cx="103057" cy="83241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5360" extrusionOk="0">
                    <a:moveTo>
                      <a:pt x="2262" y="1"/>
                    </a:moveTo>
                    <a:cubicBezTo>
                      <a:pt x="2113" y="1"/>
                      <a:pt x="1967" y="29"/>
                      <a:pt x="1827" y="92"/>
                    </a:cubicBezTo>
                    <a:cubicBezTo>
                      <a:pt x="1" y="914"/>
                      <a:pt x="3470" y="4155"/>
                      <a:pt x="4018" y="4566"/>
                    </a:cubicBezTo>
                    <a:cubicBezTo>
                      <a:pt x="4355" y="4808"/>
                      <a:pt x="5326" y="5360"/>
                      <a:pt x="5945" y="5360"/>
                    </a:cubicBezTo>
                    <a:cubicBezTo>
                      <a:pt x="6376" y="5360"/>
                      <a:pt x="6635" y="5093"/>
                      <a:pt x="6392" y="4269"/>
                    </a:cubicBezTo>
                    <a:cubicBezTo>
                      <a:pt x="6392" y="4269"/>
                      <a:pt x="4073" y="1"/>
                      <a:pt x="2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2" name="Google Shape;5272;p63"/>
              <p:cNvSpPr/>
              <p:nvPr/>
            </p:nvSpPr>
            <p:spPr>
              <a:xfrm>
                <a:off x="7894495" y="3206809"/>
                <a:ext cx="118245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4332" extrusionOk="0">
                    <a:moveTo>
                      <a:pt x="5301" y="1"/>
                    </a:moveTo>
                    <a:cubicBezTo>
                      <a:pt x="3498" y="1"/>
                      <a:pt x="584" y="3121"/>
                      <a:pt x="584" y="3121"/>
                    </a:cubicBezTo>
                    <a:cubicBezTo>
                      <a:pt x="0" y="4069"/>
                      <a:pt x="478" y="4331"/>
                      <a:pt x="1149" y="4331"/>
                    </a:cubicBezTo>
                    <a:cubicBezTo>
                      <a:pt x="1738" y="4331"/>
                      <a:pt x="2476" y="4129"/>
                      <a:pt x="2775" y="4011"/>
                    </a:cubicBezTo>
                    <a:cubicBezTo>
                      <a:pt x="3414" y="3738"/>
                      <a:pt x="7614" y="1523"/>
                      <a:pt x="6039" y="245"/>
                    </a:cubicBezTo>
                    <a:cubicBezTo>
                      <a:pt x="5829" y="75"/>
                      <a:pt x="5578" y="1"/>
                      <a:pt x="5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3" name="Google Shape;5273;p63"/>
              <p:cNvSpPr/>
              <p:nvPr/>
            </p:nvSpPr>
            <p:spPr>
              <a:xfrm>
                <a:off x="8015938" y="3276548"/>
                <a:ext cx="57430" cy="118416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625" extrusionOk="0">
                    <a:moveTo>
                      <a:pt x="3584" y="1"/>
                    </a:moveTo>
                    <a:cubicBezTo>
                      <a:pt x="3538" y="1"/>
                      <a:pt x="3515" y="46"/>
                      <a:pt x="3515" y="69"/>
                    </a:cubicBezTo>
                    <a:cubicBezTo>
                      <a:pt x="3515" y="549"/>
                      <a:pt x="3515" y="1051"/>
                      <a:pt x="3492" y="1530"/>
                    </a:cubicBezTo>
                    <a:cubicBezTo>
                      <a:pt x="3470" y="2009"/>
                      <a:pt x="3447" y="2489"/>
                      <a:pt x="3378" y="2968"/>
                    </a:cubicBezTo>
                    <a:cubicBezTo>
                      <a:pt x="3333" y="3447"/>
                      <a:pt x="3287" y="3927"/>
                      <a:pt x="3127" y="4383"/>
                    </a:cubicBezTo>
                    <a:cubicBezTo>
                      <a:pt x="3104" y="4497"/>
                      <a:pt x="3059" y="4589"/>
                      <a:pt x="2990" y="4680"/>
                    </a:cubicBezTo>
                    <a:cubicBezTo>
                      <a:pt x="2945" y="4771"/>
                      <a:pt x="2876" y="4817"/>
                      <a:pt x="2831" y="4817"/>
                    </a:cubicBezTo>
                    <a:cubicBezTo>
                      <a:pt x="2809" y="4819"/>
                      <a:pt x="2787" y="4820"/>
                      <a:pt x="2765" y="4820"/>
                    </a:cubicBezTo>
                    <a:cubicBezTo>
                      <a:pt x="2577" y="4820"/>
                      <a:pt x="2375" y="4739"/>
                      <a:pt x="2191" y="4657"/>
                    </a:cubicBezTo>
                    <a:cubicBezTo>
                      <a:pt x="1963" y="4566"/>
                      <a:pt x="1758" y="4475"/>
                      <a:pt x="1530" y="4383"/>
                    </a:cubicBezTo>
                    <a:cubicBezTo>
                      <a:pt x="1332" y="4311"/>
                      <a:pt x="1134" y="4225"/>
                      <a:pt x="914" y="4225"/>
                    </a:cubicBezTo>
                    <a:cubicBezTo>
                      <a:pt x="855" y="4225"/>
                      <a:pt x="794" y="4232"/>
                      <a:pt x="731" y="4246"/>
                    </a:cubicBezTo>
                    <a:cubicBezTo>
                      <a:pt x="662" y="4269"/>
                      <a:pt x="594" y="4292"/>
                      <a:pt x="525" y="4338"/>
                    </a:cubicBezTo>
                    <a:lnTo>
                      <a:pt x="434" y="4406"/>
                    </a:lnTo>
                    <a:cubicBezTo>
                      <a:pt x="411" y="4429"/>
                      <a:pt x="388" y="4452"/>
                      <a:pt x="365" y="4475"/>
                    </a:cubicBezTo>
                    <a:cubicBezTo>
                      <a:pt x="251" y="4589"/>
                      <a:pt x="206" y="4703"/>
                      <a:pt x="137" y="4840"/>
                    </a:cubicBezTo>
                    <a:cubicBezTo>
                      <a:pt x="92" y="4954"/>
                      <a:pt x="46" y="5068"/>
                      <a:pt x="23" y="5205"/>
                    </a:cubicBezTo>
                    <a:lnTo>
                      <a:pt x="0" y="5410"/>
                    </a:lnTo>
                    <a:cubicBezTo>
                      <a:pt x="0" y="5456"/>
                      <a:pt x="0" y="5524"/>
                      <a:pt x="0" y="5593"/>
                    </a:cubicBezTo>
                    <a:cubicBezTo>
                      <a:pt x="0" y="5730"/>
                      <a:pt x="46" y="5867"/>
                      <a:pt x="69" y="5981"/>
                    </a:cubicBezTo>
                    <a:cubicBezTo>
                      <a:pt x="114" y="6118"/>
                      <a:pt x="160" y="6232"/>
                      <a:pt x="228" y="6346"/>
                    </a:cubicBezTo>
                    <a:cubicBezTo>
                      <a:pt x="365" y="6574"/>
                      <a:pt x="548" y="6757"/>
                      <a:pt x="731" y="6917"/>
                    </a:cubicBezTo>
                    <a:cubicBezTo>
                      <a:pt x="1119" y="7236"/>
                      <a:pt x="1575" y="7465"/>
                      <a:pt x="2032" y="7624"/>
                    </a:cubicBezTo>
                    <a:cubicBezTo>
                      <a:pt x="2077" y="7624"/>
                      <a:pt x="2100" y="7624"/>
                      <a:pt x="2123" y="7579"/>
                    </a:cubicBezTo>
                    <a:cubicBezTo>
                      <a:pt x="2123" y="7556"/>
                      <a:pt x="2100" y="7533"/>
                      <a:pt x="2077" y="7510"/>
                    </a:cubicBezTo>
                    <a:cubicBezTo>
                      <a:pt x="1644" y="7328"/>
                      <a:pt x="1210" y="7077"/>
                      <a:pt x="868" y="6757"/>
                    </a:cubicBezTo>
                    <a:cubicBezTo>
                      <a:pt x="708" y="6597"/>
                      <a:pt x="548" y="6437"/>
                      <a:pt x="434" y="6232"/>
                    </a:cubicBezTo>
                    <a:cubicBezTo>
                      <a:pt x="365" y="6141"/>
                      <a:pt x="343" y="6027"/>
                      <a:pt x="297" y="5912"/>
                    </a:cubicBezTo>
                    <a:cubicBezTo>
                      <a:pt x="274" y="5798"/>
                      <a:pt x="251" y="5707"/>
                      <a:pt x="251" y="5593"/>
                    </a:cubicBezTo>
                    <a:cubicBezTo>
                      <a:pt x="251" y="5524"/>
                      <a:pt x="251" y="5479"/>
                      <a:pt x="251" y="5433"/>
                    </a:cubicBezTo>
                    <a:lnTo>
                      <a:pt x="297" y="5251"/>
                    </a:lnTo>
                    <a:cubicBezTo>
                      <a:pt x="297" y="5136"/>
                      <a:pt x="343" y="5045"/>
                      <a:pt x="388" y="4931"/>
                    </a:cubicBezTo>
                    <a:cubicBezTo>
                      <a:pt x="480" y="4726"/>
                      <a:pt x="617" y="4566"/>
                      <a:pt x="799" y="4520"/>
                    </a:cubicBezTo>
                    <a:cubicBezTo>
                      <a:pt x="839" y="4510"/>
                      <a:pt x="881" y="4506"/>
                      <a:pt x="925" y="4506"/>
                    </a:cubicBezTo>
                    <a:cubicBezTo>
                      <a:pt x="1081" y="4506"/>
                      <a:pt x="1255" y="4563"/>
                      <a:pt x="1415" y="4634"/>
                    </a:cubicBezTo>
                    <a:cubicBezTo>
                      <a:pt x="1644" y="4726"/>
                      <a:pt x="1849" y="4840"/>
                      <a:pt x="2077" y="4931"/>
                    </a:cubicBezTo>
                    <a:cubicBezTo>
                      <a:pt x="2306" y="5022"/>
                      <a:pt x="2557" y="5114"/>
                      <a:pt x="2853" y="5114"/>
                    </a:cubicBezTo>
                    <a:cubicBezTo>
                      <a:pt x="3059" y="5091"/>
                      <a:pt x="3173" y="4931"/>
                      <a:pt x="3241" y="4817"/>
                    </a:cubicBezTo>
                    <a:cubicBezTo>
                      <a:pt x="3310" y="4703"/>
                      <a:pt x="3356" y="4589"/>
                      <a:pt x="3401" y="4452"/>
                    </a:cubicBezTo>
                    <a:cubicBezTo>
                      <a:pt x="3538" y="3972"/>
                      <a:pt x="3607" y="3493"/>
                      <a:pt x="3629" y="2991"/>
                    </a:cubicBezTo>
                    <a:cubicBezTo>
                      <a:pt x="3698" y="2009"/>
                      <a:pt x="3698" y="1028"/>
                      <a:pt x="3652" y="69"/>
                    </a:cubicBezTo>
                    <a:cubicBezTo>
                      <a:pt x="3629" y="24"/>
                      <a:pt x="3607" y="1"/>
                      <a:pt x="3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4" name="Google Shape;5274;p63"/>
              <p:cNvSpPr/>
              <p:nvPr/>
            </p:nvSpPr>
            <p:spPr>
              <a:xfrm>
                <a:off x="8250982" y="3301120"/>
                <a:ext cx="131166" cy="138838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940" extrusionOk="0">
                    <a:moveTo>
                      <a:pt x="3709" y="1"/>
                    </a:moveTo>
                    <a:cubicBezTo>
                      <a:pt x="3517" y="1"/>
                      <a:pt x="3323" y="14"/>
                      <a:pt x="3127" y="39"/>
                    </a:cubicBezTo>
                    <a:cubicBezTo>
                      <a:pt x="2443" y="131"/>
                      <a:pt x="1826" y="382"/>
                      <a:pt x="1301" y="724"/>
                    </a:cubicBezTo>
                    <a:cubicBezTo>
                      <a:pt x="1279" y="1546"/>
                      <a:pt x="1210" y="2596"/>
                      <a:pt x="1005" y="3714"/>
                    </a:cubicBezTo>
                    <a:cubicBezTo>
                      <a:pt x="1210" y="3600"/>
                      <a:pt x="1393" y="3509"/>
                      <a:pt x="1621" y="3440"/>
                    </a:cubicBezTo>
                    <a:cubicBezTo>
                      <a:pt x="1781" y="3372"/>
                      <a:pt x="1941" y="3281"/>
                      <a:pt x="2100" y="3258"/>
                    </a:cubicBezTo>
                    <a:lnTo>
                      <a:pt x="2625" y="3121"/>
                    </a:lnTo>
                    <a:cubicBezTo>
                      <a:pt x="2785" y="3098"/>
                      <a:pt x="2945" y="3075"/>
                      <a:pt x="3105" y="3075"/>
                    </a:cubicBezTo>
                    <a:cubicBezTo>
                      <a:pt x="3150" y="3052"/>
                      <a:pt x="3173" y="3052"/>
                      <a:pt x="3219" y="3052"/>
                    </a:cubicBezTo>
                    <a:cubicBezTo>
                      <a:pt x="3416" y="3021"/>
                      <a:pt x="3611" y="3007"/>
                      <a:pt x="3802" y="3007"/>
                    </a:cubicBezTo>
                    <a:cubicBezTo>
                      <a:pt x="4451" y="3007"/>
                      <a:pt x="5058" y="3176"/>
                      <a:pt x="5570" y="3440"/>
                    </a:cubicBezTo>
                    <a:cubicBezTo>
                      <a:pt x="5615" y="3463"/>
                      <a:pt x="5661" y="3486"/>
                      <a:pt x="5730" y="3509"/>
                    </a:cubicBezTo>
                    <a:cubicBezTo>
                      <a:pt x="6049" y="3646"/>
                      <a:pt x="6346" y="3806"/>
                      <a:pt x="6643" y="3988"/>
                    </a:cubicBezTo>
                    <a:cubicBezTo>
                      <a:pt x="6939" y="4194"/>
                      <a:pt x="7213" y="4399"/>
                      <a:pt x="7464" y="4650"/>
                    </a:cubicBezTo>
                    <a:cubicBezTo>
                      <a:pt x="7533" y="4696"/>
                      <a:pt x="7533" y="4764"/>
                      <a:pt x="7487" y="4833"/>
                    </a:cubicBezTo>
                    <a:cubicBezTo>
                      <a:pt x="7462" y="4870"/>
                      <a:pt x="7423" y="4887"/>
                      <a:pt x="7382" y="4887"/>
                    </a:cubicBezTo>
                    <a:cubicBezTo>
                      <a:pt x="7348" y="4887"/>
                      <a:pt x="7312" y="4876"/>
                      <a:pt x="7282" y="4855"/>
                    </a:cubicBezTo>
                    <a:cubicBezTo>
                      <a:pt x="7099" y="4719"/>
                      <a:pt x="6871" y="4582"/>
                      <a:pt x="6665" y="4467"/>
                    </a:cubicBezTo>
                    <a:lnTo>
                      <a:pt x="6665" y="4467"/>
                    </a:lnTo>
                    <a:cubicBezTo>
                      <a:pt x="6871" y="4764"/>
                      <a:pt x="6985" y="5107"/>
                      <a:pt x="7053" y="5472"/>
                    </a:cubicBezTo>
                    <a:cubicBezTo>
                      <a:pt x="7259" y="7070"/>
                      <a:pt x="5889" y="8576"/>
                      <a:pt x="3995" y="8827"/>
                    </a:cubicBezTo>
                    <a:cubicBezTo>
                      <a:pt x="3811" y="8852"/>
                      <a:pt x="3628" y="8864"/>
                      <a:pt x="3448" y="8864"/>
                    </a:cubicBezTo>
                    <a:cubicBezTo>
                      <a:pt x="1824" y="8864"/>
                      <a:pt x="432" y="7876"/>
                      <a:pt x="206" y="6499"/>
                    </a:cubicBezTo>
                    <a:cubicBezTo>
                      <a:pt x="137" y="6636"/>
                      <a:pt x="69" y="6750"/>
                      <a:pt x="0" y="6887"/>
                    </a:cubicBezTo>
                    <a:cubicBezTo>
                      <a:pt x="806" y="8135"/>
                      <a:pt x="2179" y="8940"/>
                      <a:pt x="3698" y="8940"/>
                    </a:cubicBezTo>
                    <a:cubicBezTo>
                      <a:pt x="3901" y="8940"/>
                      <a:pt x="4107" y="8925"/>
                      <a:pt x="4314" y="8896"/>
                    </a:cubicBezTo>
                    <a:cubicBezTo>
                      <a:pt x="6757" y="8576"/>
                      <a:pt x="8446" y="6316"/>
                      <a:pt x="8126" y="3874"/>
                    </a:cubicBezTo>
                    <a:cubicBezTo>
                      <a:pt x="7811" y="1629"/>
                      <a:pt x="5896" y="1"/>
                      <a:pt x="3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5" name="Google Shape;5275;p63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6" name="Google Shape;5276;p63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7" name="Google Shape;5277;p63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8" name="Google Shape;5278;p63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79" name="Google Shape;5279;p63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0" name="Google Shape;5280;p63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1" name="Google Shape;5281;p63"/>
              <p:cNvSpPr/>
              <p:nvPr/>
            </p:nvSpPr>
            <p:spPr>
              <a:xfrm>
                <a:off x="8337479" y="3354550"/>
                <a:ext cx="30501" cy="2248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448" extrusionOk="0">
                    <a:moveTo>
                      <a:pt x="1" y="0"/>
                    </a:moveTo>
                    <a:cubicBezTo>
                      <a:pt x="457" y="251"/>
                      <a:pt x="845" y="617"/>
                      <a:pt x="1096" y="1027"/>
                    </a:cubicBezTo>
                    <a:cubicBezTo>
                      <a:pt x="1302" y="1142"/>
                      <a:pt x="1530" y="1279"/>
                      <a:pt x="1713" y="1415"/>
                    </a:cubicBezTo>
                    <a:cubicBezTo>
                      <a:pt x="1743" y="1436"/>
                      <a:pt x="1779" y="1447"/>
                      <a:pt x="1813" y="1447"/>
                    </a:cubicBezTo>
                    <a:cubicBezTo>
                      <a:pt x="1854" y="1447"/>
                      <a:pt x="1893" y="1430"/>
                      <a:pt x="1918" y="1393"/>
                    </a:cubicBezTo>
                    <a:cubicBezTo>
                      <a:pt x="1964" y="1324"/>
                      <a:pt x="1964" y="1256"/>
                      <a:pt x="1895" y="1210"/>
                    </a:cubicBezTo>
                    <a:cubicBezTo>
                      <a:pt x="1644" y="959"/>
                      <a:pt x="1370" y="754"/>
                      <a:pt x="1074" y="548"/>
                    </a:cubicBezTo>
                    <a:cubicBezTo>
                      <a:pt x="777" y="366"/>
                      <a:pt x="480" y="206"/>
                      <a:pt x="161" y="69"/>
                    </a:cubicBezTo>
                    <a:cubicBezTo>
                      <a:pt x="92" y="46"/>
                      <a:pt x="46" y="2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2" name="Google Shape;5282;p63"/>
              <p:cNvSpPr/>
              <p:nvPr/>
            </p:nvSpPr>
            <p:spPr>
              <a:xfrm>
                <a:off x="8265877" y="3348881"/>
                <a:ext cx="33327" cy="14893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959" extrusionOk="0">
                    <a:moveTo>
                      <a:pt x="2146" y="0"/>
                    </a:moveTo>
                    <a:cubicBezTo>
                      <a:pt x="1986" y="0"/>
                      <a:pt x="1826" y="23"/>
                      <a:pt x="1666" y="46"/>
                    </a:cubicBezTo>
                    <a:lnTo>
                      <a:pt x="1141" y="183"/>
                    </a:lnTo>
                    <a:cubicBezTo>
                      <a:pt x="982" y="206"/>
                      <a:pt x="822" y="297"/>
                      <a:pt x="662" y="365"/>
                    </a:cubicBezTo>
                    <a:cubicBezTo>
                      <a:pt x="434" y="434"/>
                      <a:pt x="251" y="525"/>
                      <a:pt x="46" y="639"/>
                    </a:cubicBezTo>
                    <a:cubicBezTo>
                      <a:pt x="46" y="753"/>
                      <a:pt x="23" y="845"/>
                      <a:pt x="0" y="959"/>
                    </a:cubicBezTo>
                    <a:cubicBezTo>
                      <a:pt x="46" y="959"/>
                      <a:pt x="114" y="936"/>
                      <a:pt x="183" y="936"/>
                    </a:cubicBezTo>
                    <a:cubicBezTo>
                      <a:pt x="708" y="457"/>
                      <a:pt x="1370" y="114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3" name="Google Shape;5283;p63"/>
              <p:cNvSpPr/>
              <p:nvPr/>
            </p:nvSpPr>
            <p:spPr>
              <a:xfrm>
                <a:off x="8268704" y="3348368"/>
                <a:ext cx="85803" cy="2214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1426" extrusionOk="0">
                    <a:moveTo>
                      <a:pt x="2369" y="1"/>
                    </a:moveTo>
                    <a:cubicBezTo>
                      <a:pt x="2233" y="1"/>
                      <a:pt x="2093" y="17"/>
                      <a:pt x="1964" y="33"/>
                    </a:cubicBezTo>
                    <a:cubicBezTo>
                      <a:pt x="1188" y="147"/>
                      <a:pt x="526" y="490"/>
                      <a:pt x="1" y="969"/>
                    </a:cubicBezTo>
                    <a:cubicBezTo>
                      <a:pt x="46" y="946"/>
                      <a:pt x="92" y="946"/>
                      <a:pt x="115" y="946"/>
                    </a:cubicBezTo>
                    <a:cubicBezTo>
                      <a:pt x="275" y="855"/>
                      <a:pt x="434" y="786"/>
                      <a:pt x="594" y="741"/>
                    </a:cubicBezTo>
                    <a:cubicBezTo>
                      <a:pt x="1150" y="514"/>
                      <a:pt x="1743" y="418"/>
                      <a:pt x="2323" y="418"/>
                    </a:cubicBezTo>
                    <a:cubicBezTo>
                      <a:pt x="2386" y="418"/>
                      <a:pt x="2449" y="419"/>
                      <a:pt x="2511" y="421"/>
                    </a:cubicBezTo>
                    <a:cubicBezTo>
                      <a:pt x="3173" y="444"/>
                      <a:pt x="3812" y="604"/>
                      <a:pt x="4429" y="855"/>
                    </a:cubicBezTo>
                    <a:cubicBezTo>
                      <a:pt x="4794" y="1015"/>
                      <a:pt x="5182" y="1197"/>
                      <a:pt x="5524" y="1425"/>
                    </a:cubicBezTo>
                    <a:cubicBezTo>
                      <a:pt x="5273" y="1015"/>
                      <a:pt x="4885" y="649"/>
                      <a:pt x="4429" y="398"/>
                    </a:cubicBezTo>
                    <a:cubicBezTo>
                      <a:pt x="3835" y="170"/>
                      <a:pt x="3173" y="33"/>
                      <a:pt x="2534" y="10"/>
                    </a:cubicBezTo>
                    <a:cubicBezTo>
                      <a:pt x="2481" y="4"/>
                      <a:pt x="2425" y="1"/>
                      <a:pt x="2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4" name="Google Shape;5284;p63"/>
              <p:cNvSpPr/>
              <p:nvPr/>
            </p:nvSpPr>
            <p:spPr>
              <a:xfrm>
                <a:off x="8265162" y="3365190"/>
                <a:ext cx="1429" cy="10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23" y="46"/>
                      <a:pt x="0" y="69"/>
                      <a:pt x="0" y="69"/>
                    </a:cubicBezTo>
                    <a:cubicBezTo>
                      <a:pt x="46" y="46"/>
                      <a:pt x="69" y="23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5" name="Google Shape;5285;p63"/>
              <p:cNvSpPr/>
              <p:nvPr/>
            </p:nvSpPr>
            <p:spPr>
              <a:xfrm>
                <a:off x="8264805" y="3362704"/>
                <a:ext cx="53547" cy="26417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701" extrusionOk="0">
                    <a:moveTo>
                      <a:pt x="868" y="0"/>
                    </a:moveTo>
                    <a:cubicBezTo>
                      <a:pt x="708" y="0"/>
                      <a:pt x="548" y="0"/>
                      <a:pt x="366" y="23"/>
                    </a:cubicBezTo>
                    <a:cubicBezTo>
                      <a:pt x="297" y="69"/>
                      <a:pt x="206" y="114"/>
                      <a:pt x="115" y="160"/>
                    </a:cubicBezTo>
                    <a:cubicBezTo>
                      <a:pt x="92" y="183"/>
                      <a:pt x="69" y="206"/>
                      <a:pt x="23" y="229"/>
                    </a:cubicBezTo>
                    <a:cubicBezTo>
                      <a:pt x="23" y="274"/>
                      <a:pt x="23" y="297"/>
                      <a:pt x="1" y="343"/>
                    </a:cubicBezTo>
                    <a:cubicBezTo>
                      <a:pt x="92" y="320"/>
                      <a:pt x="183" y="297"/>
                      <a:pt x="274" y="297"/>
                    </a:cubicBezTo>
                    <a:cubicBezTo>
                      <a:pt x="378" y="285"/>
                      <a:pt x="482" y="279"/>
                      <a:pt x="586" y="279"/>
                    </a:cubicBezTo>
                    <a:cubicBezTo>
                      <a:pt x="867" y="279"/>
                      <a:pt x="1142" y="321"/>
                      <a:pt x="1393" y="388"/>
                    </a:cubicBezTo>
                    <a:cubicBezTo>
                      <a:pt x="1758" y="502"/>
                      <a:pt x="2101" y="685"/>
                      <a:pt x="2420" y="890"/>
                    </a:cubicBezTo>
                    <a:cubicBezTo>
                      <a:pt x="2717" y="1119"/>
                      <a:pt x="3014" y="1393"/>
                      <a:pt x="3287" y="1667"/>
                    </a:cubicBezTo>
                    <a:cubicBezTo>
                      <a:pt x="3299" y="1689"/>
                      <a:pt x="3322" y="1701"/>
                      <a:pt x="3344" y="1701"/>
                    </a:cubicBezTo>
                    <a:cubicBezTo>
                      <a:pt x="3367" y="1701"/>
                      <a:pt x="3390" y="1689"/>
                      <a:pt x="3402" y="1667"/>
                    </a:cubicBezTo>
                    <a:cubicBezTo>
                      <a:pt x="3447" y="1644"/>
                      <a:pt x="3447" y="1598"/>
                      <a:pt x="3424" y="1575"/>
                    </a:cubicBezTo>
                    <a:cubicBezTo>
                      <a:pt x="3219" y="1210"/>
                      <a:pt x="2945" y="890"/>
                      <a:pt x="2603" y="639"/>
                    </a:cubicBezTo>
                    <a:cubicBezTo>
                      <a:pt x="2283" y="388"/>
                      <a:pt x="1895" y="206"/>
                      <a:pt x="1484" y="92"/>
                    </a:cubicBezTo>
                    <a:cubicBezTo>
                      <a:pt x="1279" y="46"/>
                      <a:pt x="1073" y="23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6" name="Google Shape;5286;p63"/>
              <p:cNvSpPr/>
              <p:nvPr/>
            </p:nvSpPr>
            <p:spPr>
              <a:xfrm>
                <a:off x="8264091" y="3366246"/>
                <a:ext cx="1087" cy="17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47" y="46"/>
                      <a:pt x="24" y="92"/>
                      <a:pt x="1" y="115"/>
                    </a:cubicBezTo>
                    <a:lnTo>
                      <a:pt x="47" y="115"/>
                    </a:lnTo>
                    <a:cubicBezTo>
                      <a:pt x="69" y="69"/>
                      <a:pt x="69" y="46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7" name="Google Shape;5287;p63"/>
              <p:cNvSpPr/>
              <p:nvPr/>
            </p:nvSpPr>
            <p:spPr>
              <a:xfrm>
                <a:off x="8265520" y="3363403"/>
                <a:ext cx="3199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" extrusionOk="0">
                    <a:moveTo>
                      <a:pt x="206" y="1"/>
                    </a:moveTo>
                    <a:cubicBezTo>
                      <a:pt x="137" y="1"/>
                      <a:pt x="69" y="24"/>
                      <a:pt x="23" y="24"/>
                    </a:cubicBezTo>
                    <a:cubicBezTo>
                      <a:pt x="0" y="69"/>
                      <a:pt x="0" y="115"/>
                      <a:pt x="0" y="161"/>
                    </a:cubicBezTo>
                    <a:cubicBezTo>
                      <a:pt x="23" y="138"/>
                      <a:pt x="46" y="115"/>
                      <a:pt x="69" y="115"/>
                    </a:cubicBezTo>
                    <a:cubicBezTo>
                      <a:pt x="114" y="69"/>
                      <a:pt x="160" y="24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8" name="Google Shape;5288;p63"/>
              <p:cNvSpPr/>
              <p:nvPr/>
            </p:nvSpPr>
            <p:spPr>
              <a:xfrm>
                <a:off x="8266576" y="3363062"/>
                <a:ext cx="3914" cy="214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38" extrusionOk="0">
                    <a:moveTo>
                      <a:pt x="252" y="0"/>
                    </a:moveTo>
                    <a:cubicBezTo>
                      <a:pt x="229" y="0"/>
                      <a:pt x="183" y="0"/>
                      <a:pt x="138" y="23"/>
                    </a:cubicBezTo>
                    <a:cubicBezTo>
                      <a:pt x="92" y="46"/>
                      <a:pt x="46" y="91"/>
                      <a:pt x="1" y="137"/>
                    </a:cubicBezTo>
                    <a:cubicBezTo>
                      <a:pt x="92" y="91"/>
                      <a:pt x="183" y="46"/>
                      <a:pt x="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89" name="Google Shape;5289;p63"/>
              <p:cNvSpPr/>
              <p:nvPr/>
            </p:nvSpPr>
            <p:spPr>
              <a:xfrm>
                <a:off x="8024791" y="3414100"/>
                <a:ext cx="61701" cy="3727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2400" extrusionOk="0">
                    <a:moveTo>
                      <a:pt x="3447" y="1"/>
                    </a:moveTo>
                    <a:cubicBezTo>
                      <a:pt x="2078" y="24"/>
                      <a:pt x="982" y="206"/>
                      <a:pt x="366" y="321"/>
                    </a:cubicBezTo>
                    <a:cubicBezTo>
                      <a:pt x="69" y="389"/>
                      <a:pt x="1" y="686"/>
                      <a:pt x="92" y="982"/>
                    </a:cubicBezTo>
                    <a:cubicBezTo>
                      <a:pt x="278" y="1644"/>
                      <a:pt x="896" y="2400"/>
                      <a:pt x="1944" y="2400"/>
                    </a:cubicBezTo>
                    <a:cubicBezTo>
                      <a:pt x="2053" y="2400"/>
                      <a:pt x="2166" y="2392"/>
                      <a:pt x="2283" y="2375"/>
                    </a:cubicBezTo>
                    <a:cubicBezTo>
                      <a:pt x="3539" y="2215"/>
                      <a:pt x="3927" y="1165"/>
                      <a:pt x="3972" y="526"/>
                    </a:cubicBezTo>
                    <a:cubicBezTo>
                      <a:pt x="3972" y="252"/>
                      <a:pt x="3744" y="1"/>
                      <a:pt x="3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0" name="Google Shape;5290;p63"/>
              <p:cNvSpPr/>
              <p:nvPr/>
            </p:nvSpPr>
            <p:spPr>
              <a:xfrm>
                <a:off x="8030472" y="3417676"/>
                <a:ext cx="22348" cy="1436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02" extrusionOk="0">
                    <a:moveTo>
                      <a:pt x="1210" y="0"/>
                    </a:moveTo>
                    <a:lnTo>
                      <a:pt x="0" y="388"/>
                    </a:lnTo>
                    <a:cubicBezTo>
                      <a:pt x="0" y="388"/>
                      <a:pt x="91" y="1484"/>
                      <a:pt x="342" y="1621"/>
                    </a:cubicBezTo>
                    <a:cubicBezTo>
                      <a:pt x="444" y="1676"/>
                      <a:pt x="599" y="1702"/>
                      <a:pt x="759" y="1702"/>
                    </a:cubicBezTo>
                    <a:cubicBezTo>
                      <a:pt x="993" y="1702"/>
                      <a:pt x="1238" y="1647"/>
                      <a:pt x="1347" y="1552"/>
                    </a:cubicBezTo>
                    <a:cubicBezTo>
                      <a:pt x="1438" y="1484"/>
                      <a:pt x="1210" y="0"/>
                      <a:pt x="12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1" name="Google Shape;5291;p63"/>
              <p:cNvSpPr/>
              <p:nvPr/>
            </p:nvSpPr>
            <p:spPr>
              <a:xfrm>
                <a:off x="8057044" y="3415557"/>
                <a:ext cx="20934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567" extrusionOk="0">
                    <a:moveTo>
                      <a:pt x="1142" y="0"/>
                    </a:moveTo>
                    <a:lnTo>
                      <a:pt x="1" y="342"/>
                    </a:lnTo>
                    <a:cubicBezTo>
                      <a:pt x="1" y="342"/>
                      <a:pt x="92" y="1370"/>
                      <a:pt x="321" y="1484"/>
                    </a:cubicBezTo>
                    <a:cubicBezTo>
                      <a:pt x="416" y="1541"/>
                      <a:pt x="564" y="1566"/>
                      <a:pt x="717" y="1566"/>
                    </a:cubicBezTo>
                    <a:cubicBezTo>
                      <a:pt x="928" y="1566"/>
                      <a:pt x="1150" y="1518"/>
                      <a:pt x="1256" y="1438"/>
                    </a:cubicBezTo>
                    <a:cubicBezTo>
                      <a:pt x="1348" y="1370"/>
                      <a:pt x="1142" y="0"/>
                      <a:pt x="1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2" name="Google Shape;5292;p63"/>
              <p:cNvSpPr/>
              <p:nvPr/>
            </p:nvSpPr>
            <p:spPr>
              <a:xfrm>
                <a:off x="8188233" y="3154591"/>
                <a:ext cx="11911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5951" extrusionOk="0">
                    <a:moveTo>
                      <a:pt x="46" y="1"/>
                    </a:moveTo>
                    <a:cubicBezTo>
                      <a:pt x="23" y="24"/>
                      <a:pt x="0" y="47"/>
                      <a:pt x="23" y="92"/>
                    </a:cubicBezTo>
                    <a:cubicBezTo>
                      <a:pt x="411" y="1233"/>
                      <a:pt x="891" y="2352"/>
                      <a:pt x="1461" y="3402"/>
                    </a:cubicBezTo>
                    <a:cubicBezTo>
                      <a:pt x="1621" y="3676"/>
                      <a:pt x="1758" y="3950"/>
                      <a:pt x="1940" y="4201"/>
                    </a:cubicBezTo>
                    <a:cubicBezTo>
                      <a:pt x="2123" y="4452"/>
                      <a:pt x="2420" y="4726"/>
                      <a:pt x="2785" y="4726"/>
                    </a:cubicBezTo>
                    <a:cubicBezTo>
                      <a:pt x="2806" y="4727"/>
                      <a:pt x="2828" y="4728"/>
                      <a:pt x="2850" y="4728"/>
                    </a:cubicBezTo>
                    <a:cubicBezTo>
                      <a:pt x="3173" y="4728"/>
                      <a:pt x="3504" y="4569"/>
                      <a:pt x="3675" y="4269"/>
                    </a:cubicBezTo>
                    <a:cubicBezTo>
                      <a:pt x="3711" y="4211"/>
                      <a:pt x="3740" y="4150"/>
                      <a:pt x="3764" y="4086"/>
                    </a:cubicBezTo>
                    <a:lnTo>
                      <a:pt x="3764" y="4086"/>
                    </a:lnTo>
                    <a:cubicBezTo>
                      <a:pt x="3878" y="4322"/>
                      <a:pt x="4005" y="4553"/>
                      <a:pt x="4155" y="4771"/>
                    </a:cubicBezTo>
                    <a:cubicBezTo>
                      <a:pt x="4451" y="5205"/>
                      <a:pt x="4862" y="5570"/>
                      <a:pt x="5364" y="5798"/>
                    </a:cubicBezTo>
                    <a:cubicBezTo>
                      <a:pt x="5588" y="5894"/>
                      <a:pt x="5842" y="5951"/>
                      <a:pt x="6095" y="5951"/>
                    </a:cubicBezTo>
                    <a:cubicBezTo>
                      <a:pt x="6384" y="5951"/>
                      <a:pt x="6673" y="5877"/>
                      <a:pt x="6916" y="5707"/>
                    </a:cubicBezTo>
                    <a:cubicBezTo>
                      <a:pt x="7373" y="5410"/>
                      <a:pt x="7670" y="4840"/>
                      <a:pt x="7510" y="4315"/>
                    </a:cubicBezTo>
                    <a:cubicBezTo>
                      <a:pt x="7493" y="4281"/>
                      <a:pt x="7464" y="4260"/>
                      <a:pt x="7441" y="4260"/>
                    </a:cubicBezTo>
                    <a:cubicBezTo>
                      <a:pt x="7432" y="4260"/>
                      <a:pt x="7425" y="4263"/>
                      <a:pt x="7419" y="4269"/>
                    </a:cubicBezTo>
                    <a:cubicBezTo>
                      <a:pt x="7373" y="4269"/>
                      <a:pt x="7350" y="4315"/>
                      <a:pt x="7373" y="4338"/>
                    </a:cubicBezTo>
                    <a:cubicBezTo>
                      <a:pt x="7510" y="4817"/>
                      <a:pt x="7213" y="5296"/>
                      <a:pt x="6802" y="5547"/>
                    </a:cubicBezTo>
                    <a:cubicBezTo>
                      <a:pt x="6608" y="5673"/>
                      <a:pt x="6380" y="5730"/>
                      <a:pt x="6146" y="5730"/>
                    </a:cubicBezTo>
                    <a:cubicBezTo>
                      <a:pt x="5912" y="5730"/>
                      <a:pt x="5672" y="5673"/>
                      <a:pt x="5456" y="5570"/>
                    </a:cubicBezTo>
                    <a:cubicBezTo>
                      <a:pt x="5022" y="5365"/>
                      <a:pt x="4657" y="5022"/>
                      <a:pt x="4383" y="4612"/>
                    </a:cubicBezTo>
                    <a:cubicBezTo>
                      <a:pt x="4109" y="4201"/>
                      <a:pt x="3903" y="3744"/>
                      <a:pt x="3721" y="3288"/>
                    </a:cubicBezTo>
                    <a:lnTo>
                      <a:pt x="3713" y="3291"/>
                    </a:lnTo>
                    <a:lnTo>
                      <a:pt x="3713" y="3291"/>
                    </a:lnTo>
                    <a:cubicBezTo>
                      <a:pt x="3708" y="3283"/>
                      <a:pt x="3703" y="3274"/>
                      <a:pt x="3698" y="3265"/>
                    </a:cubicBezTo>
                    <a:cubicBezTo>
                      <a:pt x="3681" y="3214"/>
                      <a:pt x="3625" y="3188"/>
                      <a:pt x="3570" y="3188"/>
                    </a:cubicBezTo>
                    <a:cubicBezTo>
                      <a:pt x="3551" y="3188"/>
                      <a:pt x="3533" y="3191"/>
                      <a:pt x="3515" y="3196"/>
                    </a:cubicBezTo>
                    <a:cubicBezTo>
                      <a:pt x="3447" y="3242"/>
                      <a:pt x="3424" y="3311"/>
                      <a:pt x="3447" y="3379"/>
                    </a:cubicBezTo>
                    <a:cubicBezTo>
                      <a:pt x="3475" y="3444"/>
                      <a:pt x="3503" y="3510"/>
                      <a:pt x="3531" y="3575"/>
                    </a:cubicBezTo>
                    <a:lnTo>
                      <a:pt x="3531" y="3575"/>
                    </a:lnTo>
                    <a:cubicBezTo>
                      <a:pt x="3566" y="3755"/>
                      <a:pt x="3532" y="3963"/>
                      <a:pt x="3447" y="4132"/>
                    </a:cubicBezTo>
                    <a:cubicBezTo>
                      <a:pt x="3322" y="4320"/>
                      <a:pt x="3101" y="4432"/>
                      <a:pt x="2871" y="4432"/>
                    </a:cubicBezTo>
                    <a:cubicBezTo>
                      <a:pt x="2850" y="4432"/>
                      <a:pt x="2829" y="4431"/>
                      <a:pt x="2808" y="4429"/>
                    </a:cubicBezTo>
                    <a:cubicBezTo>
                      <a:pt x="2557" y="4429"/>
                      <a:pt x="2329" y="4269"/>
                      <a:pt x="2169" y="4041"/>
                    </a:cubicBezTo>
                    <a:cubicBezTo>
                      <a:pt x="2009" y="3813"/>
                      <a:pt x="1849" y="3539"/>
                      <a:pt x="1712" y="3288"/>
                    </a:cubicBezTo>
                    <a:cubicBezTo>
                      <a:pt x="1119" y="2238"/>
                      <a:pt x="594" y="1142"/>
                      <a:pt x="137" y="47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3" name="Google Shape;5293;p63"/>
              <p:cNvSpPr/>
              <p:nvPr/>
            </p:nvSpPr>
            <p:spPr>
              <a:xfrm>
                <a:off x="7881215" y="3127767"/>
                <a:ext cx="128697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5094" extrusionOk="0">
                    <a:moveTo>
                      <a:pt x="8204" y="1"/>
                    </a:moveTo>
                    <a:cubicBezTo>
                      <a:pt x="8184" y="1"/>
                      <a:pt x="8163" y="12"/>
                      <a:pt x="8149" y="39"/>
                    </a:cubicBezTo>
                    <a:cubicBezTo>
                      <a:pt x="7487" y="1066"/>
                      <a:pt x="6711" y="2047"/>
                      <a:pt x="5821" y="2892"/>
                    </a:cubicBezTo>
                    <a:cubicBezTo>
                      <a:pt x="5593" y="3097"/>
                      <a:pt x="5365" y="3303"/>
                      <a:pt x="5136" y="3508"/>
                    </a:cubicBezTo>
                    <a:cubicBezTo>
                      <a:pt x="4908" y="3714"/>
                      <a:pt x="4680" y="3896"/>
                      <a:pt x="4406" y="3988"/>
                    </a:cubicBezTo>
                    <a:cubicBezTo>
                      <a:pt x="4298" y="4027"/>
                      <a:pt x="4177" y="4049"/>
                      <a:pt x="4060" y="4049"/>
                    </a:cubicBezTo>
                    <a:cubicBezTo>
                      <a:pt x="3905" y="4049"/>
                      <a:pt x="3757" y="4010"/>
                      <a:pt x="3653" y="3919"/>
                    </a:cubicBezTo>
                    <a:cubicBezTo>
                      <a:pt x="3535" y="3816"/>
                      <a:pt x="3484" y="3647"/>
                      <a:pt x="3505" y="3504"/>
                    </a:cubicBezTo>
                    <a:lnTo>
                      <a:pt x="3505" y="3504"/>
                    </a:lnTo>
                    <a:cubicBezTo>
                      <a:pt x="3554" y="3428"/>
                      <a:pt x="3604" y="3354"/>
                      <a:pt x="3653" y="3280"/>
                    </a:cubicBezTo>
                    <a:cubicBezTo>
                      <a:pt x="3675" y="3212"/>
                      <a:pt x="3675" y="3143"/>
                      <a:pt x="3630" y="3097"/>
                    </a:cubicBezTo>
                    <a:cubicBezTo>
                      <a:pt x="3605" y="3060"/>
                      <a:pt x="3566" y="3043"/>
                      <a:pt x="3524" y="3043"/>
                    </a:cubicBezTo>
                    <a:cubicBezTo>
                      <a:pt x="3491" y="3043"/>
                      <a:pt x="3455" y="3054"/>
                      <a:pt x="3424" y="3075"/>
                    </a:cubicBezTo>
                    <a:cubicBezTo>
                      <a:pt x="3330" y="3155"/>
                      <a:pt x="3268" y="3267"/>
                      <a:pt x="3237" y="3383"/>
                    </a:cubicBezTo>
                    <a:lnTo>
                      <a:pt x="3237" y="3383"/>
                    </a:lnTo>
                    <a:cubicBezTo>
                      <a:pt x="3069" y="3650"/>
                      <a:pt x="2901" y="3900"/>
                      <a:pt x="2694" y="4125"/>
                    </a:cubicBezTo>
                    <a:cubicBezTo>
                      <a:pt x="2443" y="4444"/>
                      <a:pt x="2101" y="4672"/>
                      <a:pt x="1735" y="4786"/>
                    </a:cubicBezTo>
                    <a:cubicBezTo>
                      <a:pt x="1600" y="4829"/>
                      <a:pt x="1455" y="4852"/>
                      <a:pt x="1311" y="4852"/>
                    </a:cubicBezTo>
                    <a:cubicBezTo>
                      <a:pt x="1067" y="4852"/>
                      <a:pt x="826" y="4785"/>
                      <a:pt x="640" y="4627"/>
                    </a:cubicBezTo>
                    <a:cubicBezTo>
                      <a:pt x="343" y="4376"/>
                      <a:pt x="183" y="3942"/>
                      <a:pt x="343" y="3577"/>
                    </a:cubicBezTo>
                    <a:cubicBezTo>
                      <a:pt x="343" y="3554"/>
                      <a:pt x="343" y="3508"/>
                      <a:pt x="320" y="3508"/>
                    </a:cubicBezTo>
                    <a:cubicBezTo>
                      <a:pt x="301" y="3499"/>
                      <a:pt x="282" y="3493"/>
                      <a:pt x="265" y="3493"/>
                    </a:cubicBezTo>
                    <a:cubicBezTo>
                      <a:pt x="241" y="3493"/>
                      <a:pt x="219" y="3504"/>
                      <a:pt x="206" y="3531"/>
                    </a:cubicBezTo>
                    <a:cubicBezTo>
                      <a:pt x="1" y="3942"/>
                      <a:pt x="183" y="4467"/>
                      <a:pt x="503" y="4764"/>
                    </a:cubicBezTo>
                    <a:cubicBezTo>
                      <a:pt x="737" y="4998"/>
                      <a:pt x="1058" y="5094"/>
                      <a:pt x="1376" y="5094"/>
                    </a:cubicBezTo>
                    <a:cubicBezTo>
                      <a:pt x="1522" y="5094"/>
                      <a:pt x="1667" y="5073"/>
                      <a:pt x="1804" y="5038"/>
                    </a:cubicBezTo>
                    <a:cubicBezTo>
                      <a:pt x="2237" y="4923"/>
                      <a:pt x="2626" y="4649"/>
                      <a:pt x="2899" y="4330"/>
                    </a:cubicBezTo>
                    <a:cubicBezTo>
                      <a:pt x="3038" y="4171"/>
                      <a:pt x="3161" y="4006"/>
                      <a:pt x="3276" y="3841"/>
                    </a:cubicBezTo>
                    <a:lnTo>
                      <a:pt x="3276" y="3841"/>
                    </a:lnTo>
                    <a:cubicBezTo>
                      <a:pt x="3321" y="3952"/>
                      <a:pt x="3387" y="4055"/>
                      <a:pt x="3470" y="4125"/>
                    </a:cubicBezTo>
                    <a:cubicBezTo>
                      <a:pt x="3647" y="4274"/>
                      <a:pt x="3865" y="4335"/>
                      <a:pt x="4080" y="4335"/>
                    </a:cubicBezTo>
                    <a:cubicBezTo>
                      <a:pt x="4225" y="4335"/>
                      <a:pt x="4369" y="4307"/>
                      <a:pt x="4497" y="4261"/>
                    </a:cubicBezTo>
                    <a:cubicBezTo>
                      <a:pt x="4817" y="4147"/>
                      <a:pt x="5091" y="3919"/>
                      <a:pt x="5319" y="3714"/>
                    </a:cubicBezTo>
                    <a:cubicBezTo>
                      <a:pt x="5547" y="3508"/>
                      <a:pt x="5775" y="3303"/>
                      <a:pt x="6004" y="3075"/>
                    </a:cubicBezTo>
                    <a:cubicBezTo>
                      <a:pt x="6894" y="2184"/>
                      <a:pt x="7647" y="1180"/>
                      <a:pt x="8263" y="107"/>
                    </a:cubicBezTo>
                    <a:cubicBezTo>
                      <a:pt x="8286" y="62"/>
                      <a:pt x="8286" y="16"/>
                      <a:pt x="8241" y="16"/>
                    </a:cubicBezTo>
                    <a:cubicBezTo>
                      <a:pt x="8231" y="7"/>
                      <a:pt x="8218" y="1"/>
                      <a:pt x="8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4" name="Google Shape;5294;p63"/>
              <p:cNvSpPr/>
              <p:nvPr/>
            </p:nvSpPr>
            <p:spPr>
              <a:xfrm>
                <a:off x="7871290" y="3535001"/>
                <a:ext cx="329686" cy="361228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23260" extrusionOk="0">
                    <a:moveTo>
                      <a:pt x="6209" y="0"/>
                    </a:moveTo>
                    <a:cubicBezTo>
                      <a:pt x="6209" y="0"/>
                      <a:pt x="7305" y="4817"/>
                      <a:pt x="6004" y="8537"/>
                    </a:cubicBezTo>
                    <a:cubicBezTo>
                      <a:pt x="4703" y="12235"/>
                      <a:pt x="1005" y="16686"/>
                      <a:pt x="1005" y="16686"/>
                    </a:cubicBezTo>
                    <a:cubicBezTo>
                      <a:pt x="1005" y="16686"/>
                      <a:pt x="571" y="17941"/>
                      <a:pt x="137" y="20794"/>
                    </a:cubicBezTo>
                    <a:cubicBezTo>
                      <a:pt x="1" y="21639"/>
                      <a:pt x="46" y="22483"/>
                      <a:pt x="229" y="23259"/>
                    </a:cubicBezTo>
                    <a:lnTo>
                      <a:pt x="21228" y="23259"/>
                    </a:lnTo>
                    <a:lnTo>
                      <a:pt x="21023" y="13559"/>
                    </a:lnTo>
                    <a:cubicBezTo>
                      <a:pt x="21023" y="13559"/>
                      <a:pt x="20863" y="5068"/>
                      <a:pt x="18649" y="1644"/>
                    </a:cubicBezTo>
                    <a:cubicBezTo>
                      <a:pt x="18649" y="1644"/>
                      <a:pt x="17622" y="1324"/>
                      <a:pt x="16914" y="1324"/>
                    </a:cubicBezTo>
                    <a:cubicBezTo>
                      <a:pt x="16914" y="1324"/>
                      <a:pt x="17941" y="5570"/>
                      <a:pt x="17530" y="7510"/>
                    </a:cubicBezTo>
                    <a:cubicBezTo>
                      <a:pt x="17530" y="7510"/>
                      <a:pt x="10274" y="7075"/>
                      <a:pt x="9072" y="7075"/>
                    </a:cubicBezTo>
                    <a:cubicBezTo>
                      <a:pt x="9042" y="7075"/>
                      <a:pt x="9016" y="7076"/>
                      <a:pt x="8994" y="7076"/>
                    </a:cubicBezTo>
                    <a:cubicBezTo>
                      <a:pt x="8994" y="7076"/>
                      <a:pt x="9222" y="2283"/>
                      <a:pt x="8172" y="160"/>
                    </a:cubicBezTo>
                    <a:lnTo>
                      <a:pt x="6209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5" name="Google Shape;5295;p63"/>
              <p:cNvSpPr/>
              <p:nvPr/>
            </p:nvSpPr>
            <p:spPr>
              <a:xfrm>
                <a:off x="8003342" y="3672196"/>
                <a:ext cx="141634" cy="8864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5708" extrusionOk="0">
                    <a:moveTo>
                      <a:pt x="172" y="1"/>
                    </a:moveTo>
                    <a:lnTo>
                      <a:pt x="172" y="1"/>
                    </a:lnTo>
                    <a:cubicBezTo>
                      <a:pt x="0" y="5546"/>
                      <a:pt x="4442" y="5708"/>
                      <a:pt x="4962" y="5708"/>
                    </a:cubicBezTo>
                    <a:cubicBezTo>
                      <a:pt x="4994" y="5708"/>
                      <a:pt x="5011" y="5707"/>
                      <a:pt x="5011" y="5707"/>
                    </a:cubicBezTo>
                    <a:cubicBezTo>
                      <a:pt x="8937" y="5593"/>
                      <a:pt x="9120" y="526"/>
                      <a:pt x="9120" y="526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6" name="Google Shape;5296;p63"/>
              <p:cNvSpPr/>
              <p:nvPr/>
            </p:nvSpPr>
            <p:spPr>
              <a:xfrm>
                <a:off x="7962400" y="3628923"/>
                <a:ext cx="58502" cy="24864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1" extrusionOk="0">
                    <a:moveTo>
                      <a:pt x="761" y="1"/>
                    </a:moveTo>
                    <a:cubicBezTo>
                      <a:pt x="366" y="1"/>
                      <a:pt x="23" y="335"/>
                      <a:pt x="23" y="732"/>
                    </a:cubicBezTo>
                    <a:cubicBezTo>
                      <a:pt x="1" y="1166"/>
                      <a:pt x="343" y="1509"/>
                      <a:pt x="754" y="1531"/>
                    </a:cubicBezTo>
                    <a:lnTo>
                      <a:pt x="2968" y="1600"/>
                    </a:lnTo>
                    <a:cubicBezTo>
                      <a:pt x="2982" y="1601"/>
                      <a:pt x="2995" y="1601"/>
                      <a:pt x="3009" y="1601"/>
                    </a:cubicBezTo>
                    <a:cubicBezTo>
                      <a:pt x="3423" y="1601"/>
                      <a:pt x="3745" y="1267"/>
                      <a:pt x="3767" y="869"/>
                    </a:cubicBezTo>
                    <a:cubicBezTo>
                      <a:pt x="3767" y="436"/>
                      <a:pt x="3447" y="93"/>
                      <a:pt x="3014" y="71"/>
                    </a:cubicBezTo>
                    <a:lnTo>
                      <a:pt x="799" y="2"/>
                    </a:lnTo>
                    <a:cubicBezTo>
                      <a:pt x="786" y="1"/>
                      <a:pt x="774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7" name="Google Shape;5297;p63"/>
              <p:cNvSpPr/>
              <p:nvPr/>
            </p:nvSpPr>
            <p:spPr>
              <a:xfrm>
                <a:off x="8138593" y="3632480"/>
                <a:ext cx="58502" cy="2484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0" extrusionOk="0">
                    <a:moveTo>
                      <a:pt x="761" y="0"/>
                    </a:moveTo>
                    <a:cubicBezTo>
                      <a:pt x="366" y="0"/>
                      <a:pt x="24" y="334"/>
                      <a:pt x="24" y="732"/>
                    </a:cubicBezTo>
                    <a:cubicBezTo>
                      <a:pt x="1" y="1165"/>
                      <a:pt x="320" y="1508"/>
                      <a:pt x="754" y="1531"/>
                    </a:cubicBezTo>
                    <a:lnTo>
                      <a:pt x="2968" y="1599"/>
                    </a:lnTo>
                    <a:cubicBezTo>
                      <a:pt x="3402" y="1599"/>
                      <a:pt x="3744" y="1280"/>
                      <a:pt x="3767" y="869"/>
                    </a:cubicBezTo>
                    <a:cubicBezTo>
                      <a:pt x="3767" y="435"/>
                      <a:pt x="3447" y="93"/>
                      <a:pt x="3014" y="70"/>
                    </a:cubicBezTo>
                    <a:lnTo>
                      <a:pt x="800" y="1"/>
                    </a:lnTo>
                    <a:cubicBezTo>
                      <a:pt x="787" y="1"/>
                      <a:pt x="774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8" name="Google Shape;5298;p63"/>
              <p:cNvSpPr/>
              <p:nvPr/>
            </p:nvSpPr>
            <p:spPr>
              <a:xfrm>
                <a:off x="7829804" y="3106022"/>
                <a:ext cx="252766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16276" h="11345" fill="none" extrusionOk="0">
                    <a:moveTo>
                      <a:pt x="1" y="10751"/>
                    </a:moveTo>
                    <a:cubicBezTo>
                      <a:pt x="2557" y="11345"/>
                      <a:pt x="5182" y="10158"/>
                      <a:pt x="7465" y="8834"/>
                    </a:cubicBezTo>
                    <a:cubicBezTo>
                      <a:pt x="11140" y="6711"/>
                      <a:pt x="14723" y="3950"/>
                      <a:pt x="16275" y="1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299" name="Google Shape;5299;p63"/>
              <p:cNvSpPr/>
              <p:nvPr/>
            </p:nvSpPr>
            <p:spPr>
              <a:xfrm>
                <a:off x="8055638" y="3121974"/>
                <a:ext cx="258435" cy="208102"/>
              </a:xfrm>
              <a:custGeom>
                <a:avLst/>
                <a:gdLst/>
                <a:ahLst/>
                <a:cxnLst/>
                <a:rect l="l" t="t" r="r" b="b"/>
                <a:pathLst>
                  <a:path w="16641" h="13400" fill="none" extrusionOk="0">
                    <a:moveTo>
                      <a:pt x="1" y="1"/>
                    </a:moveTo>
                    <a:cubicBezTo>
                      <a:pt x="2055" y="3060"/>
                      <a:pt x="4132" y="6164"/>
                      <a:pt x="6848" y="8675"/>
                    </a:cubicBezTo>
                    <a:cubicBezTo>
                      <a:pt x="9542" y="11208"/>
                      <a:pt x="12965" y="13148"/>
                      <a:pt x="16640" y="13399"/>
                    </a:cubicBezTo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0" name="Google Shape;5300;p63"/>
              <p:cNvSpPr/>
              <p:nvPr/>
            </p:nvSpPr>
            <p:spPr>
              <a:xfrm>
                <a:off x="7008743" y="3281519"/>
                <a:ext cx="320632" cy="437791"/>
              </a:xfrm>
              <a:custGeom>
                <a:avLst/>
                <a:gdLst/>
                <a:ahLst/>
                <a:cxnLst/>
                <a:rect l="l" t="t" r="r" b="b"/>
                <a:pathLst>
                  <a:path w="20646" h="28190" extrusionOk="0">
                    <a:moveTo>
                      <a:pt x="20589" y="19744"/>
                    </a:move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612" y="19767"/>
                    </a:lnTo>
                    <a:cubicBezTo>
                      <a:pt x="20612" y="19767"/>
                      <a:pt x="20624" y="19773"/>
                      <a:pt x="20632" y="19779"/>
                    </a:cubicBezTo>
                    <a:lnTo>
                      <a:pt x="20632" y="19779"/>
                    </a:lnTo>
                    <a:cubicBezTo>
                      <a:pt x="20626" y="19766"/>
                      <a:pt x="20607" y="19762"/>
                      <a:pt x="20589" y="19744"/>
                    </a:cubicBezTo>
                    <a:close/>
                    <a:moveTo>
                      <a:pt x="20632" y="19779"/>
                    </a:moveTo>
                    <a:cubicBezTo>
                      <a:pt x="20634" y="19782"/>
                      <a:pt x="20635" y="19785"/>
                      <a:pt x="20635" y="19790"/>
                    </a:cubicBezTo>
                    <a:cubicBezTo>
                      <a:pt x="20646" y="19790"/>
                      <a:pt x="20640" y="19784"/>
                      <a:pt x="20632" y="19779"/>
                    </a:cubicBezTo>
                    <a:close/>
                    <a:moveTo>
                      <a:pt x="6802" y="0"/>
                    </a:moveTo>
                    <a:lnTo>
                      <a:pt x="1" y="2169"/>
                    </a:lnTo>
                    <a:lnTo>
                      <a:pt x="1073" y="5684"/>
                    </a:lnTo>
                    <a:lnTo>
                      <a:pt x="1690" y="7419"/>
                    </a:lnTo>
                    <a:lnTo>
                      <a:pt x="1986" y="8286"/>
                    </a:lnTo>
                    <a:lnTo>
                      <a:pt x="2146" y="8720"/>
                    </a:lnTo>
                    <a:lnTo>
                      <a:pt x="2306" y="9130"/>
                    </a:lnTo>
                    <a:lnTo>
                      <a:pt x="3013" y="10842"/>
                    </a:lnTo>
                    <a:cubicBezTo>
                      <a:pt x="3150" y="11139"/>
                      <a:pt x="3265" y="11436"/>
                      <a:pt x="3379" y="11710"/>
                    </a:cubicBezTo>
                    <a:lnTo>
                      <a:pt x="3790" y="12554"/>
                    </a:lnTo>
                    <a:lnTo>
                      <a:pt x="4588" y="14243"/>
                    </a:lnTo>
                    <a:lnTo>
                      <a:pt x="5479" y="15910"/>
                    </a:lnTo>
                    <a:cubicBezTo>
                      <a:pt x="6711" y="18101"/>
                      <a:pt x="8081" y="20269"/>
                      <a:pt x="9724" y="22323"/>
                    </a:cubicBezTo>
                    <a:cubicBezTo>
                      <a:pt x="10546" y="23328"/>
                      <a:pt x="11413" y="24332"/>
                      <a:pt x="12395" y="25291"/>
                    </a:cubicBezTo>
                    <a:cubicBezTo>
                      <a:pt x="12874" y="25770"/>
                      <a:pt x="13399" y="26227"/>
                      <a:pt x="13947" y="26706"/>
                    </a:cubicBezTo>
                    <a:lnTo>
                      <a:pt x="14358" y="27048"/>
                    </a:lnTo>
                    <a:cubicBezTo>
                      <a:pt x="14517" y="27162"/>
                      <a:pt x="14654" y="27276"/>
                      <a:pt x="14814" y="27391"/>
                    </a:cubicBezTo>
                    <a:cubicBezTo>
                      <a:pt x="14974" y="27528"/>
                      <a:pt x="15111" y="27619"/>
                      <a:pt x="15293" y="27756"/>
                    </a:cubicBezTo>
                    <a:lnTo>
                      <a:pt x="15567" y="27938"/>
                    </a:lnTo>
                    <a:lnTo>
                      <a:pt x="15727" y="28030"/>
                    </a:lnTo>
                    <a:lnTo>
                      <a:pt x="15955" y="28189"/>
                    </a:ln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520" y="19721"/>
                    </a:lnTo>
                    <a:lnTo>
                      <a:pt x="20292" y="19584"/>
                    </a:lnTo>
                    <a:cubicBezTo>
                      <a:pt x="20132" y="19493"/>
                      <a:pt x="19950" y="19356"/>
                      <a:pt x="19767" y="19242"/>
                    </a:cubicBezTo>
                    <a:cubicBezTo>
                      <a:pt x="19402" y="18991"/>
                      <a:pt x="19037" y="18717"/>
                      <a:pt x="18672" y="18397"/>
                    </a:cubicBezTo>
                    <a:cubicBezTo>
                      <a:pt x="17918" y="17804"/>
                      <a:pt x="17211" y="17119"/>
                      <a:pt x="16503" y="16412"/>
                    </a:cubicBezTo>
                    <a:cubicBezTo>
                      <a:pt x="15111" y="14951"/>
                      <a:pt x="13833" y="13307"/>
                      <a:pt x="12646" y="11573"/>
                    </a:cubicBezTo>
                    <a:lnTo>
                      <a:pt x="11756" y="10226"/>
                    </a:lnTo>
                    <a:lnTo>
                      <a:pt x="10934" y="8857"/>
                    </a:lnTo>
                    <a:lnTo>
                      <a:pt x="10546" y="8172"/>
                    </a:lnTo>
                    <a:cubicBezTo>
                      <a:pt x="10409" y="7921"/>
                      <a:pt x="10295" y="7692"/>
                      <a:pt x="10158" y="7441"/>
                    </a:cubicBezTo>
                    <a:lnTo>
                      <a:pt x="9405" y="6003"/>
                    </a:lnTo>
                    <a:lnTo>
                      <a:pt x="9222" y="5638"/>
                    </a:lnTo>
                    <a:lnTo>
                      <a:pt x="9039" y="5273"/>
                    </a:lnTo>
                    <a:lnTo>
                      <a:pt x="8720" y="4543"/>
                    </a:lnTo>
                    <a:lnTo>
                      <a:pt x="8035" y="3059"/>
                    </a:lnTo>
                    <a:lnTo>
                      <a:pt x="6802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1" name="Google Shape;5301;p63"/>
              <p:cNvSpPr/>
              <p:nvPr/>
            </p:nvSpPr>
            <p:spPr>
              <a:xfrm>
                <a:off x="6975500" y="3152426"/>
                <a:ext cx="143590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10600" extrusionOk="0">
                    <a:moveTo>
                      <a:pt x="3294" y="1"/>
                    </a:moveTo>
                    <a:cubicBezTo>
                      <a:pt x="3269" y="1"/>
                      <a:pt x="3244" y="3"/>
                      <a:pt x="3219" y="9"/>
                    </a:cubicBezTo>
                    <a:cubicBezTo>
                      <a:pt x="2518" y="167"/>
                      <a:pt x="3699" y="4894"/>
                      <a:pt x="3721" y="4983"/>
                    </a:cubicBezTo>
                    <a:lnTo>
                      <a:pt x="3721" y="4983"/>
                    </a:lnTo>
                    <a:cubicBezTo>
                      <a:pt x="3701" y="4902"/>
                      <a:pt x="2716" y="996"/>
                      <a:pt x="1937" y="996"/>
                    </a:cubicBezTo>
                    <a:cubicBezTo>
                      <a:pt x="1907" y="996"/>
                      <a:pt x="1878" y="1002"/>
                      <a:pt x="1850" y="1013"/>
                    </a:cubicBezTo>
                    <a:cubicBezTo>
                      <a:pt x="1056" y="1331"/>
                      <a:pt x="2291" y="5437"/>
                      <a:pt x="2306" y="5486"/>
                    </a:cubicBezTo>
                    <a:lnTo>
                      <a:pt x="2306" y="5486"/>
                    </a:lnTo>
                    <a:cubicBezTo>
                      <a:pt x="2293" y="5444"/>
                      <a:pt x="1348" y="2323"/>
                      <a:pt x="689" y="2323"/>
                    </a:cubicBezTo>
                    <a:cubicBezTo>
                      <a:pt x="649" y="2323"/>
                      <a:pt x="609" y="2335"/>
                      <a:pt x="571" y="2360"/>
                    </a:cubicBezTo>
                    <a:cubicBezTo>
                      <a:pt x="1" y="2725"/>
                      <a:pt x="845" y="5464"/>
                      <a:pt x="1074" y="6194"/>
                    </a:cubicBezTo>
                    <a:cubicBezTo>
                      <a:pt x="1119" y="6331"/>
                      <a:pt x="2261" y="10600"/>
                      <a:pt x="2261" y="10600"/>
                    </a:cubicBezTo>
                    <a:lnTo>
                      <a:pt x="9040" y="8431"/>
                    </a:lnTo>
                    <a:cubicBezTo>
                      <a:pt x="9040" y="6514"/>
                      <a:pt x="9245" y="2771"/>
                      <a:pt x="8789" y="2268"/>
                    </a:cubicBezTo>
                    <a:cubicBezTo>
                      <a:pt x="8756" y="2233"/>
                      <a:pt x="8721" y="2216"/>
                      <a:pt x="8685" y="2216"/>
                    </a:cubicBezTo>
                    <a:cubicBezTo>
                      <a:pt x="8192" y="2216"/>
                      <a:pt x="7419" y="5327"/>
                      <a:pt x="7419" y="5327"/>
                    </a:cubicBezTo>
                    <a:cubicBezTo>
                      <a:pt x="7419" y="5327"/>
                      <a:pt x="5838" y="265"/>
                      <a:pt x="5053" y="265"/>
                    </a:cubicBezTo>
                    <a:cubicBezTo>
                      <a:pt x="5027" y="265"/>
                      <a:pt x="5001" y="271"/>
                      <a:pt x="4977" y="283"/>
                    </a:cubicBezTo>
                    <a:cubicBezTo>
                      <a:pt x="4450" y="563"/>
                      <a:pt x="4707" y="2659"/>
                      <a:pt x="4891" y="3806"/>
                    </a:cubicBezTo>
                    <a:lnTo>
                      <a:pt x="4891" y="3806"/>
                    </a:lnTo>
                    <a:cubicBezTo>
                      <a:pt x="4643" y="2516"/>
                      <a:pt x="4061" y="1"/>
                      <a:pt x="3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2" name="Google Shape;5302;p63"/>
              <p:cNvSpPr/>
              <p:nvPr/>
            </p:nvSpPr>
            <p:spPr>
              <a:xfrm>
                <a:off x="7006346" y="3230770"/>
                <a:ext cx="79063" cy="23543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516" extrusionOk="0">
                    <a:moveTo>
                      <a:pt x="3754" y="1"/>
                    </a:moveTo>
                    <a:cubicBezTo>
                      <a:pt x="3286" y="1"/>
                      <a:pt x="2818" y="64"/>
                      <a:pt x="2374" y="169"/>
                    </a:cubicBezTo>
                    <a:cubicBezTo>
                      <a:pt x="1484" y="420"/>
                      <a:pt x="640" y="831"/>
                      <a:pt x="1" y="1493"/>
                    </a:cubicBezTo>
                    <a:cubicBezTo>
                      <a:pt x="1" y="1493"/>
                      <a:pt x="1" y="1493"/>
                      <a:pt x="1" y="1516"/>
                    </a:cubicBezTo>
                    <a:lnTo>
                      <a:pt x="23" y="1516"/>
                    </a:lnTo>
                    <a:cubicBezTo>
                      <a:pt x="754" y="1036"/>
                      <a:pt x="1576" y="671"/>
                      <a:pt x="2443" y="466"/>
                    </a:cubicBezTo>
                    <a:cubicBezTo>
                      <a:pt x="3104" y="287"/>
                      <a:pt x="3792" y="192"/>
                      <a:pt x="4487" y="192"/>
                    </a:cubicBezTo>
                    <a:cubicBezTo>
                      <a:pt x="4680" y="192"/>
                      <a:pt x="4874" y="200"/>
                      <a:pt x="5068" y="215"/>
                    </a:cubicBezTo>
                    <a:lnTo>
                      <a:pt x="5091" y="215"/>
                    </a:lnTo>
                    <a:cubicBezTo>
                      <a:pt x="5091" y="192"/>
                      <a:pt x="5091" y="192"/>
                      <a:pt x="5068" y="192"/>
                    </a:cubicBezTo>
                    <a:cubicBezTo>
                      <a:pt x="4644" y="58"/>
                      <a:pt x="4199" y="1"/>
                      <a:pt x="37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3" name="Google Shape;5303;p63"/>
              <p:cNvSpPr/>
              <p:nvPr/>
            </p:nvSpPr>
            <p:spPr>
              <a:xfrm>
                <a:off x="7140624" y="3517916"/>
                <a:ext cx="177617" cy="233742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5051" extrusionOk="0">
                    <a:moveTo>
                      <a:pt x="7958" y="0"/>
                    </a:moveTo>
                    <a:cubicBezTo>
                      <a:pt x="7907" y="0"/>
                      <a:pt x="7864" y="16"/>
                      <a:pt x="7830" y="50"/>
                    </a:cubicBezTo>
                    <a:cubicBezTo>
                      <a:pt x="3904" y="3976"/>
                      <a:pt x="1" y="8153"/>
                      <a:pt x="1" y="8153"/>
                    </a:cubicBezTo>
                    <a:cubicBezTo>
                      <a:pt x="1" y="8153"/>
                      <a:pt x="5740" y="15050"/>
                      <a:pt x="8852" y="15050"/>
                    </a:cubicBezTo>
                    <a:cubicBezTo>
                      <a:pt x="8892" y="15050"/>
                      <a:pt x="8932" y="15049"/>
                      <a:pt x="8971" y="15047"/>
                    </a:cubicBezTo>
                    <a:lnTo>
                      <a:pt x="11436" y="1739"/>
                    </a:lnTo>
                    <a:lnTo>
                      <a:pt x="11436" y="1739"/>
                    </a:lnTo>
                    <a:cubicBezTo>
                      <a:pt x="11383" y="1745"/>
                      <a:pt x="11330" y="1748"/>
                      <a:pt x="11276" y="1748"/>
                    </a:cubicBezTo>
                    <a:cubicBezTo>
                      <a:pt x="9903" y="1748"/>
                      <a:pt x="8494" y="0"/>
                      <a:pt x="7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4" name="Google Shape;5304;p63"/>
              <p:cNvSpPr/>
              <p:nvPr/>
            </p:nvSpPr>
            <p:spPr>
              <a:xfrm>
                <a:off x="7132827" y="3513023"/>
                <a:ext cx="137549" cy="13874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934" extrusionOk="0">
                    <a:moveTo>
                      <a:pt x="7646" y="1"/>
                    </a:moveTo>
                    <a:cubicBezTo>
                      <a:pt x="7485" y="1"/>
                      <a:pt x="7335" y="91"/>
                      <a:pt x="7282" y="251"/>
                    </a:cubicBezTo>
                    <a:cubicBezTo>
                      <a:pt x="6209" y="2808"/>
                      <a:pt x="1005" y="7030"/>
                      <a:pt x="229" y="7601"/>
                    </a:cubicBezTo>
                    <a:cubicBezTo>
                      <a:pt x="46" y="7738"/>
                      <a:pt x="0" y="7966"/>
                      <a:pt x="137" y="8149"/>
                    </a:cubicBezTo>
                    <a:cubicBezTo>
                      <a:pt x="137" y="8149"/>
                      <a:pt x="522" y="8933"/>
                      <a:pt x="955" y="8933"/>
                    </a:cubicBezTo>
                    <a:cubicBezTo>
                      <a:pt x="1039" y="8933"/>
                      <a:pt x="1125" y="8904"/>
                      <a:pt x="1210" y="8834"/>
                    </a:cubicBezTo>
                    <a:cubicBezTo>
                      <a:pt x="2077" y="8149"/>
                      <a:pt x="7556" y="3789"/>
                      <a:pt x="8765" y="799"/>
                    </a:cubicBezTo>
                    <a:cubicBezTo>
                      <a:pt x="8857" y="594"/>
                      <a:pt x="8742" y="365"/>
                      <a:pt x="8514" y="274"/>
                    </a:cubicBezTo>
                    <a:lnTo>
                      <a:pt x="7784" y="23"/>
                    </a:lnTo>
                    <a:cubicBezTo>
                      <a:pt x="7738" y="8"/>
                      <a:pt x="7692" y="1"/>
                      <a:pt x="7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5" name="Google Shape;5305;p63"/>
              <p:cNvSpPr/>
              <p:nvPr/>
            </p:nvSpPr>
            <p:spPr>
              <a:xfrm>
                <a:off x="7275690" y="3510538"/>
                <a:ext cx="424683" cy="490965"/>
              </a:xfrm>
              <a:custGeom>
                <a:avLst/>
                <a:gdLst/>
                <a:ahLst/>
                <a:cxnLst/>
                <a:rect l="l" t="t" r="r" b="b"/>
                <a:pathLst>
                  <a:path w="27346" h="31614" extrusionOk="0">
                    <a:moveTo>
                      <a:pt x="5867" y="0"/>
                    </a:moveTo>
                    <a:cubicBezTo>
                      <a:pt x="3836" y="0"/>
                      <a:pt x="2055" y="1598"/>
                      <a:pt x="1918" y="3607"/>
                    </a:cubicBezTo>
                    <a:lnTo>
                      <a:pt x="206" y="26638"/>
                    </a:lnTo>
                    <a:cubicBezTo>
                      <a:pt x="1" y="29354"/>
                      <a:pt x="1827" y="31613"/>
                      <a:pt x="4292" y="31613"/>
                    </a:cubicBezTo>
                    <a:lnTo>
                      <a:pt x="23077" y="31613"/>
                    </a:lnTo>
                    <a:cubicBezTo>
                      <a:pt x="25520" y="31613"/>
                      <a:pt x="27346" y="29354"/>
                      <a:pt x="27140" y="26638"/>
                    </a:cubicBezTo>
                    <a:lnTo>
                      <a:pt x="25451" y="3607"/>
                    </a:lnTo>
                    <a:cubicBezTo>
                      <a:pt x="25291" y="1598"/>
                      <a:pt x="23511" y="0"/>
                      <a:pt x="2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6" name="Google Shape;5306;p63"/>
              <p:cNvSpPr/>
              <p:nvPr/>
            </p:nvSpPr>
            <p:spPr>
              <a:xfrm>
                <a:off x="7287758" y="3524362"/>
                <a:ext cx="400922" cy="463322"/>
              </a:xfrm>
              <a:custGeom>
                <a:avLst/>
                <a:gdLst/>
                <a:ahLst/>
                <a:cxnLst/>
                <a:rect l="l" t="t" r="r" b="b"/>
                <a:pathLst>
                  <a:path w="25816" h="29834" extrusionOk="0">
                    <a:moveTo>
                      <a:pt x="5547" y="1"/>
                    </a:moveTo>
                    <a:cubicBezTo>
                      <a:pt x="3606" y="1"/>
                      <a:pt x="1940" y="1507"/>
                      <a:pt x="1803" y="3402"/>
                    </a:cubicBezTo>
                    <a:lnTo>
                      <a:pt x="183" y="25154"/>
                    </a:lnTo>
                    <a:cubicBezTo>
                      <a:pt x="0" y="27710"/>
                      <a:pt x="1712" y="29833"/>
                      <a:pt x="4040" y="29833"/>
                    </a:cubicBezTo>
                    <a:lnTo>
                      <a:pt x="21775" y="29833"/>
                    </a:lnTo>
                    <a:cubicBezTo>
                      <a:pt x="24081" y="29833"/>
                      <a:pt x="25815" y="27710"/>
                      <a:pt x="25633" y="25154"/>
                    </a:cubicBezTo>
                    <a:lnTo>
                      <a:pt x="24012" y="3402"/>
                    </a:lnTo>
                    <a:cubicBezTo>
                      <a:pt x="23875" y="1507"/>
                      <a:pt x="22186" y="1"/>
                      <a:pt x="20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7" name="Google Shape;5307;p63"/>
              <p:cNvSpPr/>
              <p:nvPr/>
            </p:nvSpPr>
            <p:spPr>
              <a:xfrm>
                <a:off x="7589449" y="3672863"/>
                <a:ext cx="169805" cy="211332"/>
              </a:xfrm>
              <a:custGeom>
                <a:avLst/>
                <a:gdLst/>
                <a:ahLst/>
                <a:cxnLst/>
                <a:rect l="l" t="t" r="r" b="b"/>
                <a:pathLst>
                  <a:path w="10934" h="13608" extrusionOk="0">
                    <a:moveTo>
                      <a:pt x="3402" y="0"/>
                    </a:moveTo>
                    <a:cubicBezTo>
                      <a:pt x="2923" y="0"/>
                      <a:pt x="2437" y="118"/>
                      <a:pt x="1986" y="369"/>
                    </a:cubicBezTo>
                    <a:cubicBezTo>
                      <a:pt x="548" y="1145"/>
                      <a:pt x="0" y="2948"/>
                      <a:pt x="776" y="4386"/>
                    </a:cubicBezTo>
                    <a:lnTo>
                      <a:pt x="4931" y="12055"/>
                    </a:lnTo>
                    <a:cubicBezTo>
                      <a:pt x="5456" y="13037"/>
                      <a:pt x="6483" y="13607"/>
                      <a:pt x="7533" y="13607"/>
                    </a:cubicBezTo>
                    <a:cubicBezTo>
                      <a:pt x="8012" y="13607"/>
                      <a:pt x="8491" y="13493"/>
                      <a:pt x="8948" y="13242"/>
                    </a:cubicBezTo>
                    <a:cubicBezTo>
                      <a:pt x="10386" y="12466"/>
                      <a:pt x="10934" y="10663"/>
                      <a:pt x="10158" y="9225"/>
                    </a:cubicBezTo>
                    <a:lnTo>
                      <a:pt x="6003" y="1556"/>
                    </a:lnTo>
                    <a:cubicBezTo>
                      <a:pt x="5470" y="568"/>
                      <a:pt x="4453" y="0"/>
                      <a:pt x="3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8" name="Google Shape;5308;p63"/>
              <p:cNvSpPr/>
              <p:nvPr/>
            </p:nvSpPr>
            <p:spPr>
              <a:xfrm>
                <a:off x="7278532" y="3905828"/>
                <a:ext cx="380019" cy="486120"/>
              </a:xfrm>
              <a:custGeom>
                <a:avLst/>
                <a:gdLst/>
                <a:ahLst/>
                <a:cxnLst/>
                <a:rect l="l" t="t" r="r" b="b"/>
                <a:pathLst>
                  <a:path w="24470" h="31302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366" y="21114"/>
                      <a:pt x="1758" y="29879"/>
                    </a:cubicBezTo>
                    <a:cubicBezTo>
                      <a:pt x="1758" y="29879"/>
                      <a:pt x="3513" y="31302"/>
                      <a:pt x="6031" y="31302"/>
                    </a:cubicBezTo>
                    <a:cubicBezTo>
                      <a:pt x="7007" y="31302"/>
                      <a:pt x="8097" y="31088"/>
                      <a:pt x="9245" y="30495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5590" y="30495"/>
                    </a:lnTo>
                    <a:cubicBezTo>
                      <a:pt x="16744" y="31088"/>
                      <a:pt x="17839" y="31302"/>
                      <a:pt x="18818" y="31302"/>
                    </a:cubicBezTo>
                    <a:cubicBezTo>
                      <a:pt x="21345" y="31302"/>
                      <a:pt x="23100" y="29879"/>
                      <a:pt x="23100" y="29879"/>
                    </a:cubicBezTo>
                    <a:cubicBezTo>
                      <a:pt x="24469" y="21114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09" name="Google Shape;5309;p63"/>
              <p:cNvSpPr/>
              <p:nvPr/>
            </p:nvSpPr>
            <p:spPr>
              <a:xfrm>
                <a:off x="7278532" y="3905828"/>
                <a:ext cx="364769" cy="349891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22530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06" y="11961"/>
                      <a:pt x="914" y="21616"/>
                    </a:cubicBezTo>
                    <a:cubicBezTo>
                      <a:pt x="2854" y="22027"/>
                      <a:pt x="5775" y="22461"/>
                      <a:pt x="9450" y="22529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4175" y="22392"/>
                    </a:lnTo>
                    <a:cubicBezTo>
                      <a:pt x="17005" y="22210"/>
                      <a:pt x="20133" y="21776"/>
                      <a:pt x="23488" y="21000"/>
                    </a:cubicBezTo>
                    <a:cubicBezTo>
                      <a:pt x="23282" y="11459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0" name="Google Shape;5310;p63"/>
              <p:cNvSpPr/>
              <p:nvPr/>
            </p:nvSpPr>
            <p:spPr>
              <a:xfrm>
                <a:off x="7270020" y="3911497"/>
                <a:ext cx="377534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24310" h="19905" extrusionOk="0">
                    <a:moveTo>
                      <a:pt x="549" y="1"/>
                    </a:moveTo>
                    <a:cubicBezTo>
                      <a:pt x="549" y="1"/>
                      <a:pt x="1" y="9496"/>
                      <a:pt x="526" y="18398"/>
                    </a:cubicBezTo>
                    <a:cubicBezTo>
                      <a:pt x="2512" y="19790"/>
                      <a:pt x="7487" y="19608"/>
                      <a:pt x="10523" y="19653"/>
                    </a:cubicBezTo>
                    <a:lnTo>
                      <a:pt x="10295" y="10637"/>
                    </a:lnTo>
                    <a:lnTo>
                      <a:pt x="10295" y="10386"/>
                    </a:lnTo>
                    <a:cubicBezTo>
                      <a:pt x="10828" y="10370"/>
                      <a:pt x="11383" y="10354"/>
                      <a:pt x="11953" y="10354"/>
                    </a:cubicBezTo>
                    <a:cubicBezTo>
                      <a:pt x="12189" y="10354"/>
                      <a:pt x="12428" y="10357"/>
                      <a:pt x="12669" y="10363"/>
                    </a:cubicBezTo>
                    <a:lnTo>
                      <a:pt x="12669" y="10637"/>
                    </a:lnTo>
                    <a:lnTo>
                      <a:pt x="13742" y="19904"/>
                    </a:lnTo>
                    <a:cubicBezTo>
                      <a:pt x="16686" y="19767"/>
                      <a:pt x="21365" y="19608"/>
                      <a:pt x="24310" y="18535"/>
                    </a:cubicBezTo>
                    <a:cubicBezTo>
                      <a:pt x="23899" y="9222"/>
                      <a:pt x="22438" y="1"/>
                      <a:pt x="22438" y="1"/>
                    </a:cubicBezTo>
                    <a:lnTo>
                      <a:pt x="17759" y="937"/>
                    </a:lnTo>
                    <a:lnTo>
                      <a:pt x="4931" y="89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1" name="Google Shape;5311;p63"/>
              <p:cNvSpPr/>
              <p:nvPr/>
            </p:nvSpPr>
            <p:spPr>
              <a:xfrm>
                <a:off x="7376740" y="4068200"/>
                <a:ext cx="144631" cy="5249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338" extrusionOk="0">
                    <a:moveTo>
                      <a:pt x="4657" y="1"/>
                    </a:moveTo>
                    <a:cubicBezTo>
                      <a:pt x="3881" y="23"/>
                      <a:pt x="3104" y="46"/>
                      <a:pt x="2351" y="46"/>
                    </a:cubicBezTo>
                    <a:cubicBezTo>
                      <a:pt x="1575" y="92"/>
                      <a:pt x="822" y="115"/>
                      <a:pt x="46" y="183"/>
                    </a:cubicBezTo>
                    <a:cubicBezTo>
                      <a:pt x="23" y="183"/>
                      <a:pt x="0" y="206"/>
                      <a:pt x="0" y="252"/>
                    </a:cubicBezTo>
                    <a:cubicBezTo>
                      <a:pt x="0" y="274"/>
                      <a:pt x="23" y="320"/>
                      <a:pt x="46" y="320"/>
                    </a:cubicBezTo>
                    <a:cubicBezTo>
                      <a:pt x="434" y="332"/>
                      <a:pt x="822" y="337"/>
                      <a:pt x="1207" y="337"/>
                    </a:cubicBezTo>
                    <a:cubicBezTo>
                      <a:pt x="1592" y="337"/>
                      <a:pt x="1975" y="332"/>
                      <a:pt x="2351" y="320"/>
                    </a:cubicBezTo>
                    <a:lnTo>
                      <a:pt x="4657" y="297"/>
                    </a:lnTo>
                    <a:lnTo>
                      <a:pt x="9244" y="229"/>
                    </a:lnTo>
                    <a:cubicBezTo>
                      <a:pt x="9290" y="229"/>
                      <a:pt x="9313" y="183"/>
                      <a:pt x="9313" y="160"/>
                    </a:cubicBezTo>
                    <a:cubicBezTo>
                      <a:pt x="9313" y="115"/>
                      <a:pt x="9290" y="92"/>
                      <a:pt x="9244" y="92"/>
                    </a:cubicBezTo>
                    <a:cubicBezTo>
                      <a:pt x="7715" y="1"/>
                      <a:pt x="6186" y="1"/>
                      <a:pt x="46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2" name="Google Shape;5312;p63"/>
              <p:cNvSpPr/>
              <p:nvPr/>
            </p:nvSpPr>
            <p:spPr>
              <a:xfrm>
                <a:off x="7444800" y="3892719"/>
                <a:ext cx="5342" cy="14498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9336" extrusionOk="0">
                    <a:moveTo>
                      <a:pt x="183" y="0"/>
                    </a:moveTo>
                    <a:cubicBezTo>
                      <a:pt x="138" y="0"/>
                      <a:pt x="115" y="23"/>
                      <a:pt x="92" y="69"/>
                    </a:cubicBezTo>
                    <a:cubicBezTo>
                      <a:pt x="46" y="822"/>
                      <a:pt x="23" y="1598"/>
                      <a:pt x="23" y="2374"/>
                    </a:cubicBezTo>
                    <a:cubicBezTo>
                      <a:pt x="1" y="3127"/>
                      <a:pt x="1" y="3903"/>
                      <a:pt x="1" y="4656"/>
                    </a:cubicBezTo>
                    <a:cubicBezTo>
                      <a:pt x="23" y="6186"/>
                      <a:pt x="46" y="7738"/>
                      <a:pt x="206" y="9267"/>
                    </a:cubicBezTo>
                    <a:cubicBezTo>
                      <a:pt x="206" y="9290"/>
                      <a:pt x="229" y="9336"/>
                      <a:pt x="275" y="9336"/>
                    </a:cubicBezTo>
                    <a:cubicBezTo>
                      <a:pt x="297" y="9313"/>
                      <a:pt x="343" y="9290"/>
                      <a:pt x="343" y="9244"/>
                    </a:cubicBezTo>
                    <a:cubicBezTo>
                      <a:pt x="297" y="8491"/>
                      <a:pt x="297" y="7715"/>
                      <a:pt x="297" y="6962"/>
                    </a:cubicBezTo>
                    <a:lnTo>
                      <a:pt x="297" y="4656"/>
                    </a:lnTo>
                    <a:lnTo>
                      <a:pt x="297" y="2374"/>
                    </a:lnTo>
                    <a:cubicBezTo>
                      <a:pt x="275" y="1598"/>
                      <a:pt x="275" y="845"/>
                      <a:pt x="229" y="69"/>
                    </a:cubicBezTo>
                    <a:cubicBezTo>
                      <a:pt x="229" y="23"/>
                      <a:pt x="206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3" name="Google Shape;5313;p63"/>
              <p:cNvSpPr/>
              <p:nvPr/>
            </p:nvSpPr>
            <p:spPr>
              <a:xfrm>
                <a:off x="7447286" y="3938088"/>
                <a:ext cx="24832" cy="9203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5926" extrusionOk="0">
                    <a:moveTo>
                      <a:pt x="1416" y="1"/>
                    </a:moveTo>
                    <a:cubicBezTo>
                      <a:pt x="1393" y="1"/>
                      <a:pt x="1347" y="24"/>
                      <a:pt x="1347" y="69"/>
                    </a:cubicBezTo>
                    <a:cubicBezTo>
                      <a:pt x="1324" y="1142"/>
                      <a:pt x="1324" y="2215"/>
                      <a:pt x="1256" y="3265"/>
                    </a:cubicBezTo>
                    <a:cubicBezTo>
                      <a:pt x="1187" y="3813"/>
                      <a:pt x="1165" y="4337"/>
                      <a:pt x="1028" y="4840"/>
                    </a:cubicBezTo>
                    <a:cubicBezTo>
                      <a:pt x="959" y="5091"/>
                      <a:pt x="868" y="5342"/>
                      <a:pt x="731" y="5524"/>
                    </a:cubicBezTo>
                    <a:cubicBezTo>
                      <a:pt x="598" y="5676"/>
                      <a:pt x="419" y="5764"/>
                      <a:pt x="232" y="5764"/>
                    </a:cubicBezTo>
                    <a:cubicBezTo>
                      <a:pt x="193" y="5764"/>
                      <a:pt x="154" y="5760"/>
                      <a:pt x="115" y="5753"/>
                    </a:cubicBezTo>
                    <a:lnTo>
                      <a:pt x="92" y="5753"/>
                    </a:lnTo>
                    <a:cubicBezTo>
                      <a:pt x="85" y="5746"/>
                      <a:pt x="76" y="5743"/>
                      <a:pt x="68" y="5743"/>
                    </a:cubicBezTo>
                    <a:cubicBezTo>
                      <a:pt x="46" y="5743"/>
                      <a:pt x="23" y="5759"/>
                      <a:pt x="23" y="5775"/>
                    </a:cubicBezTo>
                    <a:cubicBezTo>
                      <a:pt x="0" y="5821"/>
                      <a:pt x="23" y="5844"/>
                      <a:pt x="46" y="5867"/>
                    </a:cubicBezTo>
                    <a:cubicBezTo>
                      <a:pt x="134" y="5907"/>
                      <a:pt x="226" y="5926"/>
                      <a:pt x="318" y="5926"/>
                    </a:cubicBezTo>
                    <a:cubicBezTo>
                      <a:pt x="534" y="5926"/>
                      <a:pt x="746" y="5822"/>
                      <a:pt x="891" y="5661"/>
                    </a:cubicBezTo>
                    <a:cubicBezTo>
                      <a:pt x="1096" y="5456"/>
                      <a:pt x="1210" y="5182"/>
                      <a:pt x="1301" y="4908"/>
                    </a:cubicBezTo>
                    <a:cubicBezTo>
                      <a:pt x="1461" y="4383"/>
                      <a:pt x="1507" y="3835"/>
                      <a:pt x="1530" y="3288"/>
                    </a:cubicBezTo>
                    <a:cubicBezTo>
                      <a:pt x="1598" y="2215"/>
                      <a:pt x="1575" y="1142"/>
                      <a:pt x="1484" y="46"/>
                    </a:cubicBezTo>
                    <a:cubicBezTo>
                      <a:pt x="1484" y="24"/>
                      <a:pt x="1461" y="1"/>
                      <a:pt x="1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4" name="Google Shape;5314;p63"/>
              <p:cNvSpPr/>
              <p:nvPr/>
            </p:nvSpPr>
            <p:spPr>
              <a:xfrm>
                <a:off x="7283844" y="3928163"/>
                <a:ext cx="43624" cy="7282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4689" extrusionOk="0">
                    <a:moveTo>
                      <a:pt x="2717" y="1"/>
                    </a:moveTo>
                    <a:cubicBezTo>
                      <a:pt x="2672" y="1"/>
                      <a:pt x="2649" y="23"/>
                      <a:pt x="2649" y="69"/>
                    </a:cubicBezTo>
                    <a:cubicBezTo>
                      <a:pt x="2626" y="297"/>
                      <a:pt x="2626" y="548"/>
                      <a:pt x="2603" y="777"/>
                    </a:cubicBezTo>
                    <a:cubicBezTo>
                      <a:pt x="2557" y="982"/>
                      <a:pt x="2557" y="1233"/>
                      <a:pt x="2489" y="1439"/>
                    </a:cubicBezTo>
                    <a:lnTo>
                      <a:pt x="2398" y="1781"/>
                    </a:lnTo>
                    <a:lnTo>
                      <a:pt x="2283" y="2101"/>
                    </a:lnTo>
                    <a:cubicBezTo>
                      <a:pt x="2261" y="2215"/>
                      <a:pt x="2215" y="2306"/>
                      <a:pt x="2169" y="2420"/>
                    </a:cubicBezTo>
                    <a:cubicBezTo>
                      <a:pt x="2101" y="2511"/>
                      <a:pt x="2078" y="2625"/>
                      <a:pt x="2010" y="2717"/>
                    </a:cubicBezTo>
                    <a:cubicBezTo>
                      <a:pt x="1781" y="3105"/>
                      <a:pt x="1507" y="3470"/>
                      <a:pt x="1165" y="3767"/>
                    </a:cubicBezTo>
                    <a:cubicBezTo>
                      <a:pt x="846" y="4086"/>
                      <a:pt x="457" y="4360"/>
                      <a:pt x="69" y="4543"/>
                    </a:cubicBezTo>
                    <a:lnTo>
                      <a:pt x="47" y="4566"/>
                    </a:lnTo>
                    <a:cubicBezTo>
                      <a:pt x="24" y="4566"/>
                      <a:pt x="1" y="4611"/>
                      <a:pt x="24" y="4634"/>
                    </a:cubicBezTo>
                    <a:cubicBezTo>
                      <a:pt x="24" y="4668"/>
                      <a:pt x="48" y="4689"/>
                      <a:pt x="79" y="4689"/>
                    </a:cubicBezTo>
                    <a:cubicBezTo>
                      <a:pt x="91" y="4689"/>
                      <a:pt x="103" y="4686"/>
                      <a:pt x="115" y="4680"/>
                    </a:cubicBezTo>
                    <a:cubicBezTo>
                      <a:pt x="572" y="4543"/>
                      <a:pt x="982" y="4292"/>
                      <a:pt x="1348" y="3972"/>
                    </a:cubicBezTo>
                    <a:cubicBezTo>
                      <a:pt x="1713" y="3653"/>
                      <a:pt x="2032" y="3287"/>
                      <a:pt x="2261" y="2854"/>
                    </a:cubicBezTo>
                    <a:cubicBezTo>
                      <a:pt x="2329" y="2740"/>
                      <a:pt x="2375" y="2625"/>
                      <a:pt x="2420" y="2534"/>
                    </a:cubicBezTo>
                    <a:cubicBezTo>
                      <a:pt x="2466" y="2420"/>
                      <a:pt x="2512" y="2306"/>
                      <a:pt x="2557" y="2192"/>
                    </a:cubicBezTo>
                    <a:lnTo>
                      <a:pt x="2672" y="1849"/>
                    </a:lnTo>
                    <a:lnTo>
                      <a:pt x="2740" y="1484"/>
                    </a:lnTo>
                    <a:cubicBezTo>
                      <a:pt x="2763" y="1370"/>
                      <a:pt x="2763" y="1256"/>
                      <a:pt x="2786" y="1142"/>
                    </a:cubicBezTo>
                    <a:lnTo>
                      <a:pt x="2808" y="777"/>
                    </a:lnTo>
                    <a:cubicBezTo>
                      <a:pt x="2808" y="548"/>
                      <a:pt x="2786" y="297"/>
                      <a:pt x="2786" y="69"/>
                    </a:cubicBezTo>
                    <a:cubicBezTo>
                      <a:pt x="2763" y="23"/>
                      <a:pt x="2740" y="1"/>
                      <a:pt x="2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5" name="Google Shape;5315;p63"/>
              <p:cNvSpPr/>
              <p:nvPr/>
            </p:nvSpPr>
            <p:spPr>
              <a:xfrm>
                <a:off x="7575625" y="3928163"/>
                <a:ext cx="43608" cy="72836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4690" extrusionOk="0">
                    <a:moveTo>
                      <a:pt x="114" y="1"/>
                    </a:moveTo>
                    <a:cubicBezTo>
                      <a:pt x="69" y="1"/>
                      <a:pt x="46" y="23"/>
                      <a:pt x="46" y="69"/>
                    </a:cubicBezTo>
                    <a:cubicBezTo>
                      <a:pt x="23" y="297"/>
                      <a:pt x="0" y="548"/>
                      <a:pt x="0" y="777"/>
                    </a:cubicBezTo>
                    <a:lnTo>
                      <a:pt x="23" y="1142"/>
                    </a:lnTo>
                    <a:cubicBezTo>
                      <a:pt x="46" y="1256"/>
                      <a:pt x="46" y="1370"/>
                      <a:pt x="91" y="1484"/>
                    </a:cubicBezTo>
                    <a:lnTo>
                      <a:pt x="160" y="1849"/>
                    </a:lnTo>
                    <a:lnTo>
                      <a:pt x="251" y="2192"/>
                    </a:lnTo>
                    <a:cubicBezTo>
                      <a:pt x="297" y="2306"/>
                      <a:pt x="343" y="2420"/>
                      <a:pt x="388" y="2534"/>
                    </a:cubicBezTo>
                    <a:cubicBezTo>
                      <a:pt x="457" y="2625"/>
                      <a:pt x="480" y="2740"/>
                      <a:pt x="548" y="2854"/>
                    </a:cubicBezTo>
                    <a:cubicBezTo>
                      <a:pt x="776" y="3287"/>
                      <a:pt x="1096" y="3653"/>
                      <a:pt x="1461" y="3972"/>
                    </a:cubicBezTo>
                    <a:cubicBezTo>
                      <a:pt x="1826" y="4292"/>
                      <a:pt x="2237" y="4543"/>
                      <a:pt x="2716" y="4680"/>
                    </a:cubicBezTo>
                    <a:cubicBezTo>
                      <a:pt x="2723" y="4686"/>
                      <a:pt x="2732" y="4689"/>
                      <a:pt x="2741" y="4689"/>
                    </a:cubicBezTo>
                    <a:cubicBezTo>
                      <a:pt x="2762" y="4689"/>
                      <a:pt x="2785" y="4673"/>
                      <a:pt x="2785" y="4657"/>
                    </a:cubicBezTo>
                    <a:cubicBezTo>
                      <a:pt x="2808" y="4611"/>
                      <a:pt x="2785" y="4566"/>
                      <a:pt x="2762" y="4566"/>
                    </a:cubicBezTo>
                    <a:cubicBezTo>
                      <a:pt x="2351" y="4360"/>
                      <a:pt x="1963" y="4086"/>
                      <a:pt x="1644" y="3767"/>
                    </a:cubicBezTo>
                    <a:cubicBezTo>
                      <a:pt x="1301" y="3470"/>
                      <a:pt x="1027" y="3105"/>
                      <a:pt x="799" y="2717"/>
                    </a:cubicBezTo>
                    <a:cubicBezTo>
                      <a:pt x="731" y="2625"/>
                      <a:pt x="708" y="2511"/>
                      <a:pt x="639" y="2420"/>
                    </a:cubicBezTo>
                    <a:cubicBezTo>
                      <a:pt x="594" y="2306"/>
                      <a:pt x="548" y="2215"/>
                      <a:pt x="525" y="2101"/>
                    </a:cubicBezTo>
                    <a:lnTo>
                      <a:pt x="411" y="1781"/>
                    </a:lnTo>
                    <a:lnTo>
                      <a:pt x="320" y="1439"/>
                    </a:lnTo>
                    <a:cubicBezTo>
                      <a:pt x="251" y="1233"/>
                      <a:pt x="251" y="982"/>
                      <a:pt x="206" y="777"/>
                    </a:cubicBezTo>
                    <a:cubicBezTo>
                      <a:pt x="183" y="548"/>
                      <a:pt x="183" y="297"/>
                      <a:pt x="183" y="69"/>
                    </a:cubicBezTo>
                    <a:cubicBezTo>
                      <a:pt x="183" y="23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6" name="Google Shape;5316;p63"/>
              <p:cNvSpPr/>
              <p:nvPr/>
            </p:nvSpPr>
            <p:spPr>
              <a:xfrm>
                <a:off x="7246987" y="3526692"/>
                <a:ext cx="136105" cy="387474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24950" extrusionOk="0">
                    <a:moveTo>
                      <a:pt x="6416" y="1"/>
                    </a:moveTo>
                    <a:cubicBezTo>
                      <a:pt x="6148" y="1"/>
                      <a:pt x="5939" y="37"/>
                      <a:pt x="5866" y="79"/>
                    </a:cubicBezTo>
                    <a:cubicBezTo>
                      <a:pt x="5547" y="216"/>
                      <a:pt x="5204" y="421"/>
                      <a:pt x="4999" y="627"/>
                    </a:cubicBezTo>
                    <a:cubicBezTo>
                      <a:pt x="4520" y="1106"/>
                      <a:pt x="4086" y="1608"/>
                      <a:pt x="3698" y="2156"/>
                    </a:cubicBezTo>
                    <a:cubicBezTo>
                      <a:pt x="2922" y="3229"/>
                      <a:pt x="2351" y="4370"/>
                      <a:pt x="1872" y="5534"/>
                    </a:cubicBezTo>
                    <a:cubicBezTo>
                      <a:pt x="1415" y="6698"/>
                      <a:pt x="1050" y="7839"/>
                      <a:pt x="776" y="9004"/>
                    </a:cubicBezTo>
                    <a:cubicBezTo>
                      <a:pt x="639" y="9551"/>
                      <a:pt x="502" y="10145"/>
                      <a:pt x="388" y="10693"/>
                    </a:cubicBezTo>
                    <a:cubicBezTo>
                      <a:pt x="343" y="10989"/>
                      <a:pt x="297" y="11263"/>
                      <a:pt x="251" y="11560"/>
                    </a:cubicBezTo>
                    <a:lnTo>
                      <a:pt x="114" y="12473"/>
                    </a:lnTo>
                    <a:cubicBezTo>
                      <a:pt x="114" y="12610"/>
                      <a:pt x="91" y="12770"/>
                      <a:pt x="69" y="12929"/>
                    </a:cubicBezTo>
                    <a:lnTo>
                      <a:pt x="46" y="13363"/>
                    </a:lnTo>
                    <a:cubicBezTo>
                      <a:pt x="23" y="13660"/>
                      <a:pt x="0" y="13957"/>
                      <a:pt x="0" y="14253"/>
                    </a:cubicBezTo>
                    <a:cubicBezTo>
                      <a:pt x="0" y="14824"/>
                      <a:pt x="0" y="15395"/>
                      <a:pt x="46" y="15942"/>
                    </a:cubicBezTo>
                    <a:cubicBezTo>
                      <a:pt x="114" y="17061"/>
                      <a:pt x="274" y="18111"/>
                      <a:pt x="502" y="19115"/>
                    </a:cubicBezTo>
                    <a:cubicBezTo>
                      <a:pt x="708" y="20142"/>
                      <a:pt x="1004" y="21078"/>
                      <a:pt x="1347" y="21991"/>
                    </a:cubicBezTo>
                    <a:cubicBezTo>
                      <a:pt x="1438" y="22219"/>
                      <a:pt x="1529" y="22448"/>
                      <a:pt x="1621" y="22676"/>
                    </a:cubicBezTo>
                    <a:cubicBezTo>
                      <a:pt x="1712" y="22904"/>
                      <a:pt x="1803" y="23110"/>
                      <a:pt x="1895" y="23315"/>
                    </a:cubicBezTo>
                    <a:cubicBezTo>
                      <a:pt x="2100" y="23749"/>
                      <a:pt x="2328" y="24160"/>
                      <a:pt x="2579" y="24593"/>
                    </a:cubicBezTo>
                    <a:cubicBezTo>
                      <a:pt x="2726" y="24830"/>
                      <a:pt x="2956" y="24950"/>
                      <a:pt x="3212" y="24950"/>
                    </a:cubicBezTo>
                    <a:cubicBezTo>
                      <a:pt x="3474" y="24950"/>
                      <a:pt x="3763" y="24824"/>
                      <a:pt x="4017" y="24570"/>
                    </a:cubicBezTo>
                    <a:cubicBezTo>
                      <a:pt x="4405" y="24182"/>
                      <a:pt x="4565" y="23589"/>
                      <a:pt x="4474" y="23110"/>
                    </a:cubicBezTo>
                    <a:lnTo>
                      <a:pt x="4451" y="23041"/>
                    </a:lnTo>
                    <a:lnTo>
                      <a:pt x="4200" y="21694"/>
                    </a:lnTo>
                    <a:cubicBezTo>
                      <a:pt x="4109" y="21238"/>
                      <a:pt x="4017" y="20781"/>
                      <a:pt x="3949" y="20325"/>
                    </a:cubicBezTo>
                    <a:cubicBezTo>
                      <a:pt x="3789" y="19412"/>
                      <a:pt x="3652" y="18499"/>
                      <a:pt x="3561" y="17563"/>
                    </a:cubicBezTo>
                    <a:cubicBezTo>
                      <a:pt x="3470" y="16650"/>
                      <a:pt x="3401" y="15714"/>
                      <a:pt x="3401" y="14801"/>
                    </a:cubicBezTo>
                    <a:cubicBezTo>
                      <a:pt x="3378" y="14345"/>
                      <a:pt x="3424" y="13865"/>
                      <a:pt x="3424" y="13409"/>
                    </a:cubicBezTo>
                    <a:cubicBezTo>
                      <a:pt x="3424" y="13181"/>
                      <a:pt x="3447" y="12952"/>
                      <a:pt x="3470" y="12724"/>
                    </a:cubicBezTo>
                    <a:lnTo>
                      <a:pt x="3492" y="12404"/>
                    </a:lnTo>
                    <a:cubicBezTo>
                      <a:pt x="3515" y="12290"/>
                      <a:pt x="3538" y="12176"/>
                      <a:pt x="3538" y="12062"/>
                    </a:cubicBezTo>
                    <a:lnTo>
                      <a:pt x="3629" y="11400"/>
                    </a:lnTo>
                    <a:lnTo>
                      <a:pt x="3766" y="10647"/>
                    </a:lnTo>
                    <a:cubicBezTo>
                      <a:pt x="3858" y="10145"/>
                      <a:pt x="3949" y="9665"/>
                      <a:pt x="4040" y="9186"/>
                    </a:cubicBezTo>
                    <a:cubicBezTo>
                      <a:pt x="4268" y="8227"/>
                      <a:pt x="4497" y="7269"/>
                      <a:pt x="4771" y="6333"/>
                    </a:cubicBezTo>
                    <a:cubicBezTo>
                      <a:pt x="5067" y="5443"/>
                      <a:pt x="5387" y="4530"/>
                      <a:pt x="5775" y="3754"/>
                    </a:cubicBezTo>
                    <a:cubicBezTo>
                      <a:pt x="5980" y="3343"/>
                      <a:pt x="6186" y="2978"/>
                      <a:pt x="6414" y="2635"/>
                    </a:cubicBezTo>
                    <a:cubicBezTo>
                      <a:pt x="6642" y="2293"/>
                      <a:pt x="7008" y="1791"/>
                      <a:pt x="7281" y="1631"/>
                    </a:cubicBezTo>
                    <a:cubicBezTo>
                      <a:pt x="7532" y="1471"/>
                      <a:pt x="8331" y="1357"/>
                      <a:pt x="8331" y="1357"/>
                    </a:cubicBezTo>
                    <a:cubicBezTo>
                      <a:pt x="8422" y="1457"/>
                      <a:pt x="8496" y="1500"/>
                      <a:pt x="8547" y="1500"/>
                    </a:cubicBezTo>
                    <a:cubicBezTo>
                      <a:pt x="8764" y="1500"/>
                      <a:pt x="8564" y="715"/>
                      <a:pt x="7510" y="216"/>
                    </a:cubicBezTo>
                    <a:cubicBezTo>
                      <a:pt x="7148" y="54"/>
                      <a:pt x="6739" y="1"/>
                      <a:pt x="6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7" name="Google Shape;5317;p63"/>
              <p:cNvSpPr/>
              <p:nvPr/>
            </p:nvSpPr>
            <p:spPr>
              <a:xfrm>
                <a:off x="7260810" y="3546277"/>
                <a:ext cx="457638" cy="419434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27008" extrusionOk="0">
                    <a:moveTo>
                      <a:pt x="9767" y="0"/>
                    </a:moveTo>
                    <a:cubicBezTo>
                      <a:pt x="8831" y="0"/>
                      <a:pt x="7609" y="29"/>
                      <a:pt x="5981" y="119"/>
                    </a:cubicBezTo>
                    <a:cubicBezTo>
                      <a:pt x="5981" y="119"/>
                      <a:pt x="2055" y="1283"/>
                      <a:pt x="480" y="13586"/>
                    </a:cubicBezTo>
                    <a:lnTo>
                      <a:pt x="23" y="23971"/>
                    </a:lnTo>
                    <a:cubicBezTo>
                      <a:pt x="0" y="24473"/>
                      <a:pt x="297" y="24907"/>
                      <a:pt x="754" y="25067"/>
                    </a:cubicBezTo>
                    <a:cubicBezTo>
                      <a:pt x="2465" y="25660"/>
                      <a:pt x="6871" y="26961"/>
                      <a:pt x="12121" y="27007"/>
                    </a:cubicBezTo>
                    <a:lnTo>
                      <a:pt x="12303" y="27007"/>
                    </a:lnTo>
                    <a:cubicBezTo>
                      <a:pt x="19059" y="26961"/>
                      <a:pt x="23921" y="24656"/>
                      <a:pt x="23921" y="24656"/>
                    </a:cubicBezTo>
                    <a:lnTo>
                      <a:pt x="22985" y="13221"/>
                    </a:lnTo>
                    <a:lnTo>
                      <a:pt x="22985" y="13221"/>
                    </a:lnTo>
                    <a:cubicBezTo>
                      <a:pt x="23067" y="13225"/>
                      <a:pt x="23149" y="13228"/>
                      <a:pt x="23231" y="13228"/>
                    </a:cubicBezTo>
                    <a:cubicBezTo>
                      <a:pt x="26265" y="13228"/>
                      <a:pt x="29468" y="10025"/>
                      <a:pt x="29468" y="10025"/>
                    </a:cubicBezTo>
                    <a:cubicBezTo>
                      <a:pt x="29468" y="10025"/>
                      <a:pt x="27391" y="941"/>
                      <a:pt x="21114" y="279"/>
                    </a:cubicBezTo>
                    <a:cubicBezTo>
                      <a:pt x="18869" y="63"/>
                      <a:pt x="16756" y="4"/>
                      <a:pt x="15135" y="4"/>
                    </a:cubicBezTo>
                    <a:cubicBezTo>
                      <a:pt x="13674" y="4"/>
                      <a:pt x="12612" y="52"/>
                      <a:pt x="12212" y="73"/>
                    </a:cubicBezTo>
                    <a:cubicBezTo>
                      <a:pt x="11699" y="48"/>
                      <a:pt x="10969" y="0"/>
                      <a:pt x="9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8" name="Google Shape;5318;p63"/>
              <p:cNvSpPr/>
              <p:nvPr/>
            </p:nvSpPr>
            <p:spPr>
              <a:xfrm>
                <a:off x="7357946" y="3547101"/>
                <a:ext cx="166264" cy="81501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5248" extrusionOk="0">
                    <a:moveTo>
                      <a:pt x="5436" y="0"/>
                    </a:moveTo>
                    <a:cubicBezTo>
                      <a:pt x="4170" y="0"/>
                      <a:pt x="2736" y="76"/>
                      <a:pt x="1210" y="340"/>
                    </a:cubicBezTo>
                    <a:cubicBezTo>
                      <a:pt x="0" y="568"/>
                      <a:pt x="0" y="1527"/>
                      <a:pt x="0" y="1527"/>
                    </a:cubicBezTo>
                    <a:cubicBezTo>
                      <a:pt x="0" y="3581"/>
                      <a:pt x="1690" y="5247"/>
                      <a:pt x="3744" y="5247"/>
                    </a:cubicBezTo>
                    <a:lnTo>
                      <a:pt x="6277" y="5247"/>
                    </a:lnTo>
                    <a:cubicBezTo>
                      <a:pt x="8651" y="5247"/>
                      <a:pt x="10614" y="3581"/>
                      <a:pt x="10614" y="1184"/>
                    </a:cubicBezTo>
                    <a:cubicBezTo>
                      <a:pt x="10614" y="1184"/>
                      <a:pt x="10706" y="134"/>
                      <a:pt x="9427" y="134"/>
                    </a:cubicBezTo>
                    <a:cubicBezTo>
                      <a:pt x="8514" y="134"/>
                      <a:pt x="7124" y="0"/>
                      <a:pt x="5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19" name="Google Shape;5319;p63"/>
              <p:cNvSpPr/>
              <p:nvPr/>
            </p:nvSpPr>
            <p:spPr>
              <a:xfrm>
                <a:off x="7614269" y="3700899"/>
                <a:ext cx="120171" cy="53920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3472" extrusionOk="0">
                    <a:moveTo>
                      <a:pt x="6573" y="1"/>
                    </a:moveTo>
                    <a:cubicBezTo>
                      <a:pt x="6509" y="1"/>
                      <a:pt x="6446" y="16"/>
                      <a:pt x="6391" y="47"/>
                    </a:cubicBezTo>
                    <a:cubicBezTo>
                      <a:pt x="5592" y="549"/>
                      <a:pt x="3082" y="1919"/>
                      <a:pt x="411" y="1965"/>
                    </a:cubicBezTo>
                    <a:cubicBezTo>
                      <a:pt x="206" y="1987"/>
                      <a:pt x="23" y="2147"/>
                      <a:pt x="23" y="2353"/>
                    </a:cubicBezTo>
                    <a:lnTo>
                      <a:pt x="0" y="3060"/>
                    </a:lnTo>
                    <a:cubicBezTo>
                      <a:pt x="0" y="3288"/>
                      <a:pt x="183" y="3471"/>
                      <a:pt x="388" y="3471"/>
                    </a:cubicBezTo>
                    <a:cubicBezTo>
                      <a:pt x="3515" y="3403"/>
                      <a:pt x="6231" y="1850"/>
                      <a:pt x="7167" y="1348"/>
                    </a:cubicBezTo>
                    <a:cubicBezTo>
                      <a:pt x="7738" y="1029"/>
                      <a:pt x="6916" y="161"/>
                      <a:pt x="6916" y="161"/>
                    </a:cubicBezTo>
                    <a:cubicBezTo>
                      <a:pt x="6826" y="56"/>
                      <a:pt x="6697" y="1"/>
                      <a:pt x="6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0" name="Google Shape;5320;p63"/>
              <p:cNvSpPr/>
              <p:nvPr/>
            </p:nvSpPr>
            <p:spPr>
              <a:xfrm>
                <a:off x="7524572" y="3542752"/>
                <a:ext cx="137549" cy="361507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23278" extrusionOk="0">
                    <a:moveTo>
                      <a:pt x="4087" y="1"/>
                    </a:moveTo>
                    <a:cubicBezTo>
                      <a:pt x="3561" y="1"/>
                      <a:pt x="3120" y="102"/>
                      <a:pt x="3013" y="163"/>
                    </a:cubicBezTo>
                    <a:cubicBezTo>
                      <a:pt x="2694" y="323"/>
                      <a:pt x="2351" y="551"/>
                      <a:pt x="2192" y="780"/>
                    </a:cubicBezTo>
                    <a:cubicBezTo>
                      <a:pt x="1804" y="1259"/>
                      <a:pt x="1484" y="1784"/>
                      <a:pt x="1210" y="2309"/>
                    </a:cubicBezTo>
                    <a:cubicBezTo>
                      <a:pt x="662" y="3404"/>
                      <a:pt x="388" y="4523"/>
                      <a:pt x="206" y="5641"/>
                    </a:cubicBezTo>
                    <a:cubicBezTo>
                      <a:pt x="23" y="6760"/>
                      <a:pt x="0" y="7855"/>
                      <a:pt x="23" y="8951"/>
                    </a:cubicBezTo>
                    <a:cubicBezTo>
                      <a:pt x="46" y="9476"/>
                      <a:pt x="69" y="10024"/>
                      <a:pt x="137" y="10549"/>
                    </a:cubicBezTo>
                    <a:cubicBezTo>
                      <a:pt x="160" y="10823"/>
                      <a:pt x="183" y="11074"/>
                      <a:pt x="229" y="11348"/>
                    </a:cubicBezTo>
                    <a:lnTo>
                      <a:pt x="388" y="12192"/>
                    </a:lnTo>
                    <a:cubicBezTo>
                      <a:pt x="411" y="12352"/>
                      <a:pt x="434" y="12489"/>
                      <a:pt x="457" y="12626"/>
                    </a:cubicBezTo>
                    <a:lnTo>
                      <a:pt x="571" y="13037"/>
                    </a:lnTo>
                    <a:cubicBezTo>
                      <a:pt x="639" y="13311"/>
                      <a:pt x="708" y="13585"/>
                      <a:pt x="799" y="13858"/>
                    </a:cubicBezTo>
                    <a:cubicBezTo>
                      <a:pt x="982" y="14383"/>
                      <a:pt x="1142" y="14908"/>
                      <a:pt x="1370" y="15411"/>
                    </a:cubicBezTo>
                    <a:cubicBezTo>
                      <a:pt x="1781" y="16415"/>
                      <a:pt x="2306" y="17351"/>
                      <a:pt x="2876" y="18264"/>
                    </a:cubicBezTo>
                    <a:cubicBezTo>
                      <a:pt x="3424" y="19154"/>
                      <a:pt x="4063" y="19998"/>
                      <a:pt x="4725" y="20797"/>
                    </a:cubicBezTo>
                    <a:cubicBezTo>
                      <a:pt x="4885" y="20980"/>
                      <a:pt x="5068" y="21185"/>
                      <a:pt x="5227" y="21368"/>
                    </a:cubicBezTo>
                    <a:cubicBezTo>
                      <a:pt x="5410" y="21573"/>
                      <a:pt x="5593" y="21756"/>
                      <a:pt x="5775" y="21939"/>
                    </a:cubicBezTo>
                    <a:cubicBezTo>
                      <a:pt x="6140" y="22327"/>
                      <a:pt x="6483" y="22669"/>
                      <a:pt x="6916" y="23011"/>
                    </a:cubicBezTo>
                    <a:cubicBezTo>
                      <a:pt x="7134" y="23189"/>
                      <a:pt x="7390" y="23277"/>
                      <a:pt x="7644" y="23277"/>
                    </a:cubicBezTo>
                    <a:cubicBezTo>
                      <a:pt x="7976" y="23277"/>
                      <a:pt x="8304" y="23126"/>
                      <a:pt x="8537" y="22829"/>
                    </a:cubicBezTo>
                    <a:cubicBezTo>
                      <a:pt x="8834" y="22418"/>
                      <a:pt x="8857" y="21870"/>
                      <a:pt x="8605" y="21436"/>
                    </a:cubicBezTo>
                    <a:lnTo>
                      <a:pt x="8560" y="21368"/>
                    </a:lnTo>
                    <a:lnTo>
                      <a:pt x="7829" y="20181"/>
                    </a:lnTo>
                    <a:cubicBezTo>
                      <a:pt x="7601" y="19770"/>
                      <a:pt x="7350" y="19359"/>
                      <a:pt x="7122" y="18948"/>
                    </a:cubicBezTo>
                    <a:cubicBezTo>
                      <a:pt x="6665" y="18127"/>
                      <a:pt x="6232" y="17305"/>
                      <a:pt x="5844" y="16461"/>
                    </a:cubicBezTo>
                    <a:cubicBezTo>
                      <a:pt x="5456" y="15639"/>
                      <a:pt x="5090" y="14794"/>
                      <a:pt x="4794" y="13950"/>
                    </a:cubicBezTo>
                    <a:cubicBezTo>
                      <a:pt x="4634" y="13516"/>
                      <a:pt x="4543" y="13105"/>
                      <a:pt x="4406" y="12672"/>
                    </a:cubicBezTo>
                    <a:cubicBezTo>
                      <a:pt x="4337" y="12466"/>
                      <a:pt x="4292" y="12261"/>
                      <a:pt x="4246" y="12055"/>
                    </a:cubicBezTo>
                    <a:lnTo>
                      <a:pt x="4177" y="11736"/>
                    </a:lnTo>
                    <a:cubicBezTo>
                      <a:pt x="4155" y="11622"/>
                      <a:pt x="4132" y="11530"/>
                      <a:pt x="4109" y="11416"/>
                    </a:cubicBezTo>
                    <a:lnTo>
                      <a:pt x="4018" y="10800"/>
                    </a:lnTo>
                    <a:lnTo>
                      <a:pt x="3926" y="10115"/>
                    </a:lnTo>
                    <a:cubicBezTo>
                      <a:pt x="3858" y="9636"/>
                      <a:pt x="3835" y="9179"/>
                      <a:pt x="3789" y="8723"/>
                    </a:cubicBezTo>
                    <a:cubicBezTo>
                      <a:pt x="3744" y="7810"/>
                      <a:pt x="3698" y="6920"/>
                      <a:pt x="3721" y="6029"/>
                    </a:cubicBezTo>
                    <a:cubicBezTo>
                      <a:pt x="3767" y="5162"/>
                      <a:pt x="3858" y="4317"/>
                      <a:pt x="4063" y="3541"/>
                    </a:cubicBezTo>
                    <a:cubicBezTo>
                      <a:pt x="4155" y="3153"/>
                      <a:pt x="4269" y="2788"/>
                      <a:pt x="4428" y="2446"/>
                    </a:cubicBezTo>
                    <a:cubicBezTo>
                      <a:pt x="4565" y="2103"/>
                      <a:pt x="4839" y="1601"/>
                      <a:pt x="5068" y="1419"/>
                    </a:cubicBezTo>
                    <a:cubicBezTo>
                      <a:pt x="5341" y="1236"/>
                      <a:pt x="6186" y="1053"/>
                      <a:pt x="6186" y="1053"/>
                    </a:cubicBezTo>
                    <a:cubicBezTo>
                      <a:pt x="6307" y="1123"/>
                      <a:pt x="6397" y="1154"/>
                      <a:pt x="6457" y="1154"/>
                    </a:cubicBezTo>
                    <a:cubicBezTo>
                      <a:pt x="6746" y="1154"/>
                      <a:pt x="6290" y="436"/>
                      <a:pt x="4908" y="95"/>
                    </a:cubicBezTo>
                    <a:cubicBezTo>
                      <a:pt x="4634" y="26"/>
                      <a:pt x="4350" y="1"/>
                      <a:pt x="4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1" name="Google Shape;5321;p63"/>
              <p:cNvSpPr/>
              <p:nvPr/>
            </p:nvSpPr>
            <p:spPr>
              <a:xfrm>
                <a:off x="7534854" y="3646847"/>
                <a:ext cx="224750" cy="25720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16562" extrusionOk="0">
                    <a:moveTo>
                      <a:pt x="3399" y="1"/>
                    </a:moveTo>
                    <a:cubicBezTo>
                      <a:pt x="2909" y="1"/>
                      <a:pt x="2416" y="122"/>
                      <a:pt x="1963" y="377"/>
                    </a:cubicBezTo>
                    <a:cubicBezTo>
                      <a:pt x="525" y="1176"/>
                      <a:pt x="0" y="3002"/>
                      <a:pt x="799" y="4440"/>
                    </a:cubicBezTo>
                    <a:lnTo>
                      <a:pt x="6391" y="14483"/>
                    </a:lnTo>
                    <a:cubicBezTo>
                      <a:pt x="6505" y="14689"/>
                      <a:pt x="6642" y="14894"/>
                      <a:pt x="6802" y="15100"/>
                    </a:cubicBezTo>
                    <a:cubicBezTo>
                      <a:pt x="7609" y="16061"/>
                      <a:pt x="8769" y="16561"/>
                      <a:pt x="9934" y="16561"/>
                    </a:cubicBezTo>
                    <a:cubicBezTo>
                      <a:pt x="10844" y="16561"/>
                      <a:pt x="11758" y="16255"/>
                      <a:pt x="12509" y="15625"/>
                    </a:cubicBezTo>
                    <a:cubicBezTo>
                      <a:pt x="14220" y="14187"/>
                      <a:pt x="14472" y="11653"/>
                      <a:pt x="13034" y="9918"/>
                    </a:cubicBezTo>
                    <a:lnTo>
                      <a:pt x="5707" y="1085"/>
                    </a:lnTo>
                    <a:cubicBezTo>
                      <a:pt x="5123" y="384"/>
                      <a:pt x="4268" y="1"/>
                      <a:pt x="3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2" name="Google Shape;5322;p63"/>
              <p:cNvSpPr/>
              <p:nvPr/>
            </p:nvSpPr>
            <p:spPr>
              <a:xfrm>
                <a:off x="7636246" y="3811875"/>
                <a:ext cx="153141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8264" extrusionOk="0">
                    <a:moveTo>
                      <a:pt x="8925" y="1370"/>
                    </a:moveTo>
                    <a:cubicBezTo>
                      <a:pt x="9861" y="2740"/>
                      <a:pt x="8857" y="5091"/>
                      <a:pt x="6642" y="6620"/>
                    </a:cubicBezTo>
                    <a:cubicBezTo>
                      <a:pt x="4451" y="8150"/>
                      <a:pt x="1895" y="8264"/>
                      <a:pt x="936" y="6894"/>
                    </a:cubicBezTo>
                    <a:cubicBezTo>
                      <a:pt x="0" y="5525"/>
                      <a:pt x="1005" y="3196"/>
                      <a:pt x="3219" y="1667"/>
                    </a:cubicBezTo>
                    <a:cubicBezTo>
                      <a:pt x="5410" y="138"/>
                      <a:pt x="7966" y="1"/>
                      <a:pt x="8925" y="13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3" name="Google Shape;5323;p63"/>
              <p:cNvSpPr/>
              <p:nvPr/>
            </p:nvSpPr>
            <p:spPr>
              <a:xfrm>
                <a:off x="7505779" y="3607147"/>
                <a:ext cx="112391" cy="106318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6846" extrusionOk="0">
                    <a:moveTo>
                      <a:pt x="4983" y="1"/>
                    </a:moveTo>
                    <a:cubicBezTo>
                      <a:pt x="4964" y="1"/>
                      <a:pt x="4947" y="4"/>
                      <a:pt x="4931" y="12"/>
                    </a:cubicBezTo>
                    <a:cubicBezTo>
                      <a:pt x="4406" y="240"/>
                      <a:pt x="4543" y="1541"/>
                      <a:pt x="4543" y="1541"/>
                    </a:cubicBezTo>
                    <a:cubicBezTo>
                      <a:pt x="4543" y="1541"/>
                      <a:pt x="3394" y="1348"/>
                      <a:pt x="2358" y="1348"/>
                    </a:cubicBezTo>
                    <a:cubicBezTo>
                      <a:pt x="1722" y="1348"/>
                      <a:pt x="1128" y="1421"/>
                      <a:pt x="868" y="1655"/>
                    </a:cubicBezTo>
                    <a:cubicBezTo>
                      <a:pt x="160" y="2317"/>
                      <a:pt x="799" y="2956"/>
                      <a:pt x="799" y="2956"/>
                    </a:cubicBezTo>
                    <a:cubicBezTo>
                      <a:pt x="799" y="2956"/>
                      <a:pt x="1" y="3458"/>
                      <a:pt x="708" y="4440"/>
                    </a:cubicBezTo>
                    <a:cubicBezTo>
                      <a:pt x="708" y="4440"/>
                      <a:pt x="23" y="5262"/>
                      <a:pt x="845" y="5901"/>
                    </a:cubicBezTo>
                    <a:cubicBezTo>
                      <a:pt x="1826" y="6670"/>
                      <a:pt x="2665" y="6846"/>
                      <a:pt x="3226" y="6846"/>
                    </a:cubicBezTo>
                    <a:cubicBezTo>
                      <a:pt x="3697" y="6846"/>
                      <a:pt x="3972" y="6722"/>
                      <a:pt x="3972" y="6722"/>
                    </a:cubicBezTo>
                    <a:lnTo>
                      <a:pt x="7236" y="3253"/>
                    </a:lnTo>
                    <a:cubicBezTo>
                      <a:pt x="7236" y="3253"/>
                      <a:pt x="5546" y="1"/>
                      <a:pt x="4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4" name="Google Shape;5324;p63"/>
              <p:cNvSpPr/>
              <p:nvPr/>
            </p:nvSpPr>
            <p:spPr>
              <a:xfrm>
                <a:off x="7226422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3310" y="1"/>
                    </a:moveTo>
                    <a:lnTo>
                      <a:pt x="3310" y="1"/>
                    </a:lnTo>
                    <a:cubicBezTo>
                      <a:pt x="0" y="663"/>
                      <a:pt x="594" y="2717"/>
                      <a:pt x="594" y="2717"/>
                    </a:cubicBezTo>
                    <a:cubicBezTo>
                      <a:pt x="1552" y="2922"/>
                      <a:pt x="2032" y="3059"/>
                      <a:pt x="3173" y="3151"/>
                    </a:cubicBezTo>
                    <a:cubicBezTo>
                      <a:pt x="3675" y="2146"/>
                      <a:pt x="3789" y="1073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5" name="Google Shape;5325;p63"/>
              <p:cNvSpPr/>
              <p:nvPr/>
            </p:nvSpPr>
            <p:spPr>
              <a:xfrm>
                <a:off x="7274991" y="4330707"/>
                <a:ext cx="150237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6321" extrusionOk="0">
                    <a:moveTo>
                      <a:pt x="3473" y="1"/>
                    </a:moveTo>
                    <a:cubicBezTo>
                      <a:pt x="980" y="1"/>
                      <a:pt x="1256" y="2821"/>
                      <a:pt x="1256" y="2821"/>
                    </a:cubicBezTo>
                    <a:cubicBezTo>
                      <a:pt x="936" y="2843"/>
                      <a:pt x="913" y="2843"/>
                      <a:pt x="137" y="3003"/>
                    </a:cubicBezTo>
                    <a:cubicBezTo>
                      <a:pt x="617" y="4076"/>
                      <a:pt x="502" y="5149"/>
                      <a:pt x="0" y="6153"/>
                    </a:cubicBezTo>
                    <a:cubicBezTo>
                      <a:pt x="1470" y="6276"/>
                      <a:pt x="2878" y="6320"/>
                      <a:pt x="4143" y="6320"/>
                    </a:cubicBezTo>
                    <a:cubicBezTo>
                      <a:pt x="7337" y="6320"/>
                      <a:pt x="9610" y="6039"/>
                      <a:pt x="9610" y="6039"/>
                    </a:cubicBezTo>
                    <a:lnTo>
                      <a:pt x="9655" y="2638"/>
                    </a:lnTo>
                    <a:cubicBezTo>
                      <a:pt x="9674" y="1563"/>
                      <a:pt x="8805" y="764"/>
                      <a:pt x="7827" y="764"/>
                    </a:cubicBezTo>
                    <a:cubicBezTo>
                      <a:pt x="7579" y="764"/>
                      <a:pt x="7325" y="816"/>
                      <a:pt x="7076" y="926"/>
                    </a:cubicBezTo>
                    <a:cubicBezTo>
                      <a:pt x="6290" y="1263"/>
                      <a:pt x="6035" y="1688"/>
                      <a:pt x="5918" y="2006"/>
                    </a:cubicBezTo>
                    <a:lnTo>
                      <a:pt x="5918" y="2006"/>
                    </a:lnTo>
                    <a:cubicBezTo>
                      <a:pt x="5916" y="2008"/>
                      <a:pt x="5914" y="2011"/>
                      <a:pt x="5913" y="2015"/>
                    </a:cubicBezTo>
                    <a:lnTo>
                      <a:pt x="5913" y="2015"/>
                    </a:lnTo>
                    <a:cubicBezTo>
                      <a:pt x="5976" y="1374"/>
                      <a:pt x="5268" y="127"/>
                      <a:pt x="3767" y="13"/>
                    </a:cubicBezTo>
                    <a:cubicBezTo>
                      <a:pt x="3665" y="5"/>
                      <a:pt x="3567" y="1"/>
                      <a:pt x="3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6" name="Google Shape;5326;p63"/>
              <p:cNvSpPr/>
              <p:nvPr/>
            </p:nvSpPr>
            <p:spPr>
              <a:xfrm>
                <a:off x="7234406" y="4419503"/>
                <a:ext cx="190538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529" extrusionOk="0">
                    <a:moveTo>
                      <a:pt x="180" y="1"/>
                    </a:moveTo>
                    <a:cubicBezTo>
                      <a:pt x="1" y="1"/>
                      <a:pt x="240" y="870"/>
                      <a:pt x="240" y="870"/>
                    </a:cubicBezTo>
                    <a:cubicBezTo>
                      <a:pt x="2178" y="1374"/>
                      <a:pt x="4422" y="1529"/>
                      <a:pt x="6442" y="1529"/>
                    </a:cubicBezTo>
                    <a:cubicBezTo>
                      <a:pt x="9633" y="1529"/>
                      <a:pt x="12268" y="1144"/>
                      <a:pt x="12268" y="1144"/>
                    </a:cubicBezTo>
                    <a:lnTo>
                      <a:pt x="12268" y="390"/>
                    </a:lnTo>
                    <a:cubicBezTo>
                      <a:pt x="12268" y="390"/>
                      <a:pt x="10456" y="568"/>
                      <a:pt x="7827" y="568"/>
                    </a:cubicBezTo>
                    <a:cubicBezTo>
                      <a:pt x="5654" y="568"/>
                      <a:pt x="2921" y="447"/>
                      <a:pt x="194" y="2"/>
                    </a:cubicBezTo>
                    <a:cubicBezTo>
                      <a:pt x="189" y="1"/>
                      <a:pt x="184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7" name="Google Shape;5327;p63"/>
              <p:cNvSpPr/>
              <p:nvPr/>
            </p:nvSpPr>
            <p:spPr>
              <a:xfrm>
                <a:off x="7376025" y="4376278"/>
                <a:ext cx="27317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736" extrusionOk="0">
                    <a:moveTo>
                      <a:pt x="891" y="1"/>
                    </a:moveTo>
                    <a:cubicBezTo>
                      <a:pt x="411" y="1"/>
                      <a:pt x="23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7" y="1735"/>
                      <a:pt x="1758" y="1347"/>
                      <a:pt x="1758" y="868"/>
                    </a:cubicBezTo>
                    <a:cubicBezTo>
                      <a:pt x="1758" y="389"/>
                      <a:pt x="1370" y="1"/>
                      <a:pt x="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8" name="Google Shape;5328;p63"/>
              <p:cNvSpPr/>
              <p:nvPr/>
            </p:nvSpPr>
            <p:spPr>
              <a:xfrm>
                <a:off x="7292355" y="4373032"/>
                <a:ext cx="52476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53" extrusionOk="0">
                    <a:moveTo>
                      <a:pt x="172" y="1"/>
                    </a:moveTo>
                    <a:cubicBezTo>
                      <a:pt x="78" y="1"/>
                      <a:pt x="24" y="82"/>
                      <a:pt x="24" y="164"/>
                    </a:cubicBezTo>
                    <a:cubicBezTo>
                      <a:pt x="1" y="255"/>
                      <a:pt x="69" y="347"/>
                      <a:pt x="183" y="347"/>
                    </a:cubicBezTo>
                    <a:lnTo>
                      <a:pt x="3173" y="552"/>
                    </a:lnTo>
                    <a:lnTo>
                      <a:pt x="3196" y="552"/>
                    </a:lnTo>
                    <a:cubicBezTo>
                      <a:pt x="3288" y="552"/>
                      <a:pt x="3356" y="484"/>
                      <a:pt x="3356" y="392"/>
                    </a:cubicBezTo>
                    <a:cubicBezTo>
                      <a:pt x="3379" y="278"/>
                      <a:pt x="3310" y="210"/>
                      <a:pt x="3196" y="210"/>
                    </a:cubicBezTo>
                    <a:lnTo>
                      <a:pt x="206" y="4"/>
                    </a:lnTo>
                    <a:cubicBezTo>
                      <a:pt x="194" y="2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29" name="Google Shape;5329;p63"/>
              <p:cNvSpPr/>
              <p:nvPr/>
            </p:nvSpPr>
            <p:spPr>
              <a:xfrm>
                <a:off x="7271791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1576" y="341"/>
                    </a:moveTo>
                    <a:cubicBezTo>
                      <a:pt x="1622" y="341"/>
                      <a:pt x="1644" y="341"/>
                      <a:pt x="1667" y="364"/>
                    </a:cubicBezTo>
                    <a:cubicBezTo>
                      <a:pt x="1736" y="409"/>
                      <a:pt x="1804" y="501"/>
                      <a:pt x="1850" y="569"/>
                    </a:cubicBezTo>
                    <a:cubicBezTo>
                      <a:pt x="2032" y="889"/>
                      <a:pt x="2101" y="1231"/>
                      <a:pt x="2192" y="1596"/>
                    </a:cubicBezTo>
                    <a:cubicBezTo>
                      <a:pt x="2215" y="1710"/>
                      <a:pt x="2261" y="1847"/>
                      <a:pt x="2283" y="1961"/>
                    </a:cubicBezTo>
                    <a:lnTo>
                      <a:pt x="2215" y="1916"/>
                    </a:lnTo>
                    <a:cubicBezTo>
                      <a:pt x="1918" y="1528"/>
                      <a:pt x="1690" y="1094"/>
                      <a:pt x="1553" y="637"/>
                    </a:cubicBezTo>
                    <a:cubicBezTo>
                      <a:pt x="1507" y="501"/>
                      <a:pt x="1507" y="386"/>
                      <a:pt x="1530" y="364"/>
                    </a:cubicBezTo>
                    <a:cubicBezTo>
                      <a:pt x="1553" y="341"/>
                      <a:pt x="1576" y="341"/>
                      <a:pt x="1576" y="341"/>
                    </a:cubicBezTo>
                    <a:close/>
                    <a:moveTo>
                      <a:pt x="549" y="1162"/>
                    </a:moveTo>
                    <a:cubicBezTo>
                      <a:pt x="663" y="1162"/>
                      <a:pt x="777" y="1231"/>
                      <a:pt x="891" y="1299"/>
                    </a:cubicBezTo>
                    <a:cubicBezTo>
                      <a:pt x="1279" y="1550"/>
                      <a:pt x="1644" y="1824"/>
                      <a:pt x="1964" y="2144"/>
                    </a:cubicBezTo>
                    <a:cubicBezTo>
                      <a:pt x="1987" y="2167"/>
                      <a:pt x="2010" y="2190"/>
                      <a:pt x="2032" y="2212"/>
                    </a:cubicBezTo>
                    <a:cubicBezTo>
                      <a:pt x="1530" y="2121"/>
                      <a:pt x="982" y="1870"/>
                      <a:pt x="526" y="1505"/>
                    </a:cubicBezTo>
                    <a:cubicBezTo>
                      <a:pt x="389" y="1391"/>
                      <a:pt x="366" y="1322"/>
                      <a:pt x="366" y="1277"/>
                    </a:cubicBezTo>
                    <a:cubicBezTo>
                      <a:pt x="366" y="1208"/>
                      <a:pt x="457" y="1162"/>
                      <a:pt x="549" y="1162"/>
                    </a:cubicBezTo>
                    <a:close/>
                    <a:moveTo>
                      <a:pt x="1594" y="1"/>
                    </a:moveTo>
                    <a:cubicBezTo>
                      <a:pt x="1495" y="1"/>
                      <a:pt x="1397" y="29"/>
                      <a:pt x="1325" y="90"/>
                    </a:cubicBezTo>
                    <a:cubicBezTo>
                      <a:pt x="1211" y="181"/>
                      <a:pt x="1097" y="364"/>
                      <a:pt x="1211" y="752"/>
                    </a:cubicBezTo>
                    <a:cubicBezTo>
                      <a:pt x="1279" y="911"/>
                      <a:pt x="1348" y="1071"/>
                      <a:pt x="1416" y="1231"/>
                    </a:cubicBezTo>
                    <a:cubicBezTo>
                      <a:pt x="1302" y="1162"/>
                      <a:pt x="1188" y="1071"/>
                      <a:pt x="1074" y="1003"/>
                    </a:cubicBezTo>
                    <a:cubicBezTo>
                      <a:pt x="937" y="911"/>
                      <a:pt x="754" y="820"/>
                      <a:pt x="549" y="820"/>
                    </a:cubicBezTo>
                    <a:cubicBezTo>
                      <a:pt x="320" y="820"/>
                      <a:pt x="47" y="980"/>
                      <a:pt x="24" y="1231"/>
                    </a:cubicBezTo>
                    <a:cubicBezTo>
                      <a:pt x="1" y="1505"/>
                      <a:pt x="229" y="1710"/>
                      <a:pt x="320" y="1756"/>
                    </a:cubicBezTo>
                    <a:cubicBezTo>
                      <a:pt x="594" y="2007"/>
                      <a:pt x="982" y="2235"/>
                      <a:pt x="1416" y="2395"/>
                    </a:cubicBezTo>
                    <a:cubicBezTo>
                      <a:pt x="1416" y="2486"/>
                      <a:pt x="1485" y="2578"/>
                      <a:pt x="1576" y="2578"/>
                    </a:cubicBezTo>
                    <a:lnTo>
                      <a:pt x="2466" y="2669"/>
                    </a:lnTo>
                    <a:cubicBezTo>
                      <a:pt x="2512" y="2692"/>
                      <a:pt x="2535" y="2692"/>
                      <a:pt x="2557" y="2692"/>
                    </a:cubicBezTo>
                    <a:lnTo>
                      <a:pt x="2626" y="2692"/>
                    </a:lnTo>
                    <a:lnTo>
                      <a:pt x="4726" y="2897"/>
                    </a:lnTo>
                    <a:lnTo>
                      <a:pt x="4749" y="2897"/>
                    </a:lnTo>
                    <a:cubicBezTo>
                      <a:pt x="4817" y="2897"/>
                      <a:pt x="4908" y="2829"/>
                      <a:pt x="4908" y="2737"/>
                    </a:cubicBezTo>
                    <a:cubicBezTo>
                      <a:pt x="4931" y="2646"/>
                      <a:pt x="4863" y="2555"/>
                      <a:pt x="4749" y="2555"/>
                    </a:cubicBezTo>
                    <a:lnTo>
                      <a:pt x="2786" y="2372"/>
                    </a:lnTo>
                    <a:cubicBezTo>
                      <a:pt x="2671" y="2098"/>
                      <a:pt x="2603" y="1824"/>
                      <a:pt x="2535" y="1528"/>
                    </a:cubicBezTo>
                    <a:cubicBezTo>
                      <a:pt x="2443" y="1140"/>
                      <a:pt x="2352" y="752"/>
                      <a:pt x="2146" y="409"/>
                    </a:cubicBezTo>
                    <a:cubicBezTo>
                      <a:pt x="2055" y="272"/>
                      <a:pt x="1987" y="158"/>
                      <a:pt x="1850" y="67"/>
                    </a:cubicBezTo>
                    <a:cubicBezTo>
                      <a:pt x="1774" y="24"/>
                      <a:pt x="1684" y="1"/>
                      <a:pt x="15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0" name="Google Shape;5330;p63"/>
              <p:cNvSpPr/>
              <p:nvPr/>
            </p:nvSpPr>
            <p:spPr>
              <a:xfrm>
                <a:off x="7661408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503" y="1"/>
                    </a:moveTo>
                    <a:cubicBezTo>
                      <a:pt x="1" y="1073"/>
                      <a:pt x="138" y="2146"/>
                      <a:pt x="617" y="3151"/>
                    </a:cubicBezTo>
                    <a:cubicBezTo>
                      <a:pt x="1758" y="3059"/>
                      <a:pt x="2261" y="2922"/>
                      <a:pt x="3219" y="2717"/>
                    </a:cubicBezTo>
                    <a:cubicBezTo>
                      <a:pt x="3219" y="2717"/>
                      <a:pt x="3790" y="663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1" name="Google Shape;5331;p63"/>
              <p:cNvSpPr/>
              <p:nvPr/>
            </p:nvSpPr>
            <p:spPr>
              <a:xfrm>
                <a:off x="7521807" y="4330707"/>
                <a:ext cx="149880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6321" extrusionOk="0">
                    <a:moveTo>
                      <a:pt x="6180" y="1"/>
                    </a:moveTo>
                    <a:cubicBezTo>
                      <a:pt x="6086" y="1"/>
                      <a:pt x="5987" y="5"/>
                      <a:pt x="5885" y="13"/>
                    </a:cubicBezTo>
                    <a:cubicBezTo>
                      <a:pt x="4401" y="127"/>
                      <a:pt x="3671" y="1383"/>
                      <a:pt x="3762" y="2022"/>
                    </a:cubicBezTo>
                    <a:cubicBezTo>
                      <a:pt x="3625" y="1702"/>
                      <a:pt x="3397" y="1268"/>
                      <a:pt x="2598" y="926"/>
                    </a:cubicBezTo>
                    <a:cubicBezTo>
                      <a:pt x="2349" y="816"/>
                      <a:pt x="2095" y="764"/>
                      <a:pt x="1847" y="764"/>
                    </a:cubicBezTo>
                    <a:cubicBezTo>
                      <a:pt x="869" y="764"/>
                      <a:pt x="0" y="1563"/>
                      <a:pt x="19" y="2638"/>
                    </a:cubicBezTo>
                    <a:lnTo>
                      <a:pt x="41" y="6039"/>
                    </a:lnTo>
                    <a:cubicBezTo>
                      <a:pt x="41" y="6039"/>
                      <a:pt x="2326" y="6320"/>
                      <a:pt x="5518" y="6320"/>
                    </a:cubicBezTo>
                    <a:cubicBezTo>
                      <a:pt x="6782" y="6320"/>
                      <a:pt x="8188" y="6276"/>
                      <a:pt x="9651" y="6153"/>
                    </a:cubicBezTo>
                    <a:cubicBezTo>
                      <a:pt x="9172" y="5149"/>
                      <a:pt x="9035" y="4076"/>
                      <a:pt x="9537" y="3003"/>
                    </a:cubicBezTo>
                    <a:cubicBezTo>
                      <a:pt x="8761" y="2843"/>
                      <a:pt x="8738" y="2843"/>
                      <a:pt x="8418" y="2821"/>
                    </a:cubicBezTo>
                    <a:cubicBezTo>
                      <a:pt x="8418" y="2821"/>
                      <a:pt x="8694" y="1"/>
                      <a:pt x="6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2" name="Google Shape;5332;p63"/>
              <p:cNvSpPr/>
              <p:nvPr/>
            </p:nvSpPr>
            <p:spPr>
              <a:xfrm>
                <a:off x="7539809" y="4376278"/>
                <a:ext cx="26960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6" extrusionOk="0">
                    <a:moveTo>
                      <a:pt x="868" y="1"/>
                    </a:moveTo>
                    <a:cubicBezTo>
                      <a:pt x="389" y="1"/>
                      <a:pt x="1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8" y="1735"/>
                      <a:pt x="1736" y="1347"/>
                      <a:pt x="1736" y="868"/>
                    </a:cubicBezTo>
                    <a:cubicBezTo>
                      <a:pt x="1736" y="389"/>
                      <a:pt x="1348" y="1"/>
                      <a:pt x="8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3" name="Google Shape;5333;p63"/>
              <p:cNvSpPr/>
              <p:nvPr/>
            </p:nvSpPr>
            <p:spPr>
              <a:xfrm>
                <a:off x="7521730" y="4419503"/>
                <a:ext cx="190879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1529" extrusionOk="0">
                    <a:moveTo>
                      <a:pt x="12112" y="1"/>
                    </a:moveTo>
                    <a:cubicBezTo>
                      <a:pt x="12108" y="1"/>
                      <a:pt x="12103" y="1"/>
                      <a:pt x="12098" y="2"/>
                    </a:cubicBezTo>
                    <a:cubicBezTo>
                      <a:pt x="9371" y="447"/>
                      <a:pt x="6634" y="568"/>
                      <a:pt x="4455" y="568"/>
                    </a:cubicBezTo>
                    <a:cubicBezTo>
                      <a:pt x="1820" y="568"/>
                      <a:pt x="1" y="390"/>
                      <a:pt x="1" y="390"/>
                    </a:cubicBezTo>
                    <a:lnTo>
                      <a:pt x="1" y="390"/>
                    </a:lnTo>
                    <a:lnTo>
                      <a:pt x="24" y="1144"/>
                    </a:lnTo>
                    <a:cubicBezTo>
                      <a:pt x="24" y="1144"/>
                      <a:pt x="2659" y="1529"/>
                      <a:pt x="5844" y="1529"/>
                    </a:cubicBezTo>
                    <a:cubicBezTo>
                      <a:pt x="7862" y="1529"/>
                      <a:pt x="10100" y="1374"/>
                      <a:pt x="12030" y="870"/>
                    </a:cubicBezTo>
                    <a:cubicBezTo>
                      <a:pt x="12030" y="870"/>
                      <a:pt x="12290" y="1"/>
                      <a:pt x="12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4" name="Google Shape;5334;p63"/>
              <p:cNvSpPr/>
              <p:nvPr/>
            </p:nvSpPr>
            <p:spPr>
              <a:xfrm>
                <a:off x="7602216" y="4373032"/>
                <a:ext cx="52119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53" extrusionOk="0">
                    <a:moveTo>
                      <a:pt x="3202" y="1"/>
                    </a:moveTo>
                    <a:cubicBezTo>
                      <a:pt x="3192" y="1"/>
                      <a:pt x="3182" y="2"/>
                      <a:pt x="3173" y="4"/>
                    </a:cubicBezTo>
                    <a:lnTo>
                      <a:pt x="160" y="210"/>
                    </a:lnTo>
                    <a:cubicBezTo>
                      <a:pt x="69" y="210"/>
                      <a:pt x="0" y="278"/>
                      <a:pt x="0" y="392"/>
                    </a:cubicBezTo>
                    <a:cubicBezTo>
                      <a:pt x="0" y="484"/>
                      <a:pt x="91" y="552"/>
                      <a:pt x="183" y="552"/>
                    </a:cubicBezTo>
                    <a:lnTo>
                      <a:pt x="3196" y="347"/>
                    </a:lnTo>
                    <a:cubicBezTo>
                      <a:pt x="3287" y="347"/>
                      <a:pt x="3355" y="255"/>
                      <a:pt x="3355" y="164"/>
                    </a:cubicBezTo>
                    <a:cubicBezTo>
                      <a:pt x="3355" y="82"/>
                      <a:pt x="3282" y="1"/>
                      <a:pt x="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5" name="Google Shape;5335;p63"/>
              <p:cNvSpPr/>
              <p:nvPr/>
            </p:nvSpPr>
            <p:spPr>
              <a:xfrm>
                <a:off x="7598659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3333" y="341"/>
                    </a:moveTo>
                    <a:cubicBezTo>
                      <a:pt x="3356" y="341"/>
                      <a:pt x="3379" y="341"/>
                      <a:pt x="3379" y="364"/>
                    </a:cubicBezTo>
                    <a:cubicBezTo>
                      <a:pt x="3425" y="386"/>
                      <a:pt x="3425" y="501"/>
                      <a:pt x="3379" y="637"/>
                    </a:cubicBezTo>
                    <a:cubicBezTo>
                      <a:pt x="3219" y="1094"/>
                      <a:pt x="2991" y="1528"/>
                      <a:pt x="2694" y="1916"/>
                    </a:cubicBezTo>
                    <a:cubicBezTo>
                      <a:pt x="2675" y="1934"/>
                      <a:pt x="2657" y="1938"/>
                      <a:pt x="2651" y="1951"/>
                    </a:cubicBezTo>
                    <a:lnTo>
                      <a:pt x="2651" y="1951"/>
                    </a:lnTo>
                    <a:cubicBezTo>
                      <a:pt x="2673" y="1840"/>
                      <a:pt x="2695" y="1729"/>
                      <a:pt x="2717" y="1596"/>
                    </a:cubicBezTo>
                    <a:cubicBezTo>
                      <a:pt x="2808" y="1231"/>
                      <a:pt x="2900" y="889"/>
                      <a:pt x="3082" y="569"/>
                    </a:cubicBezTo>
                    <a:cubicBezTo>
                      <a:pt x="3128" y="501"/>
                      <a:pt x="3174" y="409"/>
                      <a:pt x="3242" y="364"/>
                    </a:cubicBezTo>
                    <a:cubicBezTo>
                      <a:pt x="3288" y="341"/>
                      <a:pt x="3311" y="341"/>
                      <a:pt x="3333" y="341"/>
                    </a:cubicBezTo>
                    <a:close/>
                    <a:moveTo>
                      <a:pt x="4383" y="1162"/>
                    </a:moveTo>
                    <a:cubicBezTo>
                      <a:pt x="4452" y="1162"/>
                      <a:pt x="4543" y="1208"/>
                      <a:pt x="4543" y="1277"/>
                    </a:cubicBezTo>
                    <a:cubicBezTo>
                      <a:pt x="4566" y="1322"/>
                      <a:pt x="4543" y="1391"/>
                      <a:pt x="4383" y="1505"/>
                    </a:cubicBezTo>
                    <a:cubicBezTo>
                      <a:pt x="3950" y="1870"/>
                      <a:pt x="3402" y="2121"/>
                      <a:pt x="2877" y="2212"/>
                    </a:cubicBezTo>
                    <a:cubicBezTo>
                      <a:pt x="2900" y="2190"/>
                      <a:pt x="2922" y="2167"/>
                      <a:pt x="2945" y="2144"/>
                    </a:cubicBezTo>
                    <a:cubicBezTo>
                      <a:pt x="3288" y="1824"/>
                      <a:pt x="3630" y="1550"/>
                      <a:pt x="4018" y="1299"/>
                    </a:cubicBezTo>
                    <a:cubicBezTo>
                      <a:pt x="4132" y="1231"/>
                      <a:pt x="4269" y="1162"/>
                      <a:pt x="4383" y="1162"/>
                    </a:cubicBezTo>
                    <a:close/>
                    <a:moveTo>
                      <a:pt x="3326" y="1"/>
                    </a:moveTo>
                    <a:cubicBezTo>
                      <a:pt x="3237" y="1"/>
                      <a:pt x="3146" y="24"/>
                      <a:pt x="3059" y="67"/>
                    </a:cubicBezTo>
                    <a:cubicBezTo>
                      <a:pt x="2945" y="158"/>
                      <a:pt x="2854" y="272"/>
                      <a:pt x="2786" y="409"/>
                    </a:cubicBezTo>
                    <a:cubicBezTo>
                      <a:pt x="2557" y="752"/>
                      <a:pt x="2489" y="1140"/>
                      <a:pt x="2397" y="1528"/>
                    </a:cubicBezTo>
                    <a:cubicBezTo>
                      <a:pt x="2329" y="1824"/>
                      <a:pt x="2261" y="2098"/>
                      <a:pt x="2124" y="2372"/>
                    </a:cubicBezTo>
                    <a:lnTo>
                      <a:pt x="161" y="2555"/>
                    </a:lnTo>
                    <a:cubicBezTo>
                      <a:pt x="69" y="2555"/>
                      <a:pt x="1" y="2646"/>
                      <a:pt x="1" y="2737"/>
                    </a:cubicBezTo>
                    <a:cubicBezTo>
                      <a:pt x="24" y="2829"/>
                      <a:pt x="92" y="2897"/>
                      <a:pt x="183" y="2897"/>
                    </a:cubicBezTo>
                    <a:lnTo>
                      <a:pt x="206" y="2897"/>
                    </a:lnTo>
                    <a:lnTo>
                      <a:pt x="2306" y="2692"/>
                    </a:lnTo>
                    <a:cubicBezTo>
                      <a:pt x="2321" y="2692"/>
                      <a:pt x="2337" y="2702"/>
                      <a:pt x="2345" y="2702"/>
                    </a:cubicBezTo>
                    <a:cubicBezTo>
                      <a:pt x="2349" y="2702"/>
                      <a:pt x="2352" y="2699"/>
                      <a:pt x="2352" y="2692"/>
                    </a:cubicBezTo>
                    <a:cubicBezTo>
                      <a:pt x="2397" y="2692"/>
                      <a:pt x="2420" y="2692"/>
                      <a:pt x="2443" y="2669"/>
                    </a:cubicBezTo>
                    <a:lnTo>
                      <a:pt x="3356" y="2578"/>
                    </a:lnTo>
                    <a:cubicBezTo>
                      <a:pt x="3447" y="2578"/>
                      <a:pt x="3516" y="2486"/>
                      <a:pt x="3516" y="2395"/>
                    </a:cubicBezTo>
                    <a:cubicBezTo>
                      <a:pt x="3927" y="2235"/>
                      <a:pt x="4315" y="2007"/>
                      <a:pt x="4612" y="1756"/>
                    </a:cubicBezTo>
                    <a:cubicBezTo>
                      <a:pt x="4680" y="1710"/>
                      <a:pt x="4931" y="1505"/>
                      <a:pt x="4885" y="1231"/>
                    </a:cubicBezTo>
                    <a:cubicBezTo>
                      <a:pt x="4863" y="980"/>
                      <a:pt x="4612" y="820"/>
                      <a:pt x="4383" y="820"/>
                    </a:cubicBezTo>
                    <a:cubicBezTo>
                      <a:pt x="4178" y="820"/>
                      <a:pt x="3995" y="911"/>
                      <a:pt x="3835" y="1003"/>
                    </a:cubicBezTo>
                    <a:cubicBezTo>
                      <a:pt x="3721" y="1071"/>
                      <a:pt x="3630" y="1162"/>
                      <a:pt x="3516" y="1231"/>
                    </a:cubicBezTo>
                    <a:cubicBezTo>
                      <a:pt x="3584" y="1071"/>
                      <a:pt x="3653" y="911"/>
                      <a:pt x="3699" y="752"/>
                    </a:cubicBezTo>
                    <a:cubicBezTo>
                      <a:pt x="3835" y="364"/>
                      <a:pt x="3721" y="181"/>
                      <a:pt x="3607" y="90"/>
                    </a:cubicBezTo>
                    <a:cubicBezTo>
                      <a:pt x="3523" y="29"/>
                      <a:pt x="3426" y="1"/>
                      <a:pt x="3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6" name="Google Shape;5336;p63"/>
              <p:cNvSpPr/>
              <p:nvPr/>
            </p:nvSpPr>
            <p:spPr>
              <a:xfrm>
                <a:off x="7536268" y="3459842"/>
                <a:ext cx="148544" cy="8190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274" fill="none" extrusionOk="0">
                    <a:moveTo>
                      <a:pt x="9564" y="0"/>
                    </a:moveTo>
                    <a:cubicBezTo>
                      <a:pt x="9108" y="1963"/>
                      <a:pt x="7693" y="3698"/>
                      <a:pt x="5821" y="4474"/>
                    </a:cubicBezTo>
                    <a:cubicBezTo>
                      <a:pt x="3972" y="5273"/>
                      <a:pt x="1735" y="5090"/>
                      <a:pt x="1" y="404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7" name="Google Shape;5337;p63"/>
              <p:cNvSpPr/>
              <p:nvPr/>
            </p:nvSpPr>
            <p:spPr>
              <a:xfrm>
                <a:off x="7674175" y="3112049"/>
                <a:ext cx="144289" cy="301686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9426" fill="none" extrusionOk="0">
                    <a:moveTo>
                      <a:pt x="1" y="138"/>
                    </a:moveTo>
                    <a:cubicBezTo>
                      <a:pt x="2397" y="1"/>
                      <a:pt x="4657" y="1484"/>
                      <a:pt x="6163" y="3379"/>
                    </a:cubicBezTo>
                    <a:cubicBezTo>
                      <a:pt x="8400" y="6209"/>
                      <a:pt x="9291" y="10021"/>
                      <a:pt x="8537" y="13536"/>
                    </a:cubicBezTo>
                    <a:cubicBezTo>
                      <a:pt x="8195" y="15157"/>
                      <a:pt x="7487" y="16732"/>
                      <a:pt x="6232" y="17827"/>
                    </a:cubicBezTo>
                    <a:cubicBezTo>
                      <a:pt x="4999" y="18923"/>
                      <a:pt x="3173" y="19425"/>
                      <a:pt x="1644" y="18832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8" name="Google Shape;5338;p63"/>
              <p:cNvSpPr/>
              <p:nvPr/>
            </p:nvSpPr>
            <p:spPr>
              <a:xfrm>
                <a:off x="7184580" y="3064909"/>
                <a:ext cx="76237" cy="181142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1664" fill="none" extrusionOk="0">
                    <a:moveTo>
                      <a:pt x="4908" y="0"/>
                    </a:moveTo>
                    <a:cubicBezTo>
                      <a:pt x="1804" y="1986"/>
                      <a:pt x="1" y="5843"/>
                      <a:pt x="457" y="9495"/>
                    </a:cubicBezTo>
                    <a:cubicBezTo>
                      <a:pt x="526" y="9998"/>
                      <a:pt x="640" y="10523"/>
                      <a:pt x="914" y="10933"/>
                    </a:cubicBezTo>
                    <a:cubicBezTo>
                      <a:pt x="1211" y="11367"/>
                      <a:pt x="1736" y="11664"/>
                      <a:pt x="2238" y="1155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39" name="Google Shape;5339;p63"/>
              <p:cNvSpPr/>
              <p:nvPr/>
            </p:nvSpPr>
            <p:spPr>
              <a:xfrm>
                <a:off x="7229964" y="3350294"/>
                <a:ext cx="119829" cy="165193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0637" fill="none" extrusionOk="0">
                    <a:moveTo>
                      <a:pt x="7715" y="9815"/>
                    </a:moveTo>
                    <a:cubicBezTo>
                      <a:pt x="7327" y="10409"/>
                      <a:pt x="6620" y="10637"/>
                      <a:pt x="5981" y="10546"/>
                    </a:cubicBezTo>
                    <a:cubicBezTo>
                      <a:pt x="5342" y="10454"/>
                      <a:pt x="4748" y="10089"/>
                      <a:pt x="4223" y="9655"/>
                    </a:cubicBezTo>
                    <a:cubicBezTo>
                      <a:pt x="1530" y="7510"/>
                      <a:pt x="1" y="3675"/>
                      <a:pt x="366" y="0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0" name="Google Shape;5340;p63"/>
              <p:cNvSpPr/>
              <p:nvPr/>
            </p:nvSpPr>
            <p:spPr>
              <a:xfrm>
                <a:off x="7191320" y="2974078"/>
                <a:ext cx="611494" cy="563289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36271" extrusionOk="0">
                    <a:moveTo>
                      <a:pt x="16909" y="1"/>
                    </a:moveTo>
                    <a:cubicBezTo>
                      <a:pt x="14402" y="1"/>
                      <a:pt x="13125" y="1237"/>
                      <a:pt x="13125" y="1237"/>
                    </a:cubicBezTo>
                    <a:cubicBezTo>
                      <a:pt x="13125" y="1237"/>
                      <a:pt x="12415" y="999"/>
                      <a:pt x="11322" y="999"/>
                    </a:cubicBezTo>
                    <a:cubicBezTo>
                      <a:pt x="10123" y="999"/>
                      <a:pt x="8464" y="1286"/>
                      <a:pt x="6780" y="2493"/>
                    </a:cubicBezTo>
                    <a:cubicBezTo>
                      <a:pt x="3538" y="4798"/>
                      <a:pt x="4223" y="6099"/>
                      <a:pt x="4223" y="6099"/>
                    </a:cubicBezTo>
                    <a:cubicBezTo>
                      <a:pt x="2283" y="7537"/>
                      <a:pt x="731" y="10459"/>
                      <a:pt x="366" y="13061"/>
                    </a:cubicBezTo>
                    <a:cubicBezTo>
                      <a:pt x="1" y="15686"/>
                      <a:pt x="1735" y="16987"/>
                      <a:pt x="1735" y="16987"/>
                    </a:cubicBezTo>
                    <a:cubicBezTo>
                      <a:pt x="1735" y="16987"/>
                      <a:pt x="1667" y="19041"/>
                      <a:pt x="1849" y="21095"/>
                    </a:cubicBezTo>
                    <a:cubicBezTo>
                      <a:pt x="2032" y="23150"/>
                      <a:pt x="2397" y="26459"/>
                      <a:pt x="4223" y="29746"/>
                    </a:cubicBezTo>
                    <a:cubicBezTo>
                      <a:pt x="6518" y="33861"/>
                      <a:pt x="8916" y="34135"/>
                      <a:pt x="9514" y="34135"/>
                    </a:cubicBezTo>
                    <a:cubicBezTo>
                      <a:pt x="9606" y="34135"/>
                      <a:pt x="9656" y="34129"/>
                      <a:pt x="9656" y="34129"/>
                    </a:cubicBezTo>
                    <a:cubicBezTo>
                      <a:pt x="11592" y="35932"/>
                      <a:pt x="13988" y="36012"/>
                      <a:pt x="17179" y="36012"/>
                    </a:cubicBezTo>
                    <a:cubicBezTo>
                      <a:pt x="17490" y="36012"/>
                      <a:pt x="17809" y="36011"/>
                      <a:pt x="18135" y="36011"/>
                    </a:cubicBezTo>
                    <a:cubicBezTo>
                      <a:pt x="19631" y="36011"/>
                      <a:pt x="21291" y="36027"/>
                      <a:pt x="23145" y="36206"/>
                    </a:cubicBezTo>
                    <a:cubicBezTo>
                      <a:pt x="23604" y="36250"/>
                      <a:pt x="24035" y="36270"/>
                      <a:pt x="24439" y="36270"/>
                    </a:cubicBezTo>
                    <a:cubicBezTo>
                      <a:pt x="29674" y="36270"/>
                      <a:pt x="30584" y="32824"/>
                      <a:pt x="32024" y="32485"/>
                    </a:cubicBezTo>
                    <a:cubicBezTo>
                      <a:pt x="33577" y="32097"/>
                      <a:pt x="35768" y="25934"/>
                      <a:pt x="35768" y="25934"/>
                    </a:cubicBezTo>
                    <a:cubicBezTo>
                      <a:pt x="39374" y="24131"/>
                      <a:pt x="38758" y="18539"/>
                      <a:pt x="37000" y="14248"/>
                    </a:cubicBezTo>
                    <a:cubicBezTo>
                      <a:pt x="35083" y="9477"/>
                      <a:pt x="29788" y="8016"/>
                      <a:pt x="29788" y="8016"/>
                    </a:cubicBezTo>
                    <a:cubicBezTo>
                      <a:pt x="24015" y="1534"/>
                      <a:pt x="19700" y="1"/>
                      <a:pt x="169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1" name="Google Shape;5341;p63"/>
              <p:cNvSpPr/>
              <p:nvPr/>
            </p:nvSpPr>
            <p:spPr>
              <a:xfrm>
                <a:off x="7386307" y="3421912"/>
                <a:ext cx="114860" cy="18929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2189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9587"/>
                    </a:lnTo>
                    <a:cubicBezTo>
                      <a:pt x="0" y="11573"/>
                      <a:pt x="1598" y="12189"/>
                      <a:pt x="3584" y="12189"/>
                    </a:cubicBezTo>
                    <a:lnTo>
                      <a:pt x="3789" y="12189"/>
                    </a:lnTo>
                    <a:cubicBezTo>
                      <a:pt x="5775" y="12189"/>
                      <a:pt x="7396" y="11573"/>
                      <a:pt x="7396" y="9587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2" name="Google Shape;5342;p63"/>
              <p:cNvSpPr/>
              <p:nvPr/>
            </p:nvSpPr>
            <p:spPr>
              <a:xfrm>
                <a:off x="7386307" y="3421912"/>
                <a:ext cx="114860" cy="129738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354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7601"/>
                    </a:lnTo>
                    <a:cubicBezTo>
                      <a:pt x="1960" y="8175"/>
                      <a:pt x="3697" y="8354"/>
                      <a:pt x="5115" y="8354"/>
                    </a:cubicBezTo>
                    <a:cubicBezTo>
                      <a:pt x="6010" y="8354"/>
                      <a:pt x="6778" y="8283"/>
                      <a:pt x="7396" y="8194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3" name="Google Shape;5343;p63"/>
              <p:cNvSpPr/>
              <p:nvPr/>
            </p:nvSpPr>
            <p:spPr>
              <a:xfrm>
                <a:off x="7616039" y="3351288"/>
                <a:ext cx="144289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9140" extrusionOk="0">
                    <a:moveTo>
                      <a:pt x="4654" y="0"/>
                    </a:moveTo>
                    <a:cubicBezTo>
                      <a:pt x="2235" y="0"/>
                      <a:pt x="225" y="1923"/>
                      <a:pt x="114" y="4365"/>
                    </a:cubicBezTo>
                    <a:cubicBezTo>
                      <a:pt x="0" y="6898"/>
                      <a:pt x="1940" y="9021"/>
                      <a:pt x="4451" y="9135"/>
                    </a:cubicBezTo>
                    <a:cubicBezTo>
                      <a:pt x="4521" y="9138"/>
                      <a:pt x="4590" y="9140"/>
                      <a:pt x="4659" y="9140"/>
                    </a:cubicBezTo>
                    <a:cubicBezTo>
                      <a:pt x="7078" y="9140"/>
                      <a:pt x="9088" y="7216"/>
                      <a:pt x="9199" y="4775"/>
                    </a:cubicBezTo>
                    <a:cubicBezTo>
                      <a:pt x="9290" y="2242"/>
                      <a:pt x="7350" y="119"/>
                      <a:pt x="4862" y="5"/>
                    </a:cubicBezTo>
                    <a:cubicBezTo>
                      <a:pt x="4792" y="2"/>
                      <a:pt x="4723" y="0"/>
                      <a:pt x="4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4" name="Google Shape;5344;p63"/>
              <p:cNvSpPr/>
              <p:nvPr/>
            </p:nvSpPr>
            <p:spPr>
              <a:xfrm>
                <a:off x="7625964" y="3398148"/>
                <a:ext cx="121243" cy="40922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35" extrusionOk="0">
                    <a:moveTo>
                      <a:pt x="3150" y="1"/>
                    </a:moveTo>
                    <a:lnTo>
                      <a:pt x="2602" y="24"/>
                    </a:lnTo>
                    <a:cubicBezTo>
                      <a:pt x="2420" y="24"/>
                      <a:pt x="2260" y="92"/>
                      <a:pt x="2077" y="115"/>
                    </a:cubicBezTo>
                    <a:cubicBezTo>
                      <a:pt x="1712" y="161"/>
                      <a:pt x="1393" y="320"/>
                      <a:pt x="1050" y="434"/>
                    </a:cubicBezTo>
                    <a:cubicBezTo>
                      <a:pt x="868" y="480"/>
                      <a:pt x="731" y="594"/>
                      <a:pt x="571" y="663"/>
                    </a:cubicBezTo>
                    <a:lnTo>
                      <a:pt x="92" y="914"/>
                    </a:lnTo>
                    <a:cubicBezTo>
                      <a:pt x="23" y="959"/>
                      <a:pt x="0" y="1028"/>
                      <a:pt x="46" y="1119"/>
                    </a:cubicBezTo>
                    <a:cubicBezTo>
                      <a:pt x="61" y="1163"/>
                      <a:pt x="104" y="1189"/>
                      <a:pt x="151" y="1189"/>
                    </a:cubicBezTo>
                    <a:cubicBezTo>
                      <a:pt x="177" y="1189"/>
                      <a:pt x="204" y="1181"/>
                      <a:pt x="229" y="1165"/>
                    </a:cubicBezTo>
                    <a:lnTo>
                      <a:pt x="251" y="1165"/>
                    </a:lnTo>
                    <a:lnTo>
                      <a:pt x="708" y="959"/>
                    </a:lnTo>
                    <a:cubicBezTo>
                      <a:pt x="868" y="891"/>
                      <a:pt x="1005" y="800"/>
                      <a:pt x="1187" y="754"/>
                    </a:cubicBezTo>
                    <a:cubicBezTo>
                      <a:pt x="1507" y="663"/>
                      <a:pt x="1804" y="526"/>
                      <a:pt x="2146" y="503"/>
                    </a:cubicBezTo>
                    <a:cubicBezTo>
                      <a:pt x="2450" y="440"/>
                      <a:pt x="2758" y="411"/>
                      <a:pt x="3064" y="411"/>
                    </a:cubicBezTo>
                    <a:cubicBezTo>
                      <a:pt x="3426" y="411"/>
                      <a:pt x="3786" y="452"/>
                      <a:pt x="4132" y="526"/>
                    </a:cubicBezTo>
                    <a:cubicBezTo>
                      <a:pt x="4794" y="663"/>
                      <a:pt x="5410" y="937"/>
                      <a:pt x="5981" y="1302"/>
                    </a:cubicBezTo>
                    <a:cubicBezTo>
                      <a:pt x="6528" y="1667"/>
                      <a:pt x="7076" y="2101"/>
                      <a:pt x="7533" y="2580"/>
                    </a:cubicBezTo>
                    <a:cubicBezTo>
                      <a:pt x="7570" y="2618"/>
                      <a:pt x="7615" y="2635"/>
                      <a:pt x="7655" y="2635"/>
                    </a:cubicBezTo>
                    <a:cubicBezTo>
                      <a:pt x="7688" y="2635"/>
                      <a:pt x="7718" y="2623"/>
                      <a:pt x="7738" y="2603"/>
                    </a:cubicBezTo>
                    <a:cubicBezTo>
                      <a:pt x="7807" y="2534"/>
                      <a:pt x="7807" y="2466"/>
                      <a:pt x="7761" y="2397"/>
                    </a:cubicBezTo>
                    <a:cubicBezTo>
                      <a:pt x="7556" y="2101"/>
                      <a:pt x="7304" y="1850"/>
                      <a:pt x="7053" y="1599"/>
                    </a:cubicBezTo>
                    <a:cubicBezTo>
                      <a:pt x="6780" y="1348"/>
                      <a:pt x="6506" y="1142"/>
                      <a:pt x="6209" y="937"/>
                    </a:cubicBezTo>
                    <a:cubicBezTo>
                      <a:pt x="5615" y="549"/>
                      <a:pt x="4931" y="252"/>
                      <a:pt x="4223" y="115"/>
                    </a:cubicBezTo>
                    <a:cubicBezTo>
                      <a:pt x="3881" y="24"/>
                      <a:pt x="3515" y="1"/>
                      <a:pt x="3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5" name="Google Shape;5345;p63"/>
              <p:cNvSpPr/>
              <p:nvPr/>
            </p:nvSpPr>
            <p:spPr>
              <a:xfrm>
                <a:off x="7602216" y="3417657"/>
                <a:ext cx="93941" cy="32442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089" extrusionOk="0">
                    <a:moveTo>
                      <a:pt x="2442" y="0"/>
                    </a:moveTo>
                    <a:cubicBezTo>
                      <a:pt x="2168" y="23"/>
                      <a:pt x="1872" y="23"/>
                      <a:pt x="1598" y="114"/>
                    </a:cubicBezTo>
                    <a:cubicBezTo>
                      <a:pt x="1324" y="160"/>
                      <a:pt x="1073" y="274"/>
                      <a:pt x="799" y="365"/>
                    </a:cubicBezTo>
                    <a:cubicBezTo>
                      <a:pt x="548" y="480"/>
                      <a:pt x="320" y="616"/>
                      <a:pt x="69" y="753"/>
                    </a:cubicBezTo>
                    <a:cubicBezTo>
                      <a:pt x="23" y="776"/>
                      <a:pt x="0" y="845"/>
                      <a:pt x="23" y="913"/>
                    </a:cubicBezTo>
                    <a:cubicBezTo>
                      <a:pt x="40" y="947"/>
                      <a:pt x="81" y="968"/>
                      <a:pt x="120" y="968"/>
                    </a:cubicBezTo>
                    <a:cubicBezTo>
                      <a:pt x="134" y="968"/>
                      <a:pt x="148" y="965"/>
                      <a:pt x="160" y="959"/>
                    </a:cubicBezTo>
                    <a:lnTo>
                      <a:pt x="183" y="959"/>
                    </a:lnTo>
                    <a:cubicBezTo>
                      <a:pt x="434" y="845"/>
                      <a:pt x="662" y="731"/>
                      <a:pt x="913" y="639"/>
                    </a:cubicBezTo>
                    <a:cubicBezTo>
                      <a:pt x="1164" y="571"/>
                      <a:pt x="1415" y="480"/>
                      <a:pt x="1666" y="457"/>
                    </a:cubicBezTo>
                    <a:cubicBezTo>
                      <a:pt x="1876" y="419"/>
                      <a:pt x="2090" y="400"/>
                      <a:pt x="2304" y="400"/>
                    </a:cubicBezTo>
                    <a:cubicBezTo>
                      <a:pt x="2603" y="400"/>
                      <a:pt x="2903" y="436"/>
                      <a:pt x="3196" y="502"/>
                    </a:cubicBezTo>
                    <a:cubicBezTo>
                      <a:pt x="3698" y="594"/>
                      <a:pt x="4177" y="822"/>
                      <a:pt x="4611" y="1096"/>
                    </a:cubicBezTo>
                    <a:cubicBezTo>
                      <a:pt x="5044" y="1370"/>
                      <a:pt x="5455" y="1689"/>
                      <a:pt x="5843" y="2054"/>
                    </a:cubicBezTo>
                    <a:cubicBezTo>
                      <a:pt x="5866" y="2077"/>
                      <a:pt x="5895" y="2089"/>
                      <a:pt x="5923" y="2089"/>
                    </a:cubicBezTo>
                    <a:cubicBezTo>
                      <a:pt x="5952" y="2089"/>
                      <a:pt x="5980" y="2077"/>
                      <a:pt x="6003" y="2054"/>
                    </a:cubicBezTo>
                    <a:cubicBezTo>
                      <a:pt x="6049" y="2009"/>
                      <a:pt x="6049" y="1940"/>
                      <a:pt x="6026" y="1918"/>
                    </a:cubicBezTo>
                    <a:cubicBezTo>
                      <a:pt x="5706" y="1438"/>
                      <a:pt x="5296" y="1050"/>
                      <a:pt x="4839" y="731"/>
                    </a:cubicBezTo>
                    <a:cubicBezTo>
                      <a:pt x="4383" y="411"/>
                      <a:pt x="3835" y="206"/>
                      <a:pt x="3287" y="92"/>
                    </a:cubicBezTo>
                    <a:cubicBezTo>
                      <a:pt x="3013" y="23"/>
                      <a:pt x="2716" y="0"/>
                      <a:pt x="24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6" name="Google Shape;5346;p63"/>
              <p:cNvSpPr/>
              <p:nvPr/>
            </p:nvSpPr>
            <p:spPr>
              <a:xfrm>
                <a:off x="7136011" y="3236600"/>
                <a:ext cx="161310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10387" h="9140" extrusionOk="0">
                    <a:moveTo>
                      <a:pt x="5223" y="0"/>
                    </a:moveTo>
                    <a:cubicBezTo>
                      <a:pt x="3539" y="0"/>
                      <a:pt x="1917" y="938"/>
                      <a:pt x="1119" y="2550"/>
                    </a:cubicBezTo>
                    <a:cubicBezTo>
                      <a:pt x="1" y="4810"/>
                      <a:pt x="937" y="7549"/>
                      <a:pt x="3174" y="8667"/>
                    </a:cubicBezTo>
                    <a:cubicBezTo>
                      <a:pt x="3821" y="8987"/>
                      <a:pt x="4505" y="9139"/>
                      <a:pt x="5179" y="9139"/>
                    </a:cubicBezTo>
                    <a:cubicBezTo>
                      <a:pt x="6858" y="9139"/>
                      <a:pt x="8470" y="8196"/>
                      <a:pt x="9268" y="6567"/>
                    </a:cubicBezTo>
                    <a:cubicBezTo>
                      <a:pt x="10386" y="4307"/>
                      <a:pt x="9473" y="1568"/>
                      <a:pt x="7236" y="473"/>
                    </a:cubicBezTo>
                    <a:cubicBezTo>
                      <a:pt x="6588" y="152"/>
                      <a:pt x="5901" y="0"/>
                      <a:pt x="5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7" name="Google Shape;5347;p63"/>
              <p:cNvSpPr/>
              <p:nvPr/>
            </p:nvSpPr>
            <p:spPr>
              <a:xfrm>
                <a:off x="7157989" y="3282373"/>
                <a:ext cx="117360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3173" extrusionOk="0">
                    <a:moveTo>
                      <a:pt x="2588" y="0"/>
                    </a:moveTo>
                    <a:cubicBezTo>
                      <a:pt x="2448" y="0"/>
                      <a:pt x="2308" y="5"/>
                      <a:pt x="2169" y="14"/>
                    </a:cubicBezTo>
                    <a:cubicBezTo>
                      <a:pt x="1804" y="59"/>
                      <a:pt x="1439" y="105"/>
                      <a:pt x="1097" y="196"/>
                    </a:cubicBezTo>
                    <a:cubicBezTo>
                      <a:pt x="754" y="288"/>
                      <a:pt x="412" y="402"/>
                      <a:pt x="92" y="562"/>
                    </a:cubicBezTo>
                    <a:cubicBezTo>
                      <a:pt x="24" y="584"/>
                      <a:pt x="1" y="653"/>
                      <a:pt x="24" y="744"/>
                    </a:cubicBezTo>
                    <a:cubicBezTo>
                      <a:pt x="43" y="801"/>
                      <a:pt x="92" y="841"/>
                      <a:pt x="160" y="841"/>
                    </a:cubicBezTo>
                    <a:cubicBezTo>
                      <a:pt x="175" y="841"/>
                      <a:pt x="190" y="840"/>
                      <a:pt x="206" y="835"/>
                    </a:cubicBezTo>
                    <a:cubicBezTo>
                      <a:pt x="846" y="607"/>
                      <a:pt x="1530" y="493"/>
                      <a:pt x="2192" y="447"/>
                    </a:cubicBezTo>
                    <a:cubicBezTo>
                      <a:pt x="2295" y="444"/>
                      <a:pt x="2398" y="442"/>
                      <a:pt x="2501" y="442"/>
                    </a:cubicBezTo>
                    <a:cubicBezTo>
                      <a:pt x="3065" y="442"/>
                      <a:pt x="3638" y="499"/>
                      <a:pt x="4178" y="653"/>
                    </a:cubicBezTo>
                    <a:cubicBezTo>
                      <a:pt x="4817" y="835"/>
                      <a:pt x="5411" y="1155"/>
                      <a:pt x="5936" y="1589"/>
                    </a:cubicBezTo>
                    <a:cubicBezTo>
                      <a:pt x="6209" y="1794"/>
                      <a:pt x="6415" y="2045"/>
                      <a:pt x="6643" y="2296"/>
                    </a:cubicBezTo>
                    <a:cubicBezTo>
                      <a:pt x="6780" y="2410"/>
                      <a:pt x="6871" y="2547"/>
                      <a:pt x="6963" y="2684"/>
                    </a:cubicBezTo>
                    <a:lnTo>
                      <a:pt x="7259" y="3095"/>
                    </a:lnTo>
                    <a:lnTo>
                      <a:pt x="7282" y="3118"/>
                    </a:lnTo>
                    <a:cubicBezTo>
                      <a:pt x="7307" y="3156"/>
                      <a:pt x="7346" y="3173"/>
                      <a:pt x="7388" y="3173"/>
                    </a:cubicBezTo>
                    <a:cubicBezTo>
                      <a:pt x="7422" y="3173"/>
                      <a:pt x="7457" y="3161"/>
                      <a:pt x="7488" y="3141"/>
                    </a:cubicBezTo>
                    <a:cubicBezTo>
                      <a:pt x="7556" y="3095"/>
                      <a:pt x="7556" y="3004"/>
                      <a:pt x="7511" y="2935"/>
                    </a:cubicBezTo>
                    <a:lnTo>
                      <a:pt x="7237" y="2502"/>
                    </a:lnTo>
                    <a:cubicBezTo>
                      <a:pt x="7122" y="2365"/>
                      <a:pt x="7054" y="2182"/>
                      <a:pt x="6917" y="2068"/>
                    </a:cubicBezTo>
                    <a:cubicBezTo>
                      <a:pt x="6689" y="1794"/>
                      <a:pt x="6461" y="1520"/>
                      <a:pt x="6164" y="1292"/>
                    </a:cubicBezTo>
                    <a:cubicBezTo>
                      <a:pt x="6027" y="1178"/>
                      <a:pt x="5913" y="1041"/>
                      <a:pt x="5753" y="950"/>
                    </a:cubicBezTo>
                    <a:lnTo>
                      <a:pt x="5296" y="676"/>
                    </a:lnTo>
                    <a:cubicBezTo>
                      <a:pt x="4977" y="516"/>
                      <a:pt x="4657" y="333"/>
                      <a:pt x="4292" y="242"/>
                    </a:cubicBezTo>
                    <a:cubicBezTo>
                      <a:pt x="3742" y="77"/>
                      <a:pt x="3162" y="0"/>
                      <a:pt x="2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8" name="Google Shape;5348;p63"/>
              <p:cNvSpPr/>
              <p:nvPr/>
            </p:nvSpPr>
            <p:spPr>
              <a:xfrm>
                <a:off x="7196990" y="3318531"/>
                <a:ext cx="91115" cy="388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504" extrusionOk="0">
                    <a:moveTo>
                      <a:pt x="2028" y="0"/>
                    </a:moveTo>
                    <a:cubicBezTo>
                      <a:pt x="1914" y="0"/>
                      <a:pt x="1802" y="5"/>
                      <a:pt x="1690" y="14"/>
                    </a:cubicBezTo>
                    <a:cubicBezTo>
                      <a:pt x="1119" y="60"/>
                      <a:pt x="571" y="197"/>
                      <a:pt x="69" y="470"/>
                    </a:cubicBezTo>
                    <a:cubicBezTo>
                      <a:pt x="24" y="493"/>
                      <a:pt x="1" y="539"/>
                      <a:pt x="24" y="607"/>
                    </a:cubicBezTo>
                    <a:cubicBezTo>
                      <a:pt x="24" y="645"/>
                      <a:pt x="69" y="682"/>
                      <a:pt x="123" y="682"/>
                    </a:cubicBezTo>
                    <a:cubicBezTo>
                      <a:pt x="135" y="682"/>
                      <a:pt x="148" y="680"/>
                      <a:pt x="161" y="676"/>
                    </a:cubicBezTo>
                    <a:cubicBezTo>
                      <a:pt x="663" y="562"/>
                      <a:pt x="1188" y="470"/>
                      <a:pt x="1713" y="448"/>
                    </a:cubicBezTo>
                    <a:cubicBezTo>
                      <a:pt x="1838" y="436"/>
                      <a:pt x="1965" y="431"/>
                      <a:pt x="2093" y="431"/>
                    </a:cubicBezTo>
                    <a:cubicBezTo>
                      <a:pt x="2476" y="431"/>
                      <a:pt x="2865" y="482"/>
                      <a:pt x="3242" y="585"/>
                    </a:cubicBezTo>
                    <a:cubicBezTo>
                      <a:pt x="3721" y="744"/>
                      <a:pt x="4201" y="973"/>
                      <a:pt x="4589" y="1292"/>
                    </a:cubicBezTo>
                    <a:cubicBezTo>
                      <a:pt x="4794" y="1452"/>
                      <a:pt x="4977" y="1635"/>
                      <a:pt x="5159" y="1817"/>
                    </a:cubicBezTo>
                    <a:cubicBezTo>
                      <a:pt x="5342" y="2023"/>
                      <a:pt x="5479" y="2251"/>
                      <a:pt x="5639" y="2433"/>
                    </a:cubicBezTo>
                    <a:lnTo>
                      <a:pt x="5661" y="2456"/>
                    </a:lnTo>
                    <a:cubicBezTo>
                      <a:pt x="5690" y="2484"/>
                      <a:pt x="5718" y="2504"/>
                      <a:pt x="5746" y="2504"/>
                    </a:cubicBezTo>
                    <a:cubicBezTo>
                      <a:pt x="5764" y="2504"/>
                      <a:pt x="5781" y="2497"/>
                      <a:pt x="5798" y="2479"/>
                    </a:cubicBezTo>
                    <a:cubicBezTo>
                      <a:pt x="5867" y="2456"/>
                      <a:pt x="5867" y="2388"/>
                      <a:pt x="5844" y="2319"/>
                    </a:cubicBezTo>
                    <a:cubicBezTo>
                      <a:pt x="5707" y="2091"/>
                      <a:pt x="5570" y="1840"/>
                      <a:pt x="5388" y="1635"/>
                    </a:cubicBezTo>
                    <a:cubicBezTo>
                      <a:pt x="5205" y="1429"/>
                      <a:pt x="5045" y="1201"/>
                      <a:pt x="4817" y="1018"/>
                    </a:cubicBezTo>
                    <a:cubicBezTo>
                      <a:pt x="4611" y="836"/>
                      <a:pt x="4383" y="676"/>
                      <a:pt x="4132" y="516"/>
                    </a:cubicBezTo>
                    <a:cubicBezTo>
                      <a:pt x="3881" y="402"/>
                      <a:pt x="3630" y="265"/>
                      <a:pt x="3356" y="197"/>
                    </a:cubicBezTo>
                    <a:cubicBezTo>
                      <a:pt x="2920" y="69"/>
                      <a:pt x="2470" y="0"/>
                      <a:pt x="20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49" name="Google Shape;5349;p63"/>
              <p:cNvSpPr/>
              <p:nvPr/>
            </p:nvSpPr>
            <p:spPr>
              <a:xfrm>
                <a:off x="7220039" y="3053384"/>
                <a:ext cx="479271" cy="472314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30413" extrusionOk="0">
                    <a:moveTo>
                      <a:pt x="15447" y="1"/>
                    </a:moveTo>
                    <a:cubicBezTo>
                      <a:pt x="8038" y="1"/>
                      <a:pt x="1657" y="5734"/>
                      <a:pt x="845" y="13410"/>
                    </a:cubicBezTo>
                    <a:cubicBezTo>
                      <a:pt x="0" y="21627"/>
                      <a:pt x="3584" y="29319"/>
                      <a:pt x="13650" y="30324"/>
                    </a:cubicBezTo>
                    <a:cubicBezTo>
                      <a:pt x="14249" y="30383"/>
                      <a:pt x="14834" y="30412"/>
                      <a:pt x="15406" y="30412"/>
                    </a:cubicBezTo>
                    <a:cubicBezTo>
                      <a:pt x="23827" y="30412"/>
                      <a:pt x="29202" y="24120"/>
                      <a:pt x="29993" y="16446"/>
                    </a:cubicBezTo>
                    <a:cubicBezTo>
                      <a:pt x="30860" y="8229"/>
                      <a:pt x="25017" y="902"/>
                      <a:pt x="16960" y="80"/>
                    </a:cubicBezTo>
                    <a:cubicBezTo>
                      <a:pt x="16452" y="27"/>
                      <a:pt x="15947" y="1"/>
                      <a:pt x="15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0" name="Google Shape;5350;p63"/>
              <p:cNvSpPr/>
              <p:nvPr/>
            </p:nvSpPr>
            <p:spPr>
              <a:xfrm>
                <a:off x="7283145" y="3153892"/>
                <a:ext cx="324717" cy="98911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369" fill="none" extrusionOk="0">
                    <a:moveTo>
                      <a:pt x="20908" y="0"/>
                    </a:moveTo>
                    <a:cubicBezTo>
                      <a:pt x="19744" y="2579"/>
                      <a:pt x="17302" y="4246"/>
                      <a:pt x="14677" y="5296"/>
                    </a:cubicBezTo>
                    <a:cubicBezTo>
                      <a:pt x="14015" y="5570"/>
                      <a:pt x="13353" y="5570"/>
                      <a:pt x="12782" y="5250"/>
                    </a:cubicBezTo>
                    <a:cubicBezTo>
                      <a:pt x="12189" y="4908"/>
                      <a:pt x="11892" y="4177"/>
                      <a:pt x="11892" y="3492"/>
                    </a:cubicBezTo>
                    <a:cubicBezTo>
                      <a:pt x="11915" y="2785"/>
                      <a:pt x="12166" y="2123"/>
                      <a:pt x="12394" y="1484"/>
                    </a:cubicBezTo>
                    <a:cubicBezTo>
                      <a:pt x="12075" y="2374"/>
                      <a:pt x="11755" y="3241"/>
                      <a:pt x="11276" y="4040"/>
                    </a:cubicBezTo>
                    <a:cubicBezTo>
                      <a:pt x="10774" y="4839"/>
                      <a:pt x="10112" y="5547"/>
                      <a:pt x="9267" y="5935"/>
                    </a:cubicBezTo>
                    <a:cubicBezTo>
                      <a:pt x="8423" y="6323"/>
                      <a:pt x="7396" y="6368"/>
                      <a:pt x="6597" y="5889"/>
                    </a:cubicBezTo>
                    <a:cubicBezTo>
                      <a:pt x="5798" y="5410"/>
                      <a:pt x="5341" y="4360"/>
                      <a:pt x="5638" y="3470"/>
                    </a:cubicBezTo>
                    <a:cubicBezTo>
                      <a:pt x="5159" y="4565"/>
                      <a:pt x="4223" y="5478"/>
                      <a:pt x="3127" y="5912"/>
                    </a:cubicBezTo>
                    <a:cubicBezTo>
                      <a:pt x="2443" y="6209"/>
                      <a:pt x="1621" y="6300"/>
                      <a:pt x="982" y="5958"/>
                    </a:cubicBezTo>
                    <a:cubicBezTo>
                      <a:pt x="343" y="5615"/>
                      <a:pt x="0" y="4679"/>
                      <a:pt x="434" y="4086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1" name="Google Shape;5351;p63"/>
              <p:cNvSpPr/>
              <p:nvPr/>
            </p:nvSpPr>
            <p:spPr>
              <a:xfrm>
                <a:off x="7493369" y="3308808"/>
                <a:ext cx="101395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6598" extrusionOk="0">
                    <a:moveTo>
                      <a:pt x="3265" y="1"/>
                    </a:moveTo>
                    <a:cubicBezTo>
                      <a:pt x="1462" y="1"/>
                      <a:pt x="1" y="1484"/>
                      <a:pt x="1" y="3311"/>
                    </a:cubicBezTo>
                    <a:cubicBezTo>
                      <a:pt x="1" y="5114"/>
                      <a:pt x="1462" y="6597"/>
                      <a:pt x="3265" y="6597"/>
                    </a:cubicBezTo>
                    <a:cubicBezTo>
                      <a:pt x="5068" y="6597"/>
                      <a:pt x="6529" y="5114"/>
                      <a:pt x="6529" y="3311"/>
                    </a:cubicBezTo>
                    <a:cubicBezTo>
                      <a:pt x="6529" y="1484"/>
                      <a:pt x="5068" y="1"/>
                      <a:pt x="3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2" name="Google Shape;5352;p63"/>
              <p:cNvSpPr/>
              <p:nvPr/>
            </p:nvSpPr>
            <p:spPr>
              <a:xfrm>
                <a:off x="7492312" y="3313064"/>
                <a:ext cx="100681" cy="102110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6575" extrusionOk="0">
                    <a:moveTo>
                      <a:pt x="3241" y="1"/>
                    </a:moveTo>
                    <a:cubicBezTo>
                      <a:pt x="1461" y="1"/>
                      <a:pt x="0" y="1484"/>
                      <a:pt x="0" y="3288"/>
                    </a:cubicBezTo>
                    <a:cubicBezTo>
                      <a:pt x="0" y="5091"/>
                      <a:pt x="1461" y="6574"/>
                      <a:pt x="3241" y="6574"/>
                    </a:cubicBezTo>
                    <a:cubicBezTo>
                      <a:pt x="5045" y="6574"/>
                      <a:pt x="6483" y="5091"/>
                      <a:pt x="6483" y="3288"/>
                    </a:cubicBezTo>
                    <a:cubicBezTo>
                      <a:pt x="6483" y="1484"/>
                      <a:pt x="5045" y="1"/>
                      <a:pt x="3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3" name="Google Shape;5353;p63"/>
              <p:cNvSpPr/>
              <p:nvPr/>
            </p:nvSpPr>
            <p:spPr>
              <a:xfrm>
                <a:off x="7494798" y="3318733"/>
                <a:ext cx="65583" cy="6631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4270" extrusionOk="0">
                    <a:moveTo>
                      <a:pt x="2123" y="1"/>
                    </a:moveTo>
                    <a:cubicBezTo>
                      <a:pt x="959" y="1"/>
                      <a:pt x="0" y="960"/>
                      <a:pt x="0" y="2124"/>
                    </a:cubicBezTo>
                    <a:cubicBezTo>
                      <a:pt x="0" y="3311"/>
                      <a:pt x="959" y="4269"/>
                      <a:pt x="2123" y="4269"/>
                    </a:cubicBezTo>
                    <a:cubicBezTo>
                      <a:pt x="3287" y="4269"/>
                      <a:pt x="4223" y="3311"/>
                      <a:pt x="4223" y="2124"/>
                    </a:cubicBezTo>
                    <a:cubicBezTo>
                      <a:pt x="4223" y="960"/>
                      <a:pt x="3287" y="1"/>
                      <a:pt x="2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4" name="Google Shape;5354;p63"/>
              <p:cNvSpPr/>
              <p:nvPr/>
            </p:nvSpPr>
            <p:spPr>
              <a:xfrm>
                <a:off x="7549392" y="3339655"/>
                <a:ext cx="23761" cy="1596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28" extrusionOk="0">
                    <a:moveTo>
                      <a:pt x="776" y="1"/>
                    </a:moveTo>
                    <a:cubicBezTo>
                      <a:pt x="343" y="1"/>
                      <a:pt x="0" y="229"/>
                      <a:pt x="0" y="526"/>
                    </a:cubicBezTo>
                    <a:cubicBezTo>
                      <a:pt x="0" y="800"/>
                      <a:pt x="343" y="1028"/>
                      <a:pt x="776" y="1028"/>
                    </a:cubicBezTo>
                    <a:cubicBezTo>
                      <a:pt x="1187" y="1028"/>
                      <a:pt x="1529" y="800"/>
                      <a:pt x="1529" y="526"/>
                    </a:cubicBezTo>
                    <a:cubicBezTo>
                      <a:pt x="1529" y="229"/>
                      <a:pt x="1187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5" name="Google Shape;5355;p63"/>
              <p:cNvSpPr/>
              <p:nvPr/>
            </p:nvSpPr>
            <p:spPr>
              <a:xfrm>
                <a:off x="7285273" y="3255269"/>
                <a:ext cx="115217" cy="102327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589" extrusionOk="0">
                    <a:moveTo>
                      <a:pt x="3736" y="1"/>
                    </a:moveTo>
                    <a:cubicBezTo>
                      <a:pt x="2434" y="1"/>
                      <a:pt x="1192" y="785"/>
                      <a:pt x="685" y="2078"/>
                    </a:cubicBezTo>
                    <a:cubicBezTo>
                      <a:pt x="0" y="3767"/>
                      <a:pt x="799" y="5685"/>
                      <a:pt x="2465" y="6347"/>
                    </a:cubicBezTo>
                    <a:cubicBezTo>
                      <a:pt x="2864" y="6511"/>
                      <a:pt x="3278" y="6588"/>
                      <a:pt x="3685" y="6588"/>
                    </a:cubicBezTo>
                    <a:cubicBezTo>
                      <a:pt x="4979" y="6588"/>
                      <a:pt x="6213" y="5805"/>
                      <a:pt x="6734" y="4521"/>
                    </a:cubicBezTo>
                    <a:cubicBezTo>
                      <a:pt x="7418" y="2832"/>
                      <a:pt x="6620" y="914"/>
                      <a:pt x="4931" y="229"/>
                    </a:cubicBezTo>
                    <a:cubicBezTo>
                      <a:pt x="4540" y="74"/>
                      <a:pt x="4135" y="1"/>
                      <a:pt x="37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6" name="Google Shape;5356;p63"/>
              <p:cNvSpPr/>
              <p:nvPr/>
            </p:nvSpPr>
            <p:spPr>
              <a:xfrm>
                <a:off x="7285273" y="3259836"/>
                <a:ext cx="114503" cy="101659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546" extrusionOk="0">
                    <a:moveTo>
                      <a:pt x="3713" y="0"/>
                    </a:moveTo>
                    <a:cubicBezTo>
                      <a:pt x="2432" y="0"/>
                      <a:pt x="1207" y="770"/>
                      <a:pt x="685" y="2058"/>
                    </a:cubicBezTo>
                    <a:cubicBezTo>
                      <a:pt x="0" y="3747"/>
                      <a:pt x="799" y="5642"/>
                      <a:pt x="2465" y="6304"/>
                    </a:cubicBezTo>
                    <a:cubicBezTo>
                      <a:pt x="2864" y="6468"/>
                      <a:pt x="3276" y="6545"/>
                      <a:pt x="3682" y="6545"/>
                    </a:cubicBezTo>
                    <a:cubicBezTo>
                      <a:pt x="4970" y="6545"/>
                      <a:pt x="6190" y="5762"/>
                      <a:pt x="6711" y="4478"/>
                    </a:cubicBezTo>
                    <a:cubicBezTo>
                      <a:pt x="7373" y="2811"/>
                      <a:pt x="6574" y="894"/>
                      <a:pt x="4908" y="232"/>
                    </a:cubicBezTo>
                    <a:cubicBezTo>
                      <a:pt x="4517" y="75"/>
                      <a:pt x="4113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7" name="Google Shape;5357;p63"/>
              <p:cNvSpPr/>
              <p:nvPr/>
            </p:nvSpPr>
            <p:spPr>
              <a:xfrm>
                <a:off x="7290227" y="3269233"/>
                <a:ext cx="74466" cy="66049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253" extrusionOk="0">
                    <a:moveTo>
                      <a:pt x="2417" y="0"/>
                    </a:moveTo>
                    <a:cubicBezTo>
                      <a:pt x="1582" y="0"/>
                      <a:pt x="783" y="504"/>
                      <a:pt x="435" y="1339"/>
                    </a:cubicBezTo>
                    <a:cubicBezTo>
                      <a:pt x="1" y="2435"/>
                      <a:pt x="526" y="3667"/>
                      <a:pt x="1599" y="4101"/>
                    </a:cubicBezTo>
                    <a:cubicBezTo>
                      <a:pt x="1854" y="4204"/>
                      <a:pt x="2117" y="4253"/>
                      <a:pt x="2378" y="4253"/>
                    </a:cubicBezTo>
                    <a:cubicBezTo>
                      <a:pt x="3213" y="4253"/>
                      <a:pt x="4012" y="3749"/>
                      <a:pt x="4360" y="2914"/>
                    </a:cubicBezTo>
                    <a:cubicBezTo>
                      <a:pt x="4794" y="1818"/>
                      <a:pt x="4269" y="586"/>
                      <a:pt x="3196" y="152"/>
                    </a:cubicBezTo>
                    <a:cubicBezTo>
                      <a:pt x="2941" y="49"/>
                      <a:pt x="2678" y="0"/>
                      <a:pt x="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8" name="Google Shape;5358;p63"/>
              <p:cNvSpPr/>
              <p:nvPr/>
            </p:nvSpPr>
            <p:spPr>
              <a:xfrm>
                <a:off x="7348379" y="3288927"/>
                <a:ext cx="24475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032" extrusionOk="0">
                    <a:moveTo>
                      <a:pt x="760" y="1"/>
                    </a:moveTo>
                    <a:cubicBezTo>
                      <a:pt x="375" y="1"/>
                      <a:pt x="45" y="199"/>
                      <a:pt x="23" y="459"/>
                    </a:cubicBezTo>
                    <a:cubicBezTo>
                      <a:pt x="0" y="733"/>
                      <a:pt x="320" y="1007"/>
                      <a:pt x="753" y="1030"/>
                    </a:cubicBezTo>
                    <a:cubicBezTo>
                      <a:pt x="777" y="1031"/>
                      <a:pt x="799" y="1032"/>
                      <a:pt x="822" y="1032"/>
                    </a:cubicBezTo>
                    <a:cubicBezTo>
                      <a:pt x="1204" y="1032"/>
                      <a:pt x="1531" y="853"/>
                      <a:pt x="1552" y="573"/>
                    </a:cubicBezTo>
                    <a:cubicBezTo>
                      <a:pt x="1575" y="299"/>
                      <a:pt x="1256" y="48"/>
                      <a:pt x="822" y="3"/>
                    </a:cubicBezTo>
                    <a:cubicBezTo>
                      <a:pt x="801" y="1"/>
                      <a:pt x="780" y="1"/>
                      <a:pt x="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59" name="Google Shape;5359;p63"/>
              <p:cNvSpPr/>
              <p:nvPr/>
            </p:nvSpPr>
            <p:spPr>
              <a:xfrm>
                <a:off x="7487342" y="3387478"/>
                <a:ext cx="99268" cy="46497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994" extrusionOk="0">
                    <a:moveTo>
                      <a:pt x="2459" y="0"/>
                    </a:moveTo>
                    <a:cubicBezTo>
                      <a:pt x="1199" y="0"/>
                      <a:pt x="225" y="404"/>
                      <a:pt x="115" y="1030"/>
                    </a:cubicBezTo>
                    <a:cubicBezTo>
                      <a:pt x="1" y="1829"/>
                      <a:pt x="1279" y="2674"/>
                      <a:pt x="2991" y="2925"/>
                    </a:cubicBezTo>
                    <a:cubicBezTo>
                      <a:pt x="3307" y="2972"/>
                      <a:pt x="3615" y="2994"/>
                      <a:pt x="3907" y="2994"/>
                    </a:cubicBezTo>
                    <a:cubicBezTo>
                      <a:pt x="5179" y="2994"/>
                      <a:pt x="6162" y="2574"/>
                      <a:pt x="6255" y="1943"/>
                    </a:cubicBezTo>
                    <a:cubicBezTo>
                      <a:pt x="6392" y="1144"/>
                      <a:pt x="5091" y="300"/>
                      <a:pt x="3402" y="72"/>
                    </a:cubicBezTo>
                    <a:cubicBezTo>
                      <a:pt x="3076" y="23"/>
                      <a:pt x="2759" y="0"/>
                      <a:pt x="24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0" name="Google Shape;5360;p63"/>
              <p:cNvSpPr/>
              <p:nvPr/>
            </p:nvSpPr>
            <p:spPr>
              <a:xfrm>
                <a:off x="7279945" y="3341394"/>
                <a:ext cx="98926" cy="46528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2996" extrusionOk="0">
                    <a:moveTo>
                      <a:pt x="2460" y="0"/>
                    </a:moveTo>
                    <a:cubicBezTo>
                      <a:pt x="1194" y="0"/>
                      <a:pt x="207" y="407"/>
                      <a:pt x="115" y="1053"/>
                    </a:cubicBezTo>
                    <a:cubicBezTo>
                      <a:pt x="1" y="1829"/>
                      <a:pt x="1279" y="2673"/>
                      <a:pt x="2968" y="2924"/>
                    </a:cubicBezTo>
                    <a:cubicBezTo>
                      <a:pt x="3297" y="2973"/>
                      <a:pt x="3616" y="2996"/>
                      <a:pt x="3918" y="2996"/>
                    </a:cubicBezTo>
                    <a:cubicBezTo>
                      <a:pt x="5191" y="2996"/>
                      <a:pt x="6163" y="2588"/>
                      <a:pt x="6255" y="1943"/>
                    </a:cubicBezTo>
                    <a:cubicBezTo>
                      <a:pt x="6369" y="1167"/>
                      <a:pt x="5091" y="322"/>
                      <a:pt x="3402" y="71"/>
                    </a:cubicBezTo>
                    <a:cubicBezTo>
                      <a:pt x="3078" y="23"/>
                      <a:pt x="2761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1" name="Google Shape;5361;p63"/>
              <p:cNvSpPr/>
              <p:nvPr/>
            </p:nvSpPr>
            <p:spPr>
              <a:xfrm>
                <a:off x="7449056" y="3387525"/>
                <a:ext cx="160953" cy="10352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6666" extrusionOk="0">
                    <a:moveTo>
                      <a:pt x="115" y="3013"/>
                    </a:moveTo>
                    <a:cubicBezTo>
                      <a:pt x="1" y="4748"/>
                      <a:pt x="2192" y="6300"/>
                      <a:pt x="4976" y="6482"/>
                    </a:cubicBezTo>
                    <a:cubicBezTo>
                      <a:pt x="7784" y="6665"/>
                      <a:pt x="10135" y="5387"/>
                      <a:pt x="10249" y="3652"/>
                    </a:cubicBezTo>
                    <a:cubicBezTo>
                      <a:pt x="10363" y="1917"/>
                      <a:pt x="8172" y="342"/>
                      <a:pt x="5387" y="183"/>
                    </a:cubicBezTo>
                    <a:cubicBezTo>
                      <a:pt x="2580" y="0"/>
                      <a:pt x="229" y="1278"/>
                      <a:pt x="115" y="3013"/>
                    </a:cubicBez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2" name="Google Shape;5362;p63"/>
              <p:cNvSpPr/>
              <p:nvPr/>
            </p:nvSpPr>
            <p:spPr>
              <a:xfrm>
                <a:off x="7246987" y="3345309"/>
                <a:ext cx="166621" cy="104983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6760" extrusionOk="0">
                    <a:moveTo>
                      <a:pt x="4030" y="0"/>
                    </a:moveTo>
                    <a:cubicBezTo>
                      <a:pt x="2299" y="0"/>
                      <a:pt x="895" y="676"/>
                      <a:pt x="525" y="1851"/>
                    </a:cubicBezTo>
                    <a:cubicBezTo>
                      <a:pt x="0" y="3494"/>
                      <a:pt x="1735" y="5548"/>
                      <a:pt x="4405" y="6393"/>
                    </a:cubicBezTo>
                    <a:cubicBezTo>
                      <a:pt x="5193" y="6642"/>
                      <a:pt x="5974" y="6760"/>
                      <a:pt x="6698" y="6760"/>
                    </a:cubicBezTo>
                    <a:cubicBezTo>
                      <a:pt x="8430" y="6760"/>
                      <a:pt x="9833" y="6084"/>
                      <a:pt x="10203" y="4909"/>
                    </a:cubicBezTo>
                    <a:cubicBezTo>
                      <a:pt x="10728" y="3243"/>
                      <a:pt x="8993" y="1212"/>
                      <a:pt x="6323" y="367"/>
                    </a:cubicBezTo>
                    <a:cubicBezTo>
                      <a:pt x="5536" y="118"/>
                      <a:pt x="4754" y="0"/>
                      <a:pt x="40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3" name="Google Shape;5363;p63"/>
              <p:cNvSpPr/>
              <p:nvPr/>
            </p:nvSpPr>
            <p:spPr>
              <a:xfrm>
                <a:off x="7434161" y="3447432"/>
                <a:ext cx="30858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765" extrusionOk="0">
                    <a:moveTo>
                      <a:pt x="1918" y="1"/>
                    </a:moveTo>
                    <a:cubicBezTo>
                      <a:pt x="1667" y="229"/>
                      <a:pt x="1370" y="411"/>
                      <a:pt x="1051" y="526"/>
                    </a:cubicBezTo>
                    <a:cubicBezTo>
                      <a:pt x="832" y="603"/>
                      <a:pt x="603" y="639"/>
                      <a:pt x="378" y="639"/>
                    </a:cubicBezTo>
                    <a:cubicBezTo>
                      <a:pt x="274" y="639"/>
                      <a:pt x="171" y="631"/>
                      <a:pt x="69" y="617"/>
                    </a:cubicBezTo>
                    <a:cubicBezTo>
                      <a:pt x="47" y="617"/>
                      <a:pt x="24" y="617"/>
                      <a:pt x="1" y="640"/>
                    </a:cubicBezTo>
                    <a:cubicBezTo>
                      <a:pt x="1" y="662"/>
                      <a:pt x="24" y="708"/>
                      <a:pt x="47" y="708"/>
                    </a:cubicBezTo>
                    <a:cubicBezTo>
                      <a:pt x="189" y="746"/>
                      <a:pt x="336" y="764"/>
                      <a:pt x="484" y="764"/>
                    </a:cubicBezTo>
                    <a:cubicBezTo>
                      <a:pt x="690" y="764"/>
                      <a:pt x="897" y="729"/>
                      <a:pt x="1097" y="662"/>
                    </a:cubicBezTo>
                    <a:cubicBezTo>
                      <a:pt x="1439" y="548"/>
                      <a:pt x="1758" y="366"/>
                      <a:pt x="1987" y="69"/>
                    </a:cubicBezTo>
                    <a:cubicBezTo>
                      <a:pt x="1987" y="46"/>
                      <a:pt x="1987" y="23"/>
                      <a:pt x="1964" y="23"/>
                    </a:cubicBezTo>
                    <a:cubicBezTo>
                      <a:pt x="1964" y="1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4" name="Google Shape;5364;p63"/>
              <p:cNvSpPr/>
              <p:nvPr/>
            </p:nvSpPr>
            <p:spPr>
              <a:xfrm>
                <a:off x="7205501" y="3003387"/>
                <a:ext cx="507986" cy="344238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2166" extrusionOk="0">
                    <a:moveTo>
                      <a:pt x="13153" y="0"/>
                    </a:moveTo>
                    <a:cubicBezTo>
                      <a:pt x="12954" y="0"/>
                      <a:pt x="12754" y="4"/>
                      <a:pt x="12554" y="12"/>
                    </a:cubicBezTo>
                    <a:cubicBezTo>
                      <a:pt x="10318" y="126"/>
                      <a:pt x="8058" y="766"/>
                      <a:pt x="6232" y="2067"/>
                    </a:cubicBezTo>
                    <a:cubicBezTo>
                      <a:pt x="3561" y="3984"/>
                      <a:pt x="2055" y="7134"/>
                      <a:pt x="914" y="10215"/>
                    </a:cubicBezTo>
                    <a:cubicBezTo>
                      <a:pt x="434" y="11516"/>
                      <a:pt x="1" y="13000"/>
                      <a:pt x="594" y="14278"/>
                    </a:cubicBezTo>
                    <a:cubicBezTo>
                      <a:pt x="1125" y="15472"/>
                      <a:pt x="2469" y="16152"/>
                      <a:pt x="3777" y="16152"/>
                    </a:cubicBezTo>
                    <a:cubicBezTo>
                      <a:pt x="3819" y="16152"/>
                      <a:pt x="3861" y="16151"/>
                      <a:pt x="3904" y="16150"/>
                    </a:cubicBezTo>
                    <a:cubicBezTo>
                      <a:pt x="5250" y="16081"/>
                      <a:pt x="6506" y="15374"/>
                      <a:pt x="7487" y="14461"/>
                    </a:cubicBezTo>
                    <a:cubicBezTo>
                      <a:pt x="8469" y="13525"/>
                      <a:pt x="9199" y="12384"/>
                      <a:pt x="9930" y="11265"/>
                    </a:cubicBezTo>
                    <a:lnTo>
                      <a:pt x="9930" y="11265"/>
                    </a:lnTo>
                    <a:cubicBezTo>
                      <a:pt x="9542" y="12224"/>
                      <a:pt x="9656" y="13411"/>
                      <a:pt x="10249" y="14278"/>
                    </a:cubicBezTo>
                    <a:cubicBezTo>
                      <a:pt x="10841" y="15132"/>
                      <a:pt x="11853" y="15650"/>
                      <a:pt x="12861" y="15650"/>
                    </a:cubicBezTo>
                    <a:cubicBezTo>
                      <a:pt x="12904" y="15650"/>
                      <a:pt x="12946" y="15649"/>
                      <a:pt x="12988" y="15648"/>
                    </a:cubicBezTo>
                    <a:cubicBezTo>
                      <a:pt x="13992" y="15625"/>
                      <a:pt x="14951" y="15077"/>
                      <a:pt x="15682" y="14392"/>
                    </a:cubicBezTo>
                    <a:cubicBezTo>
                      <a:pt x="16307" y="13806"/>
                      <a:pt x="16815" y="13086"/>
                      <a:pt x="17292" y="12362"/>
                    </a:cubicBezTo>
                    <a:lnTo>
                      <a:pt x="17292" y="12362"/>
                    </a:lnTo>
                    <a:cubicBezTo>
                      <a:pt x="17051" y="12937"/>
                      <a:pt x="17232" y="13693"/>
                      <a:pt x="17713" y="14118"/>
                    </a:cubicBezTo>
                    <a:cubicBezTo>
                      <a:pt x="18104" y="14452"/>
                      <a:pt x="18597" y="14537"/>
                      <a:pt x="19103" y="14537"/>
                    </a:cubicBezTo>
                    <a:cubicBezTo>
                      <a:pt x="19394" y="14537"/>
                      <a:pt x="19689" y="14509"/>
                      <a:pt x="19973" y="14484"/>
                    </a:cubicBezTo>
                    <a:cubicBezTo>
                      <a:pt x="21365" y="14369"/>
                      <a:pt x="24857" y="11676"/>
                      <a:pt x="25702" y="9827"/>
                    </a:cubicBezTo>
                    <a:cubicBezTo>
                      <a:pt x="25999" y="12406"/>
                      <a:pt x="26136" y="13571"/>
                      <a:pt x="26638" y="16104"/>
                    </a:cubicBezTo>
                    <a:cubicBezTo>
                      <a:pt x="26957" y="17702"/>
                      <a:pt x="27528" y="19277"/>
                      <a:pt x="28509" y="20578"/>
                    </a:cubicBezTo>
                    <a:cubicBezTo>
                      <a:pt x="29044" y="21295"/>
                      <a:pt x="29761" y="22166"/>
                      <a:pt x="30438" y="22166"/>
                    </a:cubicBezTo>
                    <a:cubicBezTo>
                      <a:pt x="30773" y="22166"/>
                      <a:pt x="31098" y="21952"/>
                      <a:pt x="31385" y="21400"/>
                    </a:cubicBezTo>
                    <a:cubicBezTo>
                      <a:pt x="32024" y="20121"/>
                      <a:pt x="32390" y="18683"/>
                      <a:pt x="32481" y="17245"/>
                    </a:cubicBezTo>
                    <a:cubicBezTo>
                      <a:pt x="32709" y="14392"/>
                      <a:pt x="31933" y="11448"/>
                      <a:pt x="30404" y="9028"/>
                    </a:cubicBezTo>
                    <a:cubicBezTo>
                      <a:pt x="27893" y="5057"/>
                      <a:pt x="23648" y="2432"/>
                      <a:pt x="19174" y="1017"/>
                    </a:cubicBezTo>
                    <a:cubicBezTo>
                      <a:pt x="17220" y="414"/>
                      <a:pt x="15190" y="0"/>
                      <a:pt x="13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5" name="Google Shape;5365;p63"/>
              <p:cNvSpPr/>
              <p:nvPr/>
            </p:nvSpPr>
            <p:spPr>
              <a:xfrm>
                <a:off x="7391977" y="3118789"/>
                <a:ext cx="162009" cy="61390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953" extrusionOk="0">
                    <a:moveTo>
                      <a:pt x="914" y="1"/>
                    </a:moveTo>
                    <a:cubicBezTo>
                      <a:pt x="891" y="1"/>
                      <a:pt x="845" y="1"/>
                      <a:pt x="845" y="23"/>
                    </a:cubicBezTo>
                    <a:cubicBezTo>
                      <a:pt x="617" y="389"/>
                      <a:pt x="412" y="754"/>
                      <a:pt x="252" y="1142"/>
                    </a:cubicBezTo>
                    <a:cubicBezTo>
                      <a:pt x="92" y="1530"/>
                      <a:pt x="1" y="1963"/>
                      <a:pt x="24" y="2397"/>
                    </a:cubicBezTo>
                    <a:cubicBezTo>
                      <a:pt x="69" y="2831"/>
                      <a:pt x="229" y="3265"/>
                      <a:pt x="571" y="3561"/>
                    </a:cubicBezTo>
                    <a:cubicBezTo>
                      <a:pt x="886" y="3834"/>
                      <a:pt x="1296" y="3952"/>
                      <a:pt x="1697" y="3952"/>
                    </a:cubicBezTo>
                    <a:cubicBezTo>
                      <a:pt x="1732" y="3952"/>
                      <a:pt x="1768" y="3951"/>
                      <a:pt x="1804" y="3949"/>
                    </a:cubicBezTo>
                    <a:cubicBezTo>
                      <a:pt x="2671" y="3926"/>
                      <a:pt x="3447" y="3493"/>
                      <a:pt x="4132" y="2991"/>
                    </a:cubicBezTo>
                    <a:cubicBezTo>
                      <a:pt x="4567" y="2661"/>
                      <a:pt x="4972" y="2272"/>
                      <a:pt x="5328" y="1837"/>
                    </a:cubicBezTo>
                    <a:lnTo>
                      <a:pt x="5328" y="1837"/>
                    </a:lnTo>
                    <a:cubicBezTo>
                      <a:pt x="5306" y="1916"/>
                      <a:pt x="5288" y="1996"/>
                      <a:pt x="5273" y="2078"/>
                    </a:cubicBezTo>
                    <a:cubicBezTo>
                      <a:pt x="5182" y="2443"/>
                      <a:pt x="5228" y="2854"/>
                      <a:pt x="5410" y="3196"/>
                    </a:cubicBezTo>
                    <a:cubicBezTo>
                      <a:pt x="5524" y="3356"/>
                      <a:pt x="5661" y="3516"/>
                      <a:pt x="5821" y="3607"/>
                    </a:cubicBezTo>
                    <a:cubicBezTo>
                      <a:pt x="5973" y="3702"/>
                      <a:pt x="6141" y="3750"/>
                      <a:pt x="6312" y="3750"/>
                    </a:cubicBezTo>
                    <a:cubicBezTo>
                      <a:pt x="6346" y="3750"/>
                      <a:pt x="6380" y="3748"/>
                      <a:pt x="6415" y="3744"/>
                    </a:cubicBezTo>
                    <a:cubicBezTo>
                      <a:pt x="6803" y="3744"/>
                      <a:pt x="7145" y="3584"/>
                      <a:pt x="7465" y="3401"/>
                    </a:cubicBezTo>
                    <a:cubicBezTo>
                      <a:pt x="8720" y="2648"/>
                      <a:pt x="9747" y="1530"/>
                      <a:pt x="10409" y="252"/>
                    </a:cubicBezTo>
                    <a:cubicBezTo>
                      <a:pt x="10432" y="229"/>
                      <a:pt x="10432" y="183"/>
                      <a:pt x="10409" y="183"/>
                    </a:cubicBezTo>
                    <a:cubicBezTo>
                      <a:pt x="10386" y="172"/>
                      <a:pt x="10369" y="166"/>
                      <a:pt x="10355" y="166"/>
                    </a:cubicBezTo>
                    <a:cubicBezTo>
                      <a:pt x="10341" y="166"/>
                      <a:pt x="10329" y="172"/>
                      <a:pt x="10318" y="183"/>
                    </a:cubicBezTo>
                    <a:cubicBezTo>
                      <a:pt x="9633" y="1439"/>
                      <a:pt x="8606" y="2511"/>
                      <a:pt x="7373" y="3242"/>
                    </a:cubicBezTo>
                    <a:cubicBezTo>
                      <a:pt x="7077" y="3401"/>
                      <a:pt x="6734" y="3538"/>
                      <a:pt x="6392" y="3561"/>
                    </a:cubicBezTo>
                    <a:cubicBezTo>
                      <a:pt x="6072" y="3561"/>
                      <a:pt x="5753" y="3379"/>
                      <a:pt x="5593" y="3082"/>
                    </a:cubicBezTo>
                    <a:cubicBezTo>
                      <a:pt x="5433" y="2808"/>
                      <a:pt x="5410" y="2443"/>
                      <a:pt x="5479" y="2100"/>
                    </a:cubicBezTo>
                    <a:cubicBezTo>
                      <a:pt x="5547" y="1781"/>
                      <a:pt x="5707" y="1439"/>
                      <a:pt x="5844" y="1119"/>
                    </a:cubicBezTo>
                    <a:lnTo>
                      <a:pt x="5844" y="1119"/>
                    </a:lnTo>
                    <a:cubicBezTo>
                      <a:pt x="5844" y="1119"/>
                      <a:pt x="5844" y="1119"/>
                      <a:pt x="5844" y="1119"/>
                    </a:cubicBezTo>
                    <a:cubicBezTo>
                      <a:pt x="5867" y="1073"/>
                      <a:pt x="5844" y="1005"/>
                      <a:pt x="5798" y="982"/>
                    </a:cubicBezTo>
                    <a:cubicBezTo>
                      <a:pt x="5782" y="974"/>
                      <a:pt x="5762" y="968"/>
                      <a:pt x="5742" y="968"/>
                    </a:cubicBezTo>
                    <a:cubicBezTo>
                      <a:pt x="5709" y="968"/>
                      <a:pt x="5676" y="984"/>
                      <a:pt x="5661" y="1028"/>
                    </a:cubicBezTo>
                    <a:cubicBezTo>
                      <a:pt x="5660" y="1030"/>
                      <a:pt x="5658" y="1033"/>
                      <a:pt x="5656" y="1036"/>
                    </a:cubicBezTo>
                    <a:lnTo>
                      <a:pt x="5656" y="1036"/>
                    </a:lnTo>
                    <a:lnTo>
                      <a:pt x="5639" y="1028"/>
                    </a:lnTo>
                    <a:cubicBezTo>
                      <a:pt x="5624" y="1063"/>
                      <a:pt x="5608" y="1098"/>
                      <a:pt x="5593" y="1134"/>
                    </a:cubicBezTo>
                    <a:lnTo>
                      <a:pt x="5593" y="1134"/>
                    </a:lnTo>
                    <a:cubicBezTo>
                      <a:pt x="5168" y="1776"/>
                      <a:pt x="4623" y="2355"/>
                      <a:pt x="3995" y="2831"/>
                    </a:cubicBezTo>
                    <a:cubicBezTo>
                      <a:pt x="3356" y="3333"/>
                      <a:pt x="2603" y="3744"/>
                      <a:pt x="1781" y="3767"/>
                    </a:cubicBezTo>
                    <a:cubicBezTo>
                      <a:pt x="1743" y="3769"/>
                      <a:pt x="1705" y="3770"/>
                      <a:pt x="1667" y="3770"/>
                    </a:cubicBezTo>
                    <a:cubicBezTo>
                      <a:pt x="1314" y="3770"/>
                      <a:pt x="953" y="3672"/>
                      <a:pt x="685" y="3424"/>
                    </a:cubicBezTo>
                    <a:cubicBezTo>
                      <a:pt x="389" y="3173"/>
                      <a:pt x="229" y="2785"/>
                      <a:pt x="183" y="2374"/>
                    </a:cubicBezTo>
                    <a:cubicBezTo>
                      <a:pt x="92" y="1553"/>
                      <a:pt x="526" y="799"/>
                      <a:pt x="914" y="69"/>
                    </a:cubicBezTo>
                    <a:cubicBezTo>
                      <a:pt x="937" y="46"/>
                      <a:pt x="937" y="23"/>
                      <a:pt x="9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6" name="Google Shape;5366;p63"/>
              <p:cNvSpPr/>
              <p:nvPr/>
            </p:nvSpPr>
            <p:spPr>
              <a:xfrm>
                <a:off x="7246629" y="3137226"/>
                <a:ext cx="52476" cy="4589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955" extrusionOk="0">
                    <a:moveTo>
                      <a:pt x="388" y="0"/>
                    </a:moveTo>
                    <a:cubicBezTo>
                      <a:pt x="366" y="0"/>
                      <a:pt x="343" y="23"/>
                      <a:pt x="320" y="46"/>
                    </a:cubicBezTo>
                    <a:cubicBezTo>
                      <a:pt x="160" y="571"/>
                      <a:pt x="0" y="1119"/>
                      <a:pt x="92" y="1689"/>
                    </a:cubicBezTo>
                    <a:cubicBezTo>
                      <a:pt x="137" y="1986"/>
                      <a:pt x="229" y="2260"/>
                      <a:pt x="411" y="2488"/>
                    </a:cubicBezTo>
                    <a:cubicBezTo>
                      <a:pt x="594" y="2717"/>
                      <a:pt x="890" y="2899"/>
                      <a:pt x="1187" y="2945"/>
                    </a:cubicBezTo>
                    <a:cubicBezTo>
                      <a:pt x="1241" y="2951"/>
                      <a:pt x="1295" y="2954"/>
                      <a:pt x="1349" y="2954"/>
                    </a:cubicBezTo>
                    <a:cubicBezTo>
                      <a:pt x="1887" y="2954"/>
                      <a:pt x="2405" y="2652"/>
                      <a:pt x="2717" y="2237"/>
                    </a:cubicBezTo>
                    <a:cubicBezTo>
                      <a:pt x="3059" y="1781"/>
                      <a:pt x="3219" y="1233"/>
                      <a:pt x="3356" y="685"/>
                    </a:cubicBezTo>
                    <a:cubicBezTo>
                      <a:pt x="3378" y="662"/>
                      <a:pt x="3356" y="640"/>
                      <a:pt x="3333" y="640"/>
                    </a:cubicBezTo>
                    <a:cubicBezTo>
                      <a:pt x="3326" y="633"/>
                      <a:pt x="3317" y="630"/>
                      <a:pt x="3309" y="630"/>
                    </a:cubicBezTo>
                    <a:cubicBezTo>
                      <a:pt x="3287" y="630"/>
                      <a:pt x="3264" y="646"/>
                      <a:pt x="3264" y="662"/>
                    </a:cubicBezTo>
                    <a:cubicBezTo>
                      <a:pt x="3082" y="1187"/>
                      <a:pt x="2876" y="1689"/>
                      <a:pt x="2557" y="2100"/>
                    </a:cubicBezTo>
                    <a:cubicBezTo>
                      <a:pt x="2270" y="2469"/>
                      <a:pt x="1818" y="2727"/>
                      <a:pt x="1366" y="2727"/>
                    </a:cubicBezTo>
                    <a:cubicBezTo>
                      <a:pt x="1314" y="2727"/>
                      <a:pt x="1262" y="2724"/>
                      <a:pt x="1210" y="2717"/>
                    </a:cubicBezTo>
                    <a:cubicBezTo>
                      <a:pt x="708" y="2671"/>
                      <a:pt x="366" y="2169"/>
                      <a:pt x="274" y="1667"/>
                    </a:cubicBezTo>
                    <a:cubicBezTo>
                      <a:pt x="160" y="1142"/>
                      <a:pt x="297" y="594"/>
                      <a:pt x="434" y="69"/>
                    </a:cubicBezTo>
                    <a:cubicBezTo>
                      <a:pt x="434" y="46"/>
                      <a:pt x="411" y="23"/>
                      <a:pt x="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7" name="Google Shape;5367;p63"/>
              <p:cNvSpPr/>
              <p:nvPr/>
            </p:nvSpPr>
            <p:spPr>
              <a:xfrm>
                <a:off x="7630577" y="3189336"/>
                <a:ext cx="90400" cy="124085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7990" extrusionOk="0">
                    <a:moveTo>
                      <a:pt x="69" y="1"/>
                    </a:moveTo>
                    <a:cubicBezTo>
                      <a:pt x="23" y="1"/>
                      <a:pt x="0" y="24"/>
                      <a:pt x="0" y="46"/>
                    </a:cubicBezTo>
                    <a:cubicBezTo>
                      <a:pt x="0" y="1576"/>
                      <a:pt x="206" y="3105"/>
                      <a:pt x="594" y="4589"/>
                    </a:cubicBezTo>
                    <a:cubicBezTo>
                      <a:pt x="685" y="4954"/>
                      <a:pt x="799" y="5319"/>
                      <a:pt x="936" y="5684"/>
                    </a:cubicBezTo>
                    <a:cubicBezTo>
                      <a:pt x="1050" y="6049"/>
                      <a:pt x="1187" y="6437"/>
                      <a:pt x="1438" y="6757"/>
                    </a:cubicBezTo>
                    <a:cubicBezTo>
                      <a:pt x="1661" y="7020"/>
                      <a:pt x="2010" y="7248"/>
                      <a:pt x="2388" y="7248"/>
                    </a:cubicBezTo>
                    <a:cubicBezTo>
                      <a:pt x="2436" y="7248"/>
                      <a:pt x="2485" y="7244"/>
                      <a:pt x="2534" y="7236"/>
                    </a:cubicBezTo>
                    <a:cubicBezTo>
                      <a:pt x="2743" y="7215"/>
                      <a:pt x="2914" y="7099"/>
                      <a:pt x="3046" y="6939"/>
                    </a:cubicBezTo>
                    <a:lnTo>
                      <a:pt x="3046" y="6939"/>
                    </a:lnTo>
                    <a:cubicBezTo>
                      <a:pt x="3102" y="7122"/>
                      <a:pt x="3194" y="7294"/>
                      <a:pt x="3310" y="7442"/>
                    </a:cubicBezTo>
                    <a:cubicBezTo>
                      <a:pt x="3584" y="7761"/>
                      <a:pt x="3972" y="7990"/>
                      <a:pt x="4383" y="7990"/>
                    </a:cubicBezTo>
                    <a:cubicBezTo>
                      <a:pt x="4793" y="7990"/>
                      <a:pt x="5181" y="7761"/>
                      <a:pt x="5433" y="7442"/>
                    </a:cubicBezTo>
                    <a:cubicBezTo>
                      <a:pt x="5684" y="7122"/>
                      <a:pt x="5821" y="6711"/>
                      <a:pt x="5729" y="6323"/>
                    </a:cubicBezTo>
                    <a:cubicBezTo>
                      <a:pt x="5729" y="6278"/>
                      <a:pt x="5706" y="6278"/>
                      <a:pt x="5661" y="6278"/>
                    </a:cubicBezTo>
                    <a:cubicBezTo>
                      <a:pt x="5638" y="6278"/>
                      <a:pt x="5615" y="6301"/>
                      <a:pt x="5638" y="6346"/>
                    </a:cubicBezTo>
                    <a:cubicBezTo>
                      <a:pt x="5752" y="7077"/>
                      <a:pt x="5090" y="7807"/>
                      <a:pt x="4383" y="7807"/>
                    </a:cubicBezTo>
                    <a:cubicBezTo>
                      <a:pt x="3781" y="7788"/>
                      <a:pt x="3272" y="7258"/>
                      <a:pt x="3201" y="6689"/>
                    </a:cubicBezTo>
                    <a:lnTo>
                      <a:pt x="3201" y="6689"/>
                    </a:lnTo>
                    <a:cubicBezTo>
                      <a:pt x="3250" y="6557"/>
                      <a:pt x="3262" y="6408"/>
                      <a:pt x="3218" y="6278"/>
                    </a:cubicBezTo>
                    <a:cubicBezTo>
                      <a:pt x="3196" y="6232"/>
                      <a:pt x="3173" y="6209"/>
                      <a:pt x="3150" y="6209"/>
                    </a:cubicBezTo>
                    <a:cubicBezTo>
                      <a:pt x="3137" y="6205"/>
                      <a:pt x="3126" y="6203"/>
                      <a:pt x="3115" y="6203"/>
                    </a:cubicBezTo>
                    <a:cubicBezTo>
                      <a:pt x="3066" y="6203"/>
                      <a:pt x="3032" y="6240"/>
                      <a:pt x="3013" y="6278"/>
                    </a:cubicBezTo>
                    <a:cubicBezTo>
                      <a:pt x="2986" y="6398"/>
                      <a:pt x="2979" y="6521"/>
                      <a:pt x="2989" y="6642"/>
                    </a:cubicBezTo>
                    <a:lnTo>
                      <a:pt x="2989" y="6642"/>
                    </a:lnTo>
                    <a:cubicBezTo>
                      <a:pt x="2908" y="6833"/>
                      <a:pt x="2719" y="6993"/>
                      <a:pt x="2511" y="7008"/>
                    </a:cubicBezTo>
                    <a:cubicBezTo>
                      <a:pt x="2462" y="7018"/>
                      <a:pt x="2413" y="7023"/>
                      <a:pt x="2365" y="7023"/>
                    </a:cubicBezTo>
                    <a:cubicBezTo>
                      <a:pt x="2073" y="7023"/>
                      <a:pt x="1794" y="6855"/>
                      <a:pt x="1598" y="6620"/>
                    </a:cubicBezTo>
                    <a:cubicBezTo>
                      <a:pt x="1370" y="6346"/>
                      <a:pt x="1233" y="5981"/>
                      <a:pt x="1119" y="5639"/>
                    </a:cubicBezTo>
                    <a:cubicBezTo>
                      <a:pt x="982" y="5273"/>
                      <a:pt x="867" y="4908"/>
                      <a:pt x="776" y="4543"/>
                    </a:cubicBezTo>
                    <a:cubicBezTo>
                      <a:pt x="365" y="3082"/>
                      <a:pt x="160" y="1576"/>
                      <a:pt x="114" y="46"/>
                    </a:cubicBezTo>
                    <a:cubicBezTo>
                      <a:pt x="114" y="24"/>
                      <a:pt x="9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8" name="Google Shape;5368;p63"/>
              <p:cNvSpPr/>
              <p:nvPr/>
            </p:nvSpPr>
            <p:spPr>
              <a:xfrm>
                <a:off x="7313634" y="3016899"/>
                <a:ext cx="80476" cy="67183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4326" extrusionOk="0">
                    <a:moveTo>
                      <a:pt x="1646" y="0"/>
                    </a:moveTo>
                    <a:cubicBezTo>
                      <a:pt x="1636" y="0"/>
                      <a:pt x="1628" y="3"/>
                      <a:pt x="1621" y="10"/>
                    </a:cubicBezTo>
                    <a:cubicBezTo>
                      <a:pt x="1233" y="284"/>
                      <a:pt x="845" y="535"/>
                      <a:pt x="525" y="923"/>
                    </a:cubicBezTo>
                    <a:cubicBezTo>
                      <a:pt x="206" y="1288"/>
                      <a:pt x="0" y="1790"/>
                      <a:pt x="69" y="2292"/>
                    </a:cubicBezTo>
                    <a:cubicBezTo>
                      <a:pt x="92" y="2543"/>
                      <a:pt x="183" y="2794"/>
                      <a:pt x="365" y="2977"/>
                    </a:cubicBezTo>
                    <a:cubicBezTo>
                      <a:pt x="525" y="3182"/>
                      <a:pt x="776" y="3296"/>
                      <a:pt x="1027" y="3342"/>
                    </a:cubicBezTo>
                    <a:cubicBezTo>
                      <a:pt x="1069" y="3346"/>
                      <a:pt x="1110" y="3347"/>
                      <a:pt x="1151" y="3347"/>
                    </a:cubicBezTo>
                    <a:cubicBezTo>
                      <a:pt x="1444" y="3347"/>
                      <a:pt x="1727" y="3257"/>
                      <a:pt x="1969" y="3105"/>
                    </a:cubicBezTo>
                    <a:lnTo>
                      <a:pt x="1969" y="3105"/>
                    </a:lnTo>
                    <a:cubicBezTo>
                      <a:pt x="1965" y="3138"/>
                      <a:pt x="1963" y="3172"/>
                      <a:pt x="1963" y="3205"/>
                    </a:cubicBezTo>
                    <a:cubicBezTo>
                      <a:pt x="1963" y="3411"/>
                      <a:pt x="2009" y="3616"/>
                      <a:pt x="2123" y="3799"/>
                    </a:cubicBezTo>
                    <a:cubicBezTo>
                      <a:pt x="2337" y="4163"/>
                      <a:pt x="2752" y="4326"/>
                      <a:pt x="3142" y="4326"/>
                    </a:cubicBezTo>
                    <a:cubicBezTo>
                      <a:pt x="3168" y="4326"/>
                      <a:pt x="3193" y="4325"/>
                      <a:pt x="3219" y="4324"/>
                    </a:cubicBezTo>
                    <a:cubicBezTo>
                      <a:pt x="3630" y="4301"/>
                      <a:pt x="4018" y="4141"/>
                      <a:pt x="4337" y="3913"/>
                    </a:cubicBezTo>
                    <a:cubicBezTo>
                      <a:pt x="4657" y="3662"/>
                      <a:pt x="4908" y="3365"/>
                      <a:pt x="5159" y="3091"/>
                    </a:cubicBezTo>
                    <a:cubicBezTo>
                      <a:pt x="5182" y="3068"/>
                      <a:pt x="5182" y="3023"/>
                      <a:pt x="5159" y="3000"/>
                    </a:cubicBezTo>
                    <a:cubicBezTo>
                      <a:pt x="5136" y="3000"/>
                      <a:pt x="5113" y="3000"/>
                      <a:pt x="5090" y="3023"/>
                    </a:cubicBezTo>
                    <a:cubicBezTo>
                      <a:pt x="4816" y="3296"/>
                      <a:pt x="4543" y="3548"/>
                      <a:pt x="4246" y="3776"/>
                    </a:cubicBezTo>
                    <a:cubicBezTo>
                      <a:pt x="3926" y="3981"/>
                      <a:pt x="3584" y="4118"/>
                      <a:pt x="3219" y="4118"/>
                    </a:cubicBezTo>
                    <a:cubicBezTo>
                      <a:pt x="3193" y="4120"/>
                      <a:pt x="3167" y="4121"/>
                      <a:pt x="3141" y="4121"/>
                    </a:cubicBezTo>
                    <a:cubicBezTo>
                      <a:pt x="2802" y="4121"/>
                      <a:pt x="2475" y="3981"/>
                      <a:pt x="2306" y="3685"/>
                    </a:cubicBezTo>
                    <a:cubicBezTo>
                      <a:pt x="2123" y="3411"/>
                      <a:pt x="2123" y="2977"/>
                      <a:pt x="2374" y="2772"/>
                    </a:cubicBezTo>
                    <a:lnTo>
                      <a:pt x="2364" y="2761"/>
                    </a:lnTo>
                    <a:lnTo>
                      <a:pt x="2364" y="2761"/>
                    </a:lnTo>
                    <a:cubicBezTo>
                      <a:pt x="2367" y="2757"/>
                      <a:pt x="2371" y="2753"/>
                      <a:pt x="2374" y="2749"/>
                    </a:cubicBezTo>
                    <a:cubicBezTo>
                      <a:pt x="2420" y="2703"/>
                      <a:pt x="2420" y="2657"/>
                      <a:pt x="2374" y="2612"/>
                    </a:cubicBezTo>
                    <a:cubicBezTo>
                      <a:pt x="2351" y="2589"/>
                      <a:pt x="2323" y="2578"/>
                      <a:pt x="2294" y="2578"/>
                    </a:cubicBezTo>
                    <a:cubicBezTo>
                      <a:pt x="2266" y="2578"/>
                      <a:pt x="2237" y="2589"/>
                      <a:pt x="2214" y="2612"/>
                    </a:cubicBezTo>
                    <a:cubicBezTo>
                      <a:pt x="2174" y="2646"/>
                      <a:pt x="2138" y="2686"/>
                      <a:pt x="2107" y="2731"/>
                    </a:cubicBezTo>
                    <a:lnTo>
                      <a:pt x="2107" y="2731"/>
                    </a:lnTo>
                    <a:cubicBezTo>
                      <a:pt x="1857" y="2979"/>
                      <a:pt x="1508" y="3143"/>
                      <a:pt x="1162" y="3143"/>
                    </a:cubicBezTo>
                    <a:cubicBezTo>
                      <a:pt x="1125" y="3143"/>
                      <a:pt x="1087" y="3141"/>
                      <a:pt x="1050" y="3137"/>
                    </a:cubicBezTo>
                    <a:cubicBezTo>
                      <a:pt x="845" y="3114"/>
                      <a:pt x="639" y="3023"/>
                      <a:pt x="502" y="2863"/>
                    </a:cubicBezTo>
                    <a:cubicBezTo>
                      <a:pt x="343" y="2703"/>
                      <a:pt x="274" y="2498"/>
                      <a:pt x="229" y="2269"/>
                    </a:cubicBezTo>
                    <a:cubicBezTo>
                      <a:pt x="183" y="1813"/>
                      <a:pt x="343" y="1356"/>
                      <a:pt x="639" y="1014"/>
                    </a:cubicBezTo>
                    <a:cubicBezTo>
                      <a:pt x="936" y="649"/>
                      <a:pt x="1301" y="375"/>
                      <a:pt x="1689" y="101"/>
                    </a:cubicBezTo>
                    <a:cubicBezTo>
                      <a:pt x="1712" y="78"/>
                      <a:pt x="1712" y="55"/>
                      <a:pt x="1712" y="32"/>
                    </a:cubicBezTo>
                    <a:cubicBezTo>
                      <a:pt x="1696" y="16"/>
                      <a:pt x="1669" y="0"/>
                      <a:pt x="16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69" name="Google Shape;5369;p63"/>
              <p:cNvSpPr/>
              <p:nvPr/>
            </p:nvSpPr>
            <p:spPr>
              <a:xfrm>
                <a:off x="7666735" y="3138997"/>
                <a:ext cx="52119" cy="6300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057" extrusionOk="0">
                    <a:moveTo>
                      <a:pt x="46" y="1"/>
                    </a:moveTo>
                    <a:cubicBezTo>
                      <a:pt x="23" y="1"/>
                      <a:pt x="0" y="23"/>
                      <a:pt x="23" y="46"/>
                    </a:cubicBezTo>
                    <a:cubicBezTo>
                      <a:pt x="160" y="1028"/>
                      <a:pt x="525" y="1964"/>
                      <a:pt x="1027" y="2808"/>
                    </a:cubicBezTo>
                    <a:cubicBezTo>
                      <a:pt x="1279" y="3242"/>
                      <a:pt x="1552" y="3675"/>
                      <a:pt x="2032" y="3949"/>
                    </a:cubicBezTo>
                    <a:cubicBezTo>
                      <a:pt x="2174" y="4021"/>
                      <a:pt x="2344" y="4056"/>
                      <a:pt x="2512" y="4056"/>
                    </a:cubicBezTo>
                    <a:cubicBezTo>
                      <a:pt x="2613" y="4056"/>
                      <a:pt x="2714" y="4043"/>
                      <a:pt x="2808" y="4018"/>
                    </a:cubicBezTo>
                    <a:cubicBezTo>
                      <a:pt x="3059" y="3949"/>
                      <a:pt x="3287" y="3744"/>
                      <a:pt x="3356" y="3493"/>
                    </a:cubicBezTo>
                    <a:cubicBezTo>
                      <a:pt x="3356" y="3470"/>
                      <a:pt x="3333" y="3424"/>
                      <a:pt x="3310" y="3424"/>
                    </a:cubicBezTo>
                    <a:cubicBezTo>
                      <a:pt x="3287" y="3424"/>
                      <a:pt x="3264" y="3424"/>
                      <a:pt x="3241" y="3447"/>
                    </a:cubicBezTo>
                    <a:cubicBezTo>
                      <a:pt x="3173" y="3675"/>
                      <a:pt x="2968" y="3812"/>
                      <a:pt x="2762" y="3858"/>
                    </a:cubicBezTo>
                    <a:cubicBezTo>
                      <a:pt x="2690" y="3872"/>
                      <a:pt x="2618" y="3880"/>
                      <a:pt x="2547" y="3880"/>
                    </a:cubicBezTo>
                    <a:cubicBezTo>
                      <a:pt x="2394" y="3880"/>
                      <a:pt x="2248" y="3845"/>
                      <a:pt x="2123" y="3767"/>
                    </a:cubicBezTo>
                    <a:cubicBezTo>
                      <a:pt x="1712" y="3538"/>
                      <a:pt x="1461" y="3105"/>
                      <a:pt x="1210" y="2717"/>
                    </a:cubicBezTo>
                    <a:cubicBezTo>
                      <a:pt x="708" y="1895"/>
                      <a:pt x="343" y="982"/>
                      <a:pt x="114" y="46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0" name="Google Shape;5370;p63"/>
              <p:cNvSpPr/>
              <p:nvPr/>
            </p:nvSpPr>
            <p:spPr>
              <a:xfrm>
                <a:off x="7462880" y="3037697"/>
                <a:ext cx="58502" cy="3506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2258" extrusionOk="0">
                    <a:moveTo>
                      <a:pt x="711" y="0"/>
                    </a:moveTo>
                    <a:cubicBezTo>
                      <a:pt x="697" y="0"/>
                      <a:pt x="686" y="6"/>
                      <a:pt x="686" y="17"/>
                    </a:cubicBezTo>
                    <a:cubicBezTo>
                      <a:pt x="366" y="360"/>
                      <a:pt x="24" y="771"/>
                      <a:pt x="24" y="1296"/>
                    </a:cubicBezTo>
                    <a:cubicBezTo>
                      <a:pt x="1" y="1547"/>
                      <a:pt x="92" y="1821"/>
                      <a:pt x="275" y="2003"/>
                    </a:cubicBezTo>
                    <a:cubicBezTo>
                      <a:pt x="480" y="2186"/>
                      <a:pt x="754" y="2254"/>
                      <a:pt x="1005" y="2254"/>
                    </a:cubicBezTo>
                    <a:cubicBezTo>
                      <a:pt x="1047" y="2256"/>
                      <a:pt x="1089" y="2257"/>
                      <a:pt x="1130" y="2257"/>
                    </a:cubicBezTo>
                    <a:cubicBezTo>
                      <a:pt x="1568" y="2257"/>
                      <a:pt x="2003" y="2153"/>
                      <a:pt x="2420" y="2049"/>
                    </a:cubicBezTo>
                    <a:cubicBezTo>
                      <a:pt x="2877" y="1912"/>
                      <a:pt x="3310" y="1729"/>
                      <a:pt x="3721" y="1501"/>
                    </a:cubicBezTo>
                    <a:cubicBezTo>
                      <a:pt x="3744" y="1478"/>
                      <a:pt x="3767" y="1455"/>
                      <a:pt x="3744" y="1433"/>
                    </a:cubicBezTo>
                    <a:cubicBezTo>
                      <a:pt x="3744" y="1416"/>
                      <a:pt x="3721" y="1400"/>
                      <a:pt x="3700" y="1400"/>
                    </a:cubicBezTo>
                    <a:cubicBezTo>
                      <a:pt x="3691" y="1400"/>
                      <a:pt x="3682" y="1403"/>
                      <a:pt x="3676" y="1410"/>
                    </a:cubicBezTo>
                    <a:cubicBezTo>
                      <a:pt x="3242" y="1592"/>
                      <a:pt x="2808" y="1752"/>
                      <a:pt x="2375" y="1843"/>
                    </a:cubicBezTo>
                    <a:cubicBezTo>
                      <a:pt x="1918" y="1957"/>
                      <a:pt x="1439" y="2049"/>
                      <a:pt x="1005" y="2049"/>
                    </a:cubicBezTo>
                    <a:cubicBezTo>
                      <a:pt x="777" y="2049"/>
                      <a:pt x="571" y="1980"/>
                      <a:pt x="434" y="1843"/>
                    </a:cubicBezTo>
                    <a:cubicBezTo>
                      <a:pt x="275" y="1729"/>
                      <a:pt x="206" y="1501"/>
                      <a:pt x="206" y="1296"/>
                    </a:cubicBezTo>
                    <a:cubicBezTo>
                      <a:pt x="183" y="862"/>
                      <a:pt x="480" y="451"/>
                      <a:pt x="754" y="86"/>
                    </a:cubicBezTo>
                    <a:cubicBezTo>
                      <a:pt x="777" y="63"/>
                      <a:pt x="777" y="40"/>
                      <a:pt x="754" y="17"/>
                    </a:cubicBezTo>
                    <a:cubicBezTo>
                      <a:pt x="743" y="6"/>
                      <a:pt x="725" y="0"/>
                      <a:pt x="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1" name="Google Shape;5371;p63"/>
              <p:cNvSpPr/>
              <p:nvPr/>
            </p:nvSpPr>
            <p:spPr>
              <a:xfrm>
                <a:off x="7563914" y="3476150"/>
                <a:ext cx="62772" cy="41434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668" extrusionOk="0">
                    <a:moveTo>
                      <a:pt x="3995" y="0"/>
                    </a:moveTo>
                    <a:cubicBezTo>
                      <a:pt x="3973" y="0"/>
                      <a:pt x="3950" y="23"/>
                      <a:pt x="3927" y="46"/>
                    </a:cubicBezTo>
                    <a:cubicBezTo>
                      <a:pt x="3676" y="845"/>
                      <a:pt x="3151" y="1530"/>
                      <a:pt x="2443" y="1986"/>
                    </a:cubicBezTo>
                    <a:cubicBezTo>
                      <a:pt x="1892" y="2335"/>
                      <a:pt x="1223" y="2522"/>
                      <a:pt x="554" y="2522"/>
                    </a:cubicBezTo>
                    <a:cubicBezTo>
                      <a:pt x="392" y="2522"/>
                      <a:pt x="230" y="2511"/>
                      <a:pt x="69" y="2488"/>
                    </a:cubicBezTo>
                    <a:cubicBezTo>
                      <a:pt x="47" y="2488"/>
                      <a:pt x="24" y="2488"/>
                      <a:pt x="1" y="2534"/>
                    </a:cubicBezTo>
                    <a:cubicBezTo>
                      <a:pt x="1" y="2557"/>
                      <a:pt x="24" y="2580"/>
                      <a:pt x="47" y="2580"/>
                    </a:cubicBezTo>
                    <a:cubicBezTo>
                      <a:pt x="291" y="2639"/>
                      <a:pt x="543" y="2668"/>
                      <a:pt x="795" y="2668"/>
                    </a:cubicBezTo>
                    <a:cubicBezTo>
                      <a:pt x="1415" y="2668"/>
                      <a:pt x="2038" y="2493"/>
                      <a:pt x="2557" y="2169"/>
                    </a:cubicBezTo>
                    <a:cubicBezTo>
                      <a:pt x="3311" y="1689"/>
                      <a:pt x="3858" y="913"/>
                      <a:pt x="4041" y="69"/>
                    </a:cubicBezTo>
                    <a:cubicBezTo>
                      <a:pt x="4041" y="46"/>
                      <a:pt x="4018" y="23"/>
                      <a:pt x="39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2" name="Google Shape;5372;p63"/>
              <p:cNvSpPr/>
              <p:nvPr/>
            </p:nvSpPr>
            <p:spPr>
              <a:xfrm>
                <a:off x="7622765" y="3038551"/>
                <a:ext cx="71624" cy="64418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148" extrusionOk="0">
                    <a:moveTo>
                      <a:pt x="3869" y="0"/>
                    </a:moveTo>
                    <a:cubicBezTo>
                      <a:pt x="3803" y="0"/>
                      <a:pt x="3737" y="10"/>
                      <a:pt x="3676" y="31"/>
                    </a:cubicBezTo>
                    <a:cubicBezTo>
                      <a:pt x="3470" y="76"/>
                      <a:pt x="3288" y="213"/>
                      <a:pt x="3128" y="328"/>
                    </a:cubicBezTo>
                    <a:cubicBezTo>
                      <a:pt x="1941" y="1218"/>
                      <a:pt x="891" y="2291"/>
                      <a:pt x="1" y="3477"/>
                    </a:cubicBezTo>
                    <a:lnTo>
                      <a:pt x="206" y="4048"/>
                    </a:lnTo>
                    <a:cubicBezTo>
                      <a:pt x="638" y="4114"/>
                      <a:pt x="1076" y="4148"/>
                      <a:pt x="1515" y="4148"/>
                    </a:cubicBezTo>
                    <a:cubicBezTo>
                      <a:pt x="2284" y="4148"/>
                      <a:pt x="3057" y="4046"/>
                      <a:pt x="3813" y="3843"/>
                    </a:cubicBezTo>
                    <a:cubicBezTo>
                      <a:pt x="4018" y="3797"/>
                      <a:pt x="4224" y="3729"/>
                      <a:pt x="4383" y="3569"/>
                    </a:cubicBezTo>
                    <a:cubicBezTo>
                      <a:pt x="4543" y="3432"/>
                      <a:pt x="4612" y="3181"/>
                      <a:pt x="4498" y="2998"/>
                    </a:cubicBezTo>
                    <a:cubicBezTo>
                      <a:pt x="4405" y="2853"/>
                      <a:pt x="4245" y="2807"/>
                      <a:pt x="4069" y="2807"/>
                    </a:cubicBezTo>
                    <a:cubicBezTo>
                      <a:pt x="3939" y="2807"/>
                      <a:pt x="3802" y="2832"/>
                      <a:pt x="3676" y="2861"/>
                    </a:cubicBezTo>
                    <a:cubicBezTo>
                      <a:pt x="2649" y="3135"/>
                      <a:pt x="1622" y="3386"/>
                      <a:pt x="594" y="3660"/>
                    </a:cubicBezTo>
                    <a:cubicBezTo>
                      <a:pt x="1827" y="3044"/>
                      <a:pt x="2968" y="2245"/>
                      <a:pt x="3950" y="1263"/>
                    </a:cubicBezTo>
                    <a:cubicBezTo>
                      <a:pt x="4087" y="1104"/>
                      <a:pt x="4246" y="967"/>
                      <a:pt x="4315" y="761"/>
                    </a:cubicBezTo>
                    <a:cubicBezTo>
                      <a:pt x="4406" y="579"/>
                      <a:pt x="4383" y="328"/>
                      <a:pt x="4269" y="168"/>
                    </a:cubicBezTo>
                    <a:cubicBezTo>
                      <a:pt x="4173" y="56"/>
                      <a:pt x="4022" y="0"/>
                      <a:pt x="38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3" name="Google Shape;5373;p63"/>
              <p:cNvSpPr/>
              <p:nvPr/>
            </p:nvSpPr>
            <p:spPr>
              <a:xfrm>
                <a:off x="7538753" y="3233773"/>
                <a:ext cx="94702" cy="93227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03" extrusionOk="0">
                    <a:moveTo>
                      <a:pt x="2292" y="0"/>
                    </a:moveTo>
                    <a:cubicBezTo>
                      <a:pt x="2198" y="0"/>
                      <a:pt x="2104" y="12"/>
                      <a:pt x="2009" y="39"/>
                    </a:cubicBezTo>
                    <a:cubicBezTo>
                      <a:pt x="0" y="609"/>
                      <a:pt x="3059" y="4398"/>
                      <a:pt x="3561" y="4900"/>
                    </a:cubicBezTo>
                    <a:cubicBezTo>
                      <a:pt x="3865" y="5218"/>
                      <a:pt x="4882" y="6003"/>
                      <a:pt x="5506" y="6003"/>
                    </a:cubicBezTo>
                    <a:cubicBezTo>
                      <a:pt x="5868" y="6003"/>
                      <a:pt x="6098" y="5739"/>
                      <a:pt x="5981" y="4969"/>
                    </a:cubicBezTo>
                    <a:cubicBezTo>
                      <a:pt x="5981" y="4969"/>
                      <a:pt x="4179" y="0"/>
                      <a:pt x="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4" name="Google Shape;5374;p63"/>
              <p:cNvSpPr/>
              <p:nvPr/>
            </p:nvSpPr>
            <p:spPr>
              <a:xfrm>
                <a:off x="7285816" y="3179395"/>
                <a:ext cx="128495" cy="59371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3823" extrusionOk="0">
                    <a:moveTo>
                      <a:pt x="5912" y="1"/>
                    </a:moveTo>
                    <a:cubicBezTo>
                      <a:pt x="4032" y="1"/>
                      <a:pt x="901" y="2490"/>
                      <a:pt x="901" y="2490"/>
                    </a:cubicBezTo>
                    <a:cubicBezTo>
                      <a:pt x="0" y="3571"/>
                      <a:pt x="897" y="3822"/>
                      <a:pt x="1811" y="3822"/>
                    </a:cubicBezTo>
                    <a:cubicBezTo>
                      <a:pt x="2286" y="3822"/>
                      <a:pt x="2767" y="3754"/>
                      <a:pt x="3001" y="3699"/>
                    </a:cubicBezTo>
                    <a:cubicBezTo>
                      <a:pt x="3686" y="3540"/>
                      <a:pt x="8274" y="1896"/>
                      <a:pt x="6881" y="367"/>
                    </a:cubicBezTo>
                    <a:cubicBezTo>
                      <a:pt x="6638" y="108"/>
                      <a:pt x="6302" y="1"/>
                      <a:pt x="5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5" name="Google Shape;5375;p63"/>
              <p:cNvSpPr/>
              <p:nvPr/>
            </p:nvSpPr>
            <p:spPr>
              <a:xfrm>
                <a:off x="7387721" y="3339298"/>
                <a:ext cx="53190" cy="5319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462" y="0"/>
                    </a:moveTo>
                    <a:cubicBezTo>
                      <a:pt x="1185" y="0"/>
                      <a:pt x="929" y="172"/>
                      <a:pt x="708" y="663"/>
                    </a:cubicBezTo>
                    <a:cubicBezTo>
                      <a:pt x="1" y="2261"/>
                      <a:pt x="2260" y="3425"/>
                      <a:pt x="2260" y="3425"/>
                    </a:cubicBezTo>
                    <a:lnTo>
                      <a:pt x="3425" y="914"/>
                    </a:lnTo>
                    <a:cubicBezTo>
                      <a:pt x="2781" y="835"/>
                      <a:pt x="2072" y="0"/>
                      <a:pt x="14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6" name="Google Shape;5376;p63"/>
              <p:cNvSpPr/>
              <p:nvPr/>
            </p:nvSpPr>
            <p:spPr>
              <a:xfrm>
                <a:off x="7394462" y="3276905"/>
                <a:ext cx="70553" cy="116522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7503" extrusionOk="0">
                    <a:moveTo>
                      <a:pt x="4474" y="1"/>
                    </a:moveTo>
                    <a:cubicBezTo>
                      <a:pt x="4451" y="1"/>
                      <a:pt x="4429" y="23"/>
                      <a:pt x="4406" y="69"/>
                    </a:cubicBezTo>
                    <a:cubicBezTo>
                      <a:pt x="4269" y="1051"/>
                      <a:pt x="4086" y="2032"/>
                      <a:pt x="3858" y="2991"/>
                    </a:cubicBezTo>
                    <a:cubicBezTo>
                      <a:pt x="3721" y="3447"/>
                      <a:pt x="3584" y="3949"/>
                      <a:pt x="3379" y="4360"/>
                    </a:cubicBezTo>
                    <a:cubicBezTo>
                      <a:pt x="3292" y="4556"/>
                      <a:pt x="3142" y="4773"/>
                      <a:pt x="3030" y="4773"/>
                    </a:cubicBezTo>
                    <a:cubicBezTo>
                      <a:pt x="3024" y="4773"/>
                      <a:pt x="3019" y="4772"/>
                      <a:pt x="3013" y="4771"/>
                    </a:cubicBezTo>
                    <a:cubicBezTo>
                      <a:pt x="2808" y="4771"/>
                      <a:pt x="2580" y="4634"/>
                      <a:pt x="2374" y="4520"/>
                    </a:cubicBezTo>
                    <a:cubicBezTo>
                      <a:pt x="2169" y="4383"/>
                      <a:pt x="1963" y="4246"/>
                      <a:pt x="1758" y="4132"/>
                    </a:cubicBezTo>
                    <a:cubicBezTo>
                      <a:pt x="1547" y="4005"/>
                      <a:pt x="1316" y="3878"/>
                      <a:pt x="1029" y="3878"/>
                    </a:cubicBezTo>
                    <a:cubicBezTo>
                      <a:pt x="1006" y="3878"/>
                      <a:pt x="983" y="3879"/>
                      <a:pt x="959" y="3881"/>
                    </a:cubicBezTo>
                    <a:cubicBezTo>
                      <a:pt x="640" y="3904"/>
                      <a:pt x="411" y="4155"/>
                      <a:pt x="274" y="4383"/>
                    </a:cubicBezTo>
                    <a:cubicBezTo>
                      <a:pt x="229" y="4497"/>
                      <a:pt x="160" y="4611"/>
                      <a:pt x="115" y="4748"/>
                    </a:cubicBezTo>
                    <a:lnTo>
                      <a:pt x="46" y="4931"/>
                    </a:lnTo>
                    <a:cubicBezTo>
                      <a:pt x="46" y="4999"/>
                      <a:pt x="46" y="5068"/>
                      <a:pt x="23" y="5136"/>
                    </a:cubicBezTo>
                    <a:cubicBezTo>
                      <a:pt x="0" y="5273"/>
                      <a:pt x="23" y="5410"/>
                      <a:pt x="46" y="5547"/>
                    </a:cubicBezTo>
                    <a:cubicBezTo>
                      <a:pt x="69" y="5661"/>
                      <a:pt x="92" y="5798"/>
                      <a:pt x="160" y="5935"/>
                    </a:cubicBezTo>
                    <a:cubicBezTo>
                      <a:pt x="252" y="6163"/>
                      <a:pt x="411" y="6392"/>
                      <a:pt x="571" y="6574"/>
                    </a:cubicBezTo>
                    <a:cubicBezTo>
                      <a:pt x="913" y="6962"/>
                      <a:pt x="1347" y="7259"/>
                      <a:pt x="1781" y="7487"/>
                    </a:cubicBezTo>
                    <a:cubicBezTo>
                      <a:pt x="1800" y="7497"/>
                      <a:pt x="1815" y="7502"/>
                      <a:pt x="1827" y="7502"/>
                    </a:cubicBezTo>
                    <a:cubicBezTo>
                      <a:pt x="1845" y="7502"/>
                      <a:pt x="1859" y="7491"/>
                      <a:pt x="1872" y="7464"/>
                    </a:cubicBezTo>
                    <a:cubicBezTo>
                      <a:pt x="1895" y="7442"/>
                      <a:pt x="1872" y="7396"/>
                      <a:pt x="1849" y="7396"/>
                    </a:cubicBezTo>
                    <a:cubicBezTo>
                      <a:pt x="1416" y="7145"/>
                      <a:pt x="1028" y="6825"/>
                      <a:pt x="731" y="6437"/>
                    </a:cubicBezTo>
                    <a:cubicBezTo>
                      <a:pt x="434" y="6072"/>
                      <a:pt x="206" y="5616"/>
                      <a:pt x="274" y="5159"/>
                    </a:cubicBezTo>
                    <a:cubicBezTo>
                      <a:pt x="343" y="4748"/>
                      <a:pt x="594" y="4200"/>
                      <a:pt x="982" y="4178"/>
                    </a:cubicBezTo>
                    <a:cubicBezTo>
                      <a:pt x="1003" y="4175"/>
                      <a:pt x="1024" y="4174"/>
                      <a:pt x="1046" y="4174"/>
                    </a:cubicBezTo>
                    <a:cubicBezTo>
                      <a:pt x="1230" y="4174"/>
                      <a:pt x="1414" y="4260"/>
                      <a:pt x="1598" y="4383"/>
                    </a:cubicBezTo>
                    <a:cubicBezTo>
                      <a:pt x="1804" y="4497"/>
                      <a:pt x="2009" y="4634"/>
                      <a:pt x="2237" y="4771"/>
                    </a:cubicBezTo>
                    <a:cubicBezTo>
                      <a:pt x="2443" y="4908"/>
                      <a:pt x="2694" y="5045"/>
                      <a:pt x="2991" y="5068"/>
                    </a:cubicBezTo>
                    <a:cubicBezTo>
                      <a:pt x="3196" y="5068"/>
                      <a:pt x="3333" y="4931"/>
                      <a:pt x="3424" y="4840"/>
                    </a:cubicBezTo>
                    <a:cubicBezTo>
                      <a:pt x="3516" y="4725"/>
                      <a:pt x="3584" y="4611"/>
                      <a:pt x="3630" y="4497"/>
                    </a:cubicBezTo>
                    <a:cubicBezTo>
                      <a:pt x="3858" y="4018"/>
                      <a:pt x="3972" y="3538"/>
                      <a:pt x="4086" y="3036"/>
                    </a:cubicBezTo>
                    <a:cubicBezTo>
                      <a:pt x="4314" y="2055"/>
                      <a:pt x="4451" y="1073"/>
                      <a:pt x="4543" y="69"/>
                    </a:cubicBezTo>
                    <a:cubicBezTo>
                      <a:pt x="4543" y="46"/>
                      <a:pt x="4520" y="23"/>
                      <a:pt x="4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7" name="Google Shape;5377;p63"/>
              <p:cNvSpPr/>
              <p:nvPr/>
            </p:nvSpPr>
            <p:spPr>
              <a:xfrm>
                <a:off x="7398360" y="3398785"/>
                <a:ext cx="74109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8" name="Google Shape;5378;p63"/>
              <p:cNvSpPr/>
              <p:nvPr/>
            </p:nvSpPr>
            <p:spPr>
              <a:xfrm>
                <a:off x="7403668" y="3403061"/>
                <a:ext cx="28730" cy="2155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092" extrusionOk="0">
                    <a:moveTo>
                      <a:pt x="1416" y="1"/>
                    </a:moveTo>
                    <a:lnTo>
                      <a:pt x="1" y="571"/>
                    </a:lnTo>
                    <a:cubicBezTo>
                      <a:pt x="1" y="571"/>
                      <a:pt x="229" y="1895"/>
                      <a:pt x="549" y="2032"/>
                    </a:cubicBezTo>
                    <a:cubicBezTo>
                      <a:pt x="644" y="2073"/>
                      <a:pt x="771" y="2091"/>
                      <a:pt x="908" y="2091"/>
                    </a:cubicBezTo>
                    <a:cubicBezTo>
                      <a:pt x="1232" y="2091"/>
                      <a:pt x="1614" y="1987"/>
                      <a:pt x="1758" y="1827"/>
                    </a:cubicBezTo>
                    <a:cubicBezTo>
                      <a:pt x="1850" y="1736"/>
                      <a:pt x="1416" y="1"/>
                      <a:pt x="1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79" name="Google Shape;5379;p63"/>
              <p:cNvSpPr/>
              <p:nvPr/>
            </p:nvSpPr>
            <p:spPr>
              <a:xfrm>
                <a:off x="7435228" y="3397651"/>
                <a:ext cx="26603" cy="2015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56" extrusionOk="0">
                    <a:moveTo>
                      <a:pt x="1301" y="1"/>
                    </a:moveTo>
                    <a:lnTo>
                      <a:pt x="0" y="549"/>
                    </a:lnTo>
                    <a:cubicBezTo>
                      <a:pt x="0" y="549"/>
                      <a:pt x="206" y="1781"/>
                      <a:pt x="503" y="1895"/>
                    </a:cubicBezTo>
                    <a:cubicBezTo>
                      <a:pt x="592" y="1937"/>
                      <a:pt x="713" y="1955"/>
                      <a:pt x="843" y="1955"/>
                    </a:cubicBezTo>
                    <a:cubicBezTo>
                      <a:pt x="1143" y="1955"/>
                      <a:pt x="1493" y="1856"/>
                      <a:pt x="1621" y="1713"/>
                    </a:cubicBezTo>
                    <a:cubicBezTo>
                      <a:pt x="1712" y="1621"/>
                      <a:pt x="1301" y="1"/>
                      <a:pt x="1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0" name="Google Shape;5380;p63"/>
              <p:cNvSpPr/>
              <p:nvPr/>
            </p:nvSpPr>
            <p:spPr>
              <a:xfrm>
                <a:off x="7382409" y="2965628"/>
                <a:ext cx="252409" cy="125513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8082" fill="none" extrusionOk="0">
                    <a:moveTo>
                      <a:pt x="16252" y="8081"/>
                    </a:moveTo>
                    <a:cubicBezTo>
                      <a:pt x="15271" y="5639"/>
                      <a:pt x="13490" y="3516"/>
                      <a:pt x="11276" y="2101"/>
                    </a:cubicBezTo>
                    <a:cubicBezTo>
                      <a:pt x="9062" y="686"/>
                      <a:pt x="6391" y="1"/>
                      <a:pt x="3744" y="138"/>
                    </a:cubicBezTo>
                    <a:cubicBezTo>
                      <a:pt x="2739" y="184"/>
                      <a:pt x="1644" y="412"/>
                      <a:pt x="913" y="1119"/>
                    </a:cubicBezTo>
                    <a:cubicBezTo>
                      <a:pt x="183" y="1827"/>
                      <a:pt x="0" y="3174"/>
                      <a:pt x="776" y="3836"/>
                    </a:cubicBezTo>
                  </a:path>
                </a:pathLst>
              </a:custGeom>
              <a:solidFill>
                <a:schemeClr val="dk2"/>
              </a:solidFill>
              <a:ln w="342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1" name="Google Shape;5381;p63"/>
              <p:cNvSpPr/>
              <p:nvPr/>
            </p:nvSpPr>
            <p:spPr>
              <a:xfrm>
                <a:off x="7175012" y="3791994"/>
                <a:ext cx="1256610" cy="699083"/>
              </a:xfrm>
              <a:custGeom>
                <a:avLst/>
                <a:gdLst/>
                <a:ahLst/>
                <a:cxnLst/>
                <a:rect l="l" t="t" r="r" b="b"/>
                <a:pathLst>
                  <a:path w="80915" h="45015" extrusionOk="0">
                    <a:moveTo>
                      <a:pt x="14857" y="0"/>
                    </a:moveTo>
                    <a:cubicBezTo>
                      <a:pt x="14431" y="0"/>
                      <a:pt x="14024" y="84"/>
                      <a:pt x="13650" y="322"/>
                    </a:cubicBezTo>
                    <a:cubicBezTo>
                      <a:pt x="12075" y="1304"/>
                      <a:pt x="12007" y="4910"/>
                      <a:pt x="11413" y="6713"/>
                    </a:cubicBezTo>
                    <a:cubicBezTo>
                      <a:pt x="7853" y="17669"/>
                      <a:pt x="3904" y="27964"/>
                      <a:pt x="663" y="39011"/>
                    </a:cubicBezTo>
                    <a:cubicBezTo>
                      <a:pt x="343" y="40175"/>
                      <a:pt x="1" y="41385"/>
                      <a:pt x="183" y="42595"/>
                    </a:cubicBezTo>
                    <a:cubicBezTo>
                      <a:pt x="389" y="43782"/>
                      <a:pt x="1302" y="44968"/>
                      <a:pt x="2466" y="45014"/>
                    </a:cubicBezTo>
                    <a:lnTo>
                      <a:pt x="79136" y="3883"/>
                    </a:lnTo>
                    <a:cubicBezTo>
                      <a:pt x="79172" y="3890"/>
                      <a:pt x="79208" y="3893"/>
                      <a:pt x="79243" y="3893"/>
                    </a:cubicBezTo>
                    <a:cubicBezTo>
                      <a:pt x="80156" y="3893"/>
                      <a:pt x="80914" y="1709"/>
                      <a:pt x="80277" y="984"/>
                    </a:cubicBezTo>
                    <a:cubicBezTo>
                      <a:pt x="80023" y="705"/>
                      <a:pt x="79656" y="617"/>
                      <a:pt x="79245" y="617"/>
                    </a:cubicBezTo>
                    <a:cubicBezTo>
                      <a:pt x="78547" y="617"/>
                      <a:pt x="77722" y="870"/>
                      <a:pt x="77104" y="870"/>
                    </a:cubicBezTo>
                    <a:cubicBezTo>
                      <a:pt x="69001" y="802"/>
                      <a:pt x="60876" y="756"/>
                      <a:pt x="52773" y="710"/>
                    </a:cubicBezTo>
                    <a:cubicBezTo>
                      <a:pt x="41177" y="619"/>
                      <a:pt x="29605" y="550"/>
                      <a:pt x="18010" y="482"/>
                    </a:cubicBezTo>
                    <a:cubicBezTo>
                      <a:pt x="16968" y="466"/>
                      <a:pt x="15859" y="0"/>
                      <a:pt x="148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2" name="Google Shape;5382;p63"/>
              <p:cNvSpPr/>
              <p:nvPr/>
            </p:nvSpPr>
            <p:spPr>
              <a:xfrm>
                <a:off x="7183166" y="3805973"/>
                <a:ext cx="1292080" cy="682264"/>
              </a:xfrm>
              <a:custGeom>
                <a:avLst/>
                <a:gdLst/>
                <a:ahLst/>
                <a:cxnLst/>
                <a:rect l="l" t="t" r="r" b="b"/>
                <a:pathLst>
                  <a:path w="83199" h="43932" extrusionOk="0">
                    <a:moveTo>
                      <a:pt x="23341" y="1"/>
                    </a:moveTo>
                    <a:cubicBezTo>
                      <a:pt x="20533" y="1"/>
                      <a:pt x="17488" y="108"/>
                      <a:pt x="15613" y="586"/>
                    </a:cubicBezTo>
                    <a:cubicBezTo>
                      <a:pt x="12486" y="1362"/>
                      <a:pt x="12098" y="6955"/>
                      <a:pt x="11002" y="10036"/>
                    </a:cubicBezTo>
                    <a:cubicBezTo>
                      <a:pt x="7738" y="19349"/>
                      <a:pt x="4452" y="28684"/>
                      <a:pt x="1187" y="37997"/>
                    </a:cubicBezTo>
                    <a:cubicBezTo>
                      <a:pt x="480" y="40028"/>
                      <a:pt x="1" y="42790"/>
                      <a:pt x="1804" y="43931"/>
                    </a:cubicBezTo>
                    <a:lnTo>
                      <a:pt x="74502" y="18002"/>
                    </a:lnTo>
                    <a:lnTo>
                      <a:pt x="81738" y="5288"/>
                    </a:lnTo>
                    <a:cubicBezTo>
                      <a:pt x="82286" y="4307"/>
                      <a:pt x="83199" y="2230"/>
                      <a:pt x="82742" y="1203"/>
                    </a:cubicBezTo>
                    <a:cubicBezTo>
                      <a:pt x="82484" y="655"/>
                      <a:pt x="81944" y="505"/>
                      <a:pt x="81310" y="505"/>
                    </a:cubicBezTo>
                    <a:cubicBezTo>
                      <a:pt x="80545" y="505"/>
                      <a:pt x="79642" y="723"/>
                      <a:pt x="78930" y="723"/>
                    </a:cubicBezTo>
                    <a:cubicBezTo>
                      <a:pt x="61058" y="472"/>
                      <a:pt x="43186" y="244"/>
                      <a:pt x="25314" y="16"/>
                    </a:cubicBezTo>
                    <a:cubicBezTo>
                      <a:pt x="24683" y="7"/>
                      <a:pt x="24019" y="1"/>
                      <a:pt x="23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3" name="Google Shape;5383;p63"/>
              <p:cNvSpPr/>
              <p:nvPr/>
            </p:nvSpPr>
            <p:spPr>
              <a:xfrm>
                <a:off x="7189193" y="3821909"/>
                <a:ext cx="1321153" cy="676611"/>
              </a:xfrm>
              <a:custGeom>
                <a:avLst/>
                <a:gdLst/>
                <a:ahLst/>
                <a:cxnLst/>
                <a:rect l="l" t="t" r="r" b="b"/>
                <a:pathLst>
                  <a:path w="85071" h="43568" extrusionOk="0">
                    <a:moveTo>
                      <a:pt x="59145" y="1"/>
                    </a:moveTo>
                    <a:cubicBezTo>
                      <a:pt x="52347" y="1"/>
                      <a:pt x="44926" y="50"/>
                      <a:pt x="39739" y="62"/>
                    </a:cubicBezTo>
                    <a:cubicBezTo>
                      <a:pt x="38764" y="65"/>
                      <a:pt x="37758" y="66"/>
                      <a:pt x="36737" y="66"/>
                    </a:cubicBezTo>
                    <a:cubicBezTo>
                      <a:pt x="35638" y="66"/>
                      <a:pt x="34522" y="65"/>
                      <a:pt x="33407" y="65"/>
                    </a:cubicBezTo>
                    <a:cubicBezTo>
                      <a:pt x="25770" y="65"/>
                      <a:pt x="18190" y="99"/>
                      <a:pt x="16640" y="633"/>
                    </a:cubicBezTo>
                    <a:cubicBezTo>
                      <a:pt x="14654" y="1318"/>
                      <a:pt x="13080" y="7777"/>
                      <a:pt x="11915" y="12000"/>
                    </a:cubicBezTo>
                    <a:cubicBezTo>
                      <a:pt x="10751" y="16246"/>
                      <a:pt x="5159" y="28023"/>
                      <a:pt x="2580" y="33319"/>
                    </a:cubicBezTo>
                    <a:cubicBezTo>
                      <a:pt x="1" y="38592"/>
                      <a:pt x="2694" y="43567"/>
                      <a:pt x="2694" y="43567"/>
                    </a:cubicBezTo>
                    <a:lnTo>
                      <a:pt x="79729" y="11064"/>
                    </a:lnTo>
                    <a:cubicBezTo>
                      <a:pt x="79729" y="11064"/>
                      <a:pt x="85071" y="3075"/>
                      <a:pt x="83906" y="1478"/>
                    </a:cubicBezTo>
                    <a:cubicBezTo>
                      <a:pt x="82993" y="245"/>
                      <a:pt x="79935" y="382"/>
                      <a:pt x="72585" y="131"/>
                    </a:cubicBezTo>
                    <a:cubicBezTo>
                      <a:pt x="69399" y="31"/>
                      <a:pt x="64463" y="1"/>
                      <a:pt x="59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4" name="Google Shape;5384;p63"/>
              <p:cNvSpPr/>
              <p:nvPr/>
            </p:nvSpPr>
            <p:spPr>
              <a:xfrm>
                <a:off x="7166143" y="3833806"/>
                <a:ext cx="1329663" cy="681022"/>
              </a:xfrm>
              <a:custGeom>
                <a:avLst/>
                <a:gdLst/>
                <a:ahLst/>
                <a:cxnLst/>
                <a:rect l="l" t="t" r="r" b="b"/>
                <a:pathLst>
                  <a:path w="85619" h="43852" extrusionOk="0">
                    <a:moveTo>
                      <a:pt x="60956" y="0"/>
                    </a:moveTo>
                    <a:cubicBezTo>
                      <a:pt x="50044" y="0"/>
                      <a:pt x="37069" y="50"/>
                      <a:pt x="37069" y="50"/>
                    </a:cubicBezTo>
                    <a:cubicBezTo>
                      <a:pt x="36165" y="41"/>
                      <a:pt x="35308" y="37"/>
                      <a:pt x="34494" y="37"/>
                    </a:cubicBezTo>
                    <a:cubicBezTo>
                      <a:pt x="24336" y="37"/>
                      <a:pt x="20981" y="730"/>
                      <a:pt x="18741" y="2949"/>
                    </a:cubicBezTo>
                    <a:cubicBezTo>
                      <a:pt x="15408" y="6304"/>
                      <a:pt x="4794" y="30544"/>
                      <a:pt x="846" y="39674"/>
                    </a:cubicBezTo>
                    <a:cubicBezTo>
                      <a:pt x="1" y="41637"/>
                      <a:pt x="1462" y="43851"/>
                      <a:pt x="3585" y="43851"/>
                    </a:cubicBezTo>
                    <a:lnTo>
                      <a:pt x="66035" y="43395"/>
                    </a:lnTo>
                    <a:cubicBezTo>
                      <a:pt x="67153" y="43395"/>
                      <a:pt x="68157" y="42756"/>
                      <a:pt x="68637" y="41751"/>
                    </a:cubicBezTo>
                    <a:cubicBezTo>
                      <a:pt x="71809" y="35223"/>
                      <a:pt x="83473" y="11051"/>
                      <a:pt x="84477" y="6327"/>
                    </a:cubicBezTo>
                    <a:cubicBezTo>
                      <a:pt x="85619" y="871"/>
                      <a:pt x="78041" y="301"/>
                      <a:pt x="75576" y="95"/>
                    </a:cubicBezTo>
                    <a:cubicBezTo>
                      <a:pt x="74590" y="22"/>
                      <a:pt x="68231" y="0"/>
                      <a:pt x="609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5" name="Google Shape;5385;p63"/>
              <p:cNvSpPr/>
              <p:nvPr/>
            </p:nvSpPr>
            <p:spPr>
              <a:xfrm>
                <a:off x="8145691" y="4363650"/>
                <a:ext cx="615997" cy="145578"/>
              </a:xfrm>
              <a:custGeom>
                <a:avLst/>
                <a:gdLst/>
                <a:ahLst/>
                <a:cxnLst/>
                <a:rect l="l" t="t" r="r" b="b"/>
                <a:pathLst>
                  <a:path w="39665" h="9374" extrusionOk="0">
                    <a:moveTo>
                      <a:pt x="7641" y="1"/>
                    </a:moveTo>
                    <a:cubicBezTo>
                      <a:pt x="4870" y="1"/>
                      <a:pt x="2435" y="550"/>
                      <a:pt x="297" y="1658"/>
                    </a:cubicBezTo>
                    <a:cubicBezTo>
                      <a:pt x="92" y="1772"/>
                      <a:pt x="0" y="2046"/>
                      <a:pt x="114" y="2252"/>
                    </a:cubicBezTo>
                    <a:lnTo>
                      <a:pt x="2397" y="6337"/>
                    </a:lnTo>
                    <a:cubicBezTo>
                      <a:pt x="2474" y="6476"/>
                      <a:pt x="2613" y="6552"/>
                      <a:pt x="2759" y="6552"/>
                    </a:cubicBezTo>
                    <a:cubicBezTo>
                      <a:pt x="2829" y="6552"/>
                      <a:pt x="2901" y="6534"/>
                      <a:pt x="2968" y="6497"/>
                    </a:cubicBezTo>
                    <a:cubicBezTo>
                      <a:pt x="4292" y="5841"/>
                      <a:pt x="5855" y="5515"/>
                      <a:pt x="7681" y="5515"/>
                    </a:cubicBezTo>
                    <a:cubicBezTo>
                      <a:pt x="9287" y="5515"/>
                      <a:pt x="11096" y="5767"/>
                      <a:pt x="13125" y="6269"/>
                    </a:cubicBezTo>
                    <a:cubicBezTo>
                      <a:pt x="14380" y="6589"/>
                      <a:pt x="15613" y="6954"/>
                      <a:pt x="16914" y="7342"/>
                    </a:cubicBezTo>
                    <a:cubicBezTo>
                      <a:pt x="19835" y="8209"/>
                      <a:pt x="22871" y="9099"/>
                      <a:pt x="26112" y="9328"/>
                    </a:cubicBezTo>
                    <a:cubicBezTo>
                      <a:pt x="26523" y="9350"/>
                      <a:pt x="26980" y="9373"/>
                      <a:pt x="27413" y="9373"/>
                    </a:cubicBezTo>
                    <a:cubicBezTo>
                      <a:pt x="31636" y="9373"/>
                      <a:pt x="36589" y="7958"/>
                      <a:pt x="39442" y="3986"/>
                    </a:cubicBezTo>
                    <a:cubicBezTo>
                      <a:pt x="39665" y="3720"/>
                      <a:pt x="39454" y="3324"/>
                      <a:pt x="39106" y="3324"/>
                    </a:cubicBezTo>
                    <a:cubicBezTo>
                      <a:pt x="39097" y="3324"/>
                      <a:pt x="39087" y="3324"/>
                      <a:pt x="39077" y="3324"/>
                    </a:cubicBezTo>
                    <a:lnTo>
                      <a:pt x="36772" y="3461"/>
                    </a:lnTo>
                    <a:cubicBezTo>
                      <a:pt x="36756" y="3463"/>
                      <a:pt x="36741" y="3464"/>
                      <a:pt x="36725" y="3464"/>
                    </a:cubicBezTo>
                    <a:cubicBezTo>
                      <a:pt x="36559" y="3464"/>
                      <a:pt x="36401" y="3355"/>
                      <a:pt x="36338" y="3188"/>
                    </a:cubicBezTo>
                    <a:lnTo>
                      <a:pt x="35516" y="1110"/>
                    </a:lnTo>
                    <a:cubicBezTo>
                      <a:pt x="35437" y="938"/>
                      <a:pt x="35272" y="842"/>
                      <a:pt x="35108" y="842"/>
                    </a:cubicBezTo>
                    <a:cubicBezTo>
                      <a:pt x="34990" y="842"/>
                      <a:pt x="34872" y="891"/>
                      <a:pt x="34786" y="996"/>
                    </a:cubicBezTo>
                    <a:cubicBezTo>
                      <a:pt x="33070" y="3121"/>
                      <a:pt x="29964" y="3856"/>
                      <a:pt x="27384" y="3856"/>
                    </a:cubicBezTo>
                    <a:cubicBezTo>
                      <a:pt x="27081" y="3856"/>
                      <a:pt x="26786" y="3846"/>
                      <a:pt x="26500" y="3827"/>
                    </a:cubicBezTo>
                    <a:cubicBezTo>
                      <a:pt x="23853" y="3644"/>
                      <a:pt x="21251" y="2868"/>
                      <a:pt x="18466" y="2046"/>
                    </a:cubicBezTo>
                    <a:cubicBezTo>
                      <a:pt x="17165" y="1658"/>
                      <a:pt x="15818" y="1247"/>
                      <a:pt x="14472" y="928"/>
                    </a:cubicBezTo>
                    <a:cubicBezTo>
                      <a:pt x="11994" y="311"/>
                      <a:pt x="9723" y="1"/>
                      <a:pt x="76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6" name="Google Shape;5386;p63"/>
              <p:cNvSpPr/>
              <p:nvPr/>
            </p:nvSpPr>
            <p:spPr>
              <a:xfrm>
                <a:off x="7191383" y="3847273"/>
                <a:ext cx="1304070" cy="667557"/>
              </a:xfrm>
              <a:custGeom>
                <a:avLst/>
                <a:gdLst/>
                <a:ahLst/>
                <a:cxnLst/>
                <a:rect l="l" t="t" r="r" b="b"/>
                <a:pathLst>
                  <a:path w="83971" h="42985" extrusionOk="0">
                    <a:moveTo>
                      <a:pt x="59791" y="1"/>
                    </a:moveTo>
                    <a:cubicBezTo>
                      <a:pt x="49086" y="1"/>
                      <a:pt x="36357" y="50"/>
                      <a:pt x="36357" y="50"/>
                    </a:cubicBezTo>
                    <a:cubicBezTo>
                      <a:pt x="35444" y="41"/>
                      <a:pt x="34580" y="37"/>
                      <a:pt x="33761" y="37"/>
                    </a:cubicBezTo>
                    <a:cubicBezTo>
                      <a:pt x="23847" y="37"/>
                      <a:pt x="20565" y="709"/>
                      <a:pt x="18394" y="2880"/>
                    </a:cubicBezTo>
                    <a:cubicBezTo>
                      <a:pt x="15107" y="6167"/>
                      <a:pt x="4699" y="29951"/>
                      <a:pt x="818" y="38899"/>
                    </a:cubicBezTo>
                    <a:cubicBezTo>
                      <a:pt x="1" y="40829"/>
                      <a:pt x="1420" y="42985"/>
                      <a:pt x="3479" y="42985"/>
                    </a:cubicBezTo>
                    <a:cubicBezTo>
                      <a:pt x="3490" y="42985"/>
                      <a:pt x="3501" y="42985"/>
                      <a:pt x="3512" y="42984"/>
                    </a:cubicBezTo>
                    <a:lnTo>
                      <a:pt x="64775" y="42551"/>
                    </a:lnTo>
                    <a:cubicBezTo>
                      <a:pt x="65870" y="42551"/>
                      <a:pt x="66852" y="41934"/>
                      <a:pt x="67308" y="40953"/>
                    </a:cubicBezTo>
                    <a:cubicBezTo>
                      <a:pt x="70435" y="34539"/>
                      <a:pt x="81871" y="10846"/>
                      <a:pt x="82852" y="6213"/>
                    </a:cubicBezTo>
                    <a:cubicBezTo>
                      <a:pt x="83971" y="849"/>
                      <a:pt x="76553" y="278"/>
                      <a:pt x="74133" y="96"/>
                    </a:cubicBezTo>
                    <a:cubicBezTo>
                      <a:pt x="73165" y="23"/>
                      <a:pt x="66928" y="1"/>
                      <a:pt x="597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7" name="Google Shape;5387;p63"/>
              <p:cNvSpPr/>
              <p:nvPr/>
            </p:nvSpPr>
            <p:spPr>
              <a:xfrm>
                <a:off x="7448000" y="4027428"/>
                <a:ext cx="351289" cy="324002"/>
              </a:xfrm>
              <a:custGeom>
                <a:avLst/>
                <a:gdLst/>
                <a:ahLst/>
                <a:cxnLst/>
                <a:rect l="l" t="t" r="r" b="b"/>
                <a:pathLst>
                  <a:path w="22620" h="20863" extrusionOk="0">
                    <a:moveTo>
                      <a:pt x="7943" y="1"/>
                    </a:moveTo>
                    <a:cubicBezTo>
                      <a:pt x="7624" y="1"/>
                      <a:pt x="7327" y="206"/>
                      <a:pt x="7213" y="480"/>
                    </a:cubicBezTo>
                    <a:lnTo>
                      <a:pt x="114" y="19745"/>
                    </a:lnTo>
                    <a:cubicBezTo>
                      <a:pt x="0" y="19996"/>
                      <a:pt x="23" y="20269"/>
                      <a:pt x="183" y="20498"/>
                    </a:cubicBezTo>
                    <a:cubicBezTo>
                      <a:pt x="342" y="20726"/>
                      <a:pt x="594" y="20863"/>
                      <a:pt x="867" y="20863"/>
                    </a:cubicBezTo>
                    <a:lnTo>
                      <a:pt x="15339" y="20863"/>
                    </a:lnTo>
                    <a:cubicBezTo>
                      <a:pt x="15681" y="20863"/>
                      <a:pt x="16001" y="20635"/>
                      <a:pt x="16115" y="20315"/>
                    </a:cubicBezTo>
                    <a:lnTo>
                      <a:pt x="22529" y="1393"/>
                    </a:lnTo>
                    <a:cubicBezTo>
                      <a:pt x="22620" y="1142"/>
                      <a:pt x="22574" y="868"/>
                      <a:pt x="22415" y="663"/>
                    </a:cubicBezTo>
                    <a:cubicBezTo>
                      <a:pt x="22278" y="457"/>
                      <a:pt x="22049" y="320"/>
                      <a:pt x="21775" y="320"/>
                    </a:cubicBezTo>
                    <a:lnTo>
                      <a:pt x="7943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8" name="Google Shape;5388;p63"/>
              <p:cNvSpPr/>
              <p:nvPr/>
            </p:nvSpPr>
            <p:spPr>
              <a:xfrm>
                <a:off x="7435233" y="4018218"/>
                <a:ext cx="376121" cy="342436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22050" extrusionOk="0">
                    <a:moveTo>
                      <a:pt x="8788" y="1187"/>
                    </a:moveTo>
                    <a:lnTo>
                      <a:pt x="22575" y="1507"/>
                    </a:lnTo>
                    <a:cubicBezTo>
                      <a:pt x="22666" y="1507"/>
                      <a:pt x="22734" y="1552"/>
                      <a:pt x="22757" y="1598"/>
                    </a:cubicBezTo>
                    <a:cubicBezTo>
                      <a:pt x="22780" y="1644"/>
                      <a:pt x="22826" y="1689"/>
                      <a:pt x="22780" y="1781"/>
                    </a:cubicBezTo>
                    <a:lnTo>
                      <a:pt x="16366" y="20726"/>
                    </a:lnTo>
                    <a:cubicBezTo>
                      <a:pt x="16343" y="20817"/>
                      <a:pt x="16252" y="20862"/>
                      <a:pt x="16161" y="20862"/>
                    </a:cubicBezTo>
                    <a:lnTo>
                      <a:pt x="1689" y="20862"/>
                    </a:lnTo>
                    <a:cubicBezTo>
                      <a:pt x="1575" y="20862"/>
                      <a:pt x="1530" y="20817"/>
                      <a:pt x="1507" y="20771"/>
                    </a:cubicBezTo>
                    <a:cubicBezTo>
                      <a:pt x="1461" y="20726"/>
                      <a:pt x="1438" y="20657"/>
                      <a:pt x="1484" y="20566"/>
                    </a:cubicBezTo>
                    <a:lnTo>
                      <a:pt x="1484" y="20543"/>
                    </a:lnTo>
                    <a:lnTo>
                      <a:pt x="1484" y="20520"/>
                    </a:lnTo>
                    <a:lnTo>
                      <a:pt x="8583" y="1301"/>
                    </a:lnTo>
                    <a:cubicBezTo>
                      <a:pt x="8606" y="1233"/>
                      <a:pt x="8697" y="1187"/>
                      <a:pt x="8765" y="1187"/>
                    </a:cubicBezTo>
                    <a:close/>
                    <a:moveTo>
                      <a:pt x="8765" y="0"/>
                    </a:moveTo>
                    <a:cubicBezTo>
                      <a:pt x="8195" y="0"/>
                      <a:pt x="7693" y="343"/>
                      <a:pt x="7464" y="868"/>
                    </a:cubicBezTo>
                    <a:lnTo>
                      <a:pt x="388" y="20109"/>
                    </a:lnTo>
                    <a:cubicBezTo>
                      <a:pt x="0" y="21045"/>
                      <a:pt x="685" y="22049"/>
                      <a:pt x="1689" y="22049"/>
                    </a:cubicBezTo>
                    <a:lnTo>
                      <a:pt x="16161" y="22049"/>
                    </a:lnTo>
                    <a:cubicBezTo>
                      <a:pt x="16754" y="22049"/>
                      <a:pt x="17302" y="21661"/>
                      <a:pt x="17485" y="21091"/>
                    </a:cubicBezTo>
                    <a:lnTo>
                      <a:pt x="23898" y="2169"/>
                    </a:lnTo>
                    <a:cubicBezTo>
                      <a:pt x="24218" y="1278"/>
                      <a:pt x="23556" y="343"/>
                      <a:pt x="22620" y="320"/>
                    </a:cubicBezTo>
                    <a:lnTo>
                      <a:pt x="881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89" name="Google Shape;5389;p63"/>
              <p:cNvSpPr/>
              <p:nvPr/>
            </p:nvSpPr>
            <p:spPr>
              <a:xfrm>
                <a:off x="7666021" y="4101532"/>
                <a:ext cx="60629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45" fill="none" extrusionOk="0">
                    <a:moveTo>
                      <a:pt x="1" y="11344"/>
                    </a:moveTo>
                    <a:lnTo>
                      <a:pt x="3904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90" name="Google Shape;5390;p63"/>
              <p:cNvSpPr/>
              <p:nvPr/>
            </p:nvSpPr>
            <p:spPr>
              <a:xfrm>
                <a:off x="7602915" y="4101532"/>
                <a:ext cx="59930" cy="177601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1436" fill="none" extrusionOk="0">
                    <a:moveTo>
                      <a:pt x="1" y="11436"/>
                    </a:moveTo>
                    <a:lnTo>
                      <a:pt x="3858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91" name="Google Shape;5391;p63"/>
              <p:cNvSpPr/>
              <p:nvPr/>
            </p:nvSpPr>
            <p:spPr>
              <a:xfrm>
                <a:off x="7540881" y="4101532"/>
                <a:ext cx="60272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1345" fill="none" extrusionOk="0">
                    <a:moveTo>
                      <a:pt x="0" y="11344"/>
                    </a:moveTo>
                    <a:lnTo>
                      <a:pt x="3881" y="0"/>
                    </a:lnTo>
                  </a:path>
                </a:pathLst>
              </a:custGeom>
              <a:solidFill>
                <a:schemeClr val="dk2"/>
              </a:solidFill>
              <a:ln w="51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92" name="Google Shape;5392;p63"/>
              <p:cNvSpPr/>
              <p:nvPr/>
            </p:nvSpPr>
            <p:spPr>
              <a:xfrm>
                <a:off x="7779823" y="3774396"/>
                <a:ext cx="134723" cy="82728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5327" extrusionOk="0">
                    <a:moveTo>
                      <a:pt x="3316" y="1"/>
                    </a:moveTo>
                    <a:cubicBezTo>
                      <a:pt x="2643" y="1"/>
                      <a:pt x="2008" y="83"/>
                      <a:pt x="1553" y="314"/>
                    </a:cubicBezTo>
                    <a:cubicBezTo>
                      <a:pt x="1" y="1090"/>
                      <a:pt x="274" y="4514"/>
                      <a:pt x="1028" y="4833"/>
                    </a:cubicBezTo>
                    <a:cubicBezTo>
                      <a:pt x="1064" y="4849"/>
                      <a:pt x="1099" y="4856"/>
                      <a:pt x="1134" y="4856"/>
                    </a:cubicBezTo>
                    <a:cubicBezTo>
                      <a:pt x="1761" y="4856"/>
                      <a:pt x="2073" y="2428"/>
                      <a:pt x="2118" y="2052"/>
                    </a:cubicBezTo>
                    <a:lnTo>
                      <a:pt x="2118" y="2052"/>
                    </a:lnTo>
                    <a:cubicBezTo>
                      <a:pt x="2073" y="2452"/>
                      <a:pt x="1799" y="5184"/>
                      <a:pt x="2603" y="5290"/>
                    </a:cubicBezTo>
                    <a:cubicBezTo>
                      <a:pt x="2614" y="5291"/>
                      <a:pt x="2625" y="5292"/>
                      <a:pt x="2637" y="5292"/>
                    </a:cubicBezTo>
                    <a:cubicBezTo>
                      <a:pt x="3478" y="5292"/>
                      <a:pt x="3767" y="1959"/>
                      <a:pt x="3767" y="1957"/>
                    </a:cubicBezTo>
                    <a:lnTo>
                      <a:pt x="3767" y="1957"/>
                    </a:lnTo>
                    <a:cubicBezTo>
                      <a:pt x="3767" y="1959"/>
                      <a:pt x="3562" y="5130"/>
                      <a:pt x="4588" y="5153"/>
                    </a:cubicBezTo>
                    <a:cubicBezTo>
                      <a:pt x="4595" y="5153"/>
                      <a:pt x="4602" y="5153"/>
                      <a:pt x="4609" y="5153"/>
                    </a:cubicBezTo>
                    <a:cubicBezTo>
                      <a:pt x="5392" y="5153"/>
                      <a:pt x="5500" y="3204"/>
                      <a:pt x="5507" y="2277"/>
                    </a:cubicBezTo>
                    <a:lnTo>
                      <a:pt x="5507" y="2277"/>
                    </a:lnTo>
                    <a:cubicBezTo>
                      <a:pt x="5529" y="3241"/>
                      <a:pt x="5636" y="5327"/>
                      <a:pt x="6156" y="5327"/>
                    </a:cubicBezTo>
                    <a:cubicBezTo>
                      <a:pt x="6180" y="5327"/>
                      <a:pt x="6206" y="5322"/>
                      <a:pt x="6232" y="5313"/>
                    </a:cubicBezTo>
                    <a:cubicBezTo>
                      <a:pt x="6985" y="5039"/>
                      <a:pt x="6825" y="2072"/>
                      <a:pt x="6825" y="2072"/>
                    </a:cubicBezTo>
                    <a:lnTo>
                      <a:pt x="6825" y="2072"/>
                    </a:lnTo>
                    <a:cubicBezTo>
                      <a:pt x="6825" y="2072"/>
                      <a:pt x="7669" y="2669"/>
                      <a:pt x="8162" y="2669"/>
                    </a:cubicBezTo>
                    <a:cubicBezTo>
                      <a:pt x="8323" y="2669"/>
                      <a:pt x="8447" y="2605"/>
                      <a:pt x="8492" y="2437"/>
                    </a:cubicBezTo>
                    <a:cubicBezTo>
                      <a:pt x="8674" y="1729"/>
                      <a:pt x="6848" y="497"/>
                      <a:pt x="6848" y="497"/>
                    </a:cubicBezTo>
                    <a:cubicBezTo>
                      <a:pt x="6848" y="497"/>
                      <a:pt x="4969" y="1"/>
                      <a:pt x="3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93" name="Google Shape;5393;p63"/>
              <p:cNvSpPr/>
              <p:nvPr/>
            </p:nvSpPr>
            <p:spPr>
              <a:xfrm>
                <a:off x="7412729" y="3422304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394" name="Google Shape;5394;p63"/>
              <p:cNvSpPr/>
              <p:nvPr/>
            </p:nvSpPr>
            <p:spPr>
              <a:xfrm>
                <a:off x="8033275" y="3430956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  <p:sp>
          <p:nvSpPr>
            <p:cNvPr id="5395" name="Google Shape;5395;p63"/>
            <p:cNvSpPr/>
            <p:nvPr/>
          </p:nvSpPr>
          <p:spPr>
            <a:xfrm>
              <a:off x="6786991" y="3569582"/>
              <a:ext cx="1572505" cy="799166"/>
            </a:xfrm>
            <a:custGeom>
              <a:avLst/>
              <a:gdLst/>
              <a:ahLst/>
              <a:cxnLst/>
              <a:rect l="l" t="t" r="r" b="b"/>
              <a:pathLst>
                <a:path w="87678" h="44559" extrusionOk="0">
                  <a:moveTo>
                    <a:pt x="39707" y="0"/>
                  </a:moveTo>
                  <a:cubicBezTo>
                    <a:pt x="28795" y="0"/>
                    <a:pt x="15869" y="50"/>
                    <a:pt x="15869" y="50"/>
                  </a:cubicBezTo>
                  <a:cubicBezTo>
                    <a:pt x="15162" y="43"/>
                    <a:pt x="14483" y="40"/>
                    <a:pt x="13832" y="40"/>
                  </a:cubicBezTo>
                  <a:cubicBezTo>
                    <a:pt x="3163" y="40"/>
                    <a:pt x="1" y="1012"/>
                    <a:pt x="1421" y="5939"/>
                  </a:cubicBezTo>
                  <a:cubicBezTo>
                    <a:pt x="2356" y="9226"/>
                    <a:pt x="12651" y="31024"/>
                    <a:pt x="17421" y="40314"/>
                  </a:cubicBezTo>
                  <a:cubicBezTo>
                    <a:pt x="18448" y="42299"/>
                    <a:pt x="22032" y="44559"/>
                    <a:pt x="24155" y="44559"/>
                  </a:cubicBezTo>
                  <a:lnTo>
                    <a:pt x="86171" y="44103"/>
                  </a:lnTo>
                  <a:cubicBezTo>
                    <a:pt x="87267" y="44080"/>
                    <a:pt x="87677" y="43441"/>
                    <a:pt x="87198" y="42436"/>
                  </a:cubicBezTo>
                  <a:cubicBezTo>
                    <a:pt x="84162" y="35794"/>
                    <a:pt x="72773" y="11234"/>
                    <a:pt x="69257" y="6441"/>
                  </a:cubicBezTo>
                  <a:cubicBezTo>
                    <a:pt x="65195" y="871"/>
                    <a:pt x="57069" y="278"/>
                    <a:pt x="54421" y="95"/>
                  </a:cubicBezTo>
                  <a:cubicBezTo>
                    <a:pt x="53362" y="22"/>
                    <a:pt x="46982" y="0"/>
                    <a:pt x="39707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396" name="Google Shape;5396;p63"/>
            <p:cNvSpPr/>
            <p:nvPr/>
          </p:nvSpPr>
          <p:spPr>
            <a:xfrm>
              <a:off x="6815620" y="3582282"/>
              <a:ext cx="1543881" cy="786468"/>
            </a:xfrm>
            <a:custGeom>
              <a:avLst/>
              <a:gdLst/>
              <a:ahLst/>
              <a:cxnLst/>
              <a:rect l="l" t="t" r="r" b="b"/>
              <a:pathLst>
                <a:path w="86082" h="43851" extrusionOk="0">
                  <a:moveTo>
                    <a:pt x="38965" y="0"/>
                  </a:moveTo>
                  <a:cubicBezTo>
                    <a:pt x="28247" y="0"/>
                    <a:pt x="15551" y="49"/>
                    <a:pt x="15551" y="49"/>
                  </a:cubicBezTo>
                  <a:cubicBezTo>
                    <a:pt x="14857" y="43"/>
                    <a:pt x="14190" y="39"/>
                    <a:pt x="13551" y="39"/>
                  </a:cubicBezTo>
                  <a:cubicBezTo>
                    <a:pt x="3103" y="39"/>
                    <a:pt x="0" y="1007"/>
                    <a:pt x="1377" y="5847"/>
                  </a:cubicBezTo>
                  <a:cubicBezTo>
                    <a:pt x="2290" y="9065"/>
                    <a:pt x="12401" y="30544"/>
                    <a:pt x="17081" y="39674"/>
                  </a:cubicBezTo>
                  <a:cubicBezTo>
                    <a:pt x="18108" y="41637"/>
                    <a:pt x="21600" y="43851"/>
                    <a:pt x="23700" y="43851"/>
                  </a:cubicBezTo>
                  <a:lnTo>
                    <a:pt x="84598" y="43395"/>
                  </a:lnTo>
                  <a:cubicBezTo>
                    <a:pt x="85671" y="43395"/>
                    <a:pt x="86081" y="42755"/>
                    <a:pt x="85602" y="41751"/>
                  </a:cubicBezTo>
                  <a:cubicBezTo>
                    <a:pt x="82612" y="35223"/>
                    <a:pt x="71428" y="11051"/>
                    <a:pt x="67981" y="6326"/>
                  </a:cubicBezTo>
                  <a:cubicBezTo>
                    <a:pt x="63987" y="871"/>
                    <a:pt x="56021" y="300"/>
                    <a:pt x="53418" y="95"/>
                  </a:cubicBezTo>
                  <a:cubicBezTo>
                    <a:pt x="52378" y="22"/>
                    <a:pt x="46111" y="0"/>
                    <a:pt x="38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397" name="Google Shape;5397;p63"/>
            <p:cNvSpPr/>
            <p:nvPr/>
          </p:nvSpPr>
          <p:spPr>
            <a:xfrm>
              <a:off x="8255716" y="3136668"/>
              <a:ext cx="158043" cy="147390"/>
            </a:xfrm>
            <a:custGeom>
              <a:avLst/>
              <a:gdLst/>
              <a:ahLst/>
              <a:cxnLst/>
              <a:rect l="l" t="t" r="r" b="b"/>
              <a:pathLst>
                <a:path w="8812" h="8218" extrusionOk="0">
                  <a:moveTo>
                    <a:pt x="5808" y="1"/>
                  </a:moveTo>
                  <a:cubicBezTo>
                    <a:pt x="4560" y="1"/>
                    <a:pt x="3104" y="715"/>
                    <a:pt x="1987" y="1998"/>
                  </a:cubicBezTo>
                  <a:cubicBezTo>
                    <a:pt x="298" y="3938"/>
                    <a:pt x="1" y="6471"/>
                    <a:pt x="1348" y="7635"/>
                  </a:cubicBezTo>
                  <a:cubicBezTo>
                    <a:pt x="1804" y="8030"/>
                    <a:pt x="2388" y="8217"/>
                    <a:pt x="3028" y="8217"/>
                  </a:cubicBezTo>
                  <a:cubicBezTo>
                    <a:pt x="4275" y="8217"/>
                    <a:pt x="5732" y="7503"/>
                    <a:pt x="6848" y="6220"/>
                  </a:cubicBezTo>
                  <a:cubicBezTo>
                    <a:pt x="8538" y="4280"/>
                    <a:pt x="8811" y="1747"/>
                    <a:pt x="7488" y="582"/>
                  </a:cubicBezTo>
                  <a:cubicBezTo>
                    <a:pt x="7031" y="188"/>
                    <a:pt x="6447" y="1"/>
                    <a:pt x="5808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398" name="Google Shape;5398;p63"/>
            <p:cNvSpPr/>
            <p:nvPr/>
          </p:nvSpPr>
          <p:spPr>
            <a:xfrm>
              <a:off x="8310175" y="3197836"/>
              <a:ext cx="141256" cy="131499"/>
            </a:xfrm>
            <a:custGeom>
              <a:avLst/>
              <a:gdLst/>
              <a:ahLst/>
              <a:cxnLst/>
              <a:rect l="l" t="t" r="r" b="b"/>
              <a:pathLst>
                <a:path w="7876" h="7332" extrusionOk="0">
                  <a:moveTo>
                    <a:pt x="5172" y="1"/>
                  </a:moveTo>
                  <a:cubicBezTo>
                    <a:pt x="4067" y="1"/>
                    <a:pt x="2775" y="639"/>
                    <a:pt x="1781" y="1783"/>
                  </a:cubicBezTo>
                  <a:cubicBezTo>
                    <a:pt x="252" y="3518"/>
                    <a:pt x="1" y="5778"/>
                    <a:pt x="1210" y="6805"/>
                  </a:cubicBezTo>
                  <a:cubicBezTo>
                    <a:pt x="1614" y="7162"/>
                    <a:pt x="2134" y="7332"/>
                    <a:pt x="2704" y="7332"/>
                  </a:cubicBezTo>
                  <a:cubicBezTo>
                    <a:pt x="3809" y="7332"/>
                    <a:pt x="5101" y="6694"/>
                    <a:pt x="6095" y="5549"/>
                  </a:cubicBezTo>
                  <a:cubicBezTo>
                    <a:pt x="7601" y="3815"/>
                    <a:pt x="7875" y="1555"/>
                    <a:pt x="6666" y="528"/>
                  </a:cubicBezTo>
                  <a:cubicBezTo>
                    <a:pt x="6262" y="170"/>
                    <a:pt x="5742" y="1"/>
                    <a:pt x="51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399" name="Google Shape;5399;p63"/>
            <p:cNvSpPr/>
            <p:nvPr/>
          </p:nvSpPr>
          <p:spPr>
            <a:xfrm>
              <a:off x="8356437" y="3254108"/>
              <a:ext cx="150672" cy="124810"/>
            </a:xfrm>
            <a:custGeom>
              <a:avLst/>
              <a:gdLst/>
              <a:ahLst/>
              <a:cxnLst/>
              <a:rect l="l" t="t" r="r" b="b"/>
              <a:pathLst>
                <a:path w="8401" h="6959" extrusionOk="0">
                  <a:moveTo>
                    <a:pt x="5497" y="0"/>
                  </a:moveTo>
                  <a:cubicBezTo>
                    <a:pt x="4495" y="0"/>
                    <a:pt x="3334" y="446"/>
                    <a:pt x="2329" y="1294"/>
                  </a:cubicBezTo>
                  <a:cubicBezTo>
                    <a:pt x="594" y="2800"/>
                    <a:pt x="1" y="4992"/>
                    <a:pt x="1051" y="6201"/>
                  </a:cubicBezTo>
                  <a:cubicBezTo>
                    <a:pt x="1491" y="6710"/>
                    <a:pt x="2157" y="6958"/>
                    <a:pt x="2910" y="6958"/>
                  </a:cubicBezTo>
                  <a:cubicBezTo>
                    <a:pt x="3917" y="6958"/>
                    <a:pt x="5081" y="6515"/>
                    <a:pt x="6072" y="5653"/>
                  </a:cubicBezTo>
                  <a:cubicBezTo>
                    <a:pt x="7807" y="4147"/>
                    <a:pt x="8401" y="1956"/>
                    <a:pt x="7351" y="769"/>
                  </a:cubicBezTo>
                  <a:cubicBezTo>
                    <a:pt x="6911" y="251"/>
                    <a:pt x="6249" y="0"/>
                    <a:pt x="549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0" name="Google Shape;5400;p63"/>
            <p:cNvSpPr/>
            <p:nvPr/>
          </p:nvSpPr>
          <p:spPr>
            <a:xfrm>
              <a:off x="8463722" y="3377664"/>
              <a:ext cx="139194" cy="143247"/>
            </a:xfrm>
            <a:custGeom>
              <a:avLst/>
              <a:gdLst/>
              <a:ahLst/>
              <a:cxnLst/>
              <a:rect l="l" t="t" r="r" b="b"/>
              <a:pathLst>
                <a:path w="7761" h="7987" extrusionOk="0">
                  <a:moveTo>
                    <a:pt x="2572" y="0"/>
                  </a:moveTo>
                  <a:cubicBezTo>
                    <a:pt x="2048" y="0"/>
                    <a:pt x="1560" y="285"/>
                    <a:pt x="1027" y="1002"/>
                  </a:cubicBezTo>
                  <a:cubicBezTo>
                    <a:pt x="1027" y="1002"/>
                    <a:pt x="0" y="2235"/>
                    <a:pt x="1666" y="4905"/>
                  </a:cubicBezTo>
                  <a:cubicBezTo>
                    <a:pt x="3355" y="7599"/>
                    <a:pt x="3629" y="7987"/>
                    <a:pt x="3629" y="7987"/>
                  </a:cubicBezTo>
                  <a:cubicBezTo>
                    <a:pt x="3629" y="7987"/>
                    <a:pt x="4702" y="7348"/>
                    <a:pt x="5250" y="6709"/>
                  </a:cubicBezTo>
                  <a:lnTo>
                    <a:pt x="4063" y="5065"/>
                  </a:lnTo>
                  <a:lnTo>
                    <a:pt x="5729" y="6366"/>
                  </a:lnTo>
                  <a:cubicBezTo>
                    <a:pt x="5729" y="6366"/>
                    <a:pt x="6460" y="5727"/>
                    <a:pt x="7099" y="4677"/>
                  </a:cubicBezTo>
                  <a:lnTo>
                    <a:pt x="5798" y="3376"/>
                  </a:lnTo>
                  <a:lnTo>
                    <a:pt x="7555" y="4038"/>
                  </a:lnTo>
                  <a:cubicBezTo>
                    <a:pt x="7555" y="4038"/>
                    <a:pt x="7761" y="3216"/>
                    <a:pt x="7555" y="2623"/>
                  </a:cubicBezTo>
                  <a:cubicBezTo>
                    <a:pt x="7555" y="2623"/>
                    <a:pt x="6916" y="2372"/>
                    <a:pt x="5113" y="1208"/>
                  </a:cubicBezTo>
                  <a:cubicBezTo>
                    <a:pt x="4062" y="525"/>
                    <a:pt x="3283" y="0"/>
                    <a:pt x="257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1" name="Google Shape;5401;p63"/>
            <p:cNvSpPr/>
            <p:nvPr/>
          </p:nvSpPr>
          <p:spPr>
            <a:xfrm>
              <a:off x="8448565" y="3369180"/>
              <a:ext cx="88850" cy="75435"/>
            </a:xfrm>
            <a:custGeom>
              <a:avLst/>
              <a:gdLst/>
              <a:ahLst/>
              <a:cxnLst/>
              <a:rect l="l" t="t" r="r" b="b"/>
              <a:pathLst>
                <a:path w="4954" h="4206" extrusionOk="0">
                  <a:moveTo>
                    <a:pt x="3026" y="0"/>
                  </a:moveTo>
                  <a:cubicBezTo>
                    <a:pt x="2451" y="0"/>
                    <a:pt x="1816" y="236"/>
                    <a:pt x="1279" y="699"/>
                  </a:cubicBezTo>
                  <a:cubicBezTo>
                    <a:pt x="274" y="1567"/>
                    <a:pt x="1" y="2891"/>
                    <a:pt x="663" y="3667"/>
                  </a:cubicBezTo>
                  <a:cubicBezTo>
                    <a:pt x="971" y="4028"/>
                    <a:pt x="1427" y="4206"/>
                    <a:pt x="1928" y="4206"/>
                  </a:cubicBezTo>
                  <a:cubicBezTo>
                    <a:pt x="2504" y="4206"/>
                    <a:pt x="3138" y="3971"/>
                    <a:pt x="3675" y="3507"/>
                  </a:cubicBezTo>
                  <a:cubicBezTo>
                    <a:pt x="4680" y="2639"/>
                    <a:pt x="4954" y="1316"/>
                    <a:pt x="4292" y="540"/>
                  </a:cubicBezTo>
                  <a:cubicBezTo>
                    <a:pt x="3984" y="178"/>
                    <a:pt x="3527" y="0"/>
                    <a:pt x="3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2" name="Google Shape;5402;p63"/>
            <p:cNvSpPr/>
            <p:nvPr/>
          </p:nvSpPr>
          <p:spPr>
            <a:xfrm>
              <a:off x="8405981" y="3311007"/>
              <a:ext cx="138386" cy="116900"/>
            </a:xfrm>
            <a:custGeom>
              <a:avLst/>
              <a:gdLst/>
              <a:ahLst/>
              <a:cxnLst/>
              <a:rect l="l" t="t" r="r" b="b"/>
              <a:pathLst>
                <a:path w="7716" h="6518" extrusionOk="0">
                  <a:moveTo>
                    <a:pt x="4703" y="0"/>
                  </a:moveTo>
                  <a:cubicBezTo>
                    <a:pt x="3807" y="0"/>
                    <a:pt x="2818" y="368"/>
                    <a:pt x="1987" y="1089"/>
                  </a:cubicBezTo>
                  <a:cubicBezTo>
                    <a:pt x="434" y="2413"/>
                    <a:pt x="1" y="4490"/>
                    <a:pt x="1051" y="5677"/>
                  </a:cubicBezTo>
                  <a:cubicBezTo>
                    <a:pt x="1530" y="6241"/>
                    <a:pt x="2242" y="6517"/>
                    <a:pt x="3023" y="6517"/>
                  </a:cubicBezTo>
                  <a:cubicBezTo>
                    <a:pt x="3917" y="6517"/>
                    <a:pt x="4901" y="6155"/>
                    <a:pt x="5730" y="5449"/>
                  </a:cubicBezTo>
                  <a:cubicBezTo>
                    <a:pt x="7282" y="4102"/>
                    <a:pt x="7716" y="2048"/>
                    <a:pt x="6666" y="838"/>
                  </a:cubicBezTo>
                  <a:cubicBezTo>
                    <a:pt x="6189" y="276"/>
                    <a:pt x="5481" y="0"/>
                    <a:pt x="4703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3" name="Google Shape;5403;p63"/>
            <p:cNvSpPr/>
            <p:nvPr/>
          </p:nvSpPr>
          <p:spPr>
            <a:xfrm>
              <a:off x="6842759" y="3541796"/>
              <a:ext cx="1240779" cy="816724"/>
            </a:xfrm>
            <a:custGeom>
              <a:avLst/>
              <a:gdLst/>
              <a:ahLst/>
              <a:cxnLst/>
              <a:rect l="l" t="t" r="r" b="b"/>
              <a:pathLst>
                <a:path w="69182" h="45538" extrusionOk="0">
                  <a:moveTo>
                    <a:pt x="4383" y="1"/>
                  </a:moveTo>
                  <a:cubicBezTo>
                    <a:pt x="2900" y="1"/>
                    <a:pt x="1439" y="321"/>
                    <a:pt x="800" y="1142"/>
                  </a:cubicBezTo>
                  <a:cubicBezTo>
                    <a:pt x="1" y="2147"/>
                    <a:pt x="1804" y="4543"/>
                    <a:pt x="2603" y="6392"/>
                  </a:cubicBezTo>
                  <a:cubicBezTo>
                    <a:pt x="7533" y="17576"/>
                    <a:pt x="11528" y="28099"/>
                    <a:pt x="16869" y="39397"/>
                  </a:cubicBezTo>
                  <a:cubicBezTo>
                    <a:pt x="17416" y="40584"/>
                    <a:pt x="18010" y="41840"/>
                    <a:pt x="19151" y="43049"/>
                  </a:cubicBezTo>
                  <a:cubicBezTo>
                    <a:pt x="20270" y="44282"/>
                    <a:pt x="22096" y="45492"/>
                    <a:pt x="23305" y="45537"/>
                  </a:cubicBezTo>
                  <a:lnTo>
                    <a:pt x="68134" y="3470"/>
                  </a:lnTo>
                  <a:cubicBezTo>
                    <a:pt x="68176" y="3477"/>
                    <a:pt x="68215" y="3480"/>
                    <a:pt x="68250" y="3480"/>
                  </a:cubicBezTo>
                  <a:cubicBezTo>
                    <a:pt x="69181" y="3480"/>
                    <a:pt x="68247" y="1273"/>
                    <a:pt x="67039" y="526"/>
                  </a:cubicBezTo>
                  <a:cubicBezTo>
                    <a:pt x="66575" y="239"/>
                    <a:pt x="66145" y="149"/>
                    <a:pt x="65737" y="149"/>
                  </a:cubicBezTo>
                  <a:cubicBezTo>
                    <a:pt x="65041" y="149"/>
                    <a:pt x="64408" y="412"/>
                    <a:pt x="63775" y="412"/>
                  </a:cubicBezTo>
                  <a:cubicBezTo>
                    <a:pt x="55626" y="343"/>
                    <a:pt x="47477" y="298"/>
                    <a:pt x="39329" y="229"/>
                  </a:cubicBezTo>
                  <a:cubicBezTo>
                    <a:pt x="27688" y="161"/>
                    <a:pt x="16024" y="92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4" name="Google Shape;5404;p63"/>
            <p:cNvSpPr/>
            <p:nvPr/>
          </p:nvSpPr>
          <p:spPr>
            <a:xfrm>
              <a:off x="6856679" y="3549348"/>
              <a:ext cx="1342758" cy="805891"/>
            </a:xfrm>
            <a:custGeom>
              <a:avLst/>
              <a:gdLst/>
              <a:ahLst/>
              <a:cxnLst/>
              <a:rect l="l" t="t" r="r" b="b"/>
              <a:pathLst>
                <a:path w="74868" h="44934" extrusionOk="0">
                  <a:moveTo>
                    <a:pt x="9992" y="1"/>
                  </a:moveTo>
                  <a:cubicBezTo>
                    <a:pt x="7136" y="1"/>
                    <a:pt x="4080" y="117"/>
                    <a:pt x="2534" y="607"/>
                  </a:cubicBezTo>
                  <a:cubicBezTo>
                    <a:pt x="1" y="1406"/>
                    <a:pt x="3927" y="7135"/>
                    <a:pt x="5228" y="10285"/>
                  </a:cubicBezTo>
                  <a:cubicBezTo>
                    <a:pt x="9154" y="19803"/>
                    <a:pt x="13103" y="29344"/>
                    <a:pt x="17028" y="38862"/>
                  </a:cubicBezTo>
                  <a:cubicBezTo>
                    <a:pt x="17896" y="40939"/>
                    <a:pt x="19539" y="43770"/>
                    <a:pt x="22255" y="44934"/>
                  </a:cubicBezTo>
                  <a:lnTo>
                    <a:pt x="74868" y="18411"/>
                  </a:lnTo>
                  <a:cubicBezTo>
                    <a:pt x="74000" y="14074"/>
                    <a:pt x="73156" y="9760"/>
                    <a:pt x="72289" y="5423"/>
                  </a:cubicBezTo>
                  <a:cubicBezTo>
                    <a:pt x="72083" y="4419"/>
                    <a:pt x="71376" y="2296"/>
                    <a:pt x="70120" y="1246"/>
                  </a:cubicBezTo>
                  <a:cubicBezTo>
                    <a:pt x="69437" y="688"/>
                    <a:pt x="68788" y="537"/>
                    <a:pt x="68156" y="537"/>
                  </a:cubicBezTo>
                  <a:cubicBezTo>
                    <a:pt x="67414" y="537"/>
                    <a:pt x="66697" y="745"/>
                    <a:pt x="65981" y="745"/>
                  </a:cubicBezTo>
                  <a:cubicBezTo>
                    <a:pt x="65961" y="745"/>
                    <a:pt x="65941" y="744"/>
                    <a:pt x="65920" y="744"/>
                  </a:cubicBezTo>
                  <a:cubicBezTo>
                    <a:pt x="47865" y="493"/>
                    <a:pt x="29811" y="265"/>
                    <a:pt x="11756" y="14"/>
                  </a:cubicBezTo>
                  <a:cubicBezTo>
                    <a:pt x="11187" y="6"/>
                    <a:pt x="10594" y="1"/>
                    <a:pt x="9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5" name="Google Shape;5405;p63"/>
            <p:cNvSpPr/>
            <p:nvPr/>
          </p:nvSpPr>
          <p:spPr>
            <a:xfrm>
              <a:off x="6916053" y="3568398"/>
              <a:ext cx="1302224" cy="798717"/>
            </a:xfrm>
            <a:custGeom>
              <a:avLst/>
              <a:gdLst/>
              <a:ahLst/>
              <a:cxnLst/>
              <a:rect l="l" t="t" r="r" b="b"/>
              <a:pathLst>
                <a:path w="72608" h="44534" extrusionOk="0">
                  <a:moveTo>
                    <a:pt x="42667" y="1"/>
                  </a:moveTo>
                  <a:cubicBezTo>
                    <a:pt x="36094" y="1"/>
                    <a:pt x="29088" y="45"/>
                    <a:pt x="24127" y="70"/>
                  </a:cubicBezTo>
                  <a:cubicBezTo>
                    <a:pt x="23128" y="73"/>
                    <a:pt x="22098" y="73"/>
                    <a:pt x="21051" y="73"/>
                  </a:cubicBezTo>
                  <a:cubicBezTo>
                    <a:pt x="20069" y="73"/>
                    <a:pt x="19073" y="73"/>
                    <a:pt x="18078" y="73"/>
                  </a:cubicBezTo>
                  <a:cubicBezTo>
                    <a:pt x="10338" y="73"/>
                    <a:pt x="2615" y="104"/>
                    <a:pt x="1461" y="664"/>
                  </a:cubicBezTo>
                  <a:cubicBezTo>
                    <a:pt x="0" y="1348"/>
                    <a:pt x="3424" y="7945"/>
                    <a:pt x="5524" y="12282"/>
                  </a:cubicBezTo>
                  <a:cubicBezTo>
                    <a:pt x="7624" y="16596"/>
                    <a:pt x="11162" y="28647"/>
                    <a:pt x="12668" y="34057"/>
                  </a:cubicBezTo>
                  <a:cubicBezTo>
                    <a:pt x="14175" y="39444"/>
                    <a:pt x="20726" y="44534"/>
                    <a:pt x="20726" y="44534"/>
                  </a:cubicBezTo>
                  <a:lnTo>
                    <a:pt x="72608" y="11300"/>
                  </a:lnTo>
                  <a:cubicBezTo>
                    <a:pt x="72608" y="11300"/>
                    <a:pt x="71763" y="3129"/>
                    <a:pt x="69367" y="1531"/>
                  </a:cubicBezTo>
                  <a:cubicBezTo>
                    <a:pt x="67495" y="253"/>
                    <a:pt x="64550" y="390"/>
                    <a:pt x="57018" y="139"/>
                  </a:cubicBezTo>
                  <a:cubicBezTo>
                    <a:pt x="53580" y="33"/>
                    <a:pt x="48282" y="1"/>
                    <a:pt x="42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6" name="Google Shape;5406;p63"/>
            <p:cNvSpPr/>
            <p:nvPr/>
          </p:nvSpPr>
          <p:spPr>
            <a:xfrm>
              <a:off x="8449390" y="3372947"/>
              <a:ext cx="50361" cy="23333"/>
            </a:xfrm>
            <a:custGeom>
              <a:avLst/>
              <a:gdLst/>
              <a:ahLst/>
              <a:cxnLst/>
              <a:rect l="l" t="t" r="r" b="b"/>
              <a:pathLst>
                <a:path w="2808" h="1301" extrusionOk="0">
                  <a:moveTo>
                    <a:pt x="70" y="1"/>
                  </a:moveTo>
                  <a:cubicBezTo>
                    <a:pt x="61" y="1"/>
                    <a:pt x="53" y="3"/>
                    <a:pt x="46" y="10"/>
                  </a:cubicBezTo>
                  <a:cubicBezTo>
                    <a:pt x="0" y="10"/>
                    <a:pt x="0" y="56"/>
                    <a:pt x="0" y="101"/>
                  </a:cubicBezTo>
                  <a:cubicBezTo>
                    <a:pt x="228" y="581"/>
                    <a:pt x="662" y="969"/>
                    <a:pt x="1187" y="1151"/>
                  </a:cubicBezTo>
                  <a:cubicBezTo>
                    <a:pt x="1426" y="1249"/>
                    <a:pt x="1685" y="1300"/>
                    <a:pt x="1942" y="1300"/>
                  </a:cubicBezTo>
                  <a:cubicBezTo>
                    <a:pt x="2227" y="1300"/>
                    <a:pt x="2510" y="1237"/>
                    <a:pt x="2762" y="1106"/>
                  </a:cubicBezTo>
                  <a:cubicBezTo>
                    <a:pt x="2785" y="1083"/>
                    <a:pt x="2808" y="1060"/>
                    <a:pt x="2785" y="1037"/>
                  </a:cubicBezTo>
                  <a:cubicBezTo>
                    <a:pt x="2785" y="991"/>
                    <a:pt x="2739" y="969"/>
                    <a:pt x="2716" y="969"/>
                  </a:cubicBezTo>
                  <a:cubicBezTo>
                    <a:pt x="2507" y="1016"/>
                    <a:pt x="2302" y="1040"/>
                    <a:pt x="2101" y="1040"/>
                  </a:cubicBezTo>
                  <a:cubicBezTo>
                    <a:pt x="1819" y="1040"/>
                    <a:pt x="1545" y="993"/>
                    <a:pt x="1278" y="900"/>
                  </a:cubicBezTo>
                  <a:cubicBezTo>
                    <a:pt x="822" y="740"/>
                    <a:pt x="411" y="444"/>
                    <a:pt x="114" y="33"/>
                  </a:cubicBezTo>
                  <a:cubicBezTo>
                    <a:pt x="114" y="17"/>
                    <a:pt x="92" y="1"/>
                    <a:pt x="7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7" name="Google Shape;5407;p63"/>
            <p:cNvSpPr/>
            <p:nvPr/>
          </p:nvSpPr>
          <p:spPr>
            <a:xfrm>
              <a:off x="8480494" y="3352228"/>
              <a:ext cx="12303" cy="32767"/>
            </a:xfrm>
            <a:custGeom>
              <a:avLst/>
              <a:gdLst/>
              <a:ahLst/>
              <a:cxnLst/>
              <a:rect l="l" t="t" r="r" b="b"/>
              <a:pathLst>
                <a:path w="686" h="1827" extrusionOk="0">
                  <a:moveTo>
                    <a:pt x="47" y="1"/>
                  </a:moveTo>
                  <a:cubicBezTo>
                    <a:pt x="24" y="1"/>
                    <a:pt x="1" y="47"/>
                    <a:pt x="1" y="92"/>
                  </a:cubicBezTo>
                  <a:cubicBezTo>
                    <a:pt x="47" y="389"/>
                    <a:pt x="115" y="686"/>
                    <a:pt x="206" y="960"/>
                  </a:cubicBezTo>
                  <a:cubicBezTo>
                    <a:pt x="298" y="1256"/>
                    <a:pt x="389" y="1530"/>
                    <a:pt x="549" y="1804"/>
                  </a:cubicBezTo>
                  <a:cubicBezTo>
                    <a:pt x="572" y="1804"/>
                    <a:pt x="594" y="1827"/>
                    <a:pt x="617" y="1827"/>
                  </a:cubicBezTo>
                  <a:cubicBezTo>
                    <a:pt x="663" y="1827"/>
                    <a:pt x="686" y="1781"/>
                    <a:pt x="686" y="1758"/>
                  </a:cubicBezTo>
                  <a:cubicBezTo>
                    <a:pt x="663" y="1439"/>
                    <a:pt x="572" y="1165"/>
                    <a:pt x="480" y="868"/>
                  </a:cubicBezTo>
                  <a:cubicBezTo>
                    <a:pt x="366" y="594"/>
                    <a:pt x="275" y="320"/>
                    <a:pt x="138" y="47"/>
                  </a:cubicBezTo>
                  <a:cubicBezTo>
                    <a:pt x="115" y="24"/>
                    <a:pt x="92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8" name="Google Shape;5408;p63"/>
            <p:cNvSpPr/>
            <p:nvPr/>
          </p:nvSpPr>
          <p:spPr>
            <a:xfrm>
              <a:off x="8401066" y="3321626"/>
              <a:ext cx="45053" cy="21253"/>
            </a:xfrm>
            <a:custGeom>
              <a:avLst/>
              <a:gdLst/>
              <a:ahLst/>
              <a:cxnLst/>
              <a:rect l="l" t="t" r="r" b="b"/>
              <a:pathLst>
                <a:path w="2512" h="1185" extrusionOk="0">
                  <a:moveTo>
                    <a:pt x="81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1"/>
                    <a:pt x="1" y="86"/>
                    <a:pt x="24" y="109"/>
                  </a:cubicBezTo>
                  <a:cubicBezTo>
                    <a:pt x="298" y="474"/>
                    <a:pt x="686" y="771"/>
                    <a:pt x="1096" y="954"/>
                  </a:cubicBezTo>
                  <a:cubicBezTo>
                    <a:pt x="1422" y="1108"/>
                    <a:pt x="1760" y="1185"/>
                    <a:pt x="2101" y="1185"/>
                  </a:cubicBezTo>
                  <a:cubicBezTo>
                    <a:pt x="2215" y="1185"/>
                    <a:pt x="2329" y="1176"/>
                    <a:pt x="2443" y="1159"/>
                  </a:cubicBezTo>
                  <a:cubicBezTo>
                    <a:pt x="2489" y="1159"/>
                    <a:pt x="2512" y="1136"/>
                    <a:pt x="2512" y="1113"/>
                  </a:cubicBezTo>
                  <a:cubicBezTo>
                    <a:pt x="2512" y="1068"/>
                    <a:pt x="2489" y="1022"/>
                    <a:pt x="2443" y="1022"/>
                  </a:cubicBezTo>
                  <a:cubicBezTo>
                    <a:pt x="2009" y="954"/>
                    <a:pt x="1599" y="862"/>
                    <a:pt x="1211" y="703"/>
                  </a:cubicBezTo>
                  <a:cubicBezTo>
                    <a:pt x="823" y="543"/>
                    <a:pt x="457" y="315"/>
                    <a:pt x="115" y="18"/>
                  </a:cubicBezTo>
                  <a:cubicBezTo>
                    <a:pt x="104" y="6"/>
                    <a:pt x="92" y="1"/>
                    <a:pt x="8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09" name="Google Shape;5409;p63"/>
            <p:cNvSpPr/>
            <p:nvPr/>
          </p:nvSpPr>
          <p:spPr>
            <a:xfrm>
              <a:off x="8422770" y="3283454"/>
              <a:ext cx="18437" cy="45053"/>
            </a:xfrm>
            <a:custGeom>
              <a:avLst/>
              <a:gdLst/>
              <a:ahLst/>
              <a:cxnLst/>
              <a:rect l="l" t="t" r="r" b="b"/>
              <a:pathLst>
                <a:path w="1028" h="2512" extrusionOk="0">
                  <a:moveTo>
                    <a:pt x="23" y="0"/>
                  </a:moveTo>
                  <a:cubicBezTo>
                    <a:pt x="1" y="23"/>
                    <a:pt x="1" y="69"/>
                    <a:pt x="23" y="114"/>
                  </a:cubicBezTo>
                  <a:cubicBezTo>
                    <a:pt x="252" y="457"/>
                    <a:pt x="457" y="822"/>
                    <a:pt x="571" y="1210"/>
                  </a:cubicBezTo>
                  <a:cubicBezTo>
                    <a:pt x="685" y="1621"/>
                    <a:pt x="731" y="2032"/>
                    <a:pt x="754" y="2443"/>
                  </a:cubicBezTo>
                  <a:cubicBezTo>
                    <a:pt x="754" y="2465"/>
                    <a:pt x="777" y="2511"/>
                    <a:pt x="799" y="2511"/>
                  </a:cubicBezTo>
                  <a:cubicBezTo>
                    <a:pt x="845" y="2511"/>
                    <a:pt x="891" y="2511"/>
                    <a:pt x="891" y="2465"/>
                  </a:cubicBezTo>
                  <a:cubicBezTo>
                    <a:pt x="1028" y="2032"/>
                    <a:pt x="982" y="1552"/>
                    <a:pt x="845" y="1142"/>
                  </a:cubicBezTo>
                  <a:cubicBezTo>
                    <a:pt x="708" y="708"/>
                    <a:pt x="457" y="297"/>
                    <a:pt x="115" y="23"/>
                  </a:cubicBezTo>
                  <a:cubicBezTo>
                    <a:pt x="92" y="0"/>
                    <a:pt x="69" y="0"/>
                    <a:pt x="23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0" name="Google Shape;5410;p63"/>
            <p:cNvSpPr/>
            <p:nvPr/>
          </p:nvSpPr>
          <p:spPr>
            <a:xfrm>
              <a:off x="8355629" y="3266252"/>
              <a:ext cx="33180" cy="17020"/>
            </a:xfrm>
            <a:custGeom>
              <a:avLst/>
              <a:gdLst/>
              <a:ahLst/>
              <a:cxnLst/>
              <a:rect l="l" t="t" r="r" b="b"/>
              <a:pathLst>
                <a:path w="1850" h="949" extrusionOk="0">
                  <a:moveTo>
                    <a:pt x="46" y="1"/>
                  </a:moveTo>
                  <a:cubicBezTo>
                    <a:pt x="23" y="23"/>
                    <a:pt x="0" y="69"/>
                    <a:pt x="23" y="92"/>
                  </a:cubicBezTo>
                  <a:cubicBezTo>
                    <a:pt x="183" y="411"/>
                    <a:pt x="457" y="640"/>
                    <a:pt x="776" y="799"/>
                  </a:cubicBezTo>
                  <a:cubicBezTo>
                    <a:pt x="969" y="888"/>
                    <a:pt x="1200" y="948"/>
                    <a:pt x="1426" y="948"/>
                  </a:cubicBezTo>
                  <a:cubicBezTo>
                    <a:pt x="1548" y="948"/>
                    <a:pt x="1668" y="931"/>
                    <a:pt x="1781" y="891"/>
                  </a:cubicBezTo>
                  <a:cubicBezTo>
                    <a:pt x="1803" y="891"/>
                    <a:pt x="1826" y="868"/>
                    <a:pt x="1826" y="822"/>
                  </a:cubicBezTo>
                  <a:cubicBezTo>
                    <a:pt x="1849" y="799"/>
                    <a:pt x="1803" y="754"/>
                    <a:pt x="1781" y="754"/>
                  </a:cubicBezTo>
                  <a:cubicBezTo>
                    <a:pt x="1461" y="708"/>
                    <a:pt x="1164" y="663"/>
                    <a:pt x="890" y="526"/>
                  </a:cubicBezTo>
                  <a:cubicBezTo>
                    <a:pt x="617" y="411"/>
                    <a:pt x="343" y="252"/>
                    <a:pt x="137" y="23"/>
                  </a:cubicBezTo>
                  <a:cubicBezTo>
                    <a:pt x="114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1" name="Google Shape;5411;p63"/>
            <p:cNvSpPr/>
            <p:nvPr/>
          </p:nvSpPr>
          <p:spPr>
            <a:xfrm>
              <a:off x="8384276" y="3240457"/>
              <a:ext cx="13128" cy="37681"/>
            </a:xfrm>
            <a:custGeom>
              <a:avLst/>
              <a:gdLst/>
              <a:ahLst/>
              <a:cxnLst/>
              <a:rect l="l" t="t" r="r" b="b"/>
              <a:pathLst>
                <a:path w="732" h="2101" extrusionOk="0">
                  <a:moveTo>
                    <a:pt x="47" y="1"/>
                  </a:moveTo>
                  <a:cubicBezTo>
                    <a:pt x="24" y="23"/>
                    <a:pt x="1" y="46"/>
                    <a:pt x="1" y="92"/>
                  </a:cubicBezTo>
                  <a:cubicBezTo>
                    <a:pt x="138" y="411"/>
                    <a:pt x="229" y="731"/>
                    <a:pt x="321" y="1051"/>
                  </a:cubicBezTo>
                  <a:cubicBezTo>
                    <a:pt x="389" y="1393"/>
                    <a:pt x="458" y="1712"/>
                    <a:pt x="526" y="2055"/>
                  </a:cubicBezTo>
                  <a:cubicBezTo>
                    <a:pt x="526" y="2078"/>
                    <a:pt x="549" y="2101"/>
                    <a:pt x="572" y="2101"/>
                  </a:cubicBezTo>
                  <a:cubicBezTo>
                    <a:pt x="617" y="2101"/>
                    <a:pt x="640" y="2078"/>
                    <a:pt x="663" y="2055"/>
                  </a:cubicBezTo>
                  <a:cubicBezTo>
                    <a:pt x="731" y="1690"/>
                    <a:pt x="686" y="1324"/>
                    <a:pt x="594" y="982"/>
                  </a:cubicBezTo>
                  <a:cubicBezTo>
                    <a:pt x="503" y="640"/>
                    <a:pt x="343" y="297"/>
                    <a:pt x="138" y="23"/>
                  </a:cubicBezTo>
                  <a:cubicBezTo>
                    <a:pt x="115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2" name="Google Shape;5412;p63"/>
            <p:cNvSpPr/>
            <p:nvPr/>
          </p:nvSpPr>
          <p:spPr>
            <a:xfrm>
              <a:off x="8308130" y="3275257"/>
              <a:ext cx="62234" cy="56513"/>
            </a:xfrm>
            <a:custGeom>
              <a:avLst/>
              <a:gdLst/>
              <a:ahLst/>
              <a:cxnLst/>
              <a:rect l="l" t="t" r="r" b="b"/>
              <a:pathLst>
                <a:path w="3470" h="3151" fill="none" extrusionOk="0">
                  <a:moveTo>
                    <a:pt x="571" y="1"/>
                  </a:moveTo>
                  <a:cubicBezTo>
                    <a:pt x="0" y="754"/>
                    <a:pt x="160" y="1964"/>
                    <a:pt x="914" y="2557"/>
                  </a:cubicBezTo>
                  <a:cubicBezTo>
                    <a:pt x="1644" y="3151"/>
                    <a:pt x="2831" y="3059"/>
                    <a:pt x="3470" y="235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3" name="Google Shape;5413;p63"/>
            <p:cNvSpPr/>
            <p:nvPr/>
          </p:nvSpPr>
          <p:spPr>
            <a:xfrm>
              <a:off x="8427685" y="3242089"/>
              <a:ext cx="75345" cy="76170"/>
            </a:xfrm>
            <a:custGeom>
              <a:avLst/>
              <a:gdLst/>
              <a:ahLst/>
              <a:cxnLst/>
              <a:rect l="l" t="t" r="r" b="b"/>
              <a:pathLst>
                <a:path w="4201" h="4247" fill="none" extrusionOk="0">
                  <a:moveTo>
                    <a:pt x="0" y="708"/>
                  </a:moveTo>
                  <a:cubicBezTo>
                    <a:pt x="594" y="161"/>
                    <a:pt x="1484" y="1"/>
                    <a:pt x="2260" y="252"/>
                  </a:cubicBezTo>
                  <a:cubicBezTo>
                    <a:pt x="3013" y="503"/>
                    <a:pt x="3630" y="1142"/>
                    <a:pt x="3904" y="1895"/>
                  </a:cubicBezTo>
                  <a:cubicBezTo>
                    <a:pt x="4200" y="2626"/>
                    <a:pt x="4178" y="3493"/>
                    <a:pt x="3904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4" name="Google Shape;5414;p63"/>
            <p:cNvSpPr/>
            <p:nvPr/>
          </p:nvSpPr>
          <p:spPr>
            <a:xfrm>
              <a:off x="8404761" y="3364103"/>
              <a:ext cx="54469" cy="75345"/>
            </a:xfrm>
            <a:custGeom>
              <a:avLst/>
              <a:gdLst/>
              <a:ahLst/>
              <a:cxnLst/>
              <a:rect l="l" t="t" r="r" b="b"/>
              <a:pathLst>
                <a:path w="3037" h="4201" fill="none" extrusionOk="0">
                  <a:moveTo>
                    <a:pt x="502" y="1"/>
                  </a:moveTo>
                  <a:cubicBezTo>
                    <a:pt x="229" y="777"/>
                    <a:pt x="0" y="1621"/>
                    <a:pt x="160" y="2443"/>
                  </a:cubicBezTo>
                  <a:cubicBezTo>
                    <a:pt x="320" y="3242"/>
                    <a:pt x="936" y="4018"/>
                    <a:pt x="1758" y="4132"/>
                  </a:cubicBezTo>
                  <a:cubicBezTo>
                    <a:pt x="2214" y="4201"/>
                    <a:pt x="2671" y="4064"/>
                    <a:pt x="3036" y="379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5" name="Google Shape;5415;p63"/>
            <p:cNvSpPr/>
            <p:nvPr/>
          </p:nvSpPr>
          <p:spPr>
            <a:xfrm>
              <a:off x="8300578" y="2969415"/>
              <a:ext cx="393602" cy="491670"/>
            </a:xfrm>
            <a:custGeom>
              <a:avLst/>
              <a:gdLst/>
              <a:ahLst/>
              <a:cxnLst/>
              <a:rect l="l" t="t" r="r" b="b"/>
              <a:pathLst>
                <a:path w="21946" h="27414" extrusionOk="0">
                  <a:moveTo>
                    <a:pt x="33" y="18649"/>
                  </a:moveTo>
                  <a:cubicBezTo>
                    <a:pt x="21" y="18651"/>
                    <a:pt x="12" y="18656"/>
                    <a:pt x="11" y="18669"/>
                  </a:cubicBezTo>
                  <a:lnTo>
                    <a:pt x="11" y="18669"/>
                  </a:lnTo>
                  <a:cubicBezTo>
                    <a:pt x="19" y="18667"/>
                    <a:pt x="33" y="18662"/>
                    <a:pt x="33" y="18649"/>
                  </a:cubicBezTo>
                  <a:close/>
                  <a:moveTo>
                    <a:pt x="11" y="18669"/>
                  </a:moveTo>
                  <a:cubicBezTo>
                    <a:pt x="4" y="18671"/>
                    <a:pt x="1" y="18671"/>
                    <a:pt x="11" y="18671"/>
                  </a:cubicBezTo>
                  <a:cubicBezTo>
                    <a:pt x="11" y="18671"/>
                    <a:pt x="11" y="18670"/>
                    <a:pt x="11" y="18669"/>
                  </a:cubicBezTo>
                  <a:close/>
                  <a:moveTo>
                    <a:pt x="15349" y="0"/>
                  </a:moveTo>
                  <a:lnTo>
                    <a:pt x="13866" y="2968"/>
                  </a:lnTo>
                  <a:lnTo>
                    <a:pt x="13067" y="4383"/>
                  </a:lnTo>
                  <a:lnTo>
                    <a:pt x="12679" y="5113"/>
                  </a:lnTo>
                  <a:lnTo>
                    <a:pt x="12473" y="5456"/>
                  </a:lnTo>
                  <a:lnTo>
                    <a:pt x="12268" y="5798"/>
                  </a:lnTo>
                  <a:lnTo>
                    <a:pt x="11400" y="7190"/>
                  </a:lnTo>
                  <a:cubicBezTo>
                    <a:pt x="11264" y="7418"/>
                    <a:pt x="11127" y="7647"/>
                    <a:pt x="10967" y="7852"/>
                  </a:cubicBezTo>
                  <a:lnTo>
                    <a:pt x="10510" y="8514"/>
                  </a:lnTo>
                  <a:lnTo>
                    <a:pt x="9597" y="9838"/>
                  </a:lnTo>
                  <a:lnTo>
                    <a:pt x="8616" y="11093"/>
                  </a:lnTo>
                  <a:cubicBezTo>
                    <a:pt x="7292" y="12737"/>
                    <a:pt x="5900" y="14289"/>
                    <a:pt x="4393" y="15636"/>
                  </a:cubicBezTo>
                  <a:cubicBezTo>
                    <a:pt x="3617" y="16275"/>
                    <a:pt x="2864" y="16914"/>
                    <a:pt x="2088" y="17462"/>
                  </a:cubicBezTo>
                  <a:cubicBezTo>
                    <a:pt x="1677" y="17735"/>
                    <a:pt x="1289" y="17964"/>
                    <a:pt x="924" y="18192"/>
                  </a:cubicBezTo>
                  <a:cubicBezTo>
                    <a:pt x="741" y="18306"/>
                    <a:pt x="536" y="18420"/>
                    <a:pt x="376" y="18512"/>
                  </a:cubicBezTo>
                  <a:lnTo>
                    <a:pt x="125" y="18626"/>
                  </a:lnTo>
                  <a:lnTo>
                    <a:pt x="33" y="18649"/>
                  </a:lnTo>
                  <a:cubicBezTo>
                    <a:pt x="33" y="18649"/>
                    <a:pt x="33" y="18649"/>
                    <a:pt x="33" y="18649"/>
                  </a:cubicBezTo>
                  <a:lnTo>
                    <a:pt x="33" y="18649"/>
                  </a:lnTo>
                  <a:cubicBezTo>
                    <a:pt x="40" y="18649"/>
                    <a:pt x="48" y="18649"/>
                    <a:pt x="56" y="18649"/>
                  </a:cubicBezTo>
                  <a:lnTo>
                    <a:pt x="4005" y="27413"/>
                  </a:lnTo>
                  <a:lnTo>
                    <a:pt x="4256" y="27276"/>
                  </a:lnTo>
                  <a:lnTo>
                    <a:pt x="4416" y="27185"/>
                  </a:lnTo>
                  <a:lnTo>
                    <a:pt x="4713" y="27025"/>
                  </a:lnTo>
                  <a:cubicBezTo>
                    <a:pt x="4895" y="26911"/>
                    <a:pt x="5055" y="26820"/>
                    <a:pt x="5238" y="26706"/>
                  </a:cubicBezTo>
                  <a:cubicBezTo>
                    <a:pt x="5397" y="26615"/>
                    <a:pt x="5557" y="26500"/>
                    <a:pt x="5694" y="26409"/>
                  </a:cubicBezTo>
                  <a:lnTo>
                    <a:pt x="6151" y="26090"/>
                  </a:lnTo>
                  <a:cubicBezTo>
                    <a:pt x="6721" y="25656"/>
                    <a:pt x="7292" y="25245"/>
                    <a:pt x="7794" y="24788"/>
                  </a:cubicBezTo>
                  <a:cubicBezTo>
                    <a:pt x="8844" y="23921"/>
                    <a:pt x="9780" y="22985"/>
                    <a:pt x="10693" y="22027"/>
                  </a:cubicBezTo>
                  <a:cubicBezTo>
                    <a:pt x="12496" y="20132"/>
                    <a:pt x="14025" y="18078"/>
                    <a:pt x="15418" y="15978"/>
                  </a:cubicBezTo>
                  <a:lnTo>
                    <a:pt x="16445" y="14380"/>
                  </a:lnTo>
                  <a:lnTo>
                    <a:pt x="17358" y="12760"/>
                  </a:lnTo>
                  <a:lnTo>
                    <a:pt x="17837" y="11961"/>
                  </a:lnTo>
                  <a:cubicBezTo>
                    <a:pt x="17974" y="11687"/>
                    <a:pt x="18111" y="11413"/>
                    <a:pt x="18248" y="11116"/>
                  </a:cubicBezTo>
                  <a:lnTo>
                    <a:pt x="19093" y="9473"/>
                  </a:lnTo>
                  <a:lnTo>
                    <a:pt x="19298" y="9062"/>
                  </a:lnTo>
                  <a:lnTo>
                    <a:pt x="19481" y="8628"/>
                  </a:lnTo>
                  <a:lnTo>
                    <a:pt x="19869" y="7807"/>
                  </a:lnTo>
                  <a:lnTo>
                    <a:pt x="20599" y="6117"/>
                  </a:lnTo>
                  <a:lnTo>
                    <a:pt x="21946" y="2716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6" name="Google Shape;5416;p63"/>
            <p:cNvSpPr/>
            <p:nvPr/>
          </p:nvSpPr>
          <p:spPr>
            <a:xfrm>
              <a:off x="8573759" y="2829205"/>
              <a:ext cx="169486" cy="191062"/>
            </a:xfrm>
            <a:custGeom>
              <a:avLst/>
              <a:gdLst/>
              <a:ahLst/>
              <a:cxnLst/>
              <a:rect l="l" t="t" r="r" b="b"/>
              <a:pathLst>
                <a:path w="9450" h="10653" extrusionOk="0">
                  <a:moveTo>
                    <a:pt x="6356" y="0"/>
                  </a:moveTo>
                  <a:cubicBezTo>
                    <a:pt x="5605" y="0"/>
                    <a:pt x="4839" y="2392"/>
                    <a:pt x="4488" y="3648"/>
                  </a:cubicBezTo>
                  <a:lnTo>
                    <a:pt x="4488" y="3648"/>
                  </a:lnTo>
                  <a:cubicBezTo>
                    <a:pt x="4766" y="2515"/>
                    <a:pt x="5187" y="464"/>
                    <a:pt x="4679" y="153"/>
                  </a:cubicBezTo>
                  <a:cubicBezTo>
                    <a:pt x="4651" y="136"/>
                    <a:pt x="4620" y="127"/>
                    <a:pt x="4587" y="127"/>
                  </a:cubicBezTo>
                  <a:cubicBezTo>
                    <a:pt x="3788" y="127"/>
                    <a:pt x="1872" y="4992"/>
                    <a:pt x="1872" y="4992"/>
                  </a:cubicBezTo>
                  <a:cubicBezTo>
                    <a:pt x="1872" y="4992"/>
                    <a:pt x="1309" y="1776"/>
                    <a:pt x="825" y="1776"/>
                  </a:cubicBezTo>
                  <a:cubicBezTo>
                    <a:pt x="793" y="1776"/>
                    <a:pt x="762" y="1790"/>
                    <a:pt x="731" y="1819"/>
                  </a:cubicBezTo>
                  <a:cubicBezTo>
                    <a:pt x="228" y="2298"/>
                    <a:pt x="160" y="6042"/>
                    <a:pt x="0" y="7936"/>
                  </a:cubicBezTo>
                  <a:lnTo>
                    <a:pt x="6597" y="10652"/>
                  </a:lnTo>
                  <a:cubicBezTo>
                    <a:pt x="6597" y="10652"/>
                    <a:pt x="8058" y="6453"/>
                    <a:pt x="8103" y="6338"/>
                  </a:cubicBezTo>
                  <a:cubicBezTo>
                    <a:pt x="8400" y="5631"/>
                    <a:pt x="9450" y="2960"/>
                    <a:pt x="8902" y="2550"/>
                  </a:cubicBezTo>
                  <a:cubicBezTo>
                    <a:pt x="8862" y="2519"/>
                    <a:pt x="8819" y="2504"/>
                    <a:pt x="8774" y="2504"/>
                  </a:cubicBezTo>
                  <a:cubicBezTo>
                    <a:pt x="8125" y="2504"/>
                    <a:pt x="6967" y="5467"/>
                    <a:pt x="6940" y="5538"/>
                  </a:cubicBezTo>
                  <a:lnTo>
                    <a:pt x="6940" y="5538"/>
                  </a:lnTo>
                  <a:cubicBezTo>
                    <a:pt x="6972" y="5456"/>
                    <a:pt x="8506" y="1496"/>
                    <a:pt x="7738" y="1112"/>
                  </a:cubicBezTo>
                  <a:cubicBezTo>
                    <a:pt x="7705" y="1094"/>
                    <a:pt x="7670" y="1086"/>
                    <a:pt x="7635" y="1086"/>
                  </a:cubicBezTo>
                  <a:cubicBezTo>
                    <a:pt x="6863" y="1086"/>
                    <a:pt x="5570" y="4923"/>
                    <a:pt x="5570" y="4923"/>
                  </a:cubicBezTo>
                  <a:cubicBezTo>
                    <a:pt x="5570" y="4923"/>
                    <a:pt x="7145" y="221"/>
                    <a:pt x="6460" y="16"/>
                  </a:cubicBezTo>
                  <a:cubicBezTo>
                    <a:pt x="6425" y="5"/>
                    <a:pt x="6391" y="0"/>
                    <a:pt x="6356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7" name="Google Shape;5417;p63"/>
            <p:cNvSpPr/>
            <p:nvPr/>
          </p:nvSpPr>
          <p:spPr>
            <a:xfrm>
              <a:off x="8613473" y="2917478"/>
              <a:ext cx="89262" cy="30759"/>
            </a:xfrm>
            <a:custGeom>
              <a:avLst/>
              <a:gdLst/>
              <a:ahLst/>
              <a:cxnLst/>
              <a:rect l="l" t="t" r="r" b="b"/>
              <a:pathLst>
                <a:path w="4977" h="1715" extrusionOk="0">
                  <a:moveTo>
                    <a:pt x="169" y="0"/>
                  </a:moveTo>
                  <a:cubicBezTo>
                    <a:pt x="113" y="0"/>
                    <a:pt x="57" y="1"/>
                    <a:pt x="0" y="2"/>
                  </a:cubicBezTo>
                  <a:cubicBezTo>
                    <a:pt x="0" y="2"/>
                    <a:pt x="0" y="25"/>
                    <a:pt x="0" y="25"/>
                  </a:cubicBezTo>
                  <a:cubicBezTo>
                    <a:pt x="890" y="231"/>
                    <a:pt x="1712" y="413"/>
                    <a:pt x="2534" y="710"/>
                  </a:cubicBezTo>
                  <a:cubicBezTo>
                    <a:pt x="3356" y="961"/>
                    <a:pt x="4132" y="1326"/>
                    <a:pt x="4953" y="1714"/>
                  </a:cubicBezTo>
                  <a:cubicBezTo>
                    <a:pt x="4953" y="1714"/>
                    <a:pt x="4953" y="1714"/>
                    <a:pt x="4976" y="1691"/>
                  </a:cubicBezTo>
                  <a:cubicBezTo>
                    <a:pt x="4269" y="1144"/>
                    <a:pt x="3470" y="710"/>
                    <a:pt x="2625" y="413"/>
                  </a:cubicBezTo>
                  <a:cubicBezTo>
                    <a:pt x="1834" y="157"/>
                    <a:pt x="1003" y="0"/>
                    <a:pt x="169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8" name="Google Shape;5418;p63"/>
            <p:cNvSpPr/>
            <p:nvPr/>
          </p:nvSpPr>
          <p:spPr>
            <a:xfrm>
              <a:off x="8313870" y="3252798"/>
              <a:ext cx="157613" cy="228492"/>
            </a:xfrm>
            <a:custGeom>
              <a:avLst/>
              <a:gdLst/>
              <a:ahLst/>
              <a:cxnLst/>
              <a:rect l="l" t="t" r="r" b="b"/>
              <a:pathLst>
                <a:path w="8788" h="12740" extrusionOk="0">
                  <a:moveTo>
                    <a:pt x="3185" y="1"/>
                  </a:moveTo>
                  <a:cubicBezTo>
                    <a:pt x="2719" y="1"/>
                    <a:pt x="1479" y="1031"/>
                    <a:pt x="396" y="1031"/>
                  </a:cubicBezTo>
                  <a:cubicBezTo>
                    <a:pt x="261" y="1031"/>
                    <a:pt x="129" y="1015"/>
                    <a:pt x="0" y="979"/>
                  </a:cubicBezTo>
                  <a:lnTo>
                    <a:pt x="0" y="979"/>
                  </a:lnTo>
                  <a:lnTo>
                    <a:pt x="114" y="12688"/>
                  </a:lnTo>
                  <a:cubicBezTo>
                    <a:pt x="261" y="12723"/>
                    <a:pt x="419" y="12739"/>
                    <a:pt x="586" y="12739"/>
                  </a:cubicBezTo>
                  <a:cubicBezTo>
                    <a:pt x="3381" y="12739"/>
                    <a:pt x="8788" y="8146"/>
                    <a:pt x="8788" y="8146"/>
                  </a:cubicBezTo>
                  <a:cubicBezTo>
                    <a:pt x="8788" y="8146"/>
                    <a:pt x="6094" y="4015"/>
                    <a:pt x="3333" y="66"/>
                  </a:cubicBezTo>
                  <a:cubicBezTo>
                    <a:pt x="3300" y="21"/>
                    <a:pt x="3250" y="1"/>
                    <a:pt x="3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19" name="Google Shape;5419;p63"/>
            <p:cNvSpPr/>
            <p:nvPr/>
          </p:nvSpPr>
          <p:spPr>
            <a:xfrm>
              <a:off x="8365047" y="3250233"/>
              <a:ext cx="115448" cy="154689"/>
            </a:xfrm>
            <a:custGeom>
              <a:avLst/>
              <a:gdLst/>
              <a:ahLst/>
              <a:cxnLst/>
              <a:rect l="l" t="t" r="r" b="b"/>
              <a:pathLst>
                <a:path w="6437" h="8625" extrusionOk="0">
                  <a:moveTo>
                    <a:pt x="1033" y="0"/>
                  </a:moveTo>
                  <a:cubicBezTo>
                    <a:pt x="1016" y="0"/>
                    <a:pt x="999" y="1"/>
                    <a:pt x="982" y="3"/>
                  </a:cubicBezTo>
                  <a:lnTo>
                    <a:pt x="343" y="118"/>
                  </a:lnTo>
                  <a:cubicBezTo>
                    <a:pt x="137" y="163"/>
                    <a:pt x="0" y="346"/>
                    <a:pt x="46" y="528"/>
                  </a:cubicBezTo>
                  <a:cubicBezTo>
                    <a:pt x="639" y="3245"/>
                    <a:pt x="4634" y="7787"/>
                    <a:pt x="5273" y="8494"/>
                  </a:cubicBezTo>
                  <a:cubicBezTo>
                    <a:pt x="5352" y="8588"/>
                    <a:pt x="5442" y="8625"/>
                    <a:pt x="5534" y="8625"/>
                  </a:cubicBezTo>
                  <a:cubicBezTo>
                    <a:pt x="5895" y="8625"/>
                    <a:pt x="6300" y="8061"/>
                    <a:pt x="6300" y="8061"/>
                  </a:cubicBezTo>
                  <a:cubicBezTo>
                    <a:pt x="6437" y="7947"/>
                    <a:pt x="6437" y="7741"/>
                    <a:pt x="6300" y="7604"/>
                  </a:cubicBezTo>
                  <a:cubicBezTo>
                    <a:pt x="5729" y="6988"/>
                    <a:pt x="1918" y="2605"/>
                    <a:pt x="1393" y="277"/>
                  </a:cubicBezTo>
                  <a:cubicBezTo>
                    <a:pt x="1351" y="110"/>
                    <a:pt x="1214" y="0"/>
                    <a:pt x="1033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0" name="Google Shape;5420;p63"/>
            <p:cNvSpPr/>
            <p:nvPr/>
          </p:nvSpPr>
          <p:spPr>
            <a:xfrm>
              <a:off x="8420725" y="3053867"/>
              <a:ext cx="136342" cy="164069"/>
            </a:xfrm>
            <a:custGeom>
              <a:avLst/>
              <a:gdLst/>
              <a:ahLst/>
              <a:cxnLst/>
              <a:rect l="l" t="t" r="r" b="b"/>
              <a:pathLst>
                <a:path w="7602" h="9148" extrusionOk="0">
                  <a:moveTo>
                    <a:pt x="4476" y="1"/>
                  </a:moveTo>
                  <a:cubicBezTo>
                    <a:pt x="2950" y="1"/>
                    <a:pt x="1351" y="1501"/>
                    <a:pt x="708" y="3692"/>
                  </a:cubicBezTo>
                  <a:cubicBezTo>
                    <a:pt x="0" y="6180"/>
                    <a:pt x="799" y="8577"/>
                    <a:pt x="2511" y="9056"/>
                  </a:cubicBezTo>
                  <a:cubicBezTo>
                    <a:pt x="2721" y="9118"/>
                    <a:pt x="2936" y="9147"/>
                    <a:pt x="3151" y="9147"/>
                  </a:cubicBezTo>
                  <a:cubicBezTo>
                    <a:pt x="4686" y="9147"/>
                    <a:pt x="6273" y="7635"/>
                    <a:pt x="6894" y="5472"/>
                  </a:cubicBezTo>
                  <a:cubicBezTo>
                    <a:pt x="7601" y="2984"/>
                    <a:pt x="6802" y="588"/>
                    <a:pt x="5090" y="86"/>
                  </a:cubicBezTo>
                  <a:cubicBezTo>
                    <a:pt x="4889" y="28"/>
                    <a:pt x="4683" y="1"/>
                    <a:pt x="447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1" name="Google Shape;5421;p63"/>
            <p:cNvSpPr/>
            <p:nvPr/>
          </p:nvSpPr>
          <p:spPr>
            <a:xfrm>
              <a:off x="8492369" y="3091680"/>
              <a:ext cx="121599" cy="146475"/>
            </a:xfrm>
            <a:custGeom>
              <a:avLst/>
              <a:gdLst/>
              <a:ahLst/>
              <a:cxnLst/>
              <a:rect l="l" t="t" r="r" b="b"/>
              <a:pathLst>
                <a:path w="6780" h="8167" extrusionOk="0">
                  <a:moveTo>
                    <a:pt x="3985" y="0"/>
                  </a:moveTo>
                  <a:cubicBezTo>
                    <a:pt x="2608" y="0"/>
                    <a:pt x="1180" y="1348"/>
                    <a:pt x="617" y="3296"/>
                  </a:cubicBezTo>
                  <a:cubicBezTo>
                    <a:pt x="1" y="5510"/>
                    <a:pt x="708" y="7655"/>
                    <a:pt x="2238" y="8089"/>
                  </a:cubicBezTo>
                  <a:cubicBezTo>
                    <a:pt x="2419" y="8141"/>
                    <a:pt x="2603" y="8166"/>
                    <a:pt x="2789" y="8166"/>
                  </a:cubicBezTo>
                  <a:cubicBezTo>
                    <a:pt x="4150" y="8166"/>
                    <a:pt x="5579" y="6819"/>
                    <a:pt x="6141" y="4871"/>
                  </a:cubicBezTo>
                  <a:cubicBezTo>
                    <a:pt x="6780" y="2680"/>
                    <a:pt x="6050" y="534"/>
                    <a:pt x="4543" y="77"/>
                  </a:cubicBezTo>
                  <a:cubicBezTo>
                    <a:pt x="4359" y="25"/>
                    <a:pt x="4173" y="0"/>
                    <a:pt x="3985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2" name="Google Shape;5422;p63"/>
            <p:cNvSpPr/>
            <p:nvPr/>
          </p:nvSpPr>
          <p:spPr>
            <a:xfrm>
              <a:off x="8557877" y="3120022"/>
              <a:ext cx="127751" cy="142601"/>
            </a:xfrm>
            <a:custGeom>
              <a:avLst/>
              <a:gdLst/>
              <a:ahLst/>
              <a:cxnLst/>
              <a:rect l="l" t="t" r="r" b="b"/>
              <a:pathLst>
                <a:path w="7123" h="7951" extrusionOk="0">
                  <a:moveTo>
                    <a:pt x="4409" y="1"/>
                  </a:moveTo>
                  <a:cubicBezTo>
                    <a:pt x="3134" y="1"/>
                    <a:pt x="1713" y="1088"/>
                    <a:pt x="937" y="2789"/>
                  </a:cubicBezTo>
                  <a:cubicBezTo>
                    <a:pt x="1" y="4889"/>
                    <a:pt x="389" y="7125"/>
                    <a:pt x="1827" y="7765"/>
                  </a:cubicBezTo>
                  <a:cubicBezTo>
                    <a:pt x="2105" y="7890"/>
                    <a:pt x="2400" y="7950"/>
                    <a:pt x="2702" y="7950"/>
                  </a:cubicBezTo>
                  <a:cubicBezTo>
                    <a:pt x="3989" y="7950"/>
                    <a:pt x="5406" y="6863"/>
                    <a:pt x="6164" y="5162"/>
                  </a:cubicBezTo>
                  <a:cubicBezTo>
                    <a:pt x="7122" y="3063"/>
                    <a:pt x="6712" y="848"/>
                    <a:pt x="5274" y="187"/>
                  </a:cubicBezTo>
                  <a:cubicBezTo>
                    <a:pt x="5000" y="61"/>
                    <a:pt x="4709" y="1"/>
                    <a:pt x="4409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3" name="Google Shape;5423;p63"/>
            <p:cNvSpPr/>
            <p:nvPr/>
          </p:nvSpPr>
          <p:spPr>
            <a:xfrm>
              <a:off x="8693415" y="3210823"/>
              <a:ext cx="136324" cy="125025"/>
            </a:xfrm>
            <a:custGeom>
              <a:avLst/>
              <a:gdLst/>
              <a:ahLst/>
              <a:cxnLst/>
              <a:rect l="l" t="t" r="r" b="b"/>
              <a:pathLst>
                <a:path w="7601" h="6971" extrusionOk="0">
                  <a:moveTo>
                    <a:pt x="2336" y="1"/>
                  </a:moveTo>
                  <a:cubicBezTo>
                    <a:pt x="1319" y="1"/>
                    <a:pt x="692" y="362"/>
                    <a:pt x="388" y="1744"/>
                  </a:cubicBezTo>
                  <a:cubicBezTo>
                    <a:pt x="388" y="1744"/>
                    <a:pt x="0" y="3296"/>
                    <a:pt x="2648" y="5008"/>
                  </a:cubicBezTo>
                  <a:cubicBezTo>
                    <a:pt x="5296" y="6720"/>
                    <a:pt x="5706" y="6971"/>
                    <a:pt x="5706" y="6971"/>
                  </a:cubicBezTo>
                  <a:cubicBezTo>
                    <a:pt x="5706" y="6971"/>
                    <a:pt x="6391" y="5921"/>
                    <a:pt x="6619" y="5122"/>
                  </a:cubicBezTo>
                  <a:lnTo>
                    <a:pt x="4885" y="4141"/>
                  </a:lnTo>
                  <a:lnTo>
                    <a:pt x="6939" y="4620"/>
                  </a:lnTo>
                  <a:cubicBezTo>
                    <a:pt x="6939" y="4620"/>
                    <a:pt x="7304" y="3730"/>
                    <a:pt x="7464" y="2497"/>
                  </a:cubicBezTo>
                  <a:lnTo>
                    <a:pt x="5729" y="1881"/>
                  </a:lnTo>
                  <a:lnTo>
                    <a:pt x="7601" y="1744"/>
                  </a:lnTo>
                  <a:cubicBezTo>
                    <a:pt x="7601" y="1744"/>
                    <a:pt x="7441" y="899"/>
                    <a:pt x="7007" y="466"/>
                  </a:cubicBezTo>
                  <a:cubicBezTo>
                    <a:pt x="7007" y="466"/>
                    <a:pt x="6995" y="466"/>
                    <a:pt x="6969" y="466"/>
                  </a:cubicBezTo>
                  <a:cubicBezTo>
                    <a:pt x="6799" y="466"/>
                    <a:pt x="6037" y="449"/>
                    <a:pt x="4177" y="192"/>
                  </a:cubicBezTo>
                  <a:cubicBezTo>
                    <a:pt x="3459" y="92"/>
                    <a:pt x="2848" y="1"/>
                    <a:pt x="233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4" name="Google Shape;5424;p63"/>
            <p:cNvSpPr/>
            <p:nvPr/>
          </p:nvSpPr>
          <p:spPr>
            <a:xfrm>
              <a:off x="8677845" y="3194877"/>
              <a:ext cx="79847" cy="83021"/>
            </a:xfrm>
            <a:custGeom>
              <a:avLst/>
              <a:gdLst/>
              <a:ahLst/>
              <a:cxnLst/>
              <a:rect l="l" t="t" r="r" b="b"/>
              <a:pathLst>
                <a:path w="4452" h="4629" extrusionOk="0">
                  <a:moveTo>
                    <a:pt x="2597" y="0"/>
                  </a:moveTo>
                  <a:cubicBezTo>
                    <a:pt x="1786" y="0"/>
                    <a:pt x="945" y="617"/>
                    <a:pt x="526" y="1583"/>
                  </a:cubicBezTo>
                  <a:cubicBezTo>
                    <a:pt x="1" y="2793"/>
                    <a:pt x="343" y="4117"/>
                    <a:pt x="1279" y="4505"/>
                  </a:cubicBezTo>
                  <a:cubicBezTo>
                    <a:pt x="1471" y="4589"/>
                    <a:pt x="1673" y="4629"/>
                    <a:pt x="1878" y="4629"/>
                  </a:cubicBezTo>
                  <a:cubicBezTo>
                    <a:pt x="2673" y="4629"/>
                    <a:pt x="3509" y="4024"/>
                    <a:pt x="3927" y="3044"/>
                  </a:cubicBezTo>
                  <a:cubicBezTo>
                    <a:pt x="4452" y="1834"/>
                    <a:pt x="4132" y="533"/>
                    <a:pt x="3196" y="122"/>
                  </a:cubicBezTo>
                  <a:cubicBezTo>
                    <a:pt x="3003" y="39"/>
                    <a:pt x="2801" y="0"/>
                    <a:pt x="2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5" name="Google Shape;5425;p63"/>
            <p:cNvSpPr/>
            <p:nvPr/>
          </p:nvSpPr>
          <p:spPr>
            <a:xfrm>
              <a:off x="8621341" y="3156920"/>
              <a:ext cx="124056" cy="128594"/>
            </a:xfrm>
            <a:custGeom>
              <a:avLst/>
              <a:gdLst/>
              <a:ahLst/>
              <a:cxnLst/>
              <a:rect l="l" t="t" r="r" b="b"/>
              <a:pathLst>
                <a:path w="6917" h="7170" extrusionOk="0">
                  <a:moveTo>
                    <a:pt x="4022" y="0"/>
                  </a:moveTo>
                  <a:cubicBezTo>
                    <a:pt x="2801" y="0"/>
                    <a:pt x="1511" y="922"/>
                    <a:pt x="845" y="2398"/>
                  </a:cubicBezTo>
                  <a:cubicBezTo>
                    <a:pt x="1" y="4270"/>
                    <a:pt x="480" y="6301"/>
                    <a:pt x="1918" y="6963"/>
                  </a:cubicBezTo>
                  <a:cubicBezTo>
                    <a:pt x="2223" y="7103"/>
                    <a:pt x="2546" y="7170"/>
                    <a:pt x="2876" y="7170"/>
                  </a:cubicBezTo>
                  <a:cubicBezTo>
                    <a:pt x="4102" y="7170"/>
                    <a:pt x="5407" y="6247"/>
                    <a:pt x="6072" y="4772"/>
                  </a:cubicBezTo>
                  <a:cubicBezTo>
                    <a:pt x="6917" y="2900"/>
                    <a:pt x="6438" y="846"/>
                    <a:pt x="4977" y="207"/>
                  </a:cubicBezTo>
                  <a:cubicBezTo>
                    <a:pt x="4672" y="67"/>
                    <a:pt x="4350" y="0"/>
                    <a:pt x="402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6" name="Google Shape;5426;p63"/>
            <p:cNvSpPr/>
            <p:nvPr/>
          </p:nvSpPr>
          <p:spPr>
            <a:xfrm>
              <a:off x="8478037" y="3040646"/>
              <a:ext cx="83129" cy="76170"/>
            </a:xfrm>
            <a:custGeom>
              <a:avLst/>
              <a:gdLst/>
              <a:ahLst/>
              <a:cxnLst/>
              <a:rect l="l" t="t" r="r" b="b"/>
              <a:pathLst>
                <a:path w="4635" h="4247" fill="none" extrusionOk="0">
                  <a:moveTo>
                    <a:pt x="1" y="412"/>
                  </a:moveTo>
                  <a:cubicBezTo>
                    <a:pt x="1119" y="1"/>
                    <a:pt x="2443" y="252"/>
                    <a:pt x="3333" y="1051"/>
                  </a:cubicBezTo>
                  <a:cubicBezTo>
                    <a:pt x="4224" y="1827"/>
                    <a:pt x="4635" y="3105"/>
                    <a:pt x="4383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7" name="Google Shape;5427;p63"/>
            <p:cNvSpPr/>
            <p:nvPr/>
          </p:nvSpPr>
          <p:spPr>
            <a:xfrm>
              <a:off x="8545608" y="3088146"/>
              <a:ext cx="73282" cy="54881"/>
            </a:xfrm>
            <a:custGeom>
              <a:avLst/>
              <a:gdLst/>
              <a:ahLst/>
              <a:cxnLst/>
              <a:rect l="l" t="t" r="r" b="b"/>
              <a:pathLst>
                <a:path w="4086" h="3060" fill="none" extrusionOk="0">
                  <a:moveTo>
                    <a:pt x="0" y="663"/>
                  </a:moveTo>
                  <a:cubicBezTo>
                    <a:pt x="776" y="69"/>
                    <a:pt x="1940" y="1"/>
                    <a:pt x="2785" y="526"/>
                  </a:cubicBezTo>
                  <a:cubicBezTo>
                    <a:pt x="3629" y="1028"/>
                    <a:pt x="4086" y="2078"/>
                    <a:pt x="3926" y="305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8" name="Google Shape;5428;p63"/>
            <p:cNvSpPr/>
            <p:nvPr/>
          </p:nvSpPr>
          <p:spPr>
            <a:xfrm>
              <a:off x="8497284" y="3198285"/>
              <a:ext cx="80672" cy="50379"/>
            </a:xfrm>
            <a:custGeom>
              <a:avLst/>
              <a:gdLst/>
              <a:ahLst/>
              <a:cxnLst/>
              <a:rect l="l" t="t" r="r" b="b"/>
              <a:pathLst>
                <a:path w="4498" h="2809" fill="none" extrusionOk="0">
                  <a:moveTo>
                    <a:pt x="1" y="1"/>
                  </a:moveTo>
                  <a:cubicBezTo>
                    <a:pt x="183" y="685"/>
                    <a:pt x="480" y="1324"/>
                    <a:pt x="937" y="1849"/>
                  </a:cubicBezTo>
                  <a:cubicBezTo>
                    <a:pt x="1416" y="2374"/>
                    <a:pt x="2055" y="2740"/>
                    <a:pt x="2763" y="2785"/>
                  </a:cubicBezTo>
                  <a:cubicBezTo>
                    <a:pt x="3470" y="2808"/>
                    <a:pt x="4178" y="2466"/>
                    <a:pt x="4497" y="1827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29" name="Google Shape;5429;p63"/>
            <p:cNvSpPr/>
            <p:nvPr/>
          </p:nvSpPr>
          <p:spPr>
            <a:xfrm>
              <a:off x="8665970" y="3151198"/>
              <a:ext cx="80259" cy="78627"/>
            </a:xfrm>
            <a:custGeom>
              <a:avLst/>
              <a:gdLst/>
              <a:ahLst/>
              <a:cxnLst/>
              <a:rect l="l" t="t" r="r" b="b"/>
              <a:pathLst>
                <a:path w="4475" h="4384" fill="none" extrusionOk="0">
                  <a:moveTo>
                    <a:pt x="115" y="1530"/>
                  </a:moveTo>
                  <a:cubicBezTo>
                    <a:pt x="1" y="1028"/>
                    <a:pt x="343" y="480"/>
                    <a:pt x="823" y="229"/>
                  </a:cubicBezTo>
                  <a:cubicBezTo>
                    <a:pt x="1279" y="1"/>
                    <a:pt x="1850" y="24"/>
                    <a:pt x="2352" y="206"/>
                  </a:cubicBezTo>
                  <a:cubicBezTo>
                    <a:pt x="3174" y="480"/>
                    <a:pt x="3835" y="1119"/>
                    <a:pt x="4155" y="1895"/>
                  </a:cubicBezTo>
                  <a:cubicBezTo>
                    <a:pt x="4475" y="2694"/>
                    <a:pt x="4429" y="3630"/>
                    <a:pt x="4018" y="4383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0" name="Google Shape;5430;p63"/>
            <p:cNvSpPr/>
            <p:nvPr/>
          </p:nvSpPr>
          <p:spPr>
            <a:xfrm>
              <a:off x="8525536" y="3180275"/>
              <a:ext cx="67561" cy="31548"/>
            </a:xfrm>
            <a:custGeom>
              <a:avLst/>
              <a:gdLst/>
              <a:ahLst/>
              <a:cxnLst/>
              <a:rect l="l" t="t" r="r" b="b"/>
              <a:pathLst>
                <a:path w="3767" h="1759" extrusionOk="0">
                  <a:moveTo>
                    <a:pt x="3721" y="0"/>
                  </a:moveTo>
                  <a:cubicBezTo>
                    <a:pt x="3676" y="0"/>
                    <a:pt x="3630" y="23"/>
                    <a:pt x="3630" y="46"/>
                  </a:cubicBezTo>
                  <a:cubicBezTo>
                    <a:pt x="3425" y="776"/>
                    <a:pt x="2763" y="1347"/>
                    <a:pt x="2055" y="1438"/>
                  </a:cubicBezTo>
                  <a:cubicBezTo>
                    <a:pt x="1965" y="1452"/>
                    <a:pt x="1876" y="1459"/>
                    <a:pt x="1786" y="1459"/>
                  </a:cubicBezTo>
                  <a:cubicBezTo>
                    <a:pt x="1145" y="1459"/>
                    <a:pt x="518" y="1112"/>
                    <a:pt x="138" y="571"/>
                  </a:cubicBezTo>
                  <a:cubicBezTo>
                    <a:pt x="115" y="548"/>
                    <a:pt x="69" y="548"/>
                    <a:pt x="46" y="548"/>
                  </a:cubicBezTo>
                  <a:cubicBezTo>
                    <a:pt x="24" y="571"/>
                    <a:pt x="1" y="617"/>
                    <a:pt x="24" y="639"/>
                  </a:cubicBezTo>
                  <a:cubicBezTo>
                    <a:pt x="327" y="1306"/>
                    <a:pt x="1059" y="1758"/>
                    <a:pt x="1809" y="1758"/>
                  </a:cubicBezTo>
                  <a:cubicBezTo>
                    <a:pt x="1906" y="1758"/>
                    <a:pt x="2004" y="1751"/>
                    <a:pt x="2101" y="1735"/>
                  </a:cubicBezTo>
                  <a:cubicBezTo>
                    <a:pt x="2945" y="1598"/>
                    <a:pt x="3630" y="890"/>
                    <a:pt x="3767" y="69"/>
                  </a:cubicBezTo>
                  <a:cubicBezTo>
                    <a:pt x="3767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1" name="Google Shape;5431;p63"/>
            <p:cNvSpPr/>
            <p:nvPr/>
          </p:nvSpPr>
          <p:spPr>
            <a:xfrm>
              <a:off x="8618884" y="3152561"/>
              <a:ext cx="55706" cy="43277"/>
            </a:xfrm>
            <a:custGeom>
              <a:avLst/>
              <a:gdLst/>
              <a:ahLst/>
              <a:cxnLst/>
              <a:rect l="l" t="t" r="r" b="b"/>
              <a:pathLst>
                <a:path w="3106" h="2413" extrusionOk="0">
                  <a:moveTo>
                    <a:pt x="992" y="1"/>
                  </a:moveTo>
                  <a:cubicBezTo>
                    <a:pt x="660" y="1"/>
                    <a:pt x="331" y="82"/>
                    <a:pt x="47" y="244"/>
                  </a:cubicBezTo>
                  <a:cubicBezTo>
                    <a:pt x="24" y="267"/>
                    <a:pt x="1" y="313"/>
                    <a:pt x="24" y="336"/>
                  </a:cubicBezTo>
                  <a:cubicBezTo>
                    <a:pt x="47" y="358"/>
                    <a:pt x="69" y="381"/>
                    <a:pt x="115" y="381"/>
                  </a:cubicBezTo>
                  <a:cubicBezTo>
                    <a:pt x="349" y="297"/>
                    <a:pt x="593" y="257"/>
                    <a:pt x="835" y="257"/>
                  </a:cubicBezTo>
                  <a:cubicBezTo>
                    <a:pt x="1252" y="257"/>
                    <a:pt x="1663" y="378"/>
                    <a:pt x="2010" y="609"/>
                  </a:cubicBezTo>
                  <a:cubicBezTo>
                    <a:pt x="2535" y="997"/>
                    <a:pt x="2854" y="1659"/>
                    <a:pt x="2831" y="2344"/>
                  </a:cubicBezTo>
                  <a:cubicBezTo>
                    <a:pt x="2831" y="2367"/>
                    <a:pt x="2854" y="2390"/>
                    <a:pt x="2900" y="2413"/>
                  </a:cubicBezTo>
                  <a:cubicBezTo>
                    <a:pt x="2923" y="2413"/>
                    <a:pt x="2968" y="2390"/>
                    <a:pt x="2968" y="2344"/>
                  </a:cubicBezTo>
                  <a:cubicBezTo>
                    <a:pt x="3105" y="1637"/>
                    <a:pt x="2786" y="838"/>
                    <a:pt x="2169" y="381"/>
                  </a:cubicBezTo>
                  <a:cubicBezTo>
                    <a:pt x="1827" y="128"/>
                    <a:pt x="1407" y="1"/>
                    <a:pt x="992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2" name="Google Shape;5432;p63"/>
            <p:cNvSpPr/>
            <p:nvPr/>
          </p:nvSpPr>
          <p:spPr>
            <a:xfrm>
              <a:off x="8659423" y="3234412"/>
              <a:ext cx="61015" cy="16428"/>
            </a:xfrm>
            <a:custGeom>
              <a:avLst/>
              <a:gdLst/>
              <a:ahLst/>
              <a:cxnLst/>
              <a:rect l="l" t="t" r="r" b="b"/>
              <a:pathLst>
                <a:path w="3402" h="916" extrusionOk="0">
                  <a:moveTo>
                    <a:pt x="3333" y="1"/>
                  </a:moveTo>
                  <a:cubicBezTo>
                    <a:pt x="3316" y="1"/>
                    <a:pt x="3299" y="7"/>
                    <a:pt x="3287" y="18"/>
                  </a:cubicBezTo>
                  <a:cubicBezTo>
                    <a:pt x="2831" y="383"/>
                    <a:pt x="2283" y="589"/>
                    <a:pt x="1735" y="611"/>
                  </a:cubicBezTo>
                  <a:cubicBezTo>
                    <a:pt x="1663" y="617"/>
                    <a:pt x="1592" y="620"/>
                    <a:pt x="1521" y="620"/>
                  </a:cubicBezTo>
                  <a:cubicBezTo>
                    <a:pt x="1027" y="620"/>
                    <a:pt x="554" y="483"/>
                    <a:pt x="115" y="223"/>
                  </a:cubicBezTo>
                  <a:cubicBezTo>
                    <a:pt x="92" y="223"/>
                    <a:pt x="46" y="223"/>
                    <a:pt x="23" y="246"/>
                  </a:cubicBezTo>
                  <a:cubicBezTo>
                    <a:pt x="1" y="269"/>
                    <a:pt x="1" y="315"/>
                    <a:pt x="23" y="338"/>
                  </a:cubicBezTo>
                  <a:cubicBezTo>
                    <a:pt x="435" y="728"/>
                    <a:pt x="1012" y="915"/>
                    <a:pt x="1573" y="915"/>
                  </a:cubicBezTo>
                  <a:cubicBezTo>
                    <a:pt x="1635" y="915"/>
                    <a:pt x="1697" y="913"/>
                    <a:pt x="1758" y="908"/>
                  </a:cubicBezTo>
                  <a:cubicBezTo>
                    <a:pt x="2374" y="863"/>
                    <a:pt x="2991" y="589"/>
                    <a:pt x="3379" y="109"/>
                  </a:cubicBezTo>
                  <a:cubicBezTo>
                    <a:pt x="3402" y="87"/>
                    <a:pt x="3402" y="41"/>
                    <a:pt x="3379" y="18"/>
                  </a:cubicBezTo>
                  <a:cubicBezTo>
                    <a:pt x="3367" y="7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3" name="Google Shape;5433;p63"/>
            <p:cNvSpPr/>
            <p:nvPr/>
          </p:nvSpPr>
          <p:spPr>
            <a:xfrm>
              <a:off x="8552980" y="3143825"/>
              <a:ext cx="29073" cy="39331"/>
            </a:xfrm>
            <a:custGeom>
              <a:avLst/>
              <a:gdLst/>
              <a:ahLst/>
              <a:cxnLst/>
              <a:rect l="l" t="t" r="r" b="b"/>
              <a:pathLst>
                <a:path w="1621" h="2193" extrusionOk="0">
                  <a:moveTo>
                    <a:pt x="91" y="1"/>
                  </a:moveTo>
                  <a:cubicBezTo>
                    <a:pt x="69" y="1"/>
                    <a:pt x="23" y="1"/>
                    <a:pt x="23" y="24"/>
                  </a:cubicBezTo>
                  <a:cubicBezTo>
                    <a:pt x="0" y="69"/>
                    <a:pt x="0" y="115"/>
                    <a:pt x="46" y="138"/>
                  </a:cubicBezTo>
                  <a:cubicBezTo>
                    <a:pt x="411" y="366"/>
                    <a:pt x="708" y="640"/>
                    <a:pt x="959" y="982"/>
                  </a:cubicBezTo>
                  <a:cubicBezTo>
                    <a:pt x="1210" y="1325"/>
                    <a:pt x="1392" y="1713"/>
                    <a:pt x="1461" y="2124"/>
                  </a:cubicBezTo>
                  <a:cubicBezTo>
                    <a:pt x="1484" y="2169"/>
                    <a:pt x="1506" y="2192"/>
                    <a:pt x="1529" y="2192"/>
                  </a:cubicBezTo>
                  <a:cubicBezTo>
                    <a:pt x="1575" y="2192"/>
                    <a:pt x="1598" y="2169"/>
                    <a:pt x="1598" y="2124"/>
                  </a:cubicBezTo>
                  <a:cubicBezTo>
                    <a:pt x="1621" y="1667"/>
                    <a:pt x="1461" y="1188"/>
                    <a:pt x="1187" y="823"/>
                  </a:cubicBezTo>
                  <a:cubicBezTo>
                    <a:pt x="936" y="435"/>
                    <a:pt x="548" y="115"/>
                    <a:pt x="9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4" name="Google Shape;5434;p63"/>
            <p:cNvSpPr/>
            <p:nvPr/>
          </p:nvSpPr>
          <p:spPr>
            <a:xfrm>
              <a:off x="8617664" y="3193926"/>
              <a:ext cx="35224" cy="17361"/>
            </a:xfrm>
            <a:custGeom>
              <a:avLst/>
              <a:gdLst/>
              <a:ahLst/>
              <a:cxnLst/>
              <a:rect l="l" t="t" r="r" b="b"/>
              <a:pathLst>
                <a:path w="1964" h="968" extrusionOk="0">
                  <a:moveTo>
                    <a:pt x="1885" y="0"/>
                  </a:moveTo>
                  <a:cubicBezTo>
                    <a:pt x="1861" y="0"/>
                    <a:pt x="1840" y="11"/>
                    <a:pt x="1826" y="38"/>
                  </a:cubicBezTo>
                  <a:cubicBezTo>
                    <a:pt x="1667" y="335"/>
                    <a:pt x="1393" y="563"/>
                    <a:pt x="1073" y="632"/>
                  </a:cubicBezTo>
                  <a:cubicBezTo>
                    <a:pt x="960" y="664"/>
                    <a:pt x="844" y="679"/>
                    <a:pt x="727" y="679"/>
                  </a:cubicBezTo>
                  <a:cubicBezTo>
                    <a:pt x="514" y="679"/>
                    <a:pt x="298" y="629"/>
                    <a:pt x="92" y="540"/>
                  </a:cubicBezTo>
                  <a:cubicBezTo>
                    <a:pt x="84" y="533"/>
                    <a:pt x="77" y="530"/>
                    <a:pt x="69" y="530"/>
                  </a:cubicBezTo>
                  <a:cubicBezTo>
                    <a:pt x="54" y="530"/>
                    <a:pt x="38" y="540"/>
                    <a:pt x="23" y="540"/>
                  </a:cubicBezTo>
                  <a:cubicBezTo>
                    <a:pt x="0" y="586"/>
                    <a:pt x="0" y="632"/>
                    <a:pt x="23" y="654"/>
                  </a:cubicBezTo>
                  <a:cubicBezTo>
                    <a:pt x="214" y="861"/>
                    <a:pt x="492" y="968"/>
                    <a:pt x="775" y="968"/>
                  </a:cubicBezTo>
                  <a:cubicBezTo>
                    <a:pt x="899" y="968"/>
                    <a:pt x="1023" y="947"/>
                    <a:pt x="1142" y="906"/>
                  </a:cubicBezTo>
                  <a:cubicBezTo>
                    <a:pt x="1553" y="791"/>
                    <a:pt x="1872" y="472"/>
                    <a:pt x="1963" y="84"/>
                  </a:cubicBezTo>
                  <a:cubicBezTo>
                    <a:pt x="1963" y="61"/>
                    <a:pt x="1963" y="15"/>
                    <a:pt x="1941" y="15"/>
                  </a:cubicBezTo>
                  <a:cubicBezTo>
                    <a:pt x="1922" y="6"/>
                    <a:pt x="1903" y="0"/>
                    <a:pt x="1885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5" name="Google Shape;5435;p63"/>
            <p:cNvSpPr/>
            <p:nvPr/>
          </p:nvSpPr>
          <p:spPr>
            <a:xfrm>
              <a:off x="8687675" y="3211900"/>
              <a:ext cx="20482" cy="19047"/>
            </a:xfrm>
            <a:custGeom>
              <a:avLst/>
              <a:gdLst/>
              <a:ahLst/>
              <a:cxnLst/>
              <a:rect l="l" t="t" r="r" b="b"/>
              <a:pathLst>
                <a:path w="1142" h="1062" extrusionOk="0">
                  <a:moveTo>
                    <a:pt x="80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0"/>
                    <a:pt x="1" y="86"/>
                    <a:pt x="1" y="109"/>
                  </a:cubicBezTo>
                  <a:cubicBezTo>
                    <a:pt x="138" y="314"/>
                    <a:pt x="297" y="497"/>
                    <a:pt x="457" y="634"/>
                  </a:cubicBezTo>
                  <a:cubicBezTo>
                    <a:pt x="640" y="794"/>
                    <a:pt x="822" y="931"/>
                    <a:pt x="1028" y="1045"/>
                  </a:cubicBezTo>
                  <a:cubicBezTo>
                    <a:pt x="1039" y="1056"/>
                    <a:pt x="1051" y="1062"/>
                    <a:pt x="1062" y="1062"/>
                  </a:cubicBezTo>
                  <a:cubicBezTo>
                    <a:pt x="1073" y="1062"/>
                    <a:pt x="1085" y="1056"/>
                    <a:pt x="1096" y="1045"/>
                  </a:cubicBezTo>
                  <a:cubicBezTo>
                    <a:pt x="1119" y="1022"/>
                    <a:pt x="1142" y="976"/>
                    <a:pt x="1119" y="953"/>
                  </a:cubicBezTo>
                  <a:cubicBezTo>
                    <a:pt x="982" y="771"/>
                    <a:pt x="822" y="588"/>
                    <a:pt x="662" y="428"/>
                  </a:cubicBezTo>
                  <a:cubicBezTo>
                    <a:pt x="503" y="269"/>
                    <a:pt x="320" y="109"/>
                    <a:pt x="115" y="18"/>
                  </a:cubicBezTo>
                  <a:cubicBezTo>
                    <a:pt x="103" y="6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6" name="Google Shape;5436;p63"/>
            <p:cNvSpPr/>
            <p:nvPr/>
          </p:nvSpPr>
          <p:spPr>
            <a:xfrm>
              <a:off x="8261869" y="2658245"/>
              <a:ext cx="306635" cy="368026"/>
            </a:xfrm>
            <a:custGeom>
              <a:avLst/>
              <a:gdLst/>
              <a:ahLst/>
              <a:cxnLst/>
              <a:rect l="l" t="t" r="r" b="b"/>
              <a:pathLst>
                <a:path w="17097" h="20520" fill="none" extrusionOk="0">
                  <a:moveTo>
                    <a:pt x="0" y="0"/>
                  </a:moveTo>
                  <a:cubicBezTo>
                    <a:pt x="4269" y="662"/>
                    <a:pt x="8765" y="1415"/>
                    <a:pt x="12143" y="4131"/>
                  </a:cubicBezTo>
                  <a:cubicBezTo>
                    <a:pt x="14517" y="6026"/>
                    <a:pt x="16138" y="8811"/>
                    <a:pt x="16617" y="11824"/>
                  </a:cubicBezTo>
                  <a:cubicBezTo>
                    <a:pt x="17096" y="14814"/>
                    <a:pt x="16434" y="17964"/>
                    <a:pt x="14791" y="2052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7" name="Google Shape;5437;p63"/>
            <p:cNvSpPr/>
            <p:nvPr/>
          </p:nvSpPr>
          <p:spPr>
            <a:xfrm>
              <a:off x="7921213" y="2647590"/>
              <a:ext cx="318508" cy="361085"/>
            </a:xfrm>
            <a:custGeom>
              <a:avLst/>
              <a:gdLst/>
              <a:ahLst/>
              <a:cxnLst/>
              <a:rect l="l" t="t" r="r" b="b"/>
              <a:pathLst>
                <a:path w="17759" h="20133" fill="none" extrusionOk="0">
                  <a:moveTo>
                    <a:pt x="17759" y="663"/>
                  </a:moveTo>
                  <a:cubicBezTo>
                    <a:pt x="16343" y="206"/>
                    <a:pt x="14472" y="1"/>
                    <a:pt x="13125" y="252"/>
                  </a:cubicBezTo>
                  <a:cubicBezTo>
                    <a:pt x="10226" y="822"/>
                    <a:pt x="7487" y="2283"/>
                    <a:pt x="5365" y="4360"/>
                  </a:cubicBezTo>
                  <a:cubicBezTo>
                    <a:pt x="3242" y="6415"/>
                    <a:pt x="1690" y="9062"/>
                    <a:pt x="891" y="11915"/>
                  </a:cubicBezTo>
                  <a:cubicBezTo>
                    <a:pt x="115" y="14586"/>
                    <a:pt x="1" y="17439"/>
                    <a:pt x="685" y="2013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8" name="Google Shape;5438;p63"/>
            <p:cNvSpPr/>
            <p:nvPr/>
          </p:nvSpPr>
          <p:spPr>
            <a:xfrm>
              <a:off x="8222155" y="2587534"/>
              <a:ext cx="80654" cy="95271"/>
            </a:xfrm>
            <a:custGeom>
              <a:avLst/>
              <a:gdLst/>
              <a:ahLst/>
              <a:cxnLst/>
              <a:rect l="l" t="t" r="r" b="b"/>
              <a:pathLst>
                <a:path w="4497" h="5312" extrusionOk="0">
                  <a:moveTo>
                    <a:pt x="2391" y="0"/>
                  </a:moveTo>
                  <a:cubicBezTo>
                    <a:pt x="2196" y="0"/>
                    <a:pt x="1993" y="134"/>
                    <a:pt x="1826" y="267"/>
                  </a:cubicBezTo>
                  <a:cubicBezTo>
                    <a:pt x="685" y="1272"/>
                    <a:pt x="0" y="2778"/>
                    <a:pt x="23" y="4307"/>
                  </a:cubicBezTo>
                  <a:lnTo>
                    <a:pt x="228" y="5312"/>
                  </a:lnTo>
                  <a:cubicBezTo>
                    <a:pt x="1278" y="4787"/>
                    <a:pt x="2351" y="4262"/>
                    <a:pt x="3401" y="3737"/>
                  </a:cubicBezTo>
                  <a:cubicBezTo>
                    <a:pt x="3698" y="3600"/>
                    <a:pt x="3972" y="3463"/>
                    <a:pt x="4177" y="3234"/>
                  </a:cubicBezTo>
                  <a:cubicBezTo>
                    <a:pt x="4383" y="2983"/>
                    <a:pt x="4497" y="2641"/>
                    <a:pt x="4337" y="2367"/>
                  </a:cubicBezTo>
                  <a:cubicBezTo>
                    <a:pt x="4207" y="2126"/>
                    <a:pt x="3927" y="2005"/>
                    <a:pt x="3655" y="2005"/>
                  </a:cubicBezTo>
                  <a:cubicBezTo>
                    <a:pt x="3592" y="2005"/>
                    <a:pt x="3530" y="2012"/>
                    <a:pt x="3470" y="2025"/>
                  </a:cubicBezTo>
                  <a:cubicBezTo>
                    <a:pt x="3127" y="2093"/>
                    <a:pt x="2853" y="2299"/>
                    <a:pt x="2579" y="2504"/>
                  </a:cubicBezTo>
                  <a:cubicBezTo>
                    <a:pt x="1918" y="3006"/>
                    <a:pt x="1233" y="3508"/>
                    <a:pt x="571" y="4011"/>
                  </a:cubicBezTo>
                  <a:cubicBezTo>
                    <a:pt x="1210" y="3029"/>
                    <a:pt x="1872" y="2070"/>
                    <a:pt x="2534" y="1089"/>
                  </a:cubicBezTo>
                  <a:cubicBezTo>
                    <a:pt x="2739" y="769"/>
                    <a:pt x="2922" y="267"/>
                    <a:pt x="2602" y="62"/>
                  </a:cubicBezTo>
                  <a:cubicBezTo>
                    <a:pt x="2535" y="19"/>
                    <a:pt x="2464" y="0"/>
                    <a:pt x="2391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39" name="Google Shape;5439;p63"/>
            <p:cNvSpPr/>
            <p:nvPr/>
          </p:nvSpPr>
          <p:spPr>
            <a:xfrm>
              <a:off x="7899114" y="2655591"/>
              <a:ext cx="661515" cy="585919"/>
            </a:xfrm>
            <a:custGeom>
              <a:avLst/>
              <a:gdLst/>
              <a:ahLst/>
              <a:cxnLst/>
              <a:rect l="l" t="t" r="r" b="b"/>
              <a:pathLst>
                <a:path w="36884" h="32669" extrusionOk="0">
                  <a:moveTo>
                    <a:pt x="17672" y="1"/>
                  </a:moveTo>
                  <a:cubicBezTo>
                    <a:pt x="14899" y="1"/>
                    <a:pt x="6974" y="674"/>
                    <a:pt x="3835" y="8091"/>
                  </a:cubicBezTo>
                  <a:cubicBezTo>
                    <a:pt x="0" y="17130"/>
                    <a:pt x="2579" y="25142"/>
                    <a:pt x="9450" y="29479"/>
                  </a:cubicBezTo>
                  <a:cubicBezTo>
                    <a:pt x="12846" y="31618"/>
                    <a:pt x="16630" y="32669"/>
                    <a:pt x="20149" y="32669"/>
                  </a:cubicBezTo>
                  <a:cubicBezTo>
                    <a:pt x="23726" y="32669"/>
                    <a:pt x="27029" y="31584"/>
                    <a:pt x="29376" y="29456"/>
                  </a:cubicBezTo>
                  <a:cubicBezTo>
                    <a:pt x="34033" y="25210"/>
                    <a:pt x="36498" y="20531"/>
                    <a:pt x="36680" y="16377"/>
                  </a:cubicBezTo>
                  <a:cubicBezTo>
                    <a:pt x="36883" y="12275"/>
                    <a:pt x="34772" y="28"/>
                    <a:pt x="19248" y="28"/>
                  </a:cubicBezTo>
                  <a:cubicBezTo>
                    <a:pt x="19051" y="28"/>
                    <a:pt x="18851" y="30"/>
                    <a:pt x="18648" y="34"/>
                  </a:cubicBezTo>
                  <a:cubicBezTo>
                    <a:pt x="18648" y="34"/>
                    <a:pt x="18287" y="1"/>
                    <a:pt x="176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0" name="Google Shape;5440;p63"/>
            <p:cNvSpPr/>
            <p:nvPr/>
          </p:nvSpPr>
          <p:spPr>
            <a:xfrm>
              <a:off x="7865534" y="3324119"/>
              <a:ext cx="204298" cy="351167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1" name="Google Shape;5441;p63"/>
            <p:cNvSpPr/>
            <p:nvPr/>
          </p:nvSpPr>
          <p:spPr>
            <a:xfrm>
              <a:off x="7865534" y="3324119"/>
              <a:ext cx="204298" cy="351167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2" name="Google Shape;5442;p63"/>
            <p:cNvSpPr/>
            <p:nvPr/>
          </p:nvSpPr>
          <p:spPr>
            <a:xfrm>
              <a:off x="7935133" y="3242861"/>
              <a:ext cx="441739" cy="386517"/>
            </a:xfrm>
            <a:custGeom>
              <a:avLst/>
              <a:gdLst/>
              <a:ahLst/>
              <a:cxnLst/>
              <a:rect l="l" t="t" r="r" b="b"/>
              <a:pathLst>
                <a:path w="24630" h="21551" extrusionOk="0">
                  <a:moveTo>
                    <a:pt x="8069" y="0"/>
                  </a:moveTo>
                  <a:cubicBezTo>
                    <a:pt x="2763" y="0"/>
                    <a:pt x="1" y="7330"/>
                    <a:pt x="1" y="7330"/>
                  </a:cubicBezTo>
                  <a:cubicBezTo>
                    <a:pt x="1" y="7330"/>
                    <a:pt x="2466" y="10617"/>
                    <a:pt x="5136" y="10823"/>
                  </a:cubicBezTo>
                  <a:lnTo>
                    <a:pt x="2968" y="20455"/>
                  </a:lnTo>
                  <a:lnTo>
                    <a:pt x="13034" y="21300"/>
                  </a:lnTo>
                  <a:cubicBezTo>
                    <a:pt x="13057" y="21300"/>
                    <a:pt x="22506" y="21551"/>
                    <a:pt x="22506" y="21551"/>
                  </a:cubicBezTo>
                  <a:lnTo>
                    <a:pt x="23670" y="13402"/>
                  </a:lnTo>
                  <a:cubicBezTo>
                    <a:pt x="24629" y="7833"/>
                    <a:pt x="24629" y="2606"/>
                    <a:pt x="22415" y="1898"/>
                  </a:cubicBezTo>
                  <a:cubicBezTo>
                    <a:pt x="18900" y="780"/>
                    <a:pt x="16777" y="985"/>
                    <a:pt x="16024" y="939"/>
                  </a:cubicBezTo>
                  <a:cubicBezTo>
                    <a:pt x="15271" y="780"/>
                    <a:pt x="11961" y="163"/>
                    <a:pt x="8263" y="4"/>
                  </a:cubicBezTo>
                  <a:cubicBezTo>
                    <a:pt x="8198" y="1"/>
                    <a:pt x="8133" y="0"/>
                    <a:pt x="8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3" name="Google Shape;5443;p63"/>
            <p:cNvSpPr/>
            <p:nvPr/>
          </p:nvSpPr>
          <p:spPr>
            <a:xfrm>
              <a:off x="8120196" y="3255381"/>
              <a:ext cx="169504" cy="87810"/>
            </a:xfrm>
            <a:custGeom>
              <a:avLst/>
              <a:gdLst/>
              <a:ahLst/>
              <a:cxnLst/>
              <a:rect l="l" t="t" r="r" b="b"/>
              <a:pathLst>
                <a:path w="9451" h="4896" extrusionOk="0">
                  <a:moveTo>
                    <a:pt x="2784" y="1"/>
                  </a:moveTo>
                  <a:cubicBezTo>
                    <a:pt x="2313" y="1"/>
                    <a:pt x="1826" y="18"/>
                    <a:pt x="1325" y="59"/>
                  </a:cubicBezTo>
                  <a:cubicBezTo>
                    <a:pt x="275" y="150"/>
                    <a:pt x="183" y="995"/>
                    <a:pt x="183" y="995"/>
                  </a:cubicBezTo>
                  <a:cubicBezTo>
                    <a:pt x="1" y="2843"/>
                    <a:pt x="1279" y="4487"/>
                    <a:pt x="3059" y="4669"/>
                  </a:cubicBezTo>
                  <a:lnTo>
                    <a:pt x="5205" y="4875"/>
                  </a:lnTo>
                  <a:cubicBezTo>
                    <a:pt x="5344" y="4889"/>
                    <a:pt x="5481" y="4896"/>
                    <a:pt x="5618" y="4896"/>
                  </a:cubicBezTo>
                  <a:cubicBezTo>
                    <a:pt x="7478" y="4896"/>
                    <a:pt x="9078" y="3612"/>
                    <a:pt x="9291" y="1634"/>
                  </a:cubicBezTo>
                  <a:cubicBezTo>
                    <a:pt x="9291" y="1634"/>
                    <a:pt x="9450" y="698"/>
                    <a:pt x="8378" y="584"/>
                  </a:cubicBezTo>
                  <a:cubicBezTo>
                    <a:pt x="7229" y="469"/>
                    <a:pt x="5230" y="1"/>
                    <a:pt x="2784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4" name="Google Shape;5444;p63"/>
            <p:cNvSpPr/>
            <p:nvPr/>
          </p:nvSpPr>
          <p:spPr>
            <a:xfrm>
              <a:off x="7916711" y="3373269"/>
              <a:ext cx="115466" cy="66234"/>
            </a:xfrm>
            <a:custGeom>
              <a:avLst/>
              <a:gdLst/>
              <a:ahLst/>
              <a:cxnLst/>
              <a:rect l="l" t="t" r="r" b="b"/>
              <a:pathLst>
                <a:path w="6438" h="3693" extrusionOk="0">
                  <a:moveTo>
                    <a:pt x="1050" y="0"/>
                  </a:moveTo>
                  <a:cubicBezTo>
                    <a:pt x="966" y="0"/>
                    <a:pt x="882" y="35"/>
                    <a:pt x="822" y="106"/>
                  </a:cubicBezTo>
                  <a:cubicBezTo>
                    <a:pt x="822" y="106"/>
                    <a:pt x="0" y="745"/>
                    <a:pt x="457" y="1088"/>
                  </a:cubicBezTo>
                  <a:cubicBezTo>
                    <a:pt x="1187" y="1635"/>
                    <a:pt x="3310" y="3279"/>
                    <a:pt x="5958" y="3690"/>
                  </a:cubicBezTo>
                  <a:cubicBezTo>
                    <a:pt x="5971" y="3691"/>
                    <a:pt x="5985" y="3692"/>
                    <a:pt x="5998" y="3692"/>
                  </a:cubicBezTo>
                  <a:cubicBezTo>
                    <a:pt x="6166" y="3692"/>
                    <a:pt x="6325" y="3562"/>
                    <a:pt x="6346" y="3393"/>
                  </a:cubicBezTo>
                  <a:lnTo>
                    <a:pt x="6414" y="2799"/>
                  </a:lnTo>
                  <a:cubicBezTo>
                    <a:pt x="6437" y="2617"/>
                    <a:pt x="6300" y="2457"/>
                    <a:pt x="6141" y="2434"/>
                  </a:cubicBezTo>
                  <a:cubicBezTo>
                    <a:pt x="3858" y="2069"/>
                    <a:pt x="1872" y="585"/>
                    <a:pt x="1256" y="83"/>
                  </a:cubicBezTo>
                  <a:cubicBezTo>
                    <a:pt x="1201" y="29"/>
                    <a:pt x="1126" y="0"/>
                    <a:pt x="1050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5" name="Google Shape;5445;p63"/>
            <p:cNvSpPr/>
            <p:nvPr/>
          </p:nvSpPr>
          <p:spPr>
            <a:xfrm>
              <a:off x="8137811" y="3106048"/>
              <a:ext cx="138386" cy="213678"/>
            </a:xfrm>
            <a:custGeom>
              <a:avLst/>
              <a:gdLst/>
              <a:ahLst/>
              <a:cxnLst/>
              <a:rect l="l" t="t" r="r" b="b"/>
              <a:pathLst>
                <a:path w="7716" h="11914" extrusionOk="0">
                  <a:moveTo>
                    <a:pt x="3877" y="1"/>
                  </a:moveTo>
                  <a:cubicBezTo>
                    <a:pt x="2029" y="1"/>
                    <a:pt x="499" y="1447"/>
                    <a:pt x="411" y="3317"/>
                  </a:cubicBezTo>
                  <a:lnTo>
                    <a:pt x="91" y="9160"/>
                  </a:lnTo>
                  <a:cubicBezTo>
                    <a:pt x="0" y="11100"/>
                    <a:pt x="1529" y="11785"/>
                    <a:pt x="3470" y="11899"/>
                  </a:cubicBezTo>
                  <a:lnTo>
                    <a:pt x="3675" y="11899"/>
                  </a:lnTo>
                  <a:cubicBezTo>
                    <a:pt x="3833" y="11908"/>
                    <a:pt x="3990" y="11913"/>
                    <a:pt x="4143" y="11913"/>
                  </a:cubicBezTo>
                  <a:cubicBezTo>
                    <a:pt x="5850" y="11913"/>
                    <a:pt x="7220" y="11307"/>
                    <a:pt x="7304" y="9548"/>
                  </a:cubicBezTo>
                  <a:lnTo>
                    <a:pt x="7601" y="3705"/>
                  </a:lnTo>
                  <a:cubicBezTo>
                    <a:pt x="7715" y="1764"/>
                    <a:pt x="6231" y="121"/>
                    <a:pt x="4291" y="7"/>
                  </a:cubicBezTo>
                  <a:lnTo>
                    <a:pt x="4086" y="7"/>
                  </a:lnTo>
                  <a:cubicBezTo>
                    <a:pt x="4016" y="3"/>
                    <a:pt x="3946" y="1"/>
                    <a:pt x="387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6" name="Google Shape;5446;p63"/>
            <p:cNvSpPr/>
            <p:nvPr/>
          </p:nvSpPr>
          <p:spPr>
            <a:xfrm>
              <a:off x="8141488" y="3106048"/>
              <a:ext cx="134710" cy="147910"/>
            </a:xfrm>
            <a:custGeom>
              <a:avLst/>
              <a:gdLst/>
              <a:ahLst/>
              <a:cxnLst/>
              <a:rect l="l" t="t" r="r" b="b"/>
              <a:pathLst>
                <a:path w="7511" h="8247" extrusionOk="0">
                  <a:moveTo>
                    <a:pt x="3672" y="1"/>
                  </a:moveTo>
                  <a:cubicBezTo>
                    <a:pt x="1824" y="1"/>
                    <a:pt x="294" y="1447"/>
                    <a:pt x="206" y="3317"/>
                  </a:cubicBezTo>
                  <a:lnTo>
                    <a:pt x="1" y="7220"/>
                  </a:lnTo>
                  <a:cubicBezTo>
                    <a:pt x="2290" y="8017"/>
                    <a:pt x="4278" y="8247"/>
                    <a:pt x="5785" y="8247"/>
                  </a:cubicBezTo>
                  <a:cubicBezTo>
                    <a:pt x="6305" y="8247"/>
                    <a:pt x="6769" y="8219"/>
                    <a:pt x="7168" y="8178"/>
                  </a:cubicBezTo>
                  <a:lnTo>
                    <a:pt x="7396" y="3705"/>
                  </a:lnTo>
                  <a:cubicBezTo>
                    <a:pt x="7510" y="1764"/>
                    <a:pt x="6026" y="121"/>
                    <a:pt x="4086" y="7"/>
                  </a:cubicBezTo>
                  <a:lnTo>
                    <a:pt x="3881" y="7"/>
                  </a:lnTo>
                  <a:cubicBezTo>
                    <a:pt x="3811" y="3"/>
                    <a:pt x="3741" y="1"/>
                    <a:pt x="3672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7" name="Google Shape;5447;p63"/>
            <p:cNvSpPr/>
            <p:nvPr/>
          </p:nvSpPr>
          <p:spPr>
            <a:xfrm>
              <a:off x="7898701" y="2956822"/>
              <a:ext cx="177270" cy="160267"/>
            </a:xfrm>
            <a:custGeom>
              <a:avLst/>
              <a:gdLst/>
              <a:ahLst/>
              <a:cxnLst/>
              <a:rect l="l" t="t" r="r" b="b"/>
              <a:pathLst>
                <a:path w="9884" h="8936" extrusionOk="0">
                  <a:moveTo>
                    <a:pt x="4955" y="1"/>
                  </a:moveTo>
                  <a:cubicBezTo>
                    <a:pt x="3029" y="1"/>
                    <a:pt x="1250" y="1276"/>
                    <a:pt x="685" y="3236"/>
                  </a:cubicBezTo>
                  <a:cubicBezTo>
                    <a:pt x="0" y="5610"/>
                    <a:pt x="1347" y="8075"/>
                    <a:pt x="3698" y="8760"/>
                  </a:cubicBezTo>
                  <a:cubicBezTo>
                    <a:pt x="4112" y="8879"/>
                    <a:pt x="4528" y="8936"/>
                    <a:pt x="4937" y="8936"/>
                  </a:cubicBezTo>
                  <a:cubicBezTo>
                    <a:pt x="6870" y="8936"/>
                    <a:pt x="8633" y="7661"/>
                    <a:pt x="9199" y="5701"/>
                  </a:cubicBezTo>
                  <a:cubicBezTo>
                    <a:pt x="9884" y="3327"/>
                    <a:pt x="8537" y="862"/>
                    <a:pt x="6186" y="177"/>
                  </a:cubicBezTo>
                  <a:cubicBezTo>
                    <a:pt x="5776" y="58"/>
                    <a:pt x="5362" y="1"/>
                    <a:pt x="4955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8" name="Google Shape;5448;p63"/>
            <p:cNvSpPr/>
            <p:nvPr/>
          </p:nvSpPr>
          <p:spPr>
            <a:xfrm>
              <a:off x="7918755" y="3011049"/>
              <a:ext cx="137974" cy="41591"/>
            </a:xfrm>
            <a:custGeom>
              <a:avLst/>
              <a:gdLst/>
              <a:ahLst/>
              <a:cxnLst/>
              <a:rect l="l" t="t" r="r" b="b"/>
              <a:pathLst>
                <a:path w="7693" h="2319" extrusionOk="0">
                  <a:moveTo>
                    <a:pt x="3468" y="0"/>
                  </a:moveTo>
                  <a:cubicBezTo>
                    <a:pt x="2968" y="0"/>
                    <a:pt x="2472" y="61"/>
                    <a:pt x="1986" y="190"/>
                  </a:cubicBezTo>
                  <a:cubicBezTo>
                    <a:pt x="1644" y="281"/>
                    <a:pt x="1324" y="395"/>
                    <a:pt x="1005" y="532"/>
                  </a:cubicBezTo>
                  <a:cubicBezTo>
                    <a:pt x="685" y="692"/>
                    <a:pt x="389" y="852"/>
                    <a:pt x="92" y="1057"/>
                  </a:cubicBezTo>
                  <a:cubicBezTo>
                    <a:pt x="23" y="1103"/>
                    <a:pt x="1" y="1172"/>
                    <a:pt x="46" y="1240"/>
                  </a:cubicBezTo>
                  <a:cubicBezTo>
                    <a:pt x="81" y="1291"/>
                    <a:pt x="128" y="1317"/>
                    <a:pt x="188" y="1317"/>
                  </a:cubicBezTo>
                  <a:cubicBezTo>
                    <a:pt x="207" y="1317"/>
                    <a:pt x="229" y="1314"/>
                    <a:pt x="252" y="1308"/>
                  </a:cubicBezTo>
                  <a:cubicBezTo>
                    <a:pt x="822" y="989"/>
                    <a:pt x="1461" y="761"/>
                    <a:pt x="2101" y="601"/>
                  </a:cubicBezTo>
                  <a:cubicBezTo>
                    <a:pt x="2528" y="490"/>
                    <a:pt x="2978" y="423"/>
                    <a:pt x="3435" y="423"/>
                  </a:cubicBezTo>
                  <a:cubicBezTo>
                    <a:pt x="3636" y="423"/>
                    <a:pt x="3838" y="436"/>
                    <a:pt x="4041" y="464"/>
                  </a:cubicBezTo>
                  <a:cubicBezTo>
                    <a:pt x="4680" y="532"/>
                    <a:pt x="5319" y="715"/>
                    <a:pt x="5890" y="1035"/>
                  </a:cubicBezTo>
                  <a:cubicBezTo>
                    <a:pt x="6186" y="1172"/>
                    <a:pt x="6437" y="1400"/>
                    <a:pt x="6688" y="1582"/>
                  </a:cubicBezTo>
                  <a:cubicBezTo>
                    <a:pt x="6848" y="1674"/>
                    <a:pt x="6940" y="1811"/>
                    <a:pt x="7076" y="1925"/>
                  </a:cubicBezTo>
                  <a:lnTo>
                    <a:pt x="7442" y="2267"/>
                  </a:lnTo>
                  <a:cubicBezTo>
                    <a:pt x="7476" y="2301"/>
                    <a:pt x="7510" y="2318"/>
                    <a:pt x="7544" y="2318"/>
                  </a:cubicBezTo>
                  <a:cubicBezTo>
                    <a:pt x="7579" y="2318"/>
                    <a:pt x="7613" y="2301"/>
                    <a:pt x="7647" y="2267"/>
                  </a:cubicBezTo>
                  <a:cubicBezTo>
                    <a:pt x="7693" y="2221"/>
                    <a:pt x="7693" y="2130"/>
                    <a:pt x="7647" y="2062"/>
                  </a:cubicBezTo>
                  <a:lnTo>
                    <a:pt x="7282" y="1697"/>
                  </a:lnTo>
                  <a:cubicBezTo>
                    <a:pt x="7168" y="1582"/>
                    <a:pt x="7054" y="1423"/>
                    <a:pt x="6917" y="1331"/>
                  </a:cubicBezTo>
                  <a:cubicBezTo>
                    <a:pt x="6643" y="1103"/>
                    <a:pt x="6392" y="875"/>
                    <a:pt x="6072" y="715"/>
                  </a:cubicBezTo>
                  <a:cubicBezTo>
                    <a:pt x="5912" y="624"/>
                    <a:pt x="5775" y="532"/>
                    <a:pt x="5593" y="464"/>
                  </a:cubicBezTo>
                  <a:lnTo>
                    <a:pt x="5113" y="259"/>
                  </a:lnTo>
                  <a:cubicBezTo>
                    <a:pt x="4771" y="167"/>
                    <a:pt x="4429" y="76"/>
                    <a:pt x="4086" y="30"/>
                  </a:cubicBezTo>
                  <a:cubicBezTo>
                    <a:pt x="3880" y="10"/>
                    <a:pt x="3674" y="0"/>
                    <a:pt x="34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49" name="Google Shape;5449;p63"/>
            <p:cNvSpPr/>
            <p:nvPr/>
          </p:nvSpPr>
          <p:spPr>
            <a:xfrm>
              <a:off x="7969519" y="3045418"/>
              <a:ext cx="106875" cy="33126"/>
            </a:xfrm>
            <a:custGeom>
              <a:avLst/>
              <a:gdLst/>
              <a:ahLst/>
              <a:cxnLst/>
              <a:rect l="l" t="t" r="r" b="b"/>
              <a:pathLst>
                <a:path w="5959" h="1847" extrusionOk="0">
                  <a:moveTo>
                    <a:pt x="2638" y="0"/>
                  </a:moveTo>
                  <a:cubicBezTo>
                    <a:pt x="2254" y="0"/>
                    <a:pt x="1870" y="51"/>
                    <a:pt x="1507" y="146"/>
                  </a:cubicBezTo>
                  <a:cubicBezTo>
                    <a:pt x="982" y="283"/>
                    <a:pt x="480" y="511"/>
                    <a:pt x="47" y="876"/>
                  </a:cubicBezTo>
                  <a:cubicBezTo>
                    <a:pt x="1" y="899"/>
                    <a:pt x="1" y="945"/>
                    <a:pt x="24" y="1013"/>
                  </a:cubicBezTo>
                  <a:cubicBezTo>
                    <a:pt x="40" y="1046"/>
                    <a:pt x="82" y="1068"/>
                    <a:pt x="120" y="1068"/>
                  </a:cubicBezTo>
                  <a:cubicBezTo>
                    <a:pt x="135" y="1068"/>
                    <a:pt x="149" y="1065"/>
                    <a:pt x="161" y="1059"/>
                  </a:cubicBezTo>
                  <a:lnTo>
                    <a:pt x="184" y="1059"/>
                  </a:lnTo>
                  <a:cubicBezTo>
                    <a:pt x="640" y="853"/>
                    <a:pt x="1119" y="671"/>
                    <a:pt x="1622" y="557"/>
                  </a:cubicBezTo>
                  <a:cubicBezTo>
                    <a:pt x="1969" y="474"/>
                    <a:pt x="2328" y="415"/>
                    <a:pt x="2691" y="415"/>
                  </a:cubicBezTo>
                  <a:cubicBezTo>
                    <a:pt x="2829" y="415"/>
                    <a:pt x="2967" y="424"/>
                    <a:pt x="3105" y="442"/>
                  </a:cubicBezTo>
                  <a:cubicBezTo>
                    <a:pt x="3607" y="488"/>
                    <a:pt x="4087" y="625"/>
                    <a:pt x="4520" y="876"/>
                  </a:cubicBezTo>
                  <a:cubicBezTo>
                    <a:pt x="4771" y="990"/>
                    <a:pt x="4954" y="1150"/>
                    <a:pt x="5159" y="1287"/>
                  </a:cubicBezTo>
                  <a:cubicBezTo>
                    <a:pt x="5365" y="1447"/>
                    <a:pt x="5548" y="1629"/>
                    <a:pt x="5753" y="1789"/>
                  </a:cubicBezTo>
                  <a:lnTo>
                    <a:pt x="5753" y="1812"/>
                  </a:lnTo>
                  <a:cubicBezTo>
                    <a:pt x="5776" y="1835"/>
                    <a:pt x="5804" y="1846"/>
                    <a:pt x="5833" y="1846"/>
                  </a:cubicBezTo>
                  <a:cubicBezTo>
                    <a:pt x="5861" y="1846"/>
                    <a:pt x="5890" y="1835"/>
                    <a:pt x="5913" y="1812"/>
                  </a:cubicBezTo>
                  <a:cubicBezTo>
                    <a:pt x="5958" y="1766"/>
                    <a:pt x="5958" y="1698"/>
                    <a:pt x="5913" y="1652"/>
                  </a:cubicBezTo>
                  <a:cubicBezTo>
                    <a:pt x="5730" y="1447"/>
                    <a:pt x="5570" y="1241"/>
                    <a:pt x="5365" y="1059"/>
                  </a:cubicBezTo>
                  <a:cubicBezTo>
                    <a:pt x="5159" y="899"/>
                    <a:pt x="4954" y="694"/>
                    <a:pt x="4703" y="579"/>
                  </a:cubicBezTo>
                  <a:cubicBezTo>
                    <a:pt x="4475" y="420"/>
                    <a:pt x="4224" y="328"/>
                    <a:pt x="3950" y="214"/>
                  </a:cubicBezTo>
                  <a:cubicBezTo>
                    <a:pt x="3699" y="146"/>
                    <a:pt x="3425" y="54"/>
                    <a:pt x="3151" y="32"/>
                  </a:cubicBezTo>
                  <a:cubicBezTo>
                    <a:pt x="2981" y="10"/>
                    <a:pt x="2809" y="0"/>
                    <a:pt x="263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0" name="Google Shape;5450;p63"/>
            <p:cNvSpPr/>
            <p:nvPr/>
          </p:nvSpPr>
          <p:spPr>
            <a:xfrm>
              <a:off x="7967474" y="2691610"/>
              <a:ext cx="525244" cy="533602"/>
            </a:xfrm>
            <a:custGeom>
              <a:avLst/>
              <a:gdLst/>
              <a:ahLst/>
              <a:cxnLst/>
              <a:rect l="l" t="t" r="r" b="b"/>
              <a:pathLst>
                <a:path w="29286" h="29752" extrusionOk="0">
                  <a:moveTo>
                    <a:pt x="14594" y="0"/>
                  </a:moveTo>
                  <a:cubicBezTo>
                    <a:pt x="14402" y="0"/>
                    <a:pt x="14209" y="4"/>
                    <a:pt x="14016" y="12"/>
                  </a:cubicBezTo>
                  <a:cubicBezTo>
                    <a:pt x="6118" y="354"/>
                    <a:pt x="1" y="7156"/>
                    <a:pt x="343" y="15191"/>
                  </a:cubicBezTo>
                  <a:cubicBezTo>
                    <a:pt x="675" y="22996"/>
                    <a:pt x="4969" y="29752"/>
                    <a:pt x="14201" y="29752"/>
                  </a:cubicBezTo>
                  <a:cubicBezTo>
                    <a:pt x="14500" y="29752"/>
                    <a:pt x="14803" y="29745"/>
                    <a:pt x="15111" y="29730"/>
                  </a:cubicBezTo>
                  <a:cubicBezTo>
                    <a:pt x="24355" y="29297"/>
                    <a:pt x="29286" y="22038"/>
                    <a:pt x="28943" y="13981"/>
                  </a:cubicBezTo>
                  <a:cubicBezTo>
                    <a:pt x="28609" y="6143"/>
                    <a:pt x="22237" y="0"/>
                    <a:pt x="14594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1" name="Google Shape;5451;p63"/>
            <p:cNvSpPr/>
            <p:nvPr/>
          </p:nvSpPr>
          <p:spPr>
            <a:xfrm>
              <a:off x="7943725" y="2682569"/>
              <a:ext cx="548183" cy="305236"/>
            </a:xfrm>
            <a:custGeom>
              <a:avLst/>
              <a:gdLst/>
              <a:ahLst/>
              <a:cxnLst/>
              <a:rect l="l" t="t" r="r" b="b"/>
              <a:pathLst>
                <a:path w="30565" h="17019" extrusionOk="0">
                  <a:moveTo>
                    <a:pt x="15893" y="1"/>
                  </a:moveTo>
                  <a:cubicBezTo>
                    <a:pt x="15659" y="1"/>
                    <a:pt x="15421" y="5"/>
                    <a:pt x="15180" y="14"/>
                  </a:cubicBezTo>
                  <a:cubicBezTo>
                    <a:pt x="1" y="539"/>
                    <a:pt x="1599" y="15192"/>
                    <a:pt x="1599" y="15192"/>
                  </a:cubicBezTo>
                  <a:cubicBezTo>
                    <a:pt x="1599" y="15192"/>
                    <a:pt x="10044" y="11449"/>
                    <a:pt x="15203" y="4967"/>
                  </a:cubicBezTo>
                  <a:cubicBezTo>
                    <a:pt x="15203" y="4967"/>
                    <a:pt x="20589" y="12659"/>
                    <a:pt x="28761" y="17018"/>
                  </a:cubicBezTo>
                  <a:lnTo>
                    <a:pt x="30564" y="16402"/>
                  </a:lnTo>
                  <a:cubicBezTo>
                    <a:pt x="30564" y="16402"/>
                    <a:pt x="30365" y="1"/>
                    <a:pt x="1589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2" name="Google Shape;5452;p63"/>
            <p:cNvSpPr/>
            <p:nvPr/>
          </p:nvSpPr>
          <p:spPr>
            <a:xfrm>
              <a:off x="8012937" y="3045976"/>
              <a:ext cx="119547" cy="102367"/>
            </a:xfrm>
            <a:custGeom>
              <a:avLst/>
              <a:gdLst/>
              <a:ahLst/>
              <a:cxnLst/>
              <a:rect l="l" t="t" r="r" b="b"/>
              <a:pathLst>
                <a:path w="8857" h="7214" extrusionOk="0">
                  <a:moveTo>
                    <a:pt x="343" y="2785"/>
                  </a:moveTo>
                  <a:cubicBezTo>
                    <a:pt x="0" y="4543"/>
                    <a:pt x="1553" y="6323"/>
                    <a:pt x="3789" y="6757"/>
                  </a:cubicBezTo>
                  <a:cubicBezTo>
                    <a:pt x="6049" y="7213"/>
                    <a:pt x="8149" y="6163"/>
                    <a:pt x="8491" y="4429"/>
                  </a:cubicBezTo>
                  <a:cubicBezTo>
                    <a:pt x="8857" y="2671"/>
                    <a:pt x="7305" y="891"/>
                    <a:pt x="5068" y="457"/>
                  </a:cubicBezTo>
                  <a:cubicBezTo>
                    <a:pt x="2808" y="1"/>
                    <a:pt x="708" y="1051"/>
                    <a:pt x="343" y="2785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3" name="Google Shape;5453;p63"/>
            <p:cNvSpPr/>
            <p:nvPr/>
          </p:nvSpPr>
          <p:spPr>
            <a:xfrm>
              <a:off x="8272087" y="3064003"/>
              <a:ext cx="126530" cy="95053"/>
            </a:xfrm>
            <a:custGeom>
              <a:avLst/>
              <a:gdLst/>
              <a:ahLst/>
              <a:cxnLst/>
              <a:rect l="l" t="t" r="r" b="b"/>
              <a:pathLst>
                <a:path w="8606" h="6464" extrusionOk="0">
                  <a:moveTo>
                    <a:pt x="4483" y="1"/>
                  </a:moveTo>
                  <a:cubicBezTo>
                    <a:pt x="4322" y="1"/>
                    <a:pt x="4160" y="8"/>
                    <a:pt x="3995" y="23"/>
                  </a:cubicBezTo>
                  <a:cubicBezTo>
                    <a:pt x="1713" y="251"/>
                    <a:pt x="1" y="1872"/>
                    <a:pt x="161" y="3629"/>
                  </a:cubicBezTo>
                  <a:cubicBezTo>
                    <a:pt x="329" y="5269"/>
                    <a:pt x="2027" y="6463"/>
                    <a:pt x="4077" y="6463"/>
                  </a:cubicBezTo>
                  <a:cubicBezTo>
                    <a:pt x="4253" y="6463"/>
                    <a:pt x="4431" y="6455"/>
                    <a:pt x="4611" y="6437"/>
                  </a:cubicBezTo>
                  <a:cubicBezTo>
                    <a:pt x="6894" y="6208"/>
                    <a:pt x="8606" y="4611"/>
                    <a:pt x="8446" y="2830"/>
                  </a:cubicBezTo>
                  <a:cubicBezTo>
                    <a:pt x="8277" y="1199"/>
                    <a:pt x="6554" y="1"/>
                    <a:pt x="4483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4" name="Google Shape;5454;p63"/>
            <p:cNvSpPr/>
            <p:nvPr/>
          </p:nvSpPr>
          <p:spPr>
            <a:xfrm>
              <a:off x="8358894" y="3042297"/>
              <a:ext cx="25808" cy="6618"/>
            </a:xfrm>
            <a:custGeom>
              <a:avLst/>
              <a:gdLst/>
              <a:ahLst/>
              <a:cxnLst/>
              <a:rect l="l" t="t" r="r" b="b"/>
              <a:pathLst>
                <a:path w="1439" h="369" extrusionOk="0">
                  <a:moveTo>
                    <a:pt x="161" y="0"/>
                  </a:moveTo>
                  <a:cubicBezTo>
                    <a:pt x="69" y="0"/>
                    <a:pt x="1" y="91"/>
                    <a:pt x="1" y="206"/>
                  </a:cubicBezTo>
                  <a:cubicBezTo>
                    <a:pt x="21" y="287"/>
                    <a:pt x="78" y="369"/>
                    <a:pt x="172" y="369"/>
                  </a:cubicBezTo>
                  <a:cubicBezTo>
                    <a:pt x="183" y="369"/>
                    <a:pt x="194" y="368"/>
                    <a:pt x="206" y="365"/>
                  </a:cubicBezTo>
                  <a:lnTo>
                    <a:pt x="1325" y="274"/>
                  </a:lnTo>
                  <a:cubicBezTo>
                    <a:pt x="1393" y="274"/>
                    <a:pt x="1439" y="206"/>
                    <a:pt x="1439" y="137"/>
                  </a:cubicBezTo>
                  <a:cubicBezTo>
                    <a:pt x="1439" y="69"/>
                    <a:pt x="1393" y="23"/>
                    <a:pt x="1325" y="2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5" name="Google Shape;5455;p63"/>
            <p:cNvSpPr/>
            <p:nvPr/>
          </p:nvSpPr>
          <p:spPr>
            <a:xfrm>
              <a:off x="8360939" y="3023354"/>
              <a:ext cx="25808" cy="9201"/>
            </a:xfrm>
            <a:custGeom>
              <a:avLst/>
              <a:gdLst/>
              <a:ahLst/>
              <a:cxnLst/>
              <a:rect l="l" t="t" r="r" b="b"/>
              <a:pathLst>
                <a:path w="1439" h="513" extrusionOk="0">
                  <a:moveTo>
                    <a:pt x="1338" y="0"/>
                  </a:moveTo>
                  <a:cubicBezTo>
                    <a:pt x="1326" y="0"/>
                    <a:pt x="1314" y="2"/>
                    <a:pt x="1302" y="6"/>
                  </a:cubicBezTo>
                  <a:lnTo>
                    <a:pt x="184" y="143"/>
                  </a:lnTo>
                  <a:lnTo>
                    <a:pt x="161" y="143"/>
                  </a:lnTo>
                  <a:cubicBezTo>
                    <a:pt x="69" y="166"/>
                    <a:pt x="1" y="280"/>
                    <a:pt x="24" y="371"/>
                  </a:cubicBezTo>
                  <a:cubicBezTo>
                    <a:pt x="44" y="451"/>
                    <a:pt x="115" y="513"/>
                    <a:pt x="208" y="513"/>
                  </a:cubicBezTo>
                  <a:cubicBezTo>
                    <a:pt x="222" y="513"/>
                    <a:pt x="237" y="511"/>
                    <a:pt x="252" y="508"/>
                  </a:cubicBezTo>
                  <a:lnTo>
                    <a:pt x="1348" y="257"/>
                  </a:lnTo>
                  <a:cubicBezTo>
                    <a:pt x="1393" y="234"/>
                    <a:pt x="1439" y="166"/>
                    <a:pt x="1439" y="98"/>
                  </a:cubicBezTo>
                  <a:cubicBezTo>
                    <a:pt x="1439" y="41"/>
                    <a:pt x="1393" y="0"/>
                    <a:pt x="133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6" name="Google Shape;5456;p63"/>
            <p:cNvSpPr/>
            <p:nvPr/>
          </p:nvSpPr>
          <p:spPr>
            <a:xfrm>
              <a:off x="8358087" y="3003694"/>
              <a:ext cx="24571" cy="13631"/>
            </a:xfrm>
            <a:custGeom>
              <a:avLst/>
              <a:gdLst/>
              <a:ahLst/>
              <a:cxnLst/>
              <a:rect l="l" t="t" r="r" b="b"/>
              <a:pathLst>
                <a:path w="1370" h="760" extrusionOk="0">
                  <a:moveTo>
                    <a:pt x="1225" y="1"/>
                  </a:moveTo>
                  <a:cubicBezTo>
                    <a:pt x="1212" y="1"/>
                    <a:pt x="1200" y="2"/>
                    <a:pt x="1187" y="7"/>
                  </a:cubicBezTo>
                  <a:lnTo>
                    <a:pt x="137" y="395"/>
                  </a:lnTo>
                  <a:cubicBezTo>
                    <a:pt x="137" y="417"/>
                    <a:pt x="114" y="417"/>
                    <a:pt x="114" y="417"/>
                  </a:cubicBezTo>
                  <a:cubicBezTo>
                    <a:pt x="23" y="463"/>
                    <a:pt x="0" y="577"/>
                    <a:pt x="46" y="669"/>
                  </a:cubicBezTo>
                  <a:cubicBezTo>
                    <a:pt x="76" y="729"/>
                    <a:pt x="127" y="760"/>
                    <a:pt x="184" y="760"/>
                  </a:cubicBezTo>
                  <a:cubicBezTo>
                    <a:pt x="213" y="760"/>
                    <a:pt x="244" y="752"/>
                    <a:pt x="274" y="737"/>
                  </a:cubicBezTo>
                  <a:lnTo>
                    <a:pt x="1278" y="235"/>
                  </a:lnTo>
                  <a:cubicBezTo>
                    <a:pt x="1347" y="212"/>
                    <a:pt x="1370" y="144"/>
                    <a:pt x="1347" y="75"/>
                  </a:cubicBezTo>
                  <a:cubicBezTo>
                    <a:pt x="1328" y="38"/>
                    <a:pt x="1279" y="1"/>
                    <a:pt x="122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7" name="Google Shape;5457;p63"/>
            <p:cNvSpPr/>
            <p:nvPr/>
          </p:nvSpPr>
          <p:spPr>
            <a:xfrm>
              <a:off x="8350302" y="2985577"/>
              <a:ext cx="20482" cy="19567"/>
            </a:xfrm>
            <a:custGeom>
              <a:avLst/>
              <a:gdLst/>
              <a:ahLst/>
              <a:cxnLst/>
              <a:rect l="l" t="t" r="r" b="b"/>
              <a:pathLst>
                <a:path w="1142" h="1091" extrusionOk="0">
                  <a:moveTo>
                    <a:pt x="1016" y="1"/>
                  </a:moveTo>
                  <a:cubicBezTo>
                    <a:pt x="988" y="1"/>
                    <a:pt x="959" y="12"/>
                    <a:pt x="936" y="35"/>
                  </a:cubicBezTo>
                  <a:lnTo>
                    <a:pt x="69" y="766"/>
                  </a:lnTo>
                  <a:cubicBezTo>
                    <a:pt x="0" y="857"/>
                    <a:pt x="0" y="971"/>
                    <a:pt x="69" y="1039"/>
                  </a:cubicBezTo>
                  <a:cubicBezTo>
                    <a:pt x="103" y="1074"/>
                    <a:pt x="149" y="1091"/>
                    <a:pt x="195" y="1091"/>
                  </a:cubicBezTo>
                  <a:cubicBezTo>
                    <a:pt x="240" y="1091"/>
                    <a:pt x="286" y="1074"/>
                    <a:pt x="320" y="1039"/>
                  </a:cubicBezTo>
                  <a:lnTo>
                    <a:pt x="1096" y="218"/>
                  </a:lnTo>
                  <a:cubicBezTo>
                    <a:pt x="1142" y="172"/>
                    <a:pt x="1142" y="104"/>
                    <a:pt x="1096" y="35"/>
                  </a:cubicBezTo>
                  <a:cubicBezTo>
                    <a:pt x="1073" y="12"/>
                    <a:pt x="1045" y="1"/>
                    <a:pt x="101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8" name="Google Shape;5458;p63"/>
            <p:cNvSpPr/>
            <p:nvPr/>
          </p:nvSpPr>
          <p:spPr>
            <a:xfrm>
              <a:off x="8337602" y="2972231"/>
              <a:ext cx="16805" cy="22580"/>
            </a:xfrm>
            <a:custGeom>
              <a:avLst/>
              <a:gdLst/>
              <a:ahLst/>
              <a:cxnLst/>
              <a:rect l="l" t="t" r="r" b="b"/>
              <a:pathLst>
                <a:path w="937" h="1259" extrusionOk="0">
                  <a:moveTo>
                    <a:pt x="801" y="1"/>
                  </a:moveTo>
                  <a:cubicBezTo>
                    <a:pt x="760" y="1"/>
                    <a:pt x="714" y="20"/>
                    <a:pt x="686" y="49"/>
                  </a:cubicBezTo>
                  <a:lnTo>
                    <a:pt x="47" y="985"/>
                  </a:lnTo>
                  <a:cubicBezTo>
                    <a:pt x="1" y="1076"/>
                    <a:pt x="24" y="1190"/>
                    <a:pt x="115" y="1236"/>
                  </a:cubicBezTo>
                  <a:cubicBezTo>
                    <a:pt x="145" y="1251"/>
                    <a:pt x="178" y="1258"/>
                    <a:pt x="211" y="1258"/>
                  </a:cubicBezTo>
                  <a:cubicBezTo>
                    <a:pt x="275" y="1258"/>
                    <a:pt x="336" y="1228"/>
                    <a:pt x="366" y="1167"/>
                  </a:cubicBezTo>
                  <a:lnTo>
                    <a:pt x="914" y="186"/>
                  </a:lnTo>
                  <a:cubicBezTo>
                    <a:pt x="937" y="140"/>
                    <a:pt x="937" y="49"/>
                    <a:pt x="868" y="26"/>
                  </a:cubicBezTo>
                  <a:cubicBezTo>
                    <a:pt x="851" y="8"/>
                    <a:pt x="827" y="1"/>
                    <a:pt x="80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59" name="Google Shape;5459;p63"/>
            <p:cNvSpPr/>
            <p:nvPr/>
          </p:nvSpPr>
          <p:spPr>
            <a:xfrm>
              <a:off x="8321637" y="2961881"/>
              <a:ext cx="13523" cy="24427"/>
            </a:xfrm>
            <a:custGeom>
              <a:avLst/>
              <a:gdLst/>
              <a:ahLst/>
              <a:cxnLst/>
              <a:rect l="l" t="t" r="r" b="b"/>
              <a:pathLst>
                <a:path w="754" h="1362" extrusionOk="0">
                  <a:moveTo>
                    <a:pt x="631" y="1"/>
                  </a:moveTo>
                  <a:cubicBezTo>
                    <a:pt x="576" y="1"/>
                    <a:pt x="520" y="27"/>
                    <a:pt x="503" y="78"/>
                  </a:cubicBezTo>
                  <a:lnTo>
                    <a:pt x="46" y="1105"/>
                  </a:lnTo>
                  <a:cubicBezTo>
                    <a:pt x="1" y="1219"/>
                    <a:pt x="46" y="1310"/>
                    <a:pt x="161" y="1356"/>
                  </a:cubicBezTo>
                  <a:cubicBezTo>
                    <a:pt x="176" y="1360"/>
                    <a:pt x="193" y="1362"/>
                    <a:pt x="209" y="1362"/>
                  </a:cubicBezTo>
                  <a:cubicBezTo>
                    <a:pt x="288" y="1362"/>
                    <a:pt x="370" y="1318"/>
                    <a:pt x="389" y="1242"/>
                  </a:cubicBezTo>
                  <a:lnTo>
                    <a:pt x="754" y="169"/>
                  </a:lnTo>
                  <a:cubicBezTo>
                    <a:pt x="754" y="101"/>
                    <a:pt x="731" y="32"/>
                    <a:pt x="685" y="9"/>
                  </a:cubicBezTo>
                  <a:cubicBezTo>
                    <a:pt x="668" y="4"/>
                    <a:pt x="650" y="1"/>
                    <a:pt x="63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0" name="Google Shape;5460;p63"/>
            <p:cNvSpPr/>
            <p:nvPr/>
          </p:nvSpPr>
          <p:spPr>
            <a:xfrm>
              <a:off x="8245904" y="2973792"/>
              <a:ext cx="123644" cy="115304"/>
            </a:xfrm>
            <a:custGeom>
              <a:avLst/>
              <a:gdLst/>
              <a:ahLst/>
              <a:cxnLst/>
              <a:rect l="l" t="t" r="r" b="b"/>
              <a:pathLst>
                <a:path w="6894" h="6429" extrusionOk="0">
                  <a:moveTo>
                    <a:pt x="3452" y="0"/>
                  </a:moveTo>
                  <a:cubicBezTo>
                    <a:pt x="3262" y="0"/>
                    <a:pt x="3069" y="17"/>
                    <a:pt x="2876" y="53"/>
                  </a:cubicBezTo>
                  <a:cubicBezTo>
                    <a:pt x="1141" y="350"/>
                    <a:pt x="0" y="2016"/>
                    <a:pt x="297" y="3774"/>
                  </a:cubicBezTo>
                  <a:cubicBezTo>
                    <a:pt x="581" y="5335"/>
                    <a:pt x="1928" y="6428"/>
                    <a:pt x="3442" y="6428"/>
                  </a:cubicBezTo>
                  <a:cubicBezTo>
                    <a:pt x="3632" y="6428"/>
                    <a:pt x="3824" y="6411"/>
                    <a:pt x="4017" y="6376"/>
                  </a:cubicBezTo>
                  <a:cubicBezTo>
                    <a:pt x="5752" y="6079"/>
                    <a:pt x="6893" y="4413"/>
                    <a:pt x="6574" y="2655"/>
                  </a:cubicBezTo>
                  <a:cubicBezTo>
                    <a:pt x="6310" y="1093"/>
                    <a:pt x="4965" y="0"/>
                    <a:pt x="345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1" name="Google Shape;5461;p63"/>
            <p:cNvSpPr/>
            <p:nvPr/>
          </p:nvSpPr>
          <p:spPr>
            <a:xfrm>
              <a:off x="8245079" y="2978814"/>
              <a:ext cx="123231" cy="114784"/>
            </a:xfrm>
            <a:custGeom>
              <a:avLst/>
              <a:gdLst/>
              <a:ahLst/>
              <a:cxnLst/>
              <a:rect l="l" t="t" r="r" b="b"/>
              <a:pathLst>
                <a:path w="6871" h="6400" extrusionOk="0">
                  <a:moveTo>
                    <a:pt x="3426" y="0"/>
                  </a:moveTo>
                  <a:cubicBezTo>
                    <a:pt x="3245" y="0"/>
                    <a:pt x="3061" y="15"/>
                    <a:pt x="2876" y="47"/>
                  </a:cubicBezTo>
                  <a:cubicBezTo>
                    <a:pt x="1164" y="366"/>
                    <a:pt x="0" y="2010"/>
                    <a:pt x="320" y="3767"/>
                  </a:cubicBezTo>
                  <a:cubicBezTo>
                    <a:pt x="604" y="5309"/>
                    <a:pt x="1933" y="6399"/>
                    <a:pt x="3426" y="6399"/>
                  </a:cubicBezTo>
                  <a:cubicBezTo>
                    <a:pt x="3614" y="6399"/>
                    <a:pt x="3804" y="6382"/>
                    <a:pt x="3995" y="6347"/>
                  </a:cubicBezTo>
                  <a:cubicBezTo>
                    <a:pt x="5730" y="6050"/>
                    <a:pt x="6871" y="4384"/>
                    <a:pt x="6574" y="2649"/>
                  </a:cubicBezTo>
                  <a:cubicBezTo>
                    <a:pt x="6289" y="1078"/>
                    <a:pt x="4946" y="0"/>
                    <a:pt x="3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2" name="Google Shape;5462;p63"/>
            <p:cNvSpPr/>
            <p:nvPr/>
          </p:nvSpPr>
          <p:spPr>
            <a:xfrm>
              <a:off x="8252864" y="2983657"/>
              <a:ext cx="79829" cy="74789"/>
            </a:xfrm>
            <a:custGeom>
              <a:avLst/>
              <a:gdLst/>
              <a:ahLst/>
              <a:cxnLst/>
              <a:rect l="l" t="t" r="r" b="b"/>
              <a:pathLst>
                <a:path w="4451" h="4170" extrusionOk="0">
                  <a:moveTo>
                    <a:pt x="2207" y="1"/>
                  </a:moveTo>
                  <a:cubicBezTo>
                    <a:pt x="2096" y="1"/>
                    <a:pt x="1984" y="10"/>
                    <a:pt x="1872" y="28"/>
                  </a:cubicBezTo>
                  <a:cubicBezTo>
                    <a:pt x="753" y="233"/>
                    <a:pt x="0" y="1306"/>
                    <a:pt x="206" y="2447"/>
                  </a:cubicBezTo>
                  <a:cubicBezTo>
                    <a:pt x="389" y="3445"/>
                    <a:pt x="1261" y="4170"/>
                    <a:pt x="2241" y="4170"/>
                  </a:cubicBezTo>
                  <a:cubicBezTo>
                    <a:pt x="2360" y="4170"/>
                    <a:pt x="2481" y="4159"/>
                    <a:pt x="2602" y="4137"/>
                  </a:cubicBezTo>
                  <a:cubicBezTo>
                    <a:pt x="3721" y="3931"/>
                    <a:pt x="4451" y="2858"/>
                    <a:pt x="4268" y="1717"/>
                  </a:cubicBezTo>
                  <a:cubicBezTo>
                    <a:pt x="4084" y="711"/>
                    <a:pt x="3197" y="1"/>
                    <a:pt x="2207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3" name="Google Shape;5463;p63"/>
            <p:cNvSpPr/>
            <p:nvPr/>
          </p:nvSpPr>
          <p:spPr>
            <a:xfrm>
              <a:off x="8313458" y="3015228"/>
              <a:ext cx="27441" cy="18186"/>
            </a:xfrm>
            <a:custGeom>
              <a:avLst/>
              <a:gdLst/>
              <a:ahLst/>
              <a:cxnLst/>
              <a:rect l="l" t="t" r="r" b="b"/>
              <a:pathLst>
                <a:path w="1530" h="1014" extrusionOk="0">
                  <a:moveTo>
                    <a:pt x="730" y="1"/>
                  </a:moveTo>
                  <a:cubicBezTo>
                    <a:pt x="351" y="1"/>
                    <a:pt x="45" y="178"/>
                    <a:pt x="23" y="436"/>
                  </a:cubicBezTo>
                  <a:cubicBezTo>
                    <a:pt x="0" y="733"/>
                    <a:pt x="297" y="984"/>
                    <a:pt x="708" y="1007"/>
                  </a:cubicBezTo>
                  <a:cubicBezTo>
                    <a:pt x="746" y="1011"/>
                    <a:pt x="785" y="1013"/>
                    <a:pt x="822" y="1013"/>
                  </a:cubicBezTo>
                  <a:cubicBezTo>
                    <a:pt x="1184" y="1013"/>
                    <a:pt x="1486" y="821"/>
                    <a:pt x="1507" y="573"/>
                  </a:cubicBezTo>
                  <a:cubicBezTo>
                    <a:pt x="1530" y="299"/>
                    <a:pt x="1210" y="48"/>
                    <a:pt x="799" y="3"/>
                  </a:cubicBezTo>
                  <a:cubicBezTo>
                    <a:pt x="776" y="1"/>
                    <a:pt x="753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4" name="Google Shape;5464;p63"/>
            <p:cNvSpPr/>
            <p:nvPr/>
          </p:nvSpPr>
          <p:spPr>
            <a:xfrm>
              <a:off x="8009646" y="3011067"/>
              <a:ext cx="25001" cy="7981"/>
            </a:xfrm>
            <a:custGeom>
              <a:avLst/>
              <a:gdLst/>
              <a:ahLst/>
              <a:cxnLst/>
              <a:rect l="l" t="t" r="r" b="b"/>
              <a:pathLst>
                <a:path w="1394" h="445" extrusionOk="0">
                  <a:moveTo>
                    <a:pt x="126" y="1"/>
                  </a:moveTo>
                  <a:cubicBezTo>
                    <a:pt x="77" y="1"/>
                    <a:pt x="42" y="41"/>
                    <a:pt x="24" y="98"/>
                  </a:cubicBezTo>
                  <a:cubicBezTo>
                    <a:pt x="1" y="166"/>
                    <a:pt x="46" y="235"/>
                    <a:pt x="115" y="235"/>
                  </a:cubicBezTo>
                  <a:lnTo>
                    <a:pt x="1188" y="440"/>
                  </a:lnTo>
                  <a:cubicBezTo>
                    <a:pt x="1203" y="443"/>
                    <a:pt x="1217" y="444"/>
                    <a:pt x="1231" y="444"/>
                  </a:cubicBezTo>
                  <a:cubicBezTo>
                    <a:pt x="1324" y="444"/>
                    <a:pt x="1393" y="380"/>
                    <a:pt x="1393" y="280"/>
                  </a:cubicBezTo>
                  <a:cubicBezTo>
                    <a:pt x="1393" y="189"/>
                    <a:pt x="1325" y="98"/>
                    <a:pt x="1233" y="98"/>
                  </a:cubicBezTo>
                  <a:lnTo>
                    <a:pt x="161" y="6"/>
                  </a:lnTo>
                  <a:cubicBezTo>
                    <a:pt x="148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5" name="Google Shape;5465;p63"/>
            <p:cNvSpPr/>
            <p:nvPr/>
          </p:nvSpPr>
          <p:spPr>
            <a:xfrm>
              <a:off x="8009646" y="2992339"/>
              <a:ext cx="24589" cy="10761"/>
            </a:xfrm>
            <a:custGeom>
              <a:avLst/>
              <a:gdLst/>
              <a:ahLst/>
              <a:cxnLst/>
              <a:rect l="l" t="t" r="r" b="b"/>
              <a:pathLst>
                <a:path w="1371" h="600" extrusionOk="0">
                  <a:moveTo>
                    <a:pt x="161" y="0"/>
                  </a:moveTo>
                  <a:cubicBezTo>
                    <a:pt x="115" y="0"/>
                    <a:pt x="46" y="23"/>
                    <a:pt x="24" y="92"/>
                  </a:cubicBezTo>
                  <a:cubicBezTo>
                    <a:pt x="1" y="137"/>
                    <a:pt x="46" y="206"/>
                    <a:pt x="92" y="229"/>
                  </a:cubicBezTo>
                  <a:lnTo>
                    <a:pt x="1119" y="594"/>
                  </a:lnTo>
                  <a:lnTo>
                    <a:pt x="1142" y="594"/>
                  </a:lnTo>
                  <a:cubicBezTo>
                    <a:pt x="1157" y="598"/>
                    <a:pt x="1173" y="600"/>
                    <a:pt x="1187" y="600"/>
                  </a:cubicBezTo>
                  <a:cubicBezTo>
                    <a:pt x="1262" y="600"/>
                    <a:pt x="1329" y="552"/>
                    <a:pt x="1348" y="457"/>
                  </a:cubicBezTo>
                  <a:cubicBezTo>
                    <a:pt x="1370" y="366"/>
                    <a:pt x="1325" y="274"/>
                    <a:pt x="1233" y="25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6" name="Google Shape;5466;p63"/>
            <p:cNvSpPr/>
            <p:nvPr/>
          </p:nvSpPr>
          <p:spPr>
            <a:xfrm>
              <a:off x="8015799" y="2974168"/>
              <a:ext cx="22939" cy="14832"/>
            </a:xfrm>
            <a:custGeom>
              <a:avLst/>
              <a:gdLst/>
              <a:ahLst/>
              <a:cxnLst/>
              <a:rect l="l" t="t" r="r" b="b"/>
              <a:pathLst>
                <a:path w="1279" h="827" extrusionOk="0">
                  <a:moveTo>
                    <a:pt x="142" y="0"/>
                  </a:moveTo>
                  <a:cubicBezTo>
                    <a:pt x="102" y="0"/>
                    <a:pt x="56" y="21"/>
                    <a:pt x="23" y="55"/>
                  </a:cubicBezTo>
                  <a:cubicBezTo>
                    <a:pt x="0" y="100"/>
                    <a:pt x="23" y="192"/>
                    <a:pt x="69" y="215"/>
                  </a:cubicBezTo>
                  <a:lnTo>
                    <a:pt x="982" y="808"/>
                  </a:lnTo>
                  <a:lnTo>
                    <a:pt x="1005" y="808"/>
                  </a:lnTo>
                  <a:cubicBezTo>
                    <a:pt x="1030" y="821"/>
                    <a:pt x="1056" y="826"/>
                    <a:pt x="1080" y="826"/>
                  </a:cubicBezTo>
                  <a:cubicBezTo>
                    <a:pt x="1143" y="826"/>
                    <a:pt x="1200" y="789"/>
                    <a:pt x="1233" y="740"/>
                  </a:cubicBezTo>
                  <a:cubicBezTo>
                    <a:pt x="1278" y="648"/>
                    <a:pt x="1256" y="534"/>
                    <a:pt x="1164" y="488"/>
                  </a:cubicBezTo>
                  <a:lnTo>
                    <a:pt x="183" y="9"/>
                  </a:lnTo>
                  <a:cubicBezTo>
                    <a:pt x="171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7" name="Google Shape;5467;p63"/>
            <p:cNvSpPr/>
            <p:nvPr/>
          </p:nvSpPr>
          <p:spPr>
            <a:xfrm>
              <a:off x="8028893" y="2957916"/>
              <a:ext cx="18437" cy="20213"/>
            </a:xfrm>
            <a:custGeom>
              <a:avLst/>
              <a:gdLst/>
              <a:ahLst/>
              <a:cxnLst/>
              <a:rect l="l" t="t" r="r" b="b"/>
              <a:pathLst>
                <a:path w="1028" h="1127" extrusionOk="0">
                  <a:moveTo>
                    <a:pt x="129" y="0"/>
                  </a:moveTo>
                  <a:cubicBezTo>
                    <a:pt x="107" y="0"/>
                    <a:pt x="87" y="8"/>
                    <a:pt x="69" y="25"/>
                  </a:cubicBezTo>
                  <a:cubicBezTo>
                    <a:pt x="1" y="71"/>
                    <a:pt x="1" y="139"/>
                    <a:pt x="46" y="185"/>
                  </a:cubicBezTo>
                  <a:lnTo>
                    <a:pt x="685" y="1052"/>
                  </a:lnTo>
                  <a:cubicBezTo>
                    <a:pt x="708" y="1052"/>
                    <a:pt x="708" y="1075"/>
                    <a:pt x="708" y="1075"/>
                  </a:cubicBezTo>
                  <a:cubicBezTo>
                    <a:pt x="742" y="1109"/>
                    <a:pt x="788" y="1126"/>
                    <a:pt x="834" y="1126"/>
                  </a:cubicBezTo>
                  <a:cubicBezTo>
                    <a:pt x="879" y="1126"/>
                    <a:pt x="925" y="1109"/>
                    <a:pt x="959" y="1075"/>
                  </a:cubicBezTo>
                  <a:cubicBezTo>
                    <a:pt x="1028" y="1006"/>
                    <a:pt x="1028" y="892"/>
                    <a:pt x="959" y="824"/>
                  </a:cubicBezTo>
                  <a:lnTo>
                    <a:pt x="229" y="48"/>
                  </a:lnTo>
                  <a:cubicBezTo>
                    <a:pt x="201" y="20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8" name="Google Shape;5468;p63"/>
            <p:cNvSpPr/>
            <p:nvPr/>
          </p:nvSpPr>
          <p:spPr>
            <a:xfrm>
              <a:off x="8046096" y="2946723"/>
              <a:ext cx="14348" cy="23029"/>
            </a:xfrm>
            <a:custGeom>
              <a:avLst/>
              <a:gdLst/>
              <a:ahLst/>
              <a:cxnLst/>
              <a:rect l="l" t="t" r="r" b="b"/>
              <a:pathLst>
                <a:path w="800" h="1284" extrusionOk="0">
                  <a:moveTo>
                    <a:pt x="132" y="1"/>
                  </a:moveTo>
                  <a:cubicBezTo>
                    <a:pt x="118" y="1"/>
                    <a:pt x="104" y="4"/>
                    <a:pt x="92" y="10"/>
                  </a:cubicBezTo>
                  <a:cubicBezTo>
                    <a:pt x="23" y="33"/>
                    <a:pt x="0" y="101"/>
                    <a:pt x="23" y="170"/>
                  </a:cubicBezTo>
                  <a:lnTo>
                    <a:pt x="434" y="1174"/>
                  </a:lnTo>
                  <a:cubicBezTo>
                    <a:pt x="484" y="1241"/>
                    <a:pt x="546" y="1283"/>
                    <a:pt x="612" y="1283"/>
                  </a:cubicBezTo>
                  <a:cubicBezTo>
                    <a:pt x="636" y="1283"/>
                    <a:pt x="661" y="1277"/>
                    <a:pt x="685" y="1265"/>
                  </a:cubicBezTo>
                  <a:cubicBezTo>
                    <a:pt x="776" y="1197"/>
                    <a:pt x="799" y="1105"/>
                    <a:pt x="754" y="1014"/>
                  </a:cubicBezTo>
                  <a:lnTo>
                    <a:pt x="229" y="56"/>
                  </a:lnTo>
                  <a:cubicBezTo>
                    <a:pt x="212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69" name="Google Shape;5469;p63"/>
            <p:cNvSpPr/>
            <p:nvPr/>
          </p:nvSpPr>
          <p:spPr>
            <a:xfrm>
              <a:off x="8065343" y="2938705"/>
              <a:ext cx="11066" cy="24266"/>
            </a:xfrm>
            <a:custGeom>
              <a:avLst/>
              <a:gdLst/>
              <a:ahLst/>
              <a:cxnLst/>
              <a:rect l="l" t="t" r="r" b="b"/>
              <a:pathLst>
                <a:path w="617" h="1353" extrusionOk="0">
                  <a:moveTo>
                    <a:pt x="114" y="0"/>
                  </a:moveTo>
                  <a:cubicBezTo>
                    <a:pt x="46" y="23"/>
                    <a:pt x="0" y="92"/>
                    <a:pt x="23" y="160"/>
                  </a:cubicBezTo>
                  <a:lnTo>
                    <a:pt x="251" y="1210"/>
                  </a:lnTo>
                  <a:cubicBezTo>
                    <a:pt x="251" y="1210"/>
                    <a:pt x="251" y="1233"/>
                    <a:pt x="251" y="1233"/>
                  </a:cubicBezTo>
                  <a:cubicBezTo>
                    <a:pt x="270" y="1309"/>
                    <a:pt x="352" y="1353"/>
                    <a:pt x="431" y="1353"/>
                  </a:cubicBezTo>
                  <a:cubicBezTo>
                    <a:pt x="447" y="1353"/>
                    <a:pt x="464" y="1351"/>
                    <a:pt x="479" y="1347"/>
                  </a:cubicBezTo>
                  <a:cubicBezTo>
                    <a:pt x="571" y="1301"/>
                    <a:pt x="616" y="1210"/>
                    <a:pt x="594" y="1119"/>
                  </a:cubicBezTo>
                  <a:lnTo>
                    <a:pt x="251" y="92"/>
                  </a:lnTo>
                  <a:cubicBezTo>
                    <a:pt x="228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0" name="Google Shape;5470;p63"/>
            <p:cNvSpPr/>
            <p:nvPr/>
          </p:nvSpPr>
          <p:spPr>
            <a:xfrm>
              <a:off x="8025629" y="2950957"/>
              <a:ext cx="120362" cy="110892"/>
            </a:xfrm>
            <a:custGeom>
              <a:avLst/>
              <a:gdLst/>
              <a:ahLst/>
              <a:cxnLst/>
              <a:rect l="l" t="t" r="r" b="b"/>
              <a:pathLst>
                <a:path w="6711" h="6183" extrusionOk="0">
                  <a:moveTo>
                    <a:pt x="3349" y="0"/>
                  </a:moveTo>
                  <a:cubicBezTo>
                    <a:pt x="1928" y="0"/>
                    <a:pt x="663" y="1018"/>
                    <a:pt x="365" y="2467"/>
                  </a:cubicBezTo>
                  <a:cubicBezTo>
                    <a:pt x="0" y="4134"/>
                    <a:pt x="1073" y="5777"/>
                    <a:pt x="2716" y="6119"/>
                  </a:cubicBezTo>
                  <a:cubicBezTo>
                    <a:pt x="2925" y="6162"/>
                    <a:pt x="3134" y="6183"/>
                    <a:pt x="3339" y="6183"/>
                  </a:cubicBezTo>
                  <a:cubicBezTo>
                    <a:pt x="4769" y="6183"/>
                    <a:pt x="6046" y="5180"/>
                    <a:pt x="6345" y="3723"/>
                  </a:cubicBezTo>
                  <a:cubicBezTo>
                    <a:pt x="6711" y="2056"/>
                    <a:pt x="5661" y="413"/>
                    <a:pt x="3994" y="71"/>
                  </a:cubicBezTo>
                  <a:cubicBezTo>
                    <a:pt x="3778" y="23"/>
                    <a:pt x="3561" y="0"/>
                    <a:pt x="334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1" name="Google Shape;5471;p63"/>
            <p:cNvSpPr/>
            <p:nvPr/>
          </p:nvSpPr>
          <p:spPr>
            <a:xfrm>
              <a:off x="8026848" y="2955961"/>
              <a:ext cx="119555" cy="110408"/>
            </a:xfrm>
            <a:custGeom>
              <a:avLst/>
              <a:gdLst/>
              <a:ahLst/>
              <a:cxnLst/>
              <a:rect l="l" t="t" r="r" b="b"/>
              <a:pathLst>
                <a:path w="6666" h="6156" extrusionOk="0">
                  <a:moveTo>
                    <a:pt x="3324" y="1"/>
                  </a:moveTo>
                  <a:cubicBezTo>
                    <a:pt x="1913" y="1"/>
                    <a:pt x="642" y="986"/>
                    <a:pt x="343" y="2439"/>
                  </a:cubicBezTo>
                  <a:cubicBezTo>
                    <a:pt x="1" y="4106"/>
                    <a:pt x="1050" y="5726"/>
                    <a:pt x="2694" y="6091"/>
                  </a:cubicBezTo>
                  <a:cubicBezTo>
                    <a:pt x="2900" y="6134"/>
                    <a:pt x="3106" y="6155"/>
                    <a:pt x="3309" y="6155"/>
                  </a:cubicBezTo>
                  <a:cubicBezTo>
                    <a:pt x="4724" y="6155"/>
                    <a:pt x="6001" y="5152"/>
                    <a:pt x="6300" y="3695"/>
                  </a:cubicBezTo>
                  <a:cubicBezTo>
                    <a:pt x="6665" y="2028"/>
                    <a:pt x="5593" y="408"/>
                    <a:pt x="3949" y="66"/>
                  </a:cubicBezTo>
                  <a:cubicBezTo>
                    <a:pt x="3740" y="22"/>
                    <a:pt x="3531" y="1"/>
                    <a:pt x="3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2" name="Google Shape;5472;p63"/>
            <p:cNvSpPr/>
            <p:nvPr/>
          </p:nvSpPr>
          <p:spPr>
            <a:xfrm>
              <a:off x="8030938" y="2966706"/>
              <a:ext cx="77390" cy="71848"/>
            </a:xfrm>
            <a:custGeom>
              <a:avLst/>
              <a:gdLst/>
              <a:ahLst/>
              <a:cxnLst/>
              <a:rect l="l" t="t" r="r" b="b"/>
              <a:pathLst>
                <a:path w="4315" h="4006" extrusionOk="0">
                  <a:moveTo>
                    <a:pt x="2182" y="1"/>
                  </a:moveTo>
                  <a:cubicBezTo>
                    <a:pt x="1268" y="1"/>
                    <a:pt x="430" y="645"/>
                    <a:pt x="229" y="1589"/>
                  </a:cubicBezTo>
                  <a:cubicBezTo>
                    <a:pt x="1" y="2685"/>
                    <a:pt x="686" y="3735"/>
                    <a:pt x="1735" y="3963"/>
                  </a:cubicBezTo>
                  <a:cubicBezTo>
                    <a:pt x="1872" y="3992"/>
                    <a:pt x="2007" y="4006"/>
                    <a:pt x="2141" y="4006"/>
                  </a:cubicBezTo>
                  <a:cubicBezTo>
                    <a:pt x="3061" y="4006"/>
                    <a:pt x="3887" y="3348"/>
                    <a:pt x="4086" y="2411"/>
                  </a:cubicBezTo>
                  <a:cubicBezTo>
                    <a:pt x="4315" y="1338"/>
                    <a:pt x="3630" y="265"/>
                    <a:pt x="2557" y="37"/>
                  </a:cubicBezTo>
                  <a:cubicBezTo>
                    <a:pt x="2432" y="13"/>
                    <a:pt x="2306" y="1"/>
                    <a:pt x="218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3" name="Google Shape;5473;p63"/>
            <p:cNvSpPr/>
            <p:nvPr/>
          </p:nvSpPr>
          <p:spPr>
            <a:xfrm>
              <a:off x="8093182" y="2999604"/>
              <a:ext cx="27028" cy="17827"/>
            </a:xfrm>
            <a:custGeom>
              <a:avLst/>
              <a:gdLst/>
              <a:ahLst/>
              <a:cxnLst/>
              <a:rect l="l" t="t" r="r" b="b"/>
              <a:pathLst>
                <a:path w="1507" h="994" extrusionOk="0">
                  <a:moveTo>
                    <a:pt x="627" y="1"/>
                  </a:moveTo>
                  <a:cubicBezTo>
                    <a:pt x="339" y="1"/>
                    <a:pt x="100" y="128"/>
                    <a:pt x="46" y="326"/>
                  </a:cubicBezTo>
                  <a:cubicBezTo>
                    <a:pt x="0" y="600"/>
                    <a:pt x="251" y="874"/>
                    <a:pt x="639" y="965"/>
                  </a:cubicBezTo>
                  <a:cubicBezTo>
                    <a:pt x="721" y="984"/>
                    <a:pt x="801" y="993"/>
                    <a:pt x="877" y="993"/>
                  </a:cubicBezTo>
                  <a:cubicBezTo>
                    <a:pt x="1160" y="993"/>
                    <a:pt x="1384" y="866"/>
                    <a:pt x="1438" y="668"/>
                  </a:cubicBezTo>
                  <a:cubicBezTo>
                    <a:pt x="1507" y="417"/>
                    <a:pt x="1256" y="120"/>
                    <a:pt x="868" y="29"/>
                  </a:cubicBezTo>
                  <a:cubicBezTo>
                    <a:pt x="786" y="10"/>
                    <a:pt x="705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4" name="Google Shape;5474;p63"/>
            <p:cNvSpPr/>
            <p:nvPr/>
          </p:nvSpPr>
          <p:spPr>
            <a:xfrm>
              <a:off x="8189795" y="3149153"/>
              <a:ext cx="36049" cy="9595"/>
            </a:xfrm>
            <a:custGeom>
              <a:avLst/>
              <a:gdLst/>
              <a:ahLst/>
              <a:cxnLst/>
              <a:rect l="l" t="t" r="r" b="b"/>
              <a:pathLst>
                <a:path w="2010" h="535" extrusionOk="0">
                  <a:moveTo>
                    <a:pt x="1918" y="1"/>
                  </a:moveTo>
                  <a:cubicBezTo>
                    <a:pt x="1644" y="183"/>
                    <a:pt x="1348" y="320"/>
                    <a:pt x="1028" y="389"/>
                  </a:cubicBezTo>
                  <a:cubicBezTo>
                    <a:pt x="922" y="404"/>
                    <a:pt x="813" y="411"/>
                    <a:pt x="703" y="411"/>
                  </a:cubicBezTo>
                  <a:cubicBezTo>
                    <a:pt x="483" y="411"/>
                    <a:pt x="260" y="381"/>
                    <a:pt x="47" y="320"/>
                  </a:cubicBezTo>
                  <a:cubicBezTo>
                    <a:pt x="40" y="313"/>
                    <a:pt x="33" y="311"/>
                    <a:pt x="27" y="311"/>
                  </a:cubicBezTo>
                  <a:cubicBezTo>
                    <a:pt x="12" y="311"/>
                    <a:pt x="1" y="327"/>
                    <a:pt x="1" y="343"/>
                  </a:cubicBezTo>
                  <a:cubicBezTo>
                    <a:pt x="1" y="366"/>
                    <a:pt x="1" y="389"/>
                    <a:pt x="24" y="389"/>
                  </a:cubicBezTo>
                  <a:cubicBezTo>
                    <a:pt x="244" y="483"/>
                    <a:pt x="487" y="534"/>
                    <a:pt x="728" y="534"/>
                  </a:cubicBezTo>
                  <a:cubicBezTo>
                    <a:pt x="837" y="534"/>
                    <a:pt x="945" y="524"/>
                    <a:pt x="1051" y="503"/>
                  </a:cubicBezTo>
                  <a:cubicBezTo>
                    <a:pt x="1393" y="457"/>
                    <a:pt x="1736" y="320"/>
                    <a:pt x="1987" y="69"/>
                  </a:cubicBezTo>
                  <a:cubicBezTo>
                    <a:pt x="2010" y="46"/>
                    <a:pt x="2010" y="23"/>
                    <a:pt x="1987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5" name="Google Shape;5475;p63"/>
            <p:cNvSpPr/>
            <p:nvPr/>
          </p:nvSpPr>
          <p:spPr>
            <a:xfrm>
              <a:off x="8283968" y="2877285"/>
              <a:ext cx="119017" cy="96132"/>
            </a:xfrm>
            <a:custGeom>
              <a:avLst/>
              <a:gdLst/>
              <a:ahLst/>
              <a:cxnLst/>
              <a:rect l="l" t="t" r="r" b="b"/>
              <a:pathLst>
                <a:path w="6636" h="5360" extrusionOk="0">
                  <a:moveTo>
                    <a:pt x="2262" y="1"/>
                  </a:moveTo>
                  <a:cubicBezTo>
                    <a:pt x="2113" y="1"/>
                    <a:pt x="1967" y="29"/>
                    <a:pt x="1827" y="92"/>
                  </a:cubicBezTo>
                  <a:cubicBezTo>
                    <a:pt x="1" y="914"/>
                    <a:pt x="3470" y="4155"/>
                    <a:pt x="4018" y="4566"/>
                  </a:cubicBezTo>
                  <a:cubicBezTo>
                    <a:pt x="4355" y="4808"/>
                    <a:pt x="5326" y="5360"/>
                    <a:pt x="5945" y="5360"/>
                  </a:cubicBezTo>
                  <a:cubicBezTo>
                    <a:pt x="6376" y="5360"/>
                    <a:pt x="6635" y="5093"/>
                    <a:pt x="6392" y="4269"/>
                  </a:cubicBezTo>
                  <a:cubicBezTo>
                    <a:pt x="6392" y="4269"/>
                    <a:pt x="4073" y="1"/>
                    <a:pt x="226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6" name="Google Shape;5476;p63"/>
            <p:cNvSpPr/>
            <p:nvPr/>
          </p:nvSpPr>
          <p:spPr>
            <a:xfrm>
              <a:off x="8011476" y="2864298"/>
              <a:ext cx="136557" cy="77694"/>
            </a:xfrm>
            <a:custGeom>
              <a:avLst/>
              <a:gdLst/>
              <a:ahLst/>
              <a:cxnLst/>
              <a:rect l="l" t="t" r="r" b="b"/>
              <a:pathLst>
                <a:path w="7614" h="4332" extrusionOk="0">
                  <a:moveTo>
                    <a:pt x="5301" y="1"/>
                  </a:moveTo>
                  <a:cubicBezTo>
                    <a:pt x="3498" y="1"/>
                    <a:pt x="584" y="3121"/>
                    <a:pt x="584" y="3121"/>
                  </a:cubicBezTo>
                  <a:cubicBezTo>
                    <a:pt x="0" y="4069"/>
                    <a:pt x="478" y="4331"/>
                    <a:pt x="1149" y="4331"/>
                  </a:cubicBezTo>
                  <a:cubicBezTo>
                    <a:pt x="1738" y="4331"/>
                    <a:pt x="2476" y="4129"/>
                    <a:pt x="2775" y="4011"/>
                  </a:cubicBezTo>
                  <a:cubicBezTo>
                    <a:pt x="3414" y="3738"/>
                    <a:pt x="7614" y="1523"/>
                    <a:pt x="6039" y="245"/>
                  </a:cubicBezTo>
                  <a:cubicBezTo>
                    <a:pt x="5829" y="75"/>
                    <a:pt x="5578" y="1"/>
                    <a:pt x="5301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7" name="Google Shape;5477;p63"/>
            <p:cNvSpPr/>
            <p:nvPr/>
          </p:nvSpPr>
          <p:spPr>
            <a:xfrm>
              <a:off x="8151731" y="2944840"/>
              <a:ext cx="66324" cy="136754"/>
            </a:xfrm>
            <a:custGeom>
              <a:avLst/>
              <a:gdLst/>
              <a:ahLst/>
              <a:cxnLst/>
              <a:rect l="l" t="t" r="r" b="b"/>
              <a:pathLst>
                <a:path w="3698" h="7625" extrusionOk="0">
                  <a:moveTo>
                    <a:pt x="3584" y="1"/>
                  </a:moveTo>
                  <a:cubicBezTo>
                    <a:pt x="3538" y="1"/>
                    <a:pt x="3515" y="46"/>
                    <a:pt x="3515" y="69"/>
                  </a:cubicBezTo>
                  <a:cubicBezTo>
                    <a:pt x="3515" y="549"/>
                    <a:pt x="3515" y="1051"/>
                    <a:pt x="3492" y="1530"/>
                  </a:cubicBezTo>
                  <a:cubicBezTo>
                    <a:pt x="3470" y="2009"/>
                    <a:pt x="3447" y="2489"/>
                    <a:pt x="3378" y="2968"/>
                  </a:cubicBezTo>
                  <a:cubicBezTo>
                    <a:pt x="3333" y="3447"/>
                    <a:pt x="3287" y="3927"/>
                    <a:pt x="3127" y="4383"/>
                  </a:cubicBezTo>
                  <a:cubicBezTo>
                    <a:pt x="3104" y="4497"/>
                    <a:pt x="3059" y="4589"/>
                    <a:pt x="2990" y="4680"/>
                  </a:cubicBezTo>
                  <a:cubicBezTo>
                    <a:pt x="2945" y="4771"/>
                    <a:pt x="2876" y="4817"/>
                    <a:pt x="2831" y="4817"/>
                  </a:cubicBezTo>
                  <a:cubicBezTo>
                    <a:pt x="2809" y="4819"/>
                    <a:pt x="2787" y="4820"/>
                    <a:pt x="2765" y="4820"/>
                  </a:cubicBezTo>
                  <a:cubicBezTo>
                    <a:pt x="2577" y="4820"/>
                    <a:pt x="2375" y="4739"/>
                    <a:pt x="2191" y="4657"/>
                  </a:cubicBezTo>
                  <a:cubicBezTo>
                    <a:pt x="1963" y="4566"/>
                    <a:pt x="1758" y="4475"/>
                    <a:pt x="1530" y="4383"/>
                  </a:cubicBezTo>
                  <a:cubicBezTo>
                    <a:pt x="1332" y="4311"/>
                    <a:pt x="1134" y="4225"/>
                    <a:pt x="914" y="4225"/>
                  </a:cubicBezTo>
                  <a:cubicBezTo>
                    <a:pt x="855" y="4225"/>
                    <a:pt x="794" y="4232"/>
                    <a:pt x="731" y="4246"/>
                  </a:cubicBezTo>
                  <a:cubicBezTo>
                    <a:pt x="662" y="4269"/>
                    <a:pt x="594" y="4292"/>
                    <a:pt x="525" y="4338"/>
                  </a:cubicBezTo>
                  <a:lnTo>
                    <a:pt x="434" y="4406"/>
                  </a:lnTo>
                  <a:cubicBezTo>
                    <a:pt x="411" y="4429"/>
                    <a:pt x="388" y="4452"/>
                    <a:pt x="365" y="4475"/>
                  </a:cubicBezTo>
                  <a:cubicBezTo>
                    <a:pt x="251" y="4589"/>
                    <a:pt x="206" y="4703"/>
                    <a:pt x="137" y="4840"/>
                  </a:cubicBezTo>
                  <a:cubicBezTo>
                    <a:pt x="92" y="4954"/>
                    <a:pt x="46" y="5068"/>
                    <a:pt x="23" y="5205"/>
                  </a:cubicBezTo>
                  <a:lnTo>
                    <a:pt x="0" y="5410"/>
                  </a:lnTo>
                  <a:cubicBezTo>
                    <a:pt x="0" y="5456"/>
                    <a:pt x="0" y="5524"/>
                    <a:pt x="0" y="5593"/>
                  </a:cubicBezTo>
                  <a:cubicBezTo>
                    <a:pt x="0" y="5730"/>
                    <a:pt x="46" y="5867"/>
                    <a:pt x="69" y="5981"/>
                  </a:cubicBezTo>
                  <a:cubicBezTo>
                    <a:pt x="114" y="6118"/>
                    <a:pt x="160" y="6232"/>
                    <a:pt x="228" y="6346"/>
                  </a:cubicBezTo>
                  <a:cubicBezTo>
                    <a:pt x="365" y="6574"/>
                    <a:pt x="548" y="6757"/>
                    <a:pt x="731" y="6917"/>
                  </a:cubicBezTo>
                  <a:cubicBezTo>
                    <a:pt x="1119" y="7236"/>
                    <a:pt x="1575" y="7465"/>
                    <a:pt x="2032" y="7624"/>
                  </a:cubicBezTo>
                  <a:cubicBezTo>
                    <a:pt x="2077" y="7624"/>
                    <a:pt x="2100" y="7624"/>
                    <a:pt x="2123" y="7579"/>
                  </a:cubicBezTo>
                  <a:cubicBezTo>
                    <a:pt x="2123" y="7556"/>
                    <a:pt x="2100" y="7533"/>
                    <a:pt x="2077" y="7510"/>
                  </a:cubicBezTo>
                  <a:cubicBezTo>
                    <a:pt x="1644" y="7328"/>
                    <a:pt x="1210" y="7077"/>
                    <a:pt x="868" y="6757"/>
                  </a:cubicBezTo>
                  <a:cubicBezTo>
                    <a:pt x="708" y="6597"/>
                    <a:pt x="548" y="6437"/>
                    <a:pt x="434" y="6232"/>
                  </a:cubicBezTo>
                  <a:cubicBezTo>
                    <a:pt x="365" y="6141"/>
                    <a:pt x="343" y="6027"/>
                    <a:pt x="297" y="5912"/>
                  </a:cubicBezTo>
                  <a:cubicBezTo>
                    <a:pt x="274" y="5798"/>
                    <a:pt x="251" y="5707"/>
                    <a:pt x="251" y="5593"/>
                  </a:cubicBezTo>
                  <a:cubicBezTo>
                    <a:pt x="251" y="5524"/>
                    <a:pt x="251" y="5479"/>
                    <a:pt x="251" y="5433"/>
                  </a:cubicBezTo>
                  <a:lnTo>
                    <a:pt x="297" y="5251"/>
                  </a:lnTo>
                  <a:cubicBezTo>
                    <a:pt x="297" y="5136"/>
                    <a:pt x="343" y="5045"/>
                    <a:pt x="388" y="4931"/>
                  </a:cubicBezTo>
                  <a:cubicBezTo>
                    <a:pt x="480" y="4726"/>
                    <a:pt x="617" y="4566"/>
                    <a:pt x="799" y="4520"/>
                  </a:cubicBezTo>
                  <a:cubicBezTo>
                    <a:pt x="839" y="4510"/>
                    <a:pt x="881" y="4506"/>
                    <a:pt x="925" y="4506"/>
                  </a:cubicBezTo>
                  <a:cubicBezTo>
                    <a:pt x="1081" y="4506"/>
                    <a:pt x="1255" y="4563"/>
                    <a:pt x="1415" y="4634"/>
                  </a:cubicBezTo>
                  <a:cubicBezTo>
                    <a:pt x="1644" y="4726"/>
                    <a:pt x="1849" y="4840"/>
                    <a:pt x="2077" y="4931"/>
                  </a:cubicBezTo>
                  <a:cubicBezTo>
                    <a:pt x="2306" y="5022"/>
                    <a:pt x="2557" y="5114"/>
                    <a:pt x="2853" y="5114"/>
                  </a:cubicBezTo>
                  <a:cubicBezTo>
                    <a:pt x="3059" y="5091"/>
                    <a:pt x="3173" y="4931"/>
                    <a:pt x="3241" y="4817"/>
                  </a:cubicBezTo>
                  <a:cubicBezTo>
                    <a:pt x="3310" y="4703"/>
                    <a:pt x="3356" y="4589"/>
                    <a:pt x="3401" y="4452"/>
                  </a:cubicBezTo>
                  <a:cubicBezTo>
                    <a:pt x="3538" y="3972"/>
                    <a:pt x="3607" y="3493"/>
                    <a:pt x="3629" y="2991"/>
                  </a:cubicBezTo>
                  <a:cubicBezTo>
                    <a:pt x="3698" y="2009"/>
                    <a:pt x="3698" y="1028"/>
                    <a:pt x="3652" y="69"/>
                  </a:cubicBezTo>
                  <a:cubicBezTo>
                    <a:pt x="3629" y="24"/>
                    <a:pt x="3607" y="1"/>
                    <a:pt x="3584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8" name="Google Shape;5478;p63"/>
            <p:cNvSpPr/>
            <p:nvPr/>
          </p:nvSpPr>
          <p:spPr>
            <a:xfrm>
              <a:off x="8423183" y="2973218"/>
              <a:ext cx="151479" cy="160339"/>
            </a:xfrm>
            <a:custGeom>
              <a:avLst/>
              <a:gdLst/>
              <a:ahLst/>
              <a:cxnLst/>
              <a:rect l="l" t="t" r="r" b="b"/>
              <a:pathLst>
                <a:path w="8446" h="8940" extrusionOk="0">
                  <a:moveTo>
                    <a:pt x="3709" y="1"/>
                  </a:moveTo>
                  <a:cubicBezTo>
                    <a:pt x="3517" y="1"/>
                    <a:pt x="3323" y="14"/>
                    <a:pt x="3127" y="39"/>
                  </a:cubicBezTo>
                  <a:cubicBezTo>
                    <a:pt x="2443" y="131"/>
                    <a:pt x="1826" y="382"/>
                    <a:pt x="1301" y="724"/>
                  </a:cubicBezTo>
                  <a:cubicBezTo>
                    <a:pt x="1279" y="1546"/>
                    <a:pt x="1210" y="2596"/>
                    <a:pt x="1005" y="3714"/>
                  </a:cubicBezTo>
                  <a:cubicBezTo>
                    <a:pt x="1210" y="3600"/>
                    <a:pt x="1393" y="3509"/>
                    <a:pt x="1621" y="3440"/>
                  </a:cubicBezTo>
                  <a:cubicBezTo>
                    <a:pt x="1781" y="3372"/>
                    <a:pt x="1941" y="3281"/>
                    <a:pt x="2100" y="3258"/>
                  </a:cubicBezTo>
                  <a:lnTo>
                    <a:pt x="2625" y="3121"/>
                  </a:lnTo>
                  <a:cubicBezTo>
                    <a:pt x="2785" y="3098"/>
                    <a:pt x="2945" y="3075"/>
                    <a:pt x="3105" y="3075"/>
                  </a:cubicBezTo>
                  <a:cubicBezTo>
                    <a:pt x="3150" y="3052"/>
                    <a:pt x="3173" y="3052"/>
                    <a:pt x="3219" y="3052"/>
                  </a:cubicBezTo>
                  <a:cubicBezTo>
                    <a:pt x="3416" y="3021"/>
                    <a:pt x="3611" y="3007"/>
                    <a:pt x="3802" y="3007"/>
                  </a:cubicBezTo>
                  <a:cubicBezTo>
                    <a:pt x="4451" y="3007"/>
                    <a:pt x="5058" y="3176"/>
                    <a:pt x="5570" y="3440"/>
                  </a:cubicBezTo>
                  <a:cubicBezTo>
                    <a:pt x="5615" y="3463"/>
                    <a:pt x="5661" y="3486"/>
                    <a:pt x="5730" y="3509"/>
                  </a:cubicBezTo>
                  <a:cubicBezTo>
                    <a:pt x="6049" y="3646"/>
                    <a:pt x="6346" y="3806"/>
                    <a:pt x="6643" y="3988"/>
                  </a:cubicBezTo>
                  <a:cubicBezTo>
                    <a:pt x="6939" y="4194"/>
                    <a:pt x="7213" y="4399"/>
                    <a:pt x="7464" y="4650"/>
                  </a:cubicBezTo>
                  <a:cubicBezTo>
                    <a:pt x="7533" y="4696"/>
                    <a:pt x="7533" y="4764"/>
                    <a:pt x="7487" y="4833"/>
                  </a:cubicBezTo>
                  <a:cubicBezTo>
                    <a:pt x="7462" y="4870"/>
                    <a:pt x="7423" y="4887"/>
                    <a:pt x="7382" y="4887"/>
                  </a:cubicBezTo>
                  <a:cubicBezTo>
                    <a:pt x="7348" y="4887"/>
                    <a:pt x="7312" y="4876"/>
                    <a:pt x="7282" y="4855"/>
                  </a:cubicBezTo>
                  <a:cubicBezTo>
                    <a:pt x="7099" y="4719"/>
                    <a:pt x="6871" y="4582"/>
                    <a:pt x="6665" y="4467"/>
                  </a:cubicBezTo>
                  <a:lnTo>
                    <a:pt x="6665" y="4467"/>
                  </a:lnTo>
                  <a:cubicBezTo>
                    <a:pt x="6871" y="4764"/>
                    <a:pt x="6985" y="5107"/>
                    <a:pt x="7053" y="5472"/>
                  </a:cubicBezTo>
                  <a:cubicBezTo>
                    <a:pt x="7259" y="7070"/>
                    <a:pt x="5889" y="8576"/>
                    <a:pt x="3995" y="8827"/>
                  </a:cubicBezTo>
                  <a:cubicBezTo>
                    <a:pt x="3811" y="8852"/>
                    <a:pt x="3628" y="8864"/>
                    <a:pt x="3448" y="8864"/>
                  </a:cubicBezTo>
                  <a:cubicBezTo>
                    <a:pt x="1824" y="8864"/>
                    <a:pt x="432" y="7876"/>
                    <a:pt x="206" y="6499"/>
                  </a:cubicBezTo>
                  <a:cubicBezTo>
                    <a:pt x="137" y="6636"/>
                    <a:pt x="69" y="6750"/>
                    <a:pt x="0" y="6887"/>
                  </a:cubicBezTo>
                  <a:cubicBezTo>
                    <a:pt x="806" y="8135"/>
                    <a:pt x="2179" y="8940"/>
                    <a:pt x="3698" y="8940"/>
                  </a:cubicBezTo>
                  <a:cubicBezTo>
                    <a:pt x="3901" y="8940"/>
                    <a:pt x="4107" y="8925"/>
                    <a:pt x="4314" y="8896"/>
                  </a:cubicBezTo>
                  <a:cubicBezTo>
                    <a:pt x="6757" y="8576"/>
                    <a:pt x="8446" y="6316"/>
                    <a:pt x="8126" y="3874"/>
                  </a:cubicBezTo>
                  <a:cubicBezTo>
                    <a:pt x="7811" y="1629"/>
                    <a:pt x="5896" y="1"/>
                    <a:pt x="370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79" name="Google Shape;5479;p63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0" name="Google Shape;5480;p63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1" name="Google Shape;5481;p63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2" name="Google Shape;5482;p63"/>
            <p:cNvSpPr/>
            <p:nvPr/>
          </p:nvSpPr>
          <p:spPr>
            <a:xfrm>
              <a:off x="8426860" y="3035265"/>
              <a:ext cx="126513" cy="96957"/>
            </a:xfrm>
            <a:custGeom>
              <a:avLst/>
              <a:gdLst/>
              <a:ahLst/>
              <a:cxnLst/>
              <a:rect l="l" t="t" r="r" b="b"/>
              <a:pathLst>
                <a:path w="7054" h="5406" extrusionOk="0">
                  <a:moveTo>
                    <a:pt x="3259" y="1"/>
                  </a:moveTo>
                  <a:cubicBezTo>
                    <a:pt x="2679" y="1"/>
                    <a:pt x="2086" y="97"/>
                    <a:pt x="1530" y="324"/>
                  </a:cubicBezTo>
                  <a:cubicBezTo>
                    <a:pt x="1370" y="369"/>
                    <a:pt x="1211" y="438"/>
                    <a:pt x="1051" y="529"/>
                  </a:cubicBezTo>
                  <a:cubicBezTo>
                    <a:pt x="1233" y="506"/>
                    <a:pt x="1393" y="506"/>
                    <a:pt x="1553" y="506"/>
                  </a:cubicBezTo>
                  <a:cubicBezTo>
                    <a:pt x="1758" y="529"/>
                    <a:pt x="1964" y="552"/>
                    <a:pt x="2169" y="598"/>
                  </a:cubicBezTo>
                  <a:cubicBezTo>
                    <a:pt x="2580" y="712"/>
                    <a:pt x="2968" y="894"/>
                    <a:pt x="3288" y="1145"/>
                  </a:cubicBezTo>
                  <a:cubicBezTo>
                    <a:pt x="3630" y="1396"/>
                    <a:pt x="3904" y="1716"/>
                    <a:pt x="4109" y="2081"/>
                  </a:cubicBezTo>
                  <a:cubicBezTo>
                    <a:pt x="4132" y="2104"/>
                    <a:pt x="4132" y="2150"/>
                    <a:pt x="4087" y="2173"/>
                  </a:cubicBezTo>
                  <a:cubicBezTo>
                    <a:pt x="4075" y="2195"/>
                    <a:pt x="4052" y="2207"/>
                    <a:pt x="4029" y="2207"/>
                  </a:cubicBezTo>
                  <a:cubicBezTo>
                    <a:pt x="4007" y="2207"/>
                    <a:pt x="3984" y="2195"/>
                    <a:pt x="3972" y="2173"/>
                  </a:cubicBezTo>
                  <a:cubicBezTo>
                    <a:pt x="3699" y="1899"/>
                    <a:pt x="3402" y="1625"/>
                    <a:pt x="3105" y="1396"/>
                  </a:cubicBezTo>
                  <a:cubicBezTo>
                    <a:pt x="2786" y="1191"/>
                    <a:pt x="2443" y="1008"/>
                    <a:pt x="2078" y="894"/>
                  </a:cubicBezTo>
                  <a:cubicBezTo>
                    <a:pt x="1827" y="827"/>
                    <a:pt x="1552" y="785"/>
                    <a:pt x="1271" y="785"/>
                  </a:cubicBezTo>
                  <a:cubicBezTo>
                    <a:pt x="1167" y="785"/>
                    <a:pt x="1063" y="791"/>
                    <a:pt x="959" y="803"/>
                  </a:cubicBezTo>
                  <a:cubicBezTo>
                    <a:pt x="868" y="803"/>
                    <a:pt x="777" y="826"/>
                    <a:pt x="686" y="849"/>
                  </a:cubicBezTo>
                  <a:cubicBezTo>
                    <a:pt x="526" y="1579"/>
                    <a:pt x="298" y="2332"/>
                    <a:pt x="1" y="3040"/>
                  </a:cubicBezTo>
                  <a:cubicBezTo>
                    <a:pt x="227" y="4417"/>
                    <a:pt x="1619" y="5405"/>
                    <a:pt x="3243" y="5405"/>
                  </a:cubicBezTo>
                  <a:cubicBezTo>
                    <a:pt x="3423" y="5405"/>
                    <a:pt x="3606" y="5393"/>
                    <a:pt x="3790" y="5368"/>
                  </a:cubicBezTo>
                  <a:cubicBezTo>
                    <a:pt x="5684" y="5117"/>
                    <a:pt x="7054" y="3611"/>
                    <a:pt x="6848" y="2013"/>
                  </a:cubicBezTo>
                  <a:cubicBezTo>
                    <a:pt x="6780" y="1648"/>
                    <a:pt x="6666" y="1305"/>
                    <a:pt x="6460" y="1008"/>
                  </a:cubicBezTo>
                  <a:cubicBezTo>
                    <a:pt x="6118" y="780"/>
                    <a:pt x="5730" y="598"/>
                    <a:pt x="5365" y="438"/>
                  </a:cubicBezTo>
                  <a:cubicBezTo>
                    <a:pt x="4748" y="187"/>
                    <a:pt x="4109" y="27"/>
                    <a:pt x="3447" y="4"/>
                  </a:cubicBezTo>
                  <a:cubicBezTo>
                    <a:pt x="3385" y="2"/>
                    <a:pt x="3322" y="1"/>
                    <a:pt x="325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3" name="Google Shape;5483;p63"/>
            <p:cNvSpPr/>
            <p:nvPr/>
          </p:nvSpPr>
          <p:spPr>
            <a:xfrm>
              <a:off x="8523078" y="3034924"/>
              <a:ext cx="35224" cy="25970"/>
            </a:xfrm>
            <a:custGeom>
              <a:avLst/>
              <a:gdLst/>
              <a:ahLst/>
              <a:cxnLst/>
              <a:rect l="l" t="t" r="r" b="b"/>
              <a:pathLst>
                <a:path w="1964" h="1448" extrusionOk="0">
                  <a:moveTo>
                    <a:pt x="1" y="0"/>
                  </a:moveTo>
                  <a:cubicBezTo>
                    <a:pt x="457" y="251"/>
                    <a:pt x="845" y="617"/>
                    <a:pt x="1096" y="1027"/>
                  </a:cubicBezTo>
                  <a:cubicBezTo>
                    <a:pt x="1302" y="1142"/>
                    <a:pt x="1530" y="1279"/>
                    <a:pt x="1713" y="1415"/>
                  </a:cubicBezTo>
                  <a:cubicBezTo>
                    <a:pt x="1743" y="1436"/>
                    <a:pt x="1779" y="1447"/>
                    <a:pt x="1813" y="1447"/>
                  </a:cubicBezTo>
                  <a:cubicBezTo>
                    <a:pt x="1854" y="1447"/>
                    <a:pt x="1893" y="1430"/>
                    <a:pt x="1918" y="1393"/>
                  </a:cubicBezTo>
                  <a:cubicBezTo>
                    <a:pt x="1964" y="1324"/>
                    <a:pt x="1964" y="1256"/>
                    <a:pt x="1895" y="1210"/>
                  </a:cubicBezTo>
                  <a:cubicBezTo>
                    <a:pt x="1644" y="959"/>
                    <a:pt x="1370" y="754"/>
                    <a:pt x="1074" y="548"/>
                  </a:cubicBezTo>
                  <a:cubicBezTo>
                    <a:pt x="777" y="366"/>
                    <a:pt x="480" y="206"/>
                    <a:pt x="161" y="69"/>
                  </a:cubicBezTo>
                  <a:cubicBezTo>
                    <a:pt x="92" y="46"/>
                    <a:pt x="46" y="23"/>
                    <a:pt x="1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4" name="Google Shape;5484;p63"/>
            <p:cNvSpPr/>
            <p:nvPr/>
          </p:nvSpPr>
          <p:spPr>
            <a:xfrm>
              <a:off x="8440385" y="3028377"/>
              <a:ext cx="38489" cy="17200"/>
            </a:xfrm>
            <a:custGeom>
              <a:avLst/>
              <a:gdLst/>
              <a:ahLst/>
              <a:cxnLst/>
              <a:rect l="l" t="t" r="r" b="b"/>
              <a:pathLst>
                <a:path w="2146" h="959" extrusionOk="0">
                  <a:moveTo>
                    <a:pt x="2146" y="0"/>
                  </a:moveTo>
                  <a:cubicBezTo>
                    <a:pt x="1986" y="0"/>
                    <a:pt x="1826" y="23"/>
                    <a:pt x="1666" y="46"/>
                  </a:cubicBezTo>
                  <a:lnTo>
                    <a:pt x="1141" y="183"/>
                  </a:lnTo>
                  <a:cubicBezTo>
                    <a:pt x="982" y="206"/>
                    <a:pt x="822" y="297"/>
                    <a:pt x="662" y="365"/>
                  </a:cubicBezTo>
                  <a:cubicBezTo>
                    <a:pt x="434" y="434"/>
                    <a:pt x="251" y="525"/>
                    <a:pt x="46" y="639"/>
                  </a:cubicBezTo>
                  <a:cubicBezTo>
                    <a:pt x="46" y="753"/>
                    <a:pt x="23" y="845"/>
                    <a:pt x="0" y="959"/>
                  </a:cubicBezTo>
                  <a:cubicBezTo>
                    <a:pt x="46" y="959"/>
                    <a:pt x="114" y="936"/>
                    <a:pt x="183" y="936"/>
                  </a:cubicBezTo>
                  <a:cubicBezTo>
                    <a:pt x="708" y="457"/>
                    <a:pt x="1370" y="114"/>
                    <a:pt x="2146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5" name="Google Shape;5485;p63"/>
            <p:cNvSpPr/>
            <p:nvPr/>
          </p:nvSpPr>
          <p:spPr>
            <a:xfrm>
              <a:off x="8439560" y="3047212"/>
              <a:ext cx="1650" cy="1238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23" y="46"/>
                    <a:pt x="0" y="69"/>
                    <a:pt x="0" y="69"/>
                  </a:cubicBezTo>
                  <a:cubicBezTo>
                    <a:pt x="46" y="46"/>
                    <a:pt x="69" y="23"/>
                    <a:pt x="9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6" name="Google Shape;5486;p63"/>
            <p:cNvSpPr/>
            <p:nvPr/>
          </p:nvSpPr>
          <p:spPr>
            <a:xfrm>
              <a:off x="8439147" y="3044341"/>
              <a:ext cx="61840" cy="30507"/>
            </a:xfrm>
            <a:custGeom>
              <a:avLst/>
              <a:gdLst/>
              <a:ahLst/>
              <a:cxnLst/>
              <a:rect l="l" t="t" r="r" b="b"/>
              <a:pathLst>
                <a:path w="3448" h="1701" extrusionOk="0">
                  <a:moveTo>
                    <a:pt x="868" y="0"/>
                  </a:moveTo>
                  <a:cubicBezTo>
                    <a:pt x="708" y="0"/>
                    <a:pt x="548" y="0"/>
                    <a:pt x="366" y="23"/>
                  </a:cubicBezTo>
                  <a:cubicBezTo>
                    <a:pt x="297" y="69"/>
                    <a:pt x="206" y="114"/>
                    <a:pt x="115" y="160"/>
                  </a:cubicBezTo>
                  <a:cubicBezTo>
                    <a:pt x="92" y="183"/>
                    <a:pt x="69" y="206"/>
                    <a:pt x="23" y="229"/>
                  </a:cubicBezTo>
                  <a:cubicBezTo>
                    <a:pt x="23" y="274"/>
                    <a:pt x="23" y="297"/>
                    <a:pt x="1" y="343"/>
                  </a:cubicBezTo>
                  <a:cubicBezTo>
                    <a:pt x="92" y="320"/>
                    <a:pt x="183" y="297"/>
                    <a:pt x="274" y="297"/>
                  </a:cubicBezTo>
                  <a:cubicBezTo>
                    <a:pt x="378" y="285"/>
                    <a:pt x="482" y="279"/>
                    <a:pt x="586" y="279"/>
                  </a:cubicBezTo>
                  <a:cubicBezTo>
                    <a:pt x="867" y="279"/>
                    <a:pt x="1142" y="321"/>
                    <a:pt x="1393" y="388"/>
                  </a:cubicBezTo>
                  <a:cubicBezTo>
                    <a:pt x="1758" y="502"/>
                    <a:pt x="2101" y="685"/>
                    <a:pt x="2420" y="890"/>
                  </a:cubicBezTo>
                  <a:cubicBezTo>
                    <a:pt x="2717" y="1119"/>
                    <a:pt x="3014" y="1393"/>
                    <a:pt x="3287" y="1667"/>
                  </a:cubicBezTo>
                  <a:cubicBezTo>
                    <a:pt x="3299" y="1689"/>
                    <a:pt x="3322" y="1701"/>
                    <a:pt x="3344" y="1701"/>
                  </a:cubicBezTo>
                  <a:cubicBezTo>
                    <a:pt x="3367" y="1701"/>
                    <a:pt x="3390" y="1689"/>
                    <a:pt x="3402" y="1667"/>
                  </a:cubicBezTo>
                  <a:cubicBezTo>
                    <a:pt x="3447" y="1644"/>
                    <a:pt x="3447" y="1598"/>
                    <a:pt x="3424" y="1575"/>
                  </a:cubicBezTo>
                  <a:cubicBezTo>
                    <a:pt x="3219" y="1210"/>
                    <a:pt x="2945" y="890"/>
                    <a:pt x="2603" y="639"/>
                  </a:cubicBezTo>
                  <a:cubicBezTo>
                    <a:pt x="2283" y="388"/>
                    <a:pt x="1895" y="206"/>
                    <a:pt x="1484" y="92"/>
                  </a:cubicBezTo>
                  <a:cubicBezTo>
                    <a:pt x="1279" y="46"/>
                    <a:pt x="1073" y="23"/>
                    <a:pt x="8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7" name="Google Shape;5487;p63"/>
            <p:cNvSpPr/>
            <p:nvPr/>
          </p:nvSpPr>
          <p:spPr>
            <a:xfrm>
              <a:off x="8438322" y="3048431"/>
              <a:ext cx="1255" cy="2063"/>
            </a:xfrm>
            <a:custGeom>
              <a:avLst/>
              <a:gdLst/>
              <a:ahLst/>
              <a:cxnLst/>
              <a:rect l="l" t="t" r="r" b="b"/>
              <a:pathLst>
                <a:path w="70" h="115" extrusionOk="0">
                  <a:moveTo>
                    <a:pt x="69" y="1"/>
                  </a:moveTo>
                  <a:lnTo>
                    <a:pt x="69" y="1"/>
                  </a:lnTo>
                  <a:cubicBezTo>
                    <a:pt x="47" y="46"/>
                    <a:pt x="24" y="92"/>
                    <a:pt x="1" y="115"/>
                  </a:cubicBezTo>
                  <a:lnTo>
                    <a:pt x="47" y="115"/>
                  </a:lnTo>
                  <a:cubicBezTo>
                    <a:pt x="69" y="69"/>
                    <a:pt x="69" y="46"/>
                    <a:pt x="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8" name="Google Shape;5488;p63"/>
            <p:cNvSpPr/>
            <p:nvPr/>
          </p:nvSpPr>
          <p:spPr>
            <a:xfrm>
              <a:off x="8439973" y="3045149"/>
              <a:ext cx="3695" cy="2888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6" y="1"/>
                  </a:moveTo>
                  <a:cubicBezTo>
                    <a:pt x="137" y="1"/>
                    <a:pt x="69" y="24"/>
                    <a:pt x="23" y="24"/>
                  </a:cubicBezTo>
                  <a:cubicBezTo>
                    <a:pt x="0" y="69"/>
                    <a:pt x="0" y="115"/>
                    <a:pt x="0" y="161"/>
                  </a:cubicBezTo>
                  <a:cubicBezTo>
                    <a:pt x="23" y="138"/>
                    <a:pt x="46" y="115"/>
                    <a:pt x="69" y="115"/>
                  </a:cubicBezTo>
                  <a:cubicBezTo>
                    <a:pt x="114" y="69"/>
                    <a:pt x="160" y="24"/>
                    <a:pt x="206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89" name="Google Shape;5489;p63"/>
            <p:cNvSpPr/>
            <p:nvPr/>
          </p:nvSpPr>
          <p:spPr>
            <a:xfrm>
              <a:off x="8441192" y="3044754"/>
              <a:ext cx="4520" cy="2475"/>
            </a:xfrm>
            <a:custGeom>
              <a:avLst/>
              <a:gdLst/>
              <a:ahLst/>
              <a:cxnLst/>
              <a:rect l="l" t="t" r="r" b="b"/>
              <a:pathLst>
                <a:path w="252" h="138" extrusionOk="0">
                  <a:moveTo>
                    <a:pt x="252" y="0"/>
                  </a:moveTo>
                  <a:cubicBezTo>
                    <a:pt x="229" y="0"/>
                    <a:pt x="183" y="0"/>
                    <a:pt x="138" y="23"/>
                  </a:cubicBezTo>
                  <a:cubicBezTo>
                    <a:pt x="92" y="46"/>
                    <a:pt x="46" y="91"/>
                    <a:pt x="1" y="137"/>
                  </a:cubicBezTo>
                  <a:cubicBezTo>
                    <a:pt x="92" y="91"/>
                    <a:pt x="183" y="46"/>
                    <a:pt x="25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0" name="Google Shape;5490;p63"/>
            <p:cNvSpPr/>
            <p:nvPr/>
          </p:nvSpPr>
          <p:spPr>
            <a:xfrm>
              <a:off x="8161955" y="3103698"/>
              <a:ext cx="71256" cy="43044"/>
            </a:xfrm>
            <a:custGeom>
              <a:avLst/>
              <a:gdLst/>
              <a:ahLst/>
              <a:cxnLst/>
              <a:rect l="l" t="t" r="r" b="b"/>
              <a:pathLst>
                <a:path w="3973" h="2400" extrusionOk="0">
                  <a:moveTo>
                    <a:pt x="3447" y="1"/>
                  </a:moveTo>
                  <a:cubicBezTo>
                    <a:pt x="2078" y="24"/>
                    <a:pt x="982" y="206"/>
                    <a:pt x="366" y="321"/>
                  </a:cubicBezTo>
                  <a:cubicBezTo>
                    <a:pt x="69" y="389"/>
                    <a:pt x="1" y="686"/>
                    <a:pt x="92" y="982"/>
                  </a:cubicBezTo>
                  <a:cubicBezTo>
                    <a:pt x="278" y="1644"/>
                    <a:pt x="896" y="2400"/>
                    <a:pt x="1944" y="2400"/>
                  </a:cubicBezTo>
                  <a:cubicBezTo>
                    <a:pt x="2053" y="2400"/>
                    <a:pt x="2166" y="2392"/>
                    <a:pt x="2283" y="2375"/>
                  </a:cubicBezTo>
                  <a:cubicBezTo>
                    <a:pt x="3539" y="2215"/>
                    <a:pt x="3927" y="1165"/>
                    <a:pt x="3972" y="526"/>
                  </a:cubicBezTo>
                  <a:cubicBezTo>
                    <a:pt x="3972" y="252"/>
                    <a:pt x="3744" y="1"/>
                    <a:pt x="34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1" name="Google Shape;5491;p63"/>
            <p:cNvSpPr/>
            <p:nvPr/>
          </p:nvSpPr>
          <p:spPr>
            <a:xfrm>
              <a:off x="8168516" y="3107828"/>
              <a:ext cx="25808" cy="16590"/>
            </a:xfrm>
            <a:custGeom>
              <a:avLst/>
              <a:gdLst/>
              <a:ahLst/>
              <a:cxnLst/>
              <a:rect l="l" t="t" r="r" b="b"/>
              <a:pathLst>
                <a:path w="1439" h="1702" extrusionOk="0">
                  <a:moveTo>
                    <a:pt x="1210" y="0"/>
                  </a:moveTo>
                  <a:lnTo>
                    <a:pt x="0" y="388"/>
                  </a:lnTo>
                  <a:cubicBezTo>
                    <a:pt x="0" y="388"/>
                    <a:pt x="91" y="1484"/>
                    <a:pt x="342" y="1621"/>
                  </a:cubicBezTo>
                  <a:cubicBezTo>
                    <a:pt x="444" y="1676"/>
                    <a:pt x="599" y="1702"/>
                    <a:pt x="759" y="1702"/>
                  </a:cubicBezTo>
                  <a:cubicBezTo>
                    <a:pt x="993" y="1702"/>
                    <a:pt x="1238" y="1647"/>
                    <a:pt x="1347" y="1552"/>
                  </a:cubicBezTo>
                  <a:cubicBezTo>
                    <a:pt x="1438" y="1484"/>
                    <a:pt x="1210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2" name="Google Shape;5492;p63"/>
            <p:cNvSpPr/>
            <p:nvPr/>
          </p:nvSpPr>
          <p:spPr>
            <a:xfrm>
              <a:off x="8199204" y="3105381"/>
              <a:ext cx="24176" cy="15274"/>
            </a:xfrm>
            <a:custGeom>
              <a:avLst/>
              <a:gdLst/>
              <a:ahLst/>
              <a:cxnLst/>
              <a:rect l="l" t="t" r="r" b="b"/>
              <a:pathLst>
                <a:path w="1348" h="1567" extrusionOk="0">
                  <a:moveTo>
                    <a:pt x="1142" y="0"/>
                  </a:moveTo>
                  <a:lnTo>
                    <a:pt x="1" y="342"/>
                  </a:lnTo>
                  <a:cubicBezTo>
                    <a:pt x="1" y="342"/>
                    <a:pt x="92" y="1370"/>
                    <a:pt x="321" y="1484"/>
                  </a:cubicBezTo>
                  <a:cubicBezTo>
                    <a:pt x="416" y="1541"/>
                    <a:pt x="564" y="1566"/>
                    <a:pt x="717" y="1566"/>
                  </a:cubicBezTo>
                  <a:cubicBezTo>
                    <a:pt x="928" y="1566"/>
                    <a:pt x="1150" y="1518"/>
                    <a:pt x="1256" y="1438"/>
                  </a:cubicBezTo>
                  <a:cubicBezTo>
                    <a:pt x="1348" y="1370"/>
                    <a:pt x="1142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3" name="Google Shape;5493;p63"/>
            <p:cNvSpPr/>
            <p:nvPr/>
          </p:nvSpPr>
          <p:spPr>
            <a:xfrm>
              <a:off x="7984677" y="3243327"/>
              <a:ext cx="380742" cy="417168"/>
            </a:xfrm>
            <a:custGeom>
              <a:avLst/>
              <a:gdLst/>
              <a:ahLst/>
              <a:cxnLst/>
              <a:rect l="l" t="t" r="r" b="b"/>
              <a:pathLst>
                <a:path w="21229" h="23260" extrusionOk="0">
                  <a:moveTo>
                    <a:pt x="6209" y="0"/>
                  </a:moveTo>
                  <a:cubicBezTo>
                    <a:pt x="6209" y="0"/>
                    <a:pt x="7305" y="4817"/>
                    <a:pt x="6004" y="8537"/>
                  </a:cubicBezTo>
                  <a:cubicBezTo>
                    <a:pt x="4703" y="12235"/>
                    <a:pt x="1005" y="16686"/>
                    <a:pt x="1005" y="16686"/>
                  </a:cubicBezTo>
                  <a:cubicBezTo>
                    <a:pt x="1005" y="16686"/>
                    <a:pt x="571" y="17941"/>
                    <a:pt x="137" y="20794"/>
                  </a:cubicBezTo>
                  <a:cubicBezTo>
                    <a:pt x="1" y="21639"/>
                    <a:pt x="46" y="22483"/>
                    <a:pt x="229" y="23259"/>
                  </a:cubicBezTo>
                  <a:lnTo>
                    <a:pt x="21228" y="23259"/>
                  </a:lnTo>
                  <a:lnTo>
                    <a:pt x="21023" y="13559"/>
                  </a:lnTo>
                  <a:cubicBezTo>
                    <a:pt x="21023" y="13559"/>
                    <a:pt x="20863" y="5068"/>
                    <a:pt x="18649" y="1644"/>
                  </a:cubicBezTo>
                  <a:cubicBezTo>
                    <a:pt x="18649" y="1644"/>
                    <a:pt x="17622" y="1324"/>
                    <a:pt x="16914" y="1324"/>
                  </a:cubicBezTo>
                  <a:cubicBezTo>
                    <a:pt x="16914" y="1324"/>
                    <a:pt x="17941" y="5570"/>
                    <a:pt x="17530" y="7510"/>
                  </a:cubicBezTo>
                  <a:cubicBezTo>
                    <a:pt x="17530" y="7510"/>
                    <a:pt x="10274" y="7075"/>
                    <a:pt x="9072" y="7075"/>
                  </a:cubicBezTo>
                  <a:cubicBezTo>
                    <a:pt x="9042" y="7075"/>
                    <a:pt x="9016" y="7076"/>
                    <a:pt x="8994" y="7076"/>
                  </a:cubicBezTo>
                  <a:cubicBezTo>
                    <a:pt x="8994" y="7076"/>
                    <a:pt x="9222" y="2283"/>
                    <a:pt x="8172" y="160"/>
                  </a:cubicBezTo>
                  <a:lnTo>
                    <a:pt x="6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4" name="Google Shape;5494;p63"/>
            <p:cNvSpPr/>
            <p:nvPr/>
          </p:nvSpPr>
          <p:spPr>
            <a:xfrm>
              <a:off x="8137183" y="3401773"/>
              <a:ext cx="163567" cy="102373"/>
            </a:xfrm>
            <a:custGeom>
              <a:avLst/>
              <a:gdLst/>
              <a:ahLst/>
              <a:cxnLst/>
              <a:rect l="l" t="t" r="r" b="b"/>
              <a:pathLst>
                <a:path w="9120" h="5708" extrusionOk="0">
                  <a:moveTo>
                    <a:pt x="172" y="1"/>
                  </a:moveTo>
                  <a:lnTo>
                    <a:pt x="172" y="1"/>
                  </a:lnTo>
                  <a:cubicBezTo>
                    <a:pt x="0" y="5546"/>
                    <a:pt x="4442" y="5708"/>
                    <a:pt x="4962" y="5708"/>
                  </a:cubicBezTo>
                  <a:cubicBezTo>
                    <a:pt x="4994" y="5708"/>
                    <a:pt x="5011" y="5707"/>
                    <a:pt x="5011" y="5707"/>
                  </a:cubicBezTo>
                  <a:cubicBezTo>
                    <a:pt x="8937" y="5593"/>
                    <a:pt x="9120" y="526"/>
                    <a:pt x="9120" y="526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5" name="Google Shape;5495;p63"/>
            <p:cNvSpPr/>
            <p:nvPr/>
          </p:nvSpPr>
          <p:spPr>
            <a:xfrm>
              <a:off x="8089899" y="3351798"/>
              <a:ext cx="67561" cy="28714"/>
            </a:xfrm>
            <a:custGeom>
              <a:avLst/>
              <a:gdLst/>
              <a:ahLst/>
              <a:cxnLst/>
              <a:rect l="l" t="t" r="r" b="b"/>
              <a:pathLst>
                <a:path w="3767" h="1601" extrusionOk="0">
                  <a:moveTo>
                    <a:pt x="761" y="1"/>
                  </a:moveTo>
                  <a:cubicBezTo>
                    <a:pt x="366" y="1"/>
                    <a:pt x="23" y="335"/>
                    <a:pt x="23" y="732"/>
                  </a:cubicBezTo>
                  <a:cubicBezTo>
                    <a:pt x="1" y="1166"/>
                    <a:pt x="343" y="1509"/>
                    <a:pt x="754" y="1531"/>
                  </a:cubicBezTo>
                  <a:lnTo>
                    <a:pt x="2968" y="1600"/>
                  </a:lnTo>
                  <a:cubicBezTo>
                    <a:pt x="2982" y="1601"/>
                    <a:pt x="2995" y="1601"/>
                    <a:pt x="3009" y="1601"/>
                  </a:cubicBezTo>
                  <a:cubicBezTo>
                    <a:pt x="3423" y="1601"/>
                    <a:pt x="3745" y="1267"/>
                    <a:pt x="3767" y="869"/>
                  </a:cubicBezTo>
                  <a:cubicBezTo>
                    <a:pt x="3767" y="436"/>
                    <a:pt x="3447" y="93"/>
                    <a:pt x="3014" y="71"/>
                  </a:cubicBezTo>
                  <a:lnTo>
                    <a:pt x="799" y="2"/>
                  </a:lnTo>
                  <a:cubicBezTo>
                    <a:pt x="786" y="1"/>
                    <a:pt x="774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6" name="Google Shape;5496;p63"/>
            <p:cNvSpPr/>
            <p:nvPr/>
          </p:nvSpPr>
          <p:spPr>
            <a:xfrm>
              <a:off x="8293385" y="3355905"/>
              <a:ext cx="67561" cy="28696"/>
            </a:xfrm>
            <a:custGeom>
              <a:avLst/>
              <a:gdLst/>
              <a:ahLst/>
              <a:cxnLst/>
              <a:rect l="l" t="t" r="r" b="b"/>
              <a:pathLst>
                <a:path w="3767" h="1600" extrusionOk="0">
                  <a:moveTo>
                    <a:pt x="761" y="0"/>
                  </a:moveTo>
                  <a:cubicBezTo>
                    <a:pt x="366" y="0"/>
                    <a:pt x="24" y="334"/>
                    <a:pt x="24" y="732"/>
                  </a:cubicBezTo>
                  <a:cubicBezTo>
                    <a:pt x="1" y="1165"/>
                    <a:pt x="320" y="1508"/>
                    <a:pt x="754" y="1531"/>
                  </a:cubicBezTo>
                  <a:lnTo>
                    <a:pt x="2968" y="1599"/>
                  </a:lnTo>
                  <a:cubicBezTo>
                    <a:pt x="3402" y="1599"/>
                    <a:pt x="3744" y="1280"/>
                    <a:pt x="3767" y="869"/>
                  </a:cubicBezTo>
                  <a:cubicBezTo>
                    <a:pt x="3767" y="435"/>
                    <a:pt x="3447" y="93"/>
                    <a:pt x="3014" y="70"/>
                  </a:cubicBezTo>
                  <a:lnTo>
                    <a:pt x="800" y="1"/>
                  </a:lnTo>
                  <a:cubicBezTo>
                    <a:pt x="787" y="1"/>
                    <a:pt x="774" y="0"/>
                    <a:pt x="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7" name="Google Shape;5497;p63"/>
            <p:cNvSpPr/>
            <p:nvPr/>
          </p:nvSpPr>
          <p:spPr>
            <a:xfrm>
              <a:off x="7936765" y="2747899"/>
              <a:ext cx="291910" cy="203473"/>
            </a:xfrm>
            <a:custGeom>
              <a:avLst/>
              <a:gdLst/>
              <a:ahLst/>
              <a:cxnLst/>
              <a:rect l="l" t="t" r="r" b="b"/>
              <a:pathLst>
                <a:path w="16276" h="11345" fill="none" extrusionOk="0">
                  <a:moveTo>
                    <a:pt x="1" y="10751"/>
                  </a:moveTo>
                  <a:cubicBezTo>
                    <a:pt x="2557" y="11345"/>
                    <a:pt x="5182" y="10158"/>
                    <a:pt x="7465" y="8834"/>
                  </a:cubicBezTo>
                  <a:cubicBezTo>
                    <a:pt x="11140" y="6711"/>
                    <a:pt x="14723" y="3950"/>
                    <a:pt x="16275" y="1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8" name="Google Shape;5498;p63"/>
            <p:cNvSpPr/>
            <p:nvPr/>
          </p:nvSpPr>
          <p:spPr>
            <a:xfrm>
              <a:off x="8197580" y="2766321"/>
              <a:ext cx="298456" cy="240329"/>
            </a:xfrm>
            <a:custGeom>
              <a:avLst/>
              <a:gdLst/>
              <a:ahLst/>
              <a:cxnLst/>
              <a:rect l="l" t="t" r="r" b="b"/>
              <a:pathLst>
                <a:path w="16641" h="13400" fill="none" extrusionOk="0">
                  <a:moveTo>
                    <a:pt x="1" y="1"/>
                  </a:moveTo>
                  <a:cubicBezTo>
                    <a:pt x="2055" y="3060"/>
                    <a:pt x="4132" y="6164"/>
                    <a:pt x="6848" y="8675"/>
                  </a:cubicBezTo>
                  <a:cubicBezTo>
                    <a:pt x="9542" y="11208"/>
                    <a:pt x="12965" y="13148"/>
                    <a:pt x="16640" y="1339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499" name="Google Shape;5499;p63"/>
            <p:cNvSpPr/>
            <p:nvPr/>
          </p:nvSpPr>
          <p:spPr>
            <a:xfrm>
              <a:off x="6988522" y="2950580"/>
              <a:ext cx="370286" cy="505588"/>
            </a:xfrm>
            <a:custGeom>
              <a:avLst/>
              <a:gdLst/>
              <a:ahLst/>
              <a:cxnLst/>
              <a:rect l="l" t="t" r="r" b="b"/>
              <a:pathLst>
                <a:path w="20646" h="28190" extrusionOk="0">
                  <a:moveTo>
                    <a:pt x="20589" y="19744"/>
                  </a:moveTo>
                  <a:lnTo>
                    <a:pt x="20584" y="19753"/>
                  </a:lnTo>
                  <a:lnTo>
                    <a:pt x="20584" y="19753"/>
                  </a:lnTo>
                  <a:lnTo>
                    <a:pt x="20612" y="19767"/>
                  </a:lnTo>
                  <a:cubicBezTo>
                    <a:pt x="20612" y="19767"/>
                    <a:pt x="20624" y="19773"/>
                    <a:pt x="20632" y="19779"/>
                  </a:cubicBezTo>
                  <a:lnTo>
                    <a:pt x="20632" y="19779"/>
                  </a:lnTo>
                  <a:cubicBezTo>
                    <a:pt x="20626" y="19766"/>
                    <a:pt x="20607" y="19762"/>
                    <a:pt x="20589" y="19744"/>
                  </a:cubicBezTo>
                  <a:close/>
                  <a:moveTo>
                    <a:pt x="20632" y="19779"/>
                  </a:moveTo>
                  <a:cubicBezTo>
                    <a:pt x="20634" y="19782"/>
                    <a:pt x="20635" y="19785"/>
                    <a:pt x="20635" y="19790"/>
                  </a:cubicBezTo>
                  <a:cubicBezTo>
                    <a:pt x="20646" y="19790"/>
                    <a:pt x="20640" y="19784"/>
                    <a:pt x="20632" y="19779"/>
                  </a:cubicBezTo>
                  <a:close/>
                  <a:moveTo>
                    <a:pt x="6802" y="0"/>
                  </a:moveTo>
                  <a:lnTo>
                    <a:pt x="1" y="2169"/>
                  </a:lnTo>
                  <a:lnTo>
                    <a:pt x="1073" y="5684"/>
                  </a:lnTo>
                  <a:lnTo>
                    <a:pt x="1690" y="7419"/>
                  </a:lnTo>
                  <a:lnTo>
                    <a:pt x="1986" y="8286"/>
                  </a:lnTo>
                  <a:lnTo>
                    <a:pt x="2146" y="8720"/>
                  </a:lnTo>
                  <a:lnTo>
                    <a:pt x="2306" y="9130"/>
                  </a:lnTo>
                  <a:lnTo>
                    <a:pt x="3013" y="10842"/>
                  </a:lnTo>
                  <a:cubicBezTo>
                    <a:pt x="3150" y="11139"/>
                    <a:pt x="3265" y="11436"/>
                    <a:pt x="3379" y="11710"/>
                  </a:cubicBezTo>
                  <a:lnTo>
                    <a:pt x="3790" y="12554"/>
                  </a:lnTo>
                  <a:lnTo>
                    <a:pt x="4588" y="14243"/>
                  </a:lnTo>
                  <a:lnTo>
                    <a:pt x="5479" y="15910"/>
                  </a:lnTo>
                  <a:cubicBezTo>
                    <a:pt x="6711" y="18101"/>
                    <a:pt x="8081" y="20269"/>
                    <a:pt x="9724" y="22323"/>
                  </a:cubicBezTo>
                  <a:cubicBezTo>
                    <a:pt x="10546" y="23328"/>
                    <a:pt x="11413" y="24332"/>
                    <a:pt x="12395" y="25291"/>
                  </a:cubicBezTo>
                  <a:cubicBezTo>
                    <a:pt x="12874" y="25770"/>
                    <a:pt x="13399" y="26227"/>
                    <a:pt x="13947" y="26706"/>
                  </a:cubicBezTo>
                  <a:lnTo>
                    <a:pt x="14358" y="27048"/>
                  </a:lnTo>
                  <a:cubicBezTo>
                    <a:pt x="14517" y="27162"/>
                    <a:pt x="14654" y="27276"/>
                    <a:pt x="14814" y="27391"/>
                  </a:cubicBezTo>
                  <a:cubicBezTo>
                    <a:pt x="14974" y="27528"/>
                    <a:pt x="15111" y="27619"/>
                    <a:pt x="15293" y="27756"/>
                  </a:cubicBezTo>
                  <a:lnTo>
                    <a:pt x="15567" y="27938"/>
                  </a:lnTo>
                  <a:lnTo>
                    <a:pt x="15727" y="28030"/>
                  </a:lnTo>
                  <a:lnTo>
                    <a:pt x="15955" y="28189"/>
                  </a:lnTo>
                  <a:lnTo>
                    <a:pt x="20584" y="19753"/>
                  </a:lnTo>
                  <a:lnTo>
                    <a:pt x="20584" y="19753"/>
                  </a:lnTo>
                  <a:lnTo>
                    <a:pt x="20520" y="19721"/>
                  </a:lnTo>
                  <a:lnTo>
                    <a:pt x="20292" y="19584"/>
                  </a:lnTo>
                  <a:cubicBezTo>
                    <a:pt x="20132" y="19493"/>
                    <a:pt x="19950" y="19356"/>
                    <a:pt x="19767" y="19242"/>
                  </a:cubicBezTo>
                  <a:cubicBezTo>
                    <a:pt x="19402" y="18991"/>
                    <a:pt x="19037" y="18717"/>
                    <a:pt x="18672" y="18397"/>
                  </a:cubicBezTo>
                  <a:cubicBezTo>
                    <a:pt x="17918" y="17804"/>
                    <a:pt x="17211" y="17119"/>
                    <a:pt x="16503" y="16412"/>
                  </a:cubicBezTo>
                  <a:cubicBezTo>
                    <a:pt x="15111" y="14951"/>
                    <a:pt x="13833" y="13307"/>
                    <a:pt x="12646" y="11573"/>
                  </a:cubicBezTo>
                  <a:lnTo>
                    <a:pt x="11756" y="10226"/>
                  </a:lnTo>
                  <a:lnTo>
                    <a:pt x="10934" y="8857"/>
                  </a:lnTo>
                  <a:lnTo>
                    <a:pt x="10546" y="8172"/>
                  </a:lnTo>
                  <a:cubicBezTo>
                    <a:pt x="10409" y="7921"/>
                    <a:pt x="10295" y="7692"/>
                    <a:pt x="10158" y="7441"/>
                  </a:cubicBezTo>
                  <a:lnTo>
                    <a:pt x="9405" y="6003"/>
                  </a:lnTo>
                  <a:lnTo>
                    <a:pt x="9222" y="5638"/>
                  </a:lnTo>
                  <a:lnTo>
                    <a:pt x="9039" y="5273"/>
                  </a:lnTo>
                  <a:lnTo>
                    <a:pt x="8720" y="4543"/>
                  </a:lnTo>
                  <a:lnTo>
                    <a:pt x="8035" y="3059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0" name="Google Shape;5500;p63"/>
            <p:cNvSpPr/>
            <p:nvPr/>
          </p:nvSpPr>
          <p:spPr>
            <a:xfrm>
              <a:off x="6950128" y="2801491"/>
              <a:ext cx="165827" cy="190111"/>
            </a:xfrm>
            <a:custGeom>
              <a:avLst/>
              <a:gdLst/>
              <a:ahLst/>
              <a:cxnLst/>
              <a:rect l="l" t="t" r="r" b="b"/>
              <a:pathLst>
                <a:path w="9246" h="10600" extrusionOk="0">
                  <a:moveTo>
                    <a:pt x="3294" y="1"/>
                  </a:moveTo>
                  <a:cubicBezTo>
                    <a:pt x="3269" y="1"/>
                    <a:pt x="3244" y="3"/>
                    <a:pt x="3219" y="9"/>
                  </a:cubicBezTo>
                  <a:cubicBezTo>
                    <a:pt x="2518" y="167"/>
                    <a:pt x="3699" y="4894"/>
                    <a:pt x="3721" y="4983"/>
                  </a:cubicBezTo>
                  <a:lnTo>
                    <a:pt x="3721" y="4983"/>
                  </a:lnTo>
                  <a:cubicBezTo>
                    <a:pt x="3701" y="4902"/>
                    <a:pt x="2716" y="996"/>
                    <a:pt x="1937" y="996"/>
                  </a:cubicBezTo>
                  <a:cubicBezTo>
                    <a:pt x="1907" y="996"/>
                    <a:pt x="1878" y="1002"/>
                    <a:pt x="1850" y="1013"/>
                  </a:cubicBezTo>
                  <a:cubicBezTo>
                    <a:pt x="1056" y="1331"/>
                    <a:pt x="2291" y="5437"/>
                    <a:pt x="2306" y="5486"/>
                  </a:cubicBezTo>
                  <a:lnTo>
                    <a:pt x="2306" y="5486"/>
                  </a:lnTo>
                  <a:cubicBezTo>
                    <a:pt x="2293" y="5444"/>
                    <a:pt x="1348" y="2323"/>
                    <a:pt x="689" y="2323"/>
                  </a:cubicBezTo>
                  <a:cubicBezTo>
                    <a:pt x="649" y="2323"/>
                    <a:pt x="609" y="2335"/>
                    <a:pt x="571" y="2360"/>
                  </a:cubicBezTo>
                  <a:cubicBezTo>
                    <a:pt x="1" y="2725"/>
                    <a:pt x="845" y="5464"/>
                    <a:pt x="1074" y="6194"/>
                  </a:cubicBezTo>
                  <a:cubicBezTo>
                    <a:pt x="1119" y="6331"/>
                    <a:pt x="2261" y="10600"/>
                    <a:pt x="2261" y="10600"/>
                  </a:cubicBezTo>
                  <a:lnTo>
                    <a:pt x="9040" y="8431"/>
                  </a:lnTo>
                  <a:cubicBezTo>
                    <a:pt x="9040" y="6514"/>
                    <a:pt x="9245" y="2771"/>
                    <a:pt x="8789" y="2268"/>
                  </a:cubicBezTo>
                  <a:cubicBezTo>
                    <a:pt x="8756" y="2233"/>
                    <a:pt x="8721" y="2216"/>
                    <a:pt x="8685" y="2216"/>
                  </a:cubicBezTo>
                  <a:cubicBezTo>
                    <a:pt x="8192" y="2216"/>
                    <a:pt x="7419" y="5327"/>
                    <a:pt x="7419" y="5327"/>
                  </a:cubicBezTo>
                  <a:cubicBezTo>
                    <a:pt x="7419" y="5327"/>
                    <a:pt x="5838" y="265"/>
                    <a:pt x="5053" y="265"/>
                  </a:cubicBezTo>
                  <a:cubicBezTo>
                    <a:pt x="5027" y="265"/>
                    <a:pt x="5001" y="271"/>
                    <a:pt x="4977" y="283"/>
                  </a:cubicBezTo>
                  <a:cubicBezTo>
                    <a:pt x="4450" y="563"/>
                    <a:pt x="4707" y="2659"/>
                    <a:pt x="4891" y="3806"/>
                  </a:cubicBezTo>
                  <a:lnTo>
                    <a:pt x="4891" y="3806"/>
                  </a:lnTo>
                  <a:cubicBezTo>
                    <a:pt x="4643" y="2516"/>
                    <a:pt x="4061" y="1"/>
                    <a:pt x="3294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1" name="Google Shape;5501;p63"/>
            <p:cNvSpPr/>
            <p:nvPr/>
          </p:nvSpPr>
          <p:spPr>
            <a:xfrm>
              <a:off x="6985753" y="2891970"/>
              <a:ext cx="91307" cy="27189"/>
            </a:xfrm>
            <a:custGeom>
              <a:avLst/>
              <a:gdLst/>
              <a:ahLst/>
              <a:cxnLst/>
              <a:rect l="l" t="t" r="r" b="b"/>
              <a:pathLst>
                <a:path w="5091" h="1516" extrusionOk="0">
                  <a:moveTo>
                    <a:pt x="3754" y="1"/>
                  </a:moveTo>
                  <a:cubicBezTo>
                    <a:pt x="3286" y="1"/>
                    <a:pt x="2818" y="64"/>
                    <a:pt x="2374" y="169"/>
                  </a:cubicBezTo>
                  <a:cubicBezTo>
                    <a:pt x="1484" y="420"/>
                    <a:pt x="640" y="831"/>
                    <a:pt x="1" y="1493"/>
                  </a:cubicBezTo>
                  <a:cubicBezTo>
                    <a:pt x="1" y="1493"/>
                    <a:pt x="1" y="1493"/>
                    <a:pt x="1" y="1516"/>
                  </a:cubicBezTo>
                  <a:lnTo>
                    <a:pt x="23" y="1516"/>
                  </a:lnTo>
                  <a:cubicBezTo>
                    <a:pt x="754" y="1036"/>
                    <a:pt x="1576" y="671"/>
                    <a:pt x="2443" y="466"/>
                  </a:cubicBezTo>
                  <a:cubicBezTo>
                    <a:pt x="3104" y="287"/>
                    <a:pt x="3792" y="192"/>
                    <a:pt x="4487" y="192"/>
                  </a:cubicBezTo>
                  <a:cubicBezTo>
                    <a:pt x="4680" y="192"/>
                    <a:pt x="4874" y="200"/>
                    <a:pt x="5068" y="215"/>
                  </a:cubicBezTo>
                  <a:lnTo>
                    <a:pt x="5091" y="215"/>
                  </a:lnTo>
                  <a:cubicBezTo>
                    <a:pt x="5091" y="192"/>
                    <a:pt x="5091" y="192"/>
                    <a:pt x="5068" y="192"/>
                  </a:cubicBezTo>
                  <a:cubicBezTo>
                    <a:pt x="4644" y="58"/>
                    <a:pt x="4199" y="1"/>
                    <a:pt x="3754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2" name="Google Shape;5502;p63"/>
            <p:cNvSpPr/>
            <p:nvPr/>
          </p:nvSpPr>
          <p:spPr>
            <a:xfrm>
              <a:off x="7140831" y="3223595"/>
              <a:ext cx="205123" cy="269940"/>
            </a:xfrm>
            <a:custGeom>
              <a:avLst/>
              <a:gdLst/>
              <a:ahLst/>
              <a:cxnLst/>
              <a:rect l="l" t="t" r="r" b="b"/>
              <a:pathLst>
                <a:path w="11437" h="15051" extrusionOk="0">
                  <a:moveTo>
                    <a:pt x="7958" y="0"/>
                  </a:moveTo>
                  <a:cubicBezTo>
                    <a:pt x="7907" y="0"/>
                    <a:pt x="7864" y="16"/>
                    <a:pt x="7830" y="50"/>
                  </a:cubicBezTo>
                  <a:cubicBezTo>
                    <a:pt x="3904" y="3976"/>
                    <a:pt x="1" y="8153"/>
                    <a:pt x="1" y="8153"/>
                  </a:cubicBezTo>
                  <a:cubicBezTo>
                    <a:pt x="1" y="8153"/>
                    <a:pt x="5740" y="15050"/>
                    <a:pt x="8852" y="15050"/>
                  </a:cubicBezTo>
                  <a:cubicBezTo>
                    <a:pt x="8892" y="15050"/>
                    <a:pt x="8932" y="15049"/>
                    <a:pt x="8971" y="15047"/>
                  </a:cubicBezTo>
                  <a:lnTo>
                    <a:pt x="11436" y="1739"/>
                  </a:lnTo>
                  <a:lnTo>
                    <a:pt x="11436" y="1739"/>
                  </a:lnTo>
                  <a:cubicBezTo>
                    <a:pt x="11383" y="1745"/>
                    <a:pt x="11330" y="1748"/>
                    <a:pt x="11276" y="1748"/>
                  </a:cubicBezTo>
                  <a:cubicBezTo>
                    <a:pt x="9903" y="1748"/>
                    <a:pt x="8494" y="0"/>
                    <a:pt x="7958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3" name="Google Shape;5503;p63"/>
            <p:cNvSpPr/>
            <p:nvPr/>
          </p:nvSpPr>
          <p:spPr>
            <a:xfrm>
              <a:off x="7131826" y="3217945"/>
              <a:ext cx="158850" cy="160231"/>
            </a:xfrm>
            <a:custGeom>
              <a:avLst/>
              <a:gdLst/>
              <a:ahLst/>
              <a:cxnLst/>
              <a:rect l="l" t="t" r="r" b="b"/>
              <a:pathLst>
                <a:path w="8857" h="8934" extrusionOk="0">
                  <a:moveTo>
                    <a:pt x="7646" y="1"/>
                  </a:moveTo>
                  <a:cubicBezTo>
                    <a:pt x="7485" y="1"/>
                    <a:pt x="7335" y="91"/>
                    <a:pt x="7282" y="251"/>
                  </a:cubicBezTo>
                  <a:cubicBezTo>
                    <a:pt x="6209" y="2808"/>
                    <a:pt x="1005" y="7030"/>
                    <a:pt x="229" y="7601"/>
                  </a:cubicBezTo>
                  <a:cubicBezTo>
                    <a:pt x="46" y="7738"/>
                    <a:pt x="0" y="7966"/>
                    <a:pt x="137" y="8149"/>
                  </a:cubicBezTo>
                  <a:cubicBezTo>
                    <a:pt x="137" y="8149"/>
                    <a:pt x="522" y="8933"/>
                    <a:pt x="955" y="8933"/>
                  </a:cubicBezTo>
                  <a:cubicBezTo>
                    <a:pt x="1039" y="8933"/>
                    <a:pt x="1125" y="8904"/>
                    <a:pt x="1210" y="8834"/>
                  </a:cubicBezTo>
                  <a:cubicBezTo>
                    <a:pt x="2077" y="8149"/>
                    <a:pt x="7556" y="3789"/>
                    <a:pt x="8765" y="799"/>
                  </a:cubicBezTo>
                  <a:cubicBezTo>
                    <a:pt x="8857" y="594"/>
                    <a:pt x="8742" y="365"/>
                    <a:pt x="8514" y="274"/>
                  </a:cubicBezTo>
                  <a:lnTo>
                    <a:pt x="7784" y="23"/>
                  </a:lnTo>
                  <a:cubicBezTo>
                    <a:pt x="7738" y="8"/>
                    <a:pt x="7692" y="1"/>
                    <a:pt x="7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4" name="Google Shape;5504;p63"/>
            <p:cNvSpPr/>
            <p:nvPr/>
          </p:nvSpPr>
          <p:spPr>
            <a:xfrm>
              <a:off x="7296818" y="3215075"/>
              <a:ext cx="490451" cy="566997"/>
            </a:xfrm>
            <a:custGeom>
              <a:avLst/>
              <a:gdLst/>
              <a:ahLst/>
              <a:cxnLst/>
              <a:rect l="l" t="t" r="r" b="b"/>
              <a:pathLst>
                <a:path w="27346" h="31614" extrusionOk="0">
                  <a:moveTo>
                    <a:pt x="5867" y="0"/>
                  </a:moveTo>
                  <a:cubicBezTo>
                    <a:pt x="3836" y="0"/>
                    <a:pt x="2055" y="1598"/>
                    <a:pt x="1918" y="3607"/>
                  </a:cubicBezTo>
                  <a:lnTo>
                    <a:pt x="206" y="26638"/>
                  </a:lnTo>
                  <a:cubicBezTo>
                    <a:pt x="1" y="29354"/>
                    <a:pt x="1827" y="31613"/>
                    <a:pt x="4292" y="31613"/>
                  </a:cubicBezTo>
                  <a:lnTo>
                    <a:pt x="23077" y="31613"/>
                  </a:lnTo>
                  <a:cubicBezTo>
                    <a:pt x="25520" y="31613"/>
                    <a:pt x="27346" y="29354"/>
                    <a:pt x="27140" y="26638"/>
                  </a:cubicBezTo>
                  <a:lnTo>
                    <a:pt x="25451" y="3607"/>
                  </a:lnTo>
                  <a:cubicBezTo>
                    <a:pt x="25291" y="1598"/>
                    <a:pt x="23511" y="0"/>
                    <a:pt x="2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5" name="Google Shape;5505;p63"/>
            <p:cNvSpPr/>
            <p:nvPr/>
          </p:nvSpPr>
          <p:spPr>
            <a:xfrm>
              <a:off x="7310755" y="3231040"/>
              <a:ext cx="463010" cy="535073"/>
            </a:xfrm>
            <a:custGeom>
              <a:avLst/>
              <a:gdLst/>
              <a:ahLst/>
              <a:cxnLst/>
              <a:rect l="l" t="t" r="r" b="b"/>
              <a:pathLst>
                <a:path w="25816" h="29834" extrusionOk="0">
                  <a:moveTo>
                    <a:pt x="5547" y="1"/>
                  </a:moveTo>
                  <a:cubicBezTo>
                    <a:pt x="3606" y="1"/>
                    <a:pt x="1940" y="1507"/>
                    <a:pt x="1803" y="3402"/>
                  </a:cubicBezTo>
                  <a:lnTo>
                    <a:pt x="183" y="25154"/>
                  </a:lnTo>
                  <a:cubicBezTo>
                    <a:pt x="0" y="27710"/>
                    <a:pt x="1712" y="29833"/>
                    <a:pt x="4040" y="29833"/>
                  </a:cubicBezTo>
                  <a:lnTo>
                    <a:pt x="21775" y="29833"/>
                  </a:lnTo>
                  <a:cubicBezTo>
                    <a:pt x="24081" y="29833"/>
                    <a:pt x="25815" y="27710"/>
                    <a:pt x="25633" y="25154"/>
                  </a:cubicBezTo>
                  <a:lnTo>
                    <a:pt x="24012" y="3402"/>
                  </a:lnTo>
                  <a:cubicBezTo>
                    <a:pt x="23875" y="1507"/>
                    <a:pt x="22186" y="1"/>
                    <a:pt x="20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6" name="Google Shape;5506;p63"/>
            <p:cNvSpPr/>
            <p:nvPr/>
          </p:nvSpPr>
          <p:spPr>
            <a:xfrm>
              <a:off x="7659178" y="3402544"/>
              <a:ext cx="196101" cy="244059"/>
            </a:xfrm>
            <a:custGeom>
              <a:avLst/>
              <a:gdLst/>
              <a:ahLst/>
              <a:cxnLst/>
              <a:rect l="l" t="t" r="r" b="b"/>
              <a:pathLst>
                <a:path w="10934" h="13608" extrusionOk="0">
                  <a:moveTo>
                    <a:pt x="3402" y="0"/>
                  </a:moveTo>
                  <a:cubicBezTo>
                    <a:pt x="2923" y="0"/>
                    <a:pt x="2437" y="118"/>
                    <a:pt x="1986" y="369"/>
                  </a:cubicBezTo>
                  <a:cubicBezTo>
                    <a:pt x="548" y="1145"/>
                    <a:pt x="0" y="2948"/>
                    <a:pt x="776" y="4386"/>
                  </a:cubicBezTo>
                  <a:lnTo>
                    <a:pt x="4931" y="12055"/>
                  </a:lnTo>
                  <a:cubicBezTo>
                    <a:pt x="5456" y="13037"/>
                    <a:pt x="6483" y="13607"/>
                    <a:pt x="7533" y="13607"/>
                  </a:cubicBezTo>
                  <a:cubicBezTo>
                    <a:pt x="8012" y="13607"/>
                    <a:pt x="8491" y="13493"/>
                    <a:pt x="8948" y="13242"/>
                  </a:cubicBezTo>
                  <a:cubicBezTo>
                    <a:pt x="10386" y="12466"/>
                    <a:pt x="10934" y="10663"/>
                    <a:pt x="10158" y="9225"/>
                  </a:cubicBezTo>
                  <a:lnTo>
                    <a:pt x="6003" y="1556"/>
                  </a:lnTo>
                  <a:cubicBezTo>
                    <a:pt x="5470" y="568"/>
                    <a:pt x="4453" y="0"/>
                    <a:pt x="340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7" name="Google Shape;5507;p63"/>
            <p:cNvSpPr/>
            <p:nvPr/>
          </p:nvSpPr>
          <p:spPr>
            <a:xfrm>
              <a:off x="7300100" y="3671595"/>
              <a:ext cx="438869" cy="561401"/>
            </a:xfrm>
            <a:custGeom>
              <a:avLst/>
              <a:gdLst/>
              <a:ahLst/>
              <a:cxnLst/>
              <a:rect l="l" t="t" r="r" b="b"/>
              <a:pathLst>
                <a:path w="24470" h="31302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366" y="21114"/>
                    <a:pt x="1758" y="29879"/>
                  </a:cubicBezTo>
                  <a:cubicBezTo>
                    <a:pt x="1758" y="29879"/>
                    <a:pt x="3513" y="31302"/>
                    <a:pt x="6031" y="31302"/>
                  </a:cubicBezTo>
                  <a:cubicBezTo>
                    <a:pt x="7007" y="31302"/>
                    <a:pt x="8097" y="31088"/>
                    <a:pt x="9245" y="30495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5590" y="30495"/>
                  </a:lnTo>
                  <a:cubicBezTo>
                    <a:pt x="16744" y="31088"/>
                    <a:pt x="17839" y="31302"/>
                    <a:pt x="18818" y="31302"/>
                  </a:cubicBezTo>
                  <a:cubicBezTo>
                    <a:pt x="21345" y="31302"/>
                    <a:pt x="23100" y="29879"/>
                    <a:pt x="23100" y="29879"/>
                  </a:cubicBezTo>
                  <a:cubicBezTo>
                    <a:pt x="24469" y="21114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8" name="Google Shape;5508;p63"/>
            <p:cNvSpPr/>
            <p:nvPr/>
          </p:nvSpPr>
          <p:spPr>
            <a:xfrm>
              <a:off x="7300100" y="3671595"/>
              <a:ext cx="421257" cy="404076"/>
            </a:xfrm>
            <a:custGeom>
              <a:avLst/>
              <a:gdLst/>
              <a:ahLst/>
              <a:cxnLst/>
              <a:rect l="l" t="t" r="r" b="b"/>
              <a:pathLst>
                <a:path w="23488" h="22530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206" y="11961"/>
                    <a:pt x="914" y="21616"/>
                  </a:cubicBezTo>
                  <a:cubicBezTo>
                    <a:pt x="2854" y="22027"/>
                    <a:pt x="5775" y="22461"/>
                    <a:pt x="9450" y="22529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4175" y="22392"/>
                  </a:lnTo>
                  <a:cubicBezTo>
                    <a:pt x="17005" y="22210"/>
                    <a:pt x="20133" y="21776"/>
                    <a:pt x="23488" y="21000"/>
                  </a:cubicBezTo>
                  <a:cubicBezTo>
                    <a:pt x="23282" y="11459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09" name="Google Shape;5509;p63"/>
            <p:cNvSpPr/>
            <p:nvPr/>
          </p:nvSpPr>
          <p:spPr>
            <a:xfrm>
              <a:off x="7290270" y="3678143"/>
              <a:ext cx="436000" cy="356996"/>
            </a:xfrm>
            <a:custGeom>
              <a:avLst/>
              <a:gdLst/>
              <a:ahLst/>
              <a:cxnLst/>
              <a:rect l="l" t="t" r="r" b="b"/>
              <a:pathLst>
                <a:path w="24310" h="19905" extrusionOk="0">
                  <a:moveTo>
                    <a:pt x="549" y="1"/>
                  </a:moveTo>
                  <a:cubicBezTo>
                    <a:pt x="549" y="1"/>
                    <a:pt x="1" y="9496"/>
                    <a:pt x="526" y="18398"/>
                  </a:cubicBezTo>
                  <a:cubicBezTo>
                    <a:pt x="2512" y="19790"/>
                    <a:pt x="7487" y="19608"/>
                    <a:pt x="10523" y="19653"/>
                  </a:cubicBezTo>
                  <a:lnTo>
                    <a:pt x="10295" y="10637"/>
                  </a:lnTo>
                  <a:lnTo>
                    <a:pt x="10295" y="10386"/>
                  </a:lnTo>
                  <a:cubicBezTo>
                    <a:pt x="10828" y="10370"/>
                    <a:pt x="11383" y="10354"/>
                    <a:pt x="11953" y="10354"/>
                  </a:cubicBezTo>
                  <a:cubicBezTo>
                    <a:pt x="12189" y="10354"/>
                    <a:pt x="12428" y="10357"/>
                    <a:pt x="12669" y="10363"/>
                  </a:cubicBezTo>
                  <a:lnTo>
                    <a:pt x="12669" y="10637"/>
                  </a:lnTo>
                  <a:lnTo>
                    <a:pt x="13742" y="19904"/>
                  </a:lnTo>
                  <a:cubicBezTo>
                    <a:pt x="16686" y="19767"/>
                    <a:pt x="21365" y="19608"/>
                    <a:pt x="24310" y="18535"/>
                  </a:cubicBezTo>
                  <a:cubicBezTo>
                    <a:pt x="23899" y="9222"/>
                    <a:pt x="22438" y="1"/>
                    <a:pt x="22438" y="1"/>
                  </a:cubicBezTo>
                  <a:lnTo>
                    <a:pt x="17759" y="937"/>
                  </a:lnTo>
                  <a:lnTo>
                    <a:pt x="4931" y="89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0" name="Google Shape;5510;p63"/>
            <p:cNvSpPr/>
            <p:nvPr/>
          </p:nvSpPr>
          <p:spPr>
            <a:xfrm>
              <a:off x="7413521" y="3859118"/>
              <a:ext cx="167029" cy="6062"/>
            </a:xfrm>
            <a:custGeom>
              <a:avLst/>
              <a:gdLst/>
              <a:ahLst/>
              <a:cxnLst/>
              <a:rect l="l" t="t" r="r" b="b"/>
              <a:pathLst>
                <a:path w="9313" h="338" extrusionOk="0">
                  <a:moveTo>
                    <a:pt x="4657" y="1"/>
                  </a:moveTo>
                  <a:cubicBezTo>
                    <a:pt x="3881" y="23"/>
                    <a:pt x="3104" y="46"/>
                    <a:pt x="2351" y="46"/>
                  </a:cubicBezTo>
                  <a:cubicBezTo>
                    <a:pt x="1575" y="92"/>
                    <a:pt x="822" y="115"/>
                    <a:pt x="46" y="183"/>
                  </a:cubicBezTo>
                  <a:cubicBezTo>
                    <a:pt x="23" y="183"/>
                    <a:pt x="0" y="206"/>
                    <a:pt x="0" y="252"/>
                  </a:cubicBezTo>
                  <a:cubicBezTo>
                    <a:pt x="0" y="274"/>
                    <a:pt x="23" y="320"/>
                    <a:pt x="46" y="320"/>
                  </a:cubicBezTo>
                  <a:cubicBezTo>
                    <a:pt x="434" y="332"/>
                    <a:pt x="822" y="337"/>
                    <a:pt x="1207" y="337"/>
                  </a:cubicBezTo>
                  <a:cubicBezTo>
                    <a:pt x="1592" y="337"/>
                    <a:pt x="1975" y="332"/>
                    <a:pt x="2351" y="320"/>
                  </a:cubicBezTo>
                  <a:lnTo>
                    <a:pt x="4657" y="297"/>
                  </a:lnTo>
                  <a:lnTo>
                    <a:pt x="9244" y="229"/>
                  </a:lnTo>
                  <a:cubicBezTo>
                    <a:pt x="9290" y="229"/>
                    <a:pt x="9313" y="183"/>
                    <a:pt x="9313" y="160"/>
                  </a:cubicBezTo>
                  <a:cubicBezTo>
                    <a:pt x="9313" y="115"/>
                    <a:pt x="9290" y="92"/>
                    <a:pt x="9244" y="92"/>
                  </a:cubicBezTo>
                  <a:cubicBezTo>
                    <a:pt x="7715" y="1"/>
                    <a:pt x="6186" y="1"/>
                    <a:pt x="4657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1" name="Google Shape;5511;p63"/>
            <p:cNvSpPr/>
            <p:nvPr/>
          </p:nvSpPr>
          <p:spPr>
            <a:xfrm>
              <a:off x="7492124" y="3656456"/>
              <a:ext cx="6170" cy="167441"/>
            </a:xfrm>
            <a:custGeom>
              <a:avLst/>
              <a:gdLst/>
              <a:ahLst/>
              <a:cxnLst/>
              <a:rect l="l" t="t" r="r" b="b"/>
              <a:pathLst>
                <a:path w="344" h="9336" extrusionOk="0">
                  <a:moveTo>
                    <a:pt x="183" y="0"/>
                  </a:moveTo>
                  <a:cubicBezTo>
                    <a:pt x="138" y="0"/>
                    <a:pt x="115" y="23"/>
                    <a:pt x="92" y="69"/>
                  </a:cubicBezTo>
                  <a:cubicBezTo>
                    <a:pt x="46" y="822"/>
                    <a:pt x="23" y="1598"/>
                    <a:pt x="23" y="2374"/>
                  </a:cubicBezTo>
                  <a:cubicBezTo>
                    <a:pt x="1" y="3127"/>
                    <a:pt x="1" y="3903"/>
                    <a:pt x="1" y="4656"/>
                  </a:cubicBezTo>
                  <a:cubicBezTo>
                    <a:pt x="23" y="6186"/>
                    <a:pt x="46" y="7738"/>
                    <a:pt x="206" y="9267"/>
                  </a:cubicBezTo>
                  <a:cubicBezTo>
                    <a:pt x="206" y="9290"/>
                    <a:pt x="229" y="9336"/>
                    <a:pt x="275" y="9336"/>
                  </a:cubicBezTo>
                  <a:cubicBezTo>
                    <a:pt x="297" y="9313"/>
                    <a:pt x="343" y="9290"/>
                    <a:pt x="343" y="9244"/>
                  </a:cubicBezTo>
                  <a:cubicBezTo>
                    <a:pt x="297" y="8491"/>
                    <a:pt x="297" y="7715"/>
                    <a:pt x="297" y="6962"/>
                  </a:cubicBezTo>
                  <a:lnTo>
                    <a:pt x="297" y="4656"/>
                  </a:lnTo>
                  <a:lnTo>
                    <a:pt x="297" y="2374"/>
                  </a:lnTo>
                  <a:cubicBezTo>
                    <a:pt x="275" y="1598"/>
                    <a:pt x="275" y="845"/>
                    <a:pt x="229" y="69"/>
                  </a:cubicBezTo>
                  <a:cubicBezTo>
                    <a:pt x="229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2" name="Google Shape;5512;p63"/>
            <p:cNvSpPr/>
            <p:nvPr/>
          </p:nvSpPr>
          <p:spPr>
            <a:xfrm>
              <a:off x="7494994" y="3708852"/>
              <a:ext cx="28678" cy="106283"/>
            </a:xfrm>
            <a:custGeom>
              <a:avLst/>
              <a:gdLst/>
              <a:ahLst/>
              <a:cxnLst/>
              <a:rect l="l" t="t" r="r" b="b"/>
              <a:pathLst>
                <a:path w="1599" h="5926" extrusionOk="0">
                  <a:moveTo>
                    <a:pt x="1416" y="1"/>
                  </a:moveTo>
                  <a:cubicBezTo>
                    <a:pt x="1393" y="1"/>
                    <a:pt x="1347" y="24"/>
                    <a:pt x="1347" y="69"/>
                  </a:cubicBezTo>
                  <a:cubicBezTo>
                    <a:pt x="1324" y="1142"/>
                    <a:pt x="1324" y="2215"/>
                    <a:pt x="1256" y="3265"/>
                  </a:cubicBezTo>
                  <a:cubicBezTo>
                    <a:pt x="1187" y="3813"/>
                    <a:pt x="1165" y="4337"/>
                    <a:pt x="1028" y="4840"/>
                  </a:cubicBezTo>
                  <a:cubicBezTo>
                    <a:pt x="959" y="5091"/>
                    <a:pt x="868" y="5342"/>
                    <a:pt x="731" y="5524"/>
                  </a:cubicBezTo>
                  <a:cubicBezTo>
                    <a:pt x="598" y="5676"/>
                    <a:pt x="419" y="5764"/>
                    <a:pt x="232" y="5764"/>
                  </a:cubicBezTo>
                  <a:cubicBezTo>
                    <a:pt x="193" y="5764"/>
                    <a:pt x="154" y="5760"/>
                    <a:pt x="115" y="5753"/>
                  </a:cubicBezTo>
                  <a:lnTo>
                    <a:pt x="92" y="5753"/>
                  </a:lnTo>
                  <a:cubicBezTo>
                    <a:pt x="85" y="5746"/>
                    <a:pt x="76" y="5743"/>
                    <a:pt x="68" y="5743"/>
                  </a:cubicBezTo>
                  <a:cubicBezTo>
                    <a:pt x="46" y="5743"/>
                    <a:pt x="23" y="5759"/>
                    <a:pt x="23" y="5775"/>
                  </a:cubicBezTo>
                  <a:cubicBezTo>
                    <a:pt x="0" y="5821"/>
                    <a:pt x="23" y="5844"/>
                    <a:pt x="46" y="5867"/>
                  </a:cubicBezTo>
                  <a:cubicBezTo>
                    <a:pt x="134" y="5907"/>
                    <a:pt x="226" y="5926"/>
                    <a:pt x="318" y="5926"/>
                  </a:cubicBezTo>
                  <a:cubicBezTo>
                    <a:pt x="534" y="5926"/>
                    <a:pt x="746" y="5822"/>
                    <a:pt x="891" y="5661"/>
                  </a:cubicBezTo>
                  <a:cubicBezTo>
                    <a:pt x="1096" y="5456"/>
                    <a:pt x="1210" y="5182"/>
                    <a:pt x="1301" y="4908"/>
                  </a:cubicBezTo>
                  <a:cubicBezTo>
                    <a:pt x="1461" y="4383"/>
                    <a:pt x="1507" y="3835"/>
                    <a:pt x="1530" y="3288"/>
                  </a:cubicBezTo>
                  <a:cubicBezTo>
                    <a:pt x="1598" y="2215"/>
                    <a:pt x="1575" y="1142"/>
                    <a:pt x="1484" y="46"/>
                  </a:cubicBezTo>
                  <a:cubicBezTo>
                    <a:pt x="1484" y="24"/>
                    <a:pt x="1461" y="1"/>
                    <a:pt x="1416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3" name="Google Shape;5513;p63"/>
            <p:cNvSpPr/>
            <p:nvPr/>
          </p:nvSpPr>
          <p:spPr>
            <a:xfrm>
              <a:off x="7306235" y="3697390"/>
              <a:ext cx="50379" cy="84097"/>
            </a:xfrm>
            <a:custGeom>
              <a:avLst/>
              <a:gdLst/>
              <a:ahLst/>
              <a:cxnLst/>
              <a:rect l="l" t="t" r="r" b="b"/>
              <a:pathLst>
                <a:path w="2809" h="4689" extrusionOk="0">
                  <a:moveTo>
                    <a:pt x="2717" y="1"/>
                  </a:moveTo>
                  <a:cubicBezTo>
                    <a:pt x="2672" y="1"/>
                    <a:pt x="2649" y="23"/>
                    <a:pt x="2649" y="69"/>
                  </a:cubicBezTo>
                  <a:cubicBezTo>
                    <a:pt x="2626" y="297"/>
                    <a:pt x="2626" y="548"/>
                    <a:pt x="2603" y="777"/>
                  </a:cubicBezTo>
                  <a:cubicBezTo>
                    <a:pt x="2557" y="982"/>
                    <a:pt x="2557" y="1233"/>
                    <a:pt x="2489" y="1439"/>
                  </a:cubicBezTo>
                  <a:lnTo>
                    <a:pt x="2398" y="1781"/>
                  </a:lnTo>
                  <a:lnTo>
                    <a:pt x="2283" y="2101"/>
                  </a:lnTo>
                  <a:cubicBezTo>
                    <a:pt x="2261" y="2215"/>
                    <a:pt x="2215" y="2306"/>
                    <a:pt x="2169" y="2420"/>
                  </a:cubicBezTo>
                  <a:cubicBezTo>
                    <a:pt x="2101" y="2511"/>
                    <a:pt x="2078" y="2625"/>
                    <a:pt x="2010" y="2717"/>
                  </a:cubicBezTo>
                  <a:cubicBezTo>
                    <a:pt x="1781" y="3105"/>
                    <a:pt x="1507" y="3470"/>
                    <a:pt x="1165" y="3767"/>
                  </a:cubicBezTo>
                  <a:cubicBezTo>
                    <a:pt x="846" y="4086"/>
                    <a:pt x="457" y="4360"/>
                    <a:pt x="69" y="4543"/>
                  </a:cubicBezTo>
                  <a:lnTo>
                    <a:pt x="47" y="4566"/>
                  </a:lnTo>
                  <a:cubicBezTo>
                    <a:pt x="24" y="4566"/>
                    <a:pt x="1" y="4611"/>
                    <a:pt x="24" y="4634"/>
                  </a:cubicBezTo>
                  <a:cubicBezTo>
                    <a:pt x="24" y="4668"/>
                    <a:pt x="48" y="4689"/>
                    <a:pt x="79" y="4689"/>
                  </a:cubicBezTo>
                  <a:cubicBezTo>
                    <a:pt x="91" y="4689"/>
                    <a:pt x="103" y="4686"/>
                    <a:pt x="115" y="4680"/>
                  </a:cubicBezTo>
                  <a:cubicBezTo>
                    <a:pt x="572" y="4543"/>
                    <a:pt x="982" y="4292"/>
                    <a:pt x="1348" y="3972"/>
                  </a:cubicBezTo>
                  <a:cubicBezTo>
                    <a:pt x="1713" y="3653"/>
                    <a:pt x="2032" y="3287"/>
                    <a:pt x="2261" y="2854"/>
                  </a:cubicBezTo>
                  <a:cubicBezTo>
                    <a:pt x="2329" y="2740"/>
                    <a:pt x="2375" y="2625"/>
                    <a:pt x="2420" y="2534"/>
                  </a:cubicBezTo>
                  <a:cubicBezTo>
                    <a:pt x="2466" y="2420"/>
                    <a:pt x="2512" y="2306"/>
                    <a:pt x="2557" y="2192"/>
                  </a:cubicBezTo>
                  <a:lnTo>
                    <a:pt x="2672" y="1849"/>
                  </a:lnTo>
                  <a:lnTo>
                    <a:pt x="2740" y="1484"/>
                  </a:lnTo>
                  <a:cubicBezTo>
                    <a:pt x="2763" y="1370"/>
                    <a:pt x="2763" y="1256"/>
                    <a:pt x="2786" y="1142"/>
                  </a:cubicBezTo>
                  <a:lnTo>
                    <a:pt x="2808" y="777"/>
                  </a:lnTo>
                  <a:cubicBezTo>
                    <a:pt x="2808" y="548"/>
                    <a:pt x="2786" y="297"/>
                    <a:pt x="2786" y="69"/>
                  </a:cubicBezTo>
                  <a:cubicBezTo>
                    <a:pt x="2763" y="23"/>
                    <a:pt x="2740" y="1"/>
                    <a:pt x="2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4" name="Google Shape;5514;p63"/>
            <p:cNvSpPr/>
            <p:nvPr/>
          </p:nvSpPr>
          <p:spPr>
            <a:xfrm>
              <a:off x="7643214" y="3697390"/>
              <a:ext cx="50361" cy="84115"/>
            </a:xfrm>
            <a:custGeom>
              <a:avLst/>
              <a:gdLst/>
              <a:ahLst/>
              <a:cxnLst/>
              <a:rect l="l" t="t" r="r" b="b"/>
              <a:pathLst>
                <a:path w="2808" h="4690" extrusionOk="0">
                  <a:moveTo>
                    <a:pt x="114" y="1"/>
                  </a:moveTo>
                  <a:cubicBezTo>
                    <a:pt x="69" y="1"/>
                    <a:pt x="46" y="23"/>
                    <a:pt x="46" y="69"/>
                  </a:cubicBezTo>
                  <a:cubicBezTo>
                    <a:pt x="23" y="297"/>
                    <a:pt x="0" y="548"/>
                    <a:pt x="0" y="777"/>
                  </a:cubicBezTo>
                  <a:lnTo>
                    <a:pt x="23" y="1142"/>
                  </a:lnTo>
                  <a:cubicBezTo>
                    <a:pt x="46" y="1256"/>
                    <a:pt x="46" y="1370"/>
                    <a:pt x="91" y="1484"/>
                  </a:cubicBezTo>
                  <a:lnTo>
                    <a:pt x="160" y="1849"/>
                  </a:lnTo>
                  <a:lnTo>
                    <a:pt x="251" y="2192"/>
                  </a:lnTo>
                  <a:cubicBezTo>
                    <a:pt x="297" y="2306"/>
                    <a:pt x="343" y="2420"/>
                    <a:pt x="388" y="2534"/>
                  </a:cubicBezTo>
                  <a:cubicBezTo>
                    <a:pt x="457" y="2625"/>
                    <a:pt x="480" y="2740"/>
                    <a:pt x="548" y="2854"/>
                  </a:cubicBezTo>
                  <a:cubicBezTo>
                    <a:pt x="776" y="3287"/>
                    <a:pt x="1096" y="3653"/>
                    <a:pt x="1461" y="3972"/>
                  </a:cubicBezTo>
                  <a:cubicBezTo>
                    <a:pt x="1826" y="4292"/>
                    <a:pt x="2237" y="4543"/>
                    <a:pt x="2716" y="4680"/>
                  </a:cubicBezTo>
                  <a:cubicBezTo>
                    <a:pt x="2723" y="4686"/>
                    <a:pt x="2732" y="4689"/>
                    <a:pt x="2741" y="4689"/>
                  </a:cubicBezTo>
                  <a:cubicBezTo>
                    <a:pt x="2762" y="4689"/>
                    <a:pt x="2785" y="4673"/>
                    <a:pt x="2785" y="4657"/>
                  </a:cubicBezTo>
                  <a:cubicBezTo>
                    <a:pt x="2808" y="4611"/>
                    <a:pt x="2785" y="4566"/>
                    <a:pt x="2762" y="4566"/>
                  </a:cubicBezTo>
                  <a:cubicBezTo>
                    <a:pt x="2351" y="4360"/>
                    <a:pt x="1963" y="4086"/>
                    <a:pt x="1644" y="3767"/>
                  </a:cubicBezTo>
                  <a:cubicBezTo>
                    <a:pt x="1301" y="3470"/>
                    <a:pt x="1027" y="3105"/>
                    <a:pt x="799" y="2717"/>
                  </a:cubicBezTo>
                  <a:cubicBezTo>
                    <a:pt x="731" y="2625"/>
                    <a:pt x="708" y="2511"/>
                    <a:pt x="639" y="2420"/>
                  </a:cubicBezTo>
                  <a:cubicBezTo>
                    <a:pt x="594" y="2306"/>
                    <a:pt x="548" y="2215"/>
                    <a:pt x="525" y="2101"/>
                  </a:cubicBezTo>
                  <a:lnTo>
                    <a:pt x="411" y="1781"/>
                  </a:lnTo>
                  <a:lnTo>
                    <a:pt x="320" y="1439"/>
                  </a:lnTo>
                  <a:cubicBezTo>
                    <a:pt x="251" y="1233"/>
                    <a:pt x="251" y="982"/>
                    <a:pt x="206" y="777"/>
                  </a:cubicBezTo>
                  <a:cubicBezTo>
                    <a:pt x="183" y="548"/>
                    <a:pt x="183" y="297"/>
                    <a:pt x="183" y="69"/>
                  </a:cubicBezTo>
                  <a:cubicBezTo>
                    <a:pt x="183" y="23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5" name="Google Shape;5515;p63"/>
            <p:cNvSpPr/>
            <p:nvPr/>
          </p:nvSpPr>
          <p:spPr>
            <a:xfrm>
              <a:off x="7263669" y="3233730"/>
              <a:ext cx="157182" cy="447478"/>
            </a:xfrm>
            <a:custGeom>
              <a:avLst/>
              <a:gdLst/>
              <a:ahLst/>
              <a:cxnLst/>
              <a:rect l="l" t="t" r="r" b="b"/>
              <a:pathLst>
                <a:path w="8764" h="24950" extrusionOk="0">
                  <a:moveTo>
                    <a:pt x="6416" y="1"/>
                  </a:moveTo>
                  <a:cubicBezTo>
                    <a:pt x="6148" y="1"/>
                    <a:pt x="5939" y="37"/>
                    <a:pt x="5866" y="79"/>
                  </a:cubicBezTo>
                  <a:cubicBezTo>
                    <a:pt x="5547" y="216"/>
                    <a:pt x="5204" y="421"/>
                    <a:pt x="4999" y="627"/>
                  </a:cubicBezTo>
                  <a:cubicBezTo>
                    <a:pt x="4520" y="1106"/>
                    <a:pt x="4086" y="1608"/>
                    <a:pt x="3698" y="2156"/>
                  </a:cubicBezTo>
                  <a:cubicBezTo>
                    <a:pt x="2922" y="3229"/>
                    <a:pt x="2351" y="4370"/>
                    <a:pt x="1872" y="5534"/>
                  </a:cubicBezTo>
                  <a:cubicBezTo>
                    <a:pt x="1415" y="6698"/>
                    <a:pt x="1050" y="7839"/>
                    <a:pt x="776" y="9004"/>
                  </a:cubicBezTo>
                  <a:cubicBezTo>
                    <a:pt x="639" y="9551"/>
                    <a:pt x="502" y="10145"/>
                    <a:pt x="388" y="10693"/>
                  </a:cubicBezTo>
                  <a:cubicBezTo>
                    <a:pt x="343" y="10989"/>
                    <a:pt x="297" y="11263"/>
                    <a:pt x="251" y="11560"/>
                  </a:cubicBezTo>
                  <a:lnTo>
                    <a:pt x="114" y="12473"/>
                  </a:lnTo>
                  <a:cubicBezTo>
                    <a:pt x="114" y="12610"/>
                    <a:pt x="91" y="12770"/>
                    <a:pt x="69" y="12929"/>
                  </a:cubicBezTo>
                  <a:lnTo>
                    <a:pt x="46" y="13363"/>
                  </a:lnTo>
                  <a:cubicBezTo>
                    <a:pt x="23" y="13660"/>
                    <a:pt x="0" y="13957"/>
                    <a:pt x="0" y="14253"/>
                  </a:cubicBezTo>
                  <a:cubicBezTo>
                    <a:pt x="0" y="14824"/>
                    <a:pt x="0" y="15395"/>
                    <a:pt x="46" y="15942"/>
                  </a:cubicBezTo>
                  <a:cubicBezTo>
                    <a:pt x="114" y="17061"/>
                    <a:pt x="274" y="18111"/>
                    <a:pt x="502" y="19115"/>
                  </a:cubicBezTo>
                  <a:cubicBezTo>
                    <a:pt x="708" y="20142"/>
                    <a:pt x="1004" y="21078"/>
                    <a:pt x="1347" y="21991"/>
                  </a:cubicBezTo>
                  <a:cubicBezTo>
                    <a:pt x="1438" y="22219"/>
                    <a:pt x="1529" y="22448"/>
                    <a:pt x="1621" y="22676"/>
                  </a:cubicBezTo>
                  <a:cubicBezTo>
                    <a:pt x="1712" y="22904"/>
                    <a:pt x="1803" y="23110"/>
                    <a:pt x="1895" y="23315"/>
                  </a:cubicBezTo>
                  <a:cubicBezTo>
                    <a:pt x="2100" y="23749"/>
                    <a:pt x="2328" y="24160"/>
                    <a:pt x="2579" y="24593"/>
                  </a:cubicBezTo>
                  <a:cubicBezTo>
                    <a:pt x="2726" y="24830"/>
                    <a:pt x="2956" y="24950"/>
                    <a:pt x="3212" y="24950"/>
                  </a:cubicBezTo>
                  <a:cubicBezTo>
                    <a:pt x="3474" y="24950"/>
                    <a:pt x="3763" y="24824"/>
                    <a:pt x="4017" y="24570"/>
                  </a:cubicBezTo>
                  <a:cubicBezTo>
                    <a:pt x="4405" y="24182"/>
                    <a:pt x="4565" y="23589"/>
                    <a:pt x="4474" y="23110"/>
                  </a:cubicBezTo>
                  <a:lnTo>
                    <a:pt x="4451" y="23041"/>
                  </a:lnTo>
                  <a:lnTo>
                    <a:pt x="4200" y="21694"/>
                  </a:lnTo>
                  <a:cubicBezTo>
                    <a:pt x="4109" y="21238"/>
                    <a:pt x="4017" y="20781"/>
                    <a:pt x="3949" y="20325"/>
                  </a:cubicBezTo>
                  <a:cubicBezTo>
                    <a:pt x="3789" y="19412"/>
                    <a:pt x="3652" y="18499"/>
                    <a:pt x="3561" y="17563"/>
                  </a:cubicBezTo>
                  <a:cubicBezTo>
                    <a:pt x="3470" y="16650"/>
                    <a:pt x="3401" y="15714"/>
                    <a:pt x="3401" y="14801"/>
                  </a:cubicBezTo>
                  <a:cubicBezTo>
                    <a:pt x="3378" y="14345"/>
                    <a:pt x="3424" y="13865"/>
                    <a:pt x="3424" y="13409"/>
                  </a:cubicBezTo>
                  <a:cubicBezTo>
                    <a:pt x="3424" y="13181"/>
                    <a:pt x="3447" y="12952"/>
                    <a:pt x="3470" y="12724"/>
                  </a:cubicBezTo>
                  <a:lnTo>
                    <a:pt x="3492" y="12404"/>
                  </a:lnTo>
                  <a:cubicBezTo>
                    <a:pt x="3515" y="12290"/>
                    <a:pt x="3538" y="12176"/>
                    <a:pt x="3538" y="12062"/>
                  </a:cubicBezTo>
                  <a:lnTo>
                    <a:pt x="3629" y="11400"/>
                  </a:lnTo>
                  <a:lnTo>
                    <a:pt x="3766" y="10647"/>
                  </a:lnTo>
                  <a:cubicBezTo>
                    <a:pt x="3858" y="10145"/>
                    <a:pt x="3949" y="9665"/>
                    <a:pt x="4040" y="9186"/>
                  </a:cubicBezTo>
                  <a:cubicBezTo>
                    <a:pt x="4268" y="8227"/>
                    <a:pt x="4497" y="7269"/>
                    <a:pt x="4771" y="6333"/>
                  </a:cubicBezTo>
                  <a:cubicBezTo>
                    <a:pt x="5067" y="5443"/>
                    <a:pt x="5387" y="4530"/>
                    <a:pt x="5775" y="3754"/>
                  </a:cubicBezTo>
                  <a:cubicBezTo>
                    <a:pt x="5980" y="3343"/>
                    <a:pt x="6186" y="2978"/>
                    <a:pt x="6414" y="2635"/>
                  </a:cubicBezTo>
                  <a:cubicBezTo>
                    <a:pt x="6642" y="2293"/>
                    <a:pt x="7008" y="1791"/>
                    <a:pt x="7281" y="1631"/>
                  </a:cubicBezTo>
                  <a:cubicBezTo>
                    <a:pt x="7532" y="1471"/>
                    <a:pt x="8331" y="1357"/>
                    <a:pt x="8331" y="1357"/>
                  </a:cubicBezTo>
                  <a:cubicBezTo>
                    <a:pt x="8422" y="1457"/>
                    <a:pt x="8496" y="1500"/>
                    <a:pt x="8547" y="1500"/>
                  </a:cubicBezTo>
                  <a:cubicBezTo>
                    <a:pt x="8764" y="1500"/>
                    <a:pt x="8564" y="715"/>
                    <a:pt x="7510" y="216"/>
                  </a:cubicBezTo>
                  <a:cubicBezTo>
                    <a:pt x="7148" y="54"/>
                    <a:pt x="6739" y="1"/>
                    <a:pt x="6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6" name="Google Shape;5516;p63"/>
            <p:cNvSpPr/>
            <p:nvPr/>
          </p:nvSpPr>
          <p:spPr>
            <a:xfrm>
              <a:off x="7279633" y="3256350"/>
              <a:ext cx="528509" cy="484388"/>
            </a:xfrm>
            <a:custGeom>
              <a:avLst/>
              <a:gdLst/>
              <a:ahLst/>
              <a:cxnLst/>
              <a:rect l="l" t="t" r="r" b="b"/>
              <a:pathLst>
                <a:path w="29468" h="27008" extrusionOk="0">
                  <a:moveTo>
                    <a:pt x="9767" y="0"/>
                  </a:moveTo>
                  <a:cubicBezTo>
                    <a:pt x="8831" y="0"/>
                    <a:pt x="7609" y="29"/>
                    <a:pt x="5981" y="119"/>
                  </a:cubicBezTo>
                  <a:cubicBezTo>
                    <a:pt x="5981" y="119"/>
                    <a:pt x="2055" y="1283"/>
                    <a:pt x="480" y="13586"/>
                  </a:cubicBezTo>
                  <a:lnTo>
                    <a:pt x="23" y="23971"/>
                  </a:lnTo>
                  <a:cubicBezTo>
                    <a:pt x="0" y="24473"/>
                    <a:pt x="297" y="24907"/>
                    <a:pt x="754" y="25067"/>
                  </a:cubicBezTo>
                  <a:cubicBezTo>
                    <a:pt x="2465" y="25660"/>
                    <a:pt x="6871" y="26961"/>
                    <a:pt x="12121" y="27007"/>
                  </a:cubicBezTo>
                  <a:lnTo>
                    <a:pt x="12303" y="27007"/>
                  </a:lnTo>
                  <a:cubicBezTo>
                    <a:pt x="19059" y="26961"/>
                    <a:pt x="23921" y="24656"/>
                    <a:pt x="23921" y="24656"/>
                  </a:cubicBezTo>
                  <a:lnTo>
                    <a:pt x="22985" y="13221"/>
                  </a:lnTo>
                  <a:lnTo>
                    <a:pt x="22985" y="13221"/>
                  </a:lnTo>
                  <a:cubicBezTo>
                    <a:pt x="23067" y="13225"/>
                    <a:pt x="23149" y="13228"/>
                    <a:pt x="23231" y="13228"/>
                  </a:cubicBezTo>
                  <a:cubicBezTo>
                    <a:pt x="26265" y="13228"/>
                    <a:pt x="29468" y="10025"/>
                    <a:pt x="29468" y="10025"/>
                  </a:cubicBezTo>
                  <a:cubicBezTo>
                    <a:pt x="29468" y="10025"/>
                    <a:pt x="27391" y="941"/>
                    <a:pt x="21114" y="279"/>
                  </a:cubicBezTo>
                  <a:cubicBezTo>
                    <a:pt x="18869" y="63"/>
                    <a:pt x="16756" y="4"/>
                    <a:pt x="15135" y="4"/>
                  </a:cubicBezTo>
                  <a:cubicBezTo>
                    <a:pt x="13674" y="4"/>
                    <a:pt x="12612" y="52"/>
                    <a:pt x="12212" y="73"/>
                  </a:cubicBezTo>
                  <a:cubicBezTo>
                    <a:pt x="11699" y="48"/>
                    <a:pt x="10969" y="0"/>
                    <a:pt x="9767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7" name="Google Shape;5517;p63"/>
            <p:cNvSpPr/>
            <p:nvPr/>
          </p:nvSpPr>
          <p:spPr>
            <a:xfrm>
              <a:off x="7391816" y="3257301"/>
              <a:ext cx="192012" cy="94123"/>
            </a:xfrm>
            <a:custGeom>
              <a:avLst/>
              <a:gdLst/>
              <a:ahLst/>
              <a:cxnLst/>
              <a:rect l="l" t="t" r="r" b="b"/>
              <a:pathLst>
                <a:path w="10706" h="5248" extrusionOk="0">
                  <a:moveTo>
                    <a:pt x="5436" y="0"/>
                  </a:moveTo>
                  <a:cubicBezTo>
                    <a:pt x="4170" y="0"/>
                    <a:pt x="2736" y="76"/>
                    <a:pt x="1210" y="340"/>
                  </a:cubicBezTo>
                  <a:cubicBezTo>
                    <a:pt x="0" y="568"/>
                    <a:pt x="0" y="1527"/>
                    <a:pt x="0" y="1527"/>
                  </a:cubicBezTo>
                  <a:cubicBezTo>
                    <a:pt x="0" y="3581"/>
                    <a:pt x="1690" y="5247"/>
                    <a:pt x="3744" y="5247"/>
                  </a:cubicBezTo>
                  <a:lnTo>
                    <a:pt x="6277" y="5247"/>
                  </a:lnTo>
                  <a:cubicBezTo>
                    <a:pt x="8651" y="5247"/>
                    <a:pt x="10614" y="3581"/>
                    <a:pt x="10614" y="1184"/>
                  </a:cubicBezTo>
                  <a:cubicBezTo>
                    <a:pt x="10614" y="1184"/>
                    <a:pt x="10706" y="134"/>
                    <a:pt x="9427" y="134"/>
                  </a:cubicBezTo>
                  <a:cubicBezTo>
                    <a:pt x="8514" y="134"/>
                    <a:pt x="7124" y="0"/>
                    <a:pt x="5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8" name="Google Shape;5518;p63"/>
            <p:cNvSpPr/>
            <p:nvPr/>
          </p:nvSpPr>
          <p:spPr>
            <a:xfrm>
              <a:off x="7687843" y="3434922"/>
              <a:ext cx="138781" cy="62270"/>
            </a:xfrm>
            <a:custGeom>
              <a:avLst/>
              <a:gdLst/>
              <a:ahLst/>
              <a:cxnLst/>
              <a:rect l="l" t="t" r="r" b="b"/>
              <a:pathLst>
                <a:path w="7738" h="3472" extrusionOk="0">
                  <a:moveTo>
                    <a:pt x="6573" y="1"/>
                  </a:moveTo>
                  <a:cubicBezTo>
                    <a:pt x="6509" y="1"/>
                    <a:pt x="6446" y="16"/>
                    <a:pt x="6391" y="47"/>
                  </a:cubicBezTo>
                  <a:cubicBezTo>
                    <a:pt x="5592" y="549"/>
                    <a:pt x="3082" y="1919"/>
                    <a:pt x="411" y="1965"/>
                  </a:cubicBezTo>
                  <a:cubicBezTo>
                    <a:pt x="206" y="1987"/>
                    <a:pt x="23" y="2147"/>
                    <a:pt x="23" y="2353"/>
                  </a:cubicBezTo>
                  <a:lnTo>
                    <a:pt x="0" y="3060"/>
                  </a:lnTo>
                  <a:cubicBezTo>
                    <a:pt x="0" y="3288"/>
                    <a:pt x="183" y="3471"/>
                    <a:pt x="388" y="3471"/>
                  </a:cubicBezTo>
                  <a:cubicBezTo>
                    <a:pt x="3515" y="3403"/>
                    <a:pt x="6231" y="1850"/>
                    <a:pt x="7167" y="1348"/>
                  </a:cubicBezTo>
                  <a:cubicBezTo>
                    <a:pt x="7738" y="1029"/>
                    <a:pt x="6916" y="161"/>
                    <a:pt x="6916" y="161"/>
                  </a:cubicBezTo>
                  <a:cubicBezTo>
                    <a:pt x="6826" y="56"/>
                    <a:pt x="6697" y="1"/>
                    <a:pt x="6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19" name="Google Shape;5519;p63"/>
            <p:cNvSpPr/>
            <p:nvPr/>
          </p:nvSpPr>
          <p:spPr>
            <a:xfrm>
              <a:off x="7584252" y="3252278"/>
              <a:ext cx="158850" cy="417491"/>
            </a:xfrm>
            <a:custGeom>
              <a:avLst/>
              <a:gdLst/>
              <a:ahLst/>
              <a:cxnLst/>
              <a:rect l="l" t="t" r="r" b="b"/>
              <a:pathLst>
                <a:path w="8857" h="23278" extrusionOk="0">
                  <a:moveTo>
                    <a:pt x="4087" y="1"/>
                  </a:moveTo>
                  <a:cubicBezTo>
                    <a:pt x="3561" y="1"/>
                    <a:pt x="3120" y="102"/>
                    <a:pt x="3013" y="163"/>
                  </a:cubicBezTo>
                  <a:cubicBezTo>
                    <a:pt x="2694" y="323"/>
                    <a:pt x="2351" y="551"/>
                    <a:pt x="2192" y="780"/>
                  </a:cubicBezTo>
                  <a:cubicBezTo>
                    <a:pt x="1804" y="1259"/>
                    <a:pt x="1484" y="1784"/>
                    <a:pt x="1210" y="2309"/>
                  </a:cubicBezTo>
                  <a:cubicBezTo>
                    <a:pt x="662" y="3404"/>
                    <a:pt x="388" y="4523"/>
                    <a:pt x="206" y="5641"/>
                  </a:cubicBezTo>
                  <a:cubicBezTo>
                    <a:pt x="23" y="6760"/>
                    <a:pt x="0" y="7855"/>
                    <a:pt x="23" y="8951"/>
                  </a:cubicBezTo>
                  <a:cubicBezTo>
                    <a:pt x="46" y="9476"/>
                    <a:pt x="69" y="10024"/>
                    <a:pt x="137" y="10549"/>
                  </a:cubicBezTo>
                  <a:cubicBezTo>
                    <a:pt x="160" y="10823"/>
                    <a:pt x="183" y="11074"/>
                    <a:pt x="229" y="11348"/>
                  </a:cubicBezTo>
                  <a:lnTo>
                    <a:pt x="388" y="12192"/>
                  </a:lnTo>
                  <a:cubicBezTo>
                    <a:pt x="411" y="12352"/>
                    <a:pt x="434" y="12489"/>
                    <a:pt x="457" y="12626"/>
                  </a:cubicBezTo>
                  <a:lnTo>
                    <a:pt x="571" y="13037"/>
                  </a:lnTo>
                  <a:cubicBezTo>
                    <a:pt x="639" y="13311"/>
                    <a:pt x="708" y="13585"/>
                    <a:pt x="799" y="13858"/>
                  </a:cubicBezTo>
                  <a:cubicBezTo>
                    <a:pt x="982" y="14383"/>
                    <a:pt x="1142" y="14908"/>
                    <a:pt x="1370" y="15411"/>
                  </a:cubicBezTo>
                  <a:cubicBezTo>
                    <a:pt x="1781" y="16415"/>
                    <a:pt x="2306" y="17351"/>
                    <a:pt x="2876" y="18264"/>
                  </a:cubicBezTo>
                  <a:cubicBezTo>
                    <a:pt x="3424" y="19154"/>
                    <a:pt x="4063" y="19998"/>
                    <a:pt x="4725" y="20797"/>
                  </a:cubicBezTo>
                  <a:cubicBezTo>
                    <a:pt x="4885" y="20980"/>
                    <a:pt x="5068" y="21185"/>
                    <a:pt x="5227" y="21368"/>
                  </a:cubicBezTo>
                  <a:cubicBezTo>
                    <a:pt x="5410" y="21573"/>
                    <a:pt x="5593" y="21756"/>
                    <a:pt x="5775" y="21939"/>
                  </a:cubicBezTo>
                  <a:cubicBezTo>
                    <a:pt x="6140" y="22327"/>
                    <a:pt x="6483" y="22669"/>
                    <a:pt x="6916" y="23011"/>
                  </a:cubicBezTo>
                  <a:cubicBezTo>
                    <a:pt x="7134" y="23189"/>
                    <a:pt x="7390" y="23277"/>
                    <a:pt x="7644" y="23277"/>
                  </a:cubicBezTo>
                  <a:cubicBezTo>
                    <a:pt x="7976" y="23277"/>
                    <a:pt x="8304" y="23126"/>
                    <a:pt x="8537" y="22829"/>
                  </a:cubicBezTo>
                  <a:cubicBezTo>
                    <a:pt x="8834" y="22418"/>
                    <a:pt x="8857" y="21870"/>
                    <a:pt x="8605" y="21436"/>
                  </a:cubicBezTo>
                  <a:lnTo>
                    <a:pt x="8560" y="21368"/>
                  </a:lnTo>
                  <a:lnTo>
                    <a:pt x="7829" y="20181"/>
                  </a:lnTo>
                  <a:cubicBezTo>
                    <a:pt x="7601" y="19770"/>
                    <a:pt x="7350" y="19359"/>
                    <a:pt x="7122" y="18948"/>
                  </a:cubicBezTo>
                  <a:cubicBezTo>
                    <a:pt x="6665" y="18127"/>
                    <a:pt x="6232" y="17305"/>
                    <a:pt x="5844" y="16461"/>
                  </a:cubicBezTo>
                  <a:cubicBezTo>
                    <a:pt x="5456" y="15639"/>
                    <a:pt x="5090" y="14794"/>
                    <a:pt x="4794" y="13950"/>
                  </a:cubicBezTo>
                  <a:cubicBezTo>
                    <a:pt x="4634" y="13516"/>
                    <a:pt x="4543" y="13105"/>
                    <a:pt x="4406" y="12672"/>
                  </a:cubicBezTo>
                  <a:cubicBezTo>
                    <a:pt x="4337" y="12466"/>
                    <a:pt x="4292" y="12261"/>
                    <a:pt x="4246" y="12055"/>
                  </a:cubicBezTo>
                  <a:lnTo>
                    <a:pt x="4177" y="11736"/>
                  </a:lnTo>
                  <a:cubicBezTo>
                    <a:pt x="4155" y="11622"/>
                    <a:pt x="4132" y="11530"/>
                    <a:pt x="4109" y="11416"/>
                  </a:cubicBezTo>
                  <a:lnTo>
                    <a:pt x="4018" y="10800"/>
                  </a:lnTo>
                  <a:lnTo>
                    <a:pt x="3926" y="10115"/>
                  </a:lnTo>
                  <a:cubicBezTo>
                    <a:pt x="3858" y="9636"/>
                    <a:pt x="3835" y="9179"/>
                    <a:pt x="3789" y="8723"/>
                  </a:cubicBezTo>
                  <a:cubicBezTo>
                    <a:pt x="3744" y="7810"/>
                    <a:pt x="3698" y="6920"/>
                    <a:pt x="3721" y="6029"/>
                  </a:cubicBezTo>
                  <a:cubicBezTo>
                    <a:pt x="3767" y="5162"/>
                    <a:pt x="3858" y="4317"/>
                    <a:pt x="4063" y="3541"/>
                  </a:cubicBezTo>
                  <a:cubicBezTo>
                    <a:pt x="4155" y="3153"/>
                    <a:pt x="4269" y="2788"/>
                    <a:pt x="4428" y="2446"/>
                  </a:cubicBezTo>
                  <a:cubicBezTo>
                    <a:pt x="4565" y="2103"/>
                    <a:pt x="4839" y="1601"/>
                    <a:pt x="5068" y="1419"/>
                  </a:cubicBezTo>
                  <a:cubicBezTo>
                    <a:pt x="5341" y="1236"/>
                    <a:pt x="6186" y="1053"/>
                    <a:pt x="6186" y="1053"/>
                  </a:cubicBezTo>
                  <a:cubicBezTo>
                    <a:pt x="6307" y="1123"/>
                    <a:pt x="6397" y="1154"/>
                    <a:pt x="6457" y="1154"/>
                  </a:cubicBezTo>
                  <a:cubicBezTo>
                    <a:pt x="6746" y="1154"/>
                    <a:pt x="6290" y="436"/>
                    <a:pt x="4908" y="95"/>
                  </a:cubicBezTo>
                  <a:cubicBezTo>
                    <a:pt x="4634" y="26"/>
                    <a:pt x="4350" y="1"/>
                    <a:pt x="4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0" name="Google Shape;5520;p63"/>
            <p:cNvSpPr/>
            <p:nvPr/>
          </p:nvSpPr>
          <p:spPr>
            <a:xfrm>
              <a:off x="7596127" y="3372498"/>
              <a:ext cx="259555" cy="297039"/>
            </a:xfrm>
            <a:custGeom>
              <a:avLst/>
              <a:gdLst/>
              <a:ahLst/>
              <a:cxnLst/>
              <a:rect l="l" t="t" r="r" b="b"/>
              <a:pathLst>
                <a:path w="14472" h="16562" extrusionOk="0">
                  <a:moveTo>
                    <a:pt x="3399" y="1"/>
                  </a:moveTo>
                  <a:cubicBezTo>
                    <a:pt x="2909" y="1"/>
                    <a:pt x="2416" y="122"/>
                    <a:pt x="1963" y="377"/>
                  </a:cubicBezTo>
                  <a:cubicBezTo>
                    <a:pt x="525" y="1176"/>
                    <a:pt x="0" y="3002"/>
                    <a:pt x="799" y="4440"/>
                  </a:cubicBezTo>
                  <a:lnTo>
                    <a:pt x="6391" y="14483"/>
                  </a:lnTo>
                  <a:cubicBezTo>
                    <a:pt x="6505" y="14689"/>
                    <a:pt x="6642" y="14894"/>
                    <a:pt x="6802" y="15100"/>
                  </a:cubicBezTo>
                  <a:cubicBezTo>
                    <a:pt x="7609" y="16061"/>
                    <a:pt x="8769" y="16561"/>
                    <a:pt x="9934" y="16561"/>
                  </a:cubicBezTo>
                  <a:cubicBezTo>
                    <a:pt x="10844" y="16561"/>
                    <a:pt x="11758" y="16255"/>
                    <a:pt x="12509" y="15625"/>
                  </a:cubicBezTo>
                  <a:cubicBezTo>
                    <a:pt x="14220" y="14187"/>
                    <a:pt x="14472" y="11653"/>
                    <a:pt x="13034" y="9918"/>
                  </a:cubicBezTo>
                  <a:lnTo>
                    <a:pt x="5707" y="1085"/>
                  </a:lnTo>
                  <a:cubicBezTo>
                    <a:pt x="5123" y="384"/>
                    <a:pt x="4268" y="1"/>
                    <a:pt x="3399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1" name="Google Shape;5521;p63"/>
            <p:cNvSpPr/>
            <p:nvPr/>
          </p:nvSpPr>
          <p:spPr>
            <a:xfrm>
              <a:off x="7713225" y="3563089"/>
              <a:ext cx="176857" cy="148215"/>
            </a:xfrm>
            <a:custGeom>
              <a:avLst/>
              <a:gdLst/>
              <a:ahLst/>
              <a:cxnLst/>
              <a:rect l="l" t="t" r="r" b="b"/>
              <a:pathLst>
                <a:path w="9861" h="8264" extrusionOk="0">
                  <a:moveTo>
                    <a:pt x="8925" y="1370"/>
                  </a:moveTo>
                  <a:cubicBezTo>
                    <a:pt x="9861" y="2740"/>
                    <a:pt x="8857" y="5091"/>
                    <a:pt x="6642" y="6620"/>
                  </a:cubicBezTo>
                  <a:cubicBezTo>
                    <a:pt x="4451" y="8150"/>
                    <a:pt x="1895" y="8264"/>
                    <a:pt x="936" y="6894"/>
                  </a:cubicBezTo>
                  <a:cubicBezTo>
                    <a:pt x="0" y="5525"/>
                    <a:pt x="1005" y="3196"/>
                    <a:pt x="3219" y="1667"/>
                  </a:cubicBezTo>
                  <a:cubicBezTo>
                    <a:pt x="5410" y="138"/>
                    <a:pt x="7966" y="1"/>
                    <a:pt x="8925" y="1370"/>
                  </a:cubicBezTo>
                  <a:close/>
                </a:path>
              </a:pathLst>
            </a:custGeom>
            <a:solidFill>
              <a:srgbClr val="CA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2" name="Google Shape;5522;p63"/>
            <p:cNvSpPr/>
            <p:nvPr/>
          </p:nvSpPr>
          <p:spPr>
            <a:xfrm>
              <a:off x="7562548" y="3326649"/>
              <a:ext cx="129796" cy="122783"/>
            </a:xfrm>
            <a:custGeom>
              <a:avLst/>
              <a:gdLst/>
              <a:ahLst/>
              <a:cxnLst/>
              <a:rect l="l" t="t" r="r" b="b"/>
              <a:pathLst>
                <a:path w="7237" h="6846" extrusionOk="0">
                  <a:moveTo>
                    <a:pt x="4983" y="1"/>
                  </a:moveTo>
                  <a:cubicBezTo>
                    <a:pt x="4964" y="1"/>
                    <a:pt x="4947" y="4"/>
                    <a:pt x="4931" y="12"/>
                  </a:cubicBezTo>
                  <a:cubicBezTo>
                    <a:pt x="4406" y="240"/>
                    <a:pt x="4543" y="1541"/>
                    <a:pt x="4543" y="1541"/>
                  </a:cubicBezTo>
                  <a:cubicBezTo>
                    <a:pt x="4543" y="1541"/>
                    <a:pt x="3394" y="1348"/>
                    <a:pt x="2358" y="1348"/>
                  </a:cubicBezTo>
                  <a:cubicBezTo>
                    <a:pt x="1722" y="1348"/>
                    <a:pt x="1128" y="1421"/>
                    <a:pt x="868" y="1655"/>
                  </a:cubicBezTo>
                  <a:cubicBezTo>
                    <a:pt x="160" y="2317"/>
                    <a:pt x="799" y="2956"/>
                    <a:pt x="799" y="2956"/>
                  </a:cubicBezTo>
                  <a:cubicBezTo>
                    <a:pt x="799" y="2956"/>
                    <a:pt x="1" y="3458"/>
                    <a:pt x="708" y="4440"/>
                  </a:cubicBezTo>
                  <a:cubicBezTo>
                    <a:pt x="708" y="4440"/>
                    <a:pt x="23" y="5262"/>
                    <a:pt x="845" y="5901"/>
                  </a:cubicBezTo>
                  <a:cubicBezTo>
                    <a:pt x="1826" y="6670"/>
                    <a:pt x="2665" y="6846"/>
                    <a:pt x="3226" y="6846"/>
                  </a:cubicBezTo>
                  <a:cubicBezTo>
                    <a:pt x="3697" y="6846"/>
                    <a:pt x="3972" y="6722"/>
                    <a:pt x="3972" y="6722"/>
                  </a:cubicBezTo>
                  <a:lnTo>
                    <a:pt x="7236" y="3253"/>
                  </a:lnTo>
                  <a:cubicBezTo>
                    <a:pt x="7236" y="3253"/>
                    <a:pt x="5546" y="1"/>
                    <a:pt x="4983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3" name="Google Shape;5523;p63"/>
            <p:cNvSpPr/>
            <p:nvPr/>
          </p:nvSpPr>
          <p:spPr>
            <a:xfrm>
              <a:off x="7239919" y="4217375"/>
              <a:ext cx="67974" cy="56513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3310" y="1"/>
                  </a:moveTo>
                  <a:lnTo>
                    <a:pt x="3310" y="1"/>
                  </a:lnTo>
                  <a:cubicBezTo>
                    <a:pt x="0" y="663"/>
                    <a:pt x="594" y="2717"/>
                    <a:pt x="594" y="2717"/>
                  </a:cubicBezTo>
                  <a:cubicBezTo>
                    <a:pt x="1552" y="2922"/>
                    <a:pt x="2032" y="3059"/>
                    <a:pt x="3173" y="3151"/>
                  </a:cubicBezTo>
                  <a:cubicBezTo>
                    <a:pt x="3675" y="2146"/>
                    <a:pt x="3789" y="1073"/>
                    <a:pt x="3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4" name="Google Shape;5524;p63"/>
            <p:cNvSpPr/>
            <p:nvPr/>
          </p:nvSpPr>
          <p:spPr>
            <a:xfrm>
              <a:off x="7296011" y="4162287"/>
              <a:ext cx="173503" cy="113367"/>
            </a:xfrm>
            <a:custGeom>
              <a:avLst/>
              <a:gdLst/>
              <a:ahLst/>
              <a:cxnLst/>
              <a:rect l="l" t="t" r="r" b="b"/>
              <a:pathLst>
                <a:path w="9674" h="6321" extrusionOk="0">
                  <a:moveTo>
                    <a:pt x="3473" y="1"/>
                  </a:moveTo>
                  <a:cubicBezTo>
                    <a:pt x="980" y="1"/>
                    <a:pt x="1256" y="2821"/>
                    <a:pt x="1256" y="2821"/>
                  </a:cubicBezTo>
                  <a:cubicBezTo>
                    <a:pt x="936" y="2843"/>
                    <a:pt x="913" y="2843"/>
                    <a:pt x="137" y="3003"/>
                  </a:cubicBezTo>
                  <a:cubicBezTo>
                    <a:pt x="617" y="4076"/>
                    <a:pt x="502" y="5149"/>
                    <a:pt x="0" y="6153"/>
                  </a:cubicBezTo>
                  <a:cubicBezTo>
                    <a:pt x="1470" y="6276"/>
                    <a:pt x="2878" y="6320"/>
                    <a:pt x="4143" y="6320"/>
                  </a:cubicBezTo>
                  <a:cubicBezTo>
                    <a:pt x="7337" y="6320"/>
                    <a:pt x="9610" y="6039"/>
                    <a:pt x="9610" y="6039"/>
                  </a:cubicBezTo>
                  <a:lnTo>
                    <a:pt x="9655" y="2638"/>
                  </a:lnTo>
                  <a:cubicBezTo>
                    <a:pt x="9674" y="1563"/>
                    <a:pt x="8805" y="764"/>
                    <a:pt x="7827" y="764"/>
                  </a:cubicBezTo>
                  <a:cubicBezTo>
                    <a:pt x="7579" y="764"/>
                    <a:pt x="7325" y="816"/>
                    <a:pt x="7076" y="926"/>
                  </a:cubicBezTo>
                  <a:cubicBezTo>
                    <a:pt x="6290" y="1263"/>
                    <a:pt x="6035" y="1688"/>
                    <a:pt x="5918" y="2006"/>
                  </a:cubicBezTo>
                  <a:lnTo>
                    <a:pt x="5918" y="2006"/>
                  </a:lnTo>
                  <a:cubicBezTo>
                    <a:pt x="5916" y="2008"/>
                    <a:pt x="5914" y="2011"/>
                    <a:pt x="5913" y="2015"/>
                  </a:cubicBezTo>
                  <a:lnTo>
                    <a:pt x="5913" y="2015"/>
                  </a:lnTo>
                  <a:cubicBezTo>
                    <a:pt x="5976" y="1374"/>
                    <a:pt x="5268" y="127"/>
                    <a:pt x="3767" y="13"/>
                  </a:cubicBezTo>
                  <a:cubicBezTo>
                    <a:pt x="3665" y="5"/>
                    <a:pt x="3567" y="1"/>
                    <a:pt x="347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5" name="Google Shape;5525;p63"/>
            <p:cNvSpPr/>
            <p:nvPr/>
          </p:nvSpPr>
          <p:spPr>
            <a:xfrm>
              <a:off x="7249139" y="4264839"/>
              <a:ext cx="220045" cy="27423"/>
            </a:xfrm>
            <a:custGeom>
              <a:avLst/>
              <a:gdLst/>
              <a:ahLst/>
              <a:cxnLst/>
              <a:rect l="l" t="t" r="r" b="b"/>
              <a:pathLst>
                <a:path w="12269" h="1529" extrusionOk="0">
                  <a:moveTo>
                    <a:pt x="180" y="1"/>
                  </a:moveTo>
                  <a:cubicBezTo>
                    <a:pt x="1" y="1"/>
                    <a:pt x="240" y="870"/>
                    <a:pt x="240" y="870"/>
                  </a:cubicBezTo>
                  <a:cubicBezTo>
                    <a:pt x="2178" y="1374"/>
                    <a:pt x="4422" y="1529"/>
                    <a:pt x="6442" y="1529"/>
                  </a:cubicBezTo>
                  <a:cubicBezTo>
                    <a:pt x="9633" y="1529"/>
                    <a:pt x="12268" y="1144"/>
                    <a:pt x="12268" y="1144"/>
                  </a:cubicBezTo>
                  <a:lnTo>
                    <a:pt x="12268" y="390"/>
                  </a:lnTo>
                  <a:cubicBezTo>
                    <a:pt x="12268" y="390"/>
                    <a:pt x="10456" y="568"/>
                    <a:pt x="7827" y="568"/>
                  </a:cubicBezTo>
                  <a:cubicBezTo>
                    <a:pt x="5654" y="568"/>
                    <a:pt x="2921" y="447"/>
                    <a:pt x="194" y="2"/>
                  </a:cubicBezTo>
                  <a:cubicBezTo>
                    <a:pt x="189" y="1"/>
                    <a:pt x="184" y="1"/>
                    <a:pt x="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6" name="Google Shape;5526;p63"/>
            <p:cNvSpPr/>
            <p:nvPr/>
          </p:nvSpPr>
          <p:spPr>
            <a:xfrm>
              <a:off x="7412696" y="4214917"/>
              <a:ext cx="31548" cy="31135"/>
            </a:xfrm>
            <a:custGeom>
              <a:avLst/>
              <a:gdLst/>
              <a:ahLst/>
              <a:cxnLst/>
              <a:rect l="l" t="t" r="r" b="b"/>
              <a:pathLst>
                <a:path w="1759" h="1736" extrusionOk="0">
                  <a:moveTo>
                    <a:pt x="891" y="1"/>
                  </a:moveTo>
                  <a:cubicBezTo>
                    <a:pt x="411" y="1"/>
                    <a:pt x="23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7" y="1735"/>
                    <a:pt x="1758" y="1347"/>
                    <a:pt x="1758" y="868"/>
                  </a:cubicBezTo>
                  <a:cubicBezTo>
                    <a:pt x="1758" y="389"/>
                    <a:pt x="1370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7" name="Google Shape;5527;p63"/>
            <p:cNvSpPr/>
            <p:nvPr/>
          </p:nvSpPr>
          <p:spPr>
            <a:xfrm>
              <a:off x="7316065" y="4211168"/>
              <a:ext cx="60602" cy="9918"/>
            </a:xfrm>
            <a:custGeom>
              <a:avLst/>
              <a:gdLst/>
              <a:ahLst/>
              <a:cxnLst/>
              <a:rect l="l" t="t" r="r" b="b"/>
              <a:pathLst>
                <a:path w="3379" h="553" extrusionOk="0">
                  <a:moveTo>
                    <a:pt x="172" y="1"/>
                  </a:moveTo>
                  <a:cubicBezTo>
                    <a:pt x="78" y="1"/>
                    <a:pt x="24" y="82"/>
                    <a:pt x="24" y="164"/>
                  </a:cubicBezTo>
                  <a:cubicBezTo>
                    <a:pt x="1" y="255"/>
                    <a:pt x="69" y="347"/>
                    <a:pt x="183" y="347"/>
                  </a:cubicBezTo>
                  <a:lnTo>
                    <a:pt x="3173" y="552"/>
                  </a:lnTo>
                  <a:lnTo>
                    <a:pt x="3196" y="552"/>
                  </a:lnTo>
                  <a:cubicBezTo>
                    <a:pt x="3288" y="552"/>
                    <a:pt x="3356" y="484"/>
                    <a:pt x="3356" y="392"/>
                  </a:cubicBezTo>
                  <a:cubicBezTo>
                    <a:pt x="3379" y="278"/>
                    <a:pt x="3310" y="210"/>
                    <a:pt x="3196" y="210"/>
                  </a:cubicBezTo>
                  <a:lnTo>
                    <a:pt x="206" y="4"/>
                  </a:lnTo>
                  <a:cubicBezTo>
                    <a:pt x="194" y="2"/>
                    <a:pt x="183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8" name="Google Shape;5528;p63"/>
            <p:cNvSpPr/>
            <p:nvPr/>
          </p:nvSpPr>
          <p:spPr>
            <a:xfrm>
              <a:off x="7292315" y="4157229"/>
              <a:ext cx="88455" cy="51976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1576" y="341"/>
                  </a:moveTo>
                  <a:cubicBezTo>
                    <a:pt x="1622" y="341"/>
                    <a:pt x="1644" y="341"/>
                    <a:pt x="1667" y="364"/>
                  </a:cubicBezTo>
                  <a:cubicBezTo>
                    <a:pt x="1736" y="409"/>
                    <a:pt x="1804" y="501"/>
                    <a:pt x="1850" y="569"/>
                  </a:cubicBezTo>
                  <a:cubicBezTo>
                    <a:pt x="2032" y="889"/>
                    <a:pt x="2101" y="1231"/>
                    <a:pt x="2192" y="1596"/>
                  </a:cubicBezTo>
                  <a:cubicBezTo>
                    <a:pt x="2215" y="1710"/>
                    <a:pt x="2261" y="1847"/>
                    <a:pt x="2283" y="1961"/>
                  </a:cubicBezTo>
                  <a:lnTo>
                    <a:pt x="2215" y="1916"/>
                  </a:lnTo>
                  <a:cubicBezTo>
                    <a:pt x="1918" y="1528"/>
                    <a:pt x="1690" y="1094"/>
                    <a:pt x="1553" y="637"/>
                  </a:cubicBezTo>
                  <a:cubicBezTo>
                    <a:pt x="1507" y="501"/>
                    <a:pt x="1507" y="386"/>
                    <a:pt x="1530" y="364"/>
                  </a:cubicBezTo>
                  <a:cubicBezTo>
                    <a:pt x="1553" y="341"/>
                    <a:pt x="1576" y="341"/>
                    <a:pt x="1576" y="341"/>
                  </a:cubicBezTo>
                  <a:close/>
                  <a:moveTo>
                    <a:pt x="549" y="1162"/>
                  </a:moveTo>
                  <a:cubicBezTo>
                    <a:pt x="663" y="1162"/>
                    <a:pt x="777" y="1231"/>
                    <a:pt x="891" y="1299"/>
                  </a:cubicBezTo>
                  <a:cubicBezTo>
                    <a:pt x="1279" y="1550"/>
                    <a:pt x="1644" y="1824"/>
                    <a:pt x="1964" y="2144"/>
                  </a:cubicBezTo>
                  <a:cubicBezTo>
                    <a:pt x="1987" y="2167"/>
                    <a:pt x="2010" y="2190"/>
                    <a:pt x="2032" y="2212"/>
                  </a:cubicBezTo>
                  <a:cubicBezTo>
                    <a:pt x="1530" y="2121"/>
                    <a:pt x="982" y="1870"/>
                    <a:pt x="526" y="1505"/>
                  </a:cubicBezTo>
                  <a:cubicBezTo>
                    <a:pt x="389" y="1391"/>
                    <a:pt x="366" y="1322"/>
                    <a:pt x="366" y="1277"/>
                  </a:cubicBezTo>
                  <a:cubicBezTo>
                    <a:pt x="366" y="1208"/>
                    <a:pt x="457" y="1162"/>
                    <a:pt x="549" y="1162"/>
                  </a:cubicBezTo>
                  <a:close/>
                  <a:moveTo>
                    <a:pt x="1594" y="1"/>
                  </a:moveTo>
                  <a:cubicBezTo>
                    <a:pt x="1495" y="1"/>
                    <a:pt x="1397" y="29"/>
                    <a:pt x="1325" y="90"/>
                  </a:cubicBezTo>
                  <a:cubicBezTo>
                    <a:pt x="1211" y="181"/>
                    <a:pt x="1097" y="364"/>
                    <a:pt x="1211" y="752"/>
                  </a:cubicBezTo>
                  <a:cubicBezTo>
                    <a:pt x="1279" y="911"/>
                    <a:pt x="1348" y="1071"/>
                    <a:pt x="1416" y="1231"/>
                  </a:cubicBezTo>
                  <a:cubicBezTo>
                    <a:pt x="1302" y="1162"/>
                    <a:pt x="1188" y="1071"/>
                    <a:pt x="1074" y="1003"/>
                  </a:cubicBezTo>
                  <a:cubicBezTo>
                    <a:pt x="937" y="911"/>
                    <a:pt x="754" y="820"/>
                    <a:pt x="549" y="820"/>
                  </a:cubicBezTo>
                  <a:cubicBezTo>
                    <a:pt x="320" y="820"/>
                    <a:pt x="47" y="980"/>
                    <a:pt x="24" y="1231"/>
                  </a:cubicBezTo>
                  <a:cubicBezTo>
                    <a:pt x="1" y="1505"/>
                    <a:pt x="229" y="1710"/>
                    <a:pt x="320" y="1756"/>
                  </a:cubicBezTo>
                  <a:cubicBezTo>
                    <a:pt x="594" y="2007"/>
                    <a:pt x="982" y="2235"/>
                    <a:pt x="1416" y="2395"/>
                  </a:cubicBezTo>
                  <a:cubicBezTo>
                    <a:pt x="1416" y="2486"/>
                    <a:pt x="1485" y="2578"/>
                    <a:pt x="1576" y="2578"/>
                  </a:cubicBezTo>
                  <a:lnTo>
                    <a:pt x="2466" y="2669"/>
                  </a:lnTo>
                  <a:cubicBezTo>
                    <a:pt x="2512" y="2692"/>
                    <a:pt x="2535" y="2692"/>
                    <a:pt x="2557" y="2692"/>
                  </a:cubicBezTo>
                  <a:lnTo>
                    <a:pt x="2626" y="2692"/>
                  </a:lnTo>
                  <a:lnTo>
                    <a:pt x="4726" y="2897"/>
                  </a:lnTo>
                  <a:lnTo>
                    <a:pt x="4749" y="2897"/>
                  </a:lnTo>
                  <a:cubicBezTo>
                    <a:pt x="4817" y="2897"/>
                    <a:pt x="4908" y="2829"/>
                    <a:pt x="4908" y="2737"/>
                  </a:cubicBezTo>
                  <a:cubicBezTo>
                    <a:pt x="4931" y="2646"/>
                    <a:pt x="4863" y="2555"/>
                    <a:pt x="4749" y="2555"/>
                  </a:cubicBezTo>
                  <a:lnTo>
                    <a:pt x="2786" y="2372"/>
                  </a:lnTo>
                  <a:cubicBezTo>
                    <a:pt x="2671" y="2098"/>
                    <a:pt x="2603" y="1824"/>
                    <a:pt x="2535" y="1528"/>
                  </a:cubicBezTo>
                  <a:cubicBezTo>
                    <a:pt x="2443" y="1140"/>
                    <a:pt x="2352" y="752"/>
                    <a:pt x="2146" y="409"/>
                  </a:cubicBezTo>
                  <a:cubicBezTo>
                    <a:pt x="2055" y="272"/>
                    <a:pt x="1987" y="158"/>
                    <a:pt x="1850" y="67"/>
                  </a:cubicBezTo>
                  <a:cubicBezTo>
                    <a:pt x="1774" y="24"/>
                    <a:pt x="1684" y="1"/>
                    <a:pt x="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29" name="Google Shape;5529;p63"/>
            <p:cNvSpPr/>
            <p:nvPr/>
          </p:nvSpPr>
          <p:spPr>
            <a:xfrm>
              <a:off x="7742284" y="4217375"/>
              <a:ext cx="67974" cy="56513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503" y="1"/>
                  </a:moveTo>
                  <a:cubicBezTo>
                    <a:pt x="1" y="1073"/>
                    <a:pt x="138" y="2146"/>
                    <a:pt x="617" y="3151"/>
                  </a:cubicBezTo>
                  <a:cubicBezTo>
                    <a:pt x="1758" y="3059"/>
                    <a:pt x="2261" y="2922"/>
                    <a:pt x="3219" y="2717"/>
                  </a:cubicBezTo>
                  <a:cubicBezTo>
                    <a:pt x="3219" y="2717"/>
                    <a:pt x="3790" y="663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0" name="Google Shape;5530;p63"/>
            <p:cNvSpPr/>
            <p:nvPr/>
          </p:nvSpPr>
          <p:spPr>
            <a:xfrm>
              <a:off x="7581059" y="4162287"/>
              <a:ext cx="173091" cy="113367"/>
            </a:xfrm>
            <a:custGeom>
              <a:avLst/>
              <a:gdLst/>
              <a:ahLst/>
              <a:cxnLst/>
              <a:rect l="l" t="t" r="r" b="b"/>
              <a:pathLst>
                <a:path w="9651" h="6321" extrusionOk="0">
                  <a:moveTo>
                    <a:pt x="6180" y="1"/>
                  </a:moveTo>
                  <a:cubicBezTo>
                    <a:pt x="6086" y="1"/>
                    <a:pt x="5987" y="5"/>
                    <a:pt x="5885" y="13"/>
                  </a:cubicBezTo>
                  <a:cubicBezTo>
                    <a:pt x="4401" y="127"/>
                    <a:pt x="3671" y="1383"/>
                    <a:pt x="3762" y="2022"/>
                  </a:cubicBezTo>
                  <a:cubicBezTo>
                    <a:pt x="3625" y="1702"/>
                    <a:pt x="3397" y="1268"/>
                    <a:pt x="2598" y="926"/>
                  </a:cubicBezTo>
                  <a:cubicBezTo>
                    <a:pt x="2349" y="816"/>
                    <a:pt x="2095" y="764"/>
                    <a:pt x="1847" y="764"/>
                  </a:cubicBezTo>
                  <a:cubicBezTo>
                    <a:pt x="869" y="764"/>
                    <a:pt x="0" y="1563"/>
                    <a:pt x="19" y="2638"/>
                  </a:cubicBezTo>
                  <a:lnTo>
                    <a:pt x="41" y="6039"/>
                  </a:lnTo>
                  <a:cubicBezTo>
                    <a:pt x="41" y="6039"/>
                    <a:pt x="2326" y="6320"/>
                    <a:pt x="5518" y="6320"/>
                  </a:cubicBezTo>
                  <a:cubicBezTo>
                    <a:pt x="6782" y="6320"/>
                    <a:pt x="8188" y="6276"/>
                    <a:pt x="9651" y="6153"/>
                  </a:cubicBezTo>
                  <a:cubicBezTo>
                    <a:pt x="9172" y="5149"/>
                    <a:pt x="9035" y="4076"/>
                    <a:pt x="9537" y="3003"/>
                  </a:cubicBezTo>
                  <a:cubicBezTo>
                    <a:pt x="8761" y="2843"/>
                    <a:pt x="8738" y="2843"/>
                    <a:pt x="8418" y="2821"/>
                  </a:cubicBezTo>
                  <a:cubicBezTo>
                    <a:pt x="8418" y="2821"/>
                    <a:pt x="8694" y="1"/>
                    <a:pt x="61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1" name="Google Shape;5531;p63"/>
            <p:cNvSpPr/>
            <p:nvPr/>
          </p:nvSpPr>
          <p:spPr>
            <a:xfrm>
              <a:off x="7601849" y="4214917"/>
              <a:ext cx="31135" cy="31135"/>
            </a:xfrm>
            <a:custGeom>
              <a:avLst/>
              <a:gdLst/>
              <a:ahLst/>
              <a:cxnLst/>
              <a:rect l="l" t="t" r="r" b="b"/>
              <a:pathLst>
                <a:path w="1736" h="1736" extrusionOk="0">
                  <a:moveTo>
                    <a:pt x="868" y="1"/>
                  </a:moveTo>
                  <a:cubicBezTo>
                    <a:pt x="389" y="1"/>
                    <a:pt x="1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8" y="1735"/>
                    <a:pt x="1736" y="1347"/>
                    <a:pt x="1736" y="868"/>
                  </a:cubicBezTo>
                  <a:cubicBezTo>
                    <a:pt x="1736" y="389"/>
                    <a:pt x="1348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2" name="Google Shape;5532;p63"/>
            <p:cNvSpPr/>
            <p:nvPr/>
          </p:nvSpPr>
          <p:spPr>
            <a:xfrm>
              <a:off x="7580970" y="4264839"/>
              <a:ext cx="220439" cy="27423"/>
            </a:xfrm>
            <a:custGeom>
              <a:avLst/>
              <a:gdLst/>
              <a:ahLst/>
              <a:cxnLst/>
              <a:rect l="l" t="t" r="r" b="b"/>
              <a:pathLst>
                <a:path w="12291" h="1529" extrusionOk="0">
                  <a:moveTo>
                    <a:pt x="12112" y="1"/>
                  </a:moveTo>
                  <a:cubicBezTo>
                    <a:pt x="12108" y="1"/>
                    <a:pt x="12103" y="1"/>
                    <a:pt x="12098" y="2"/>
                  </a:cubicBezTo>
                  <a:cubicBezTo>
                    <a:pt x="9371" y="447"/>
                    <a:pt x="6634" y="568"/>
                    <a:pt x="4455" y="568"/>
                  </a:cubicBezTo>
                  <a:cubicBezTo>
                    <a:pt x="1820" y="568"/>
                    <a:pt x="1" y="390"/>
                    <a:pt x="1" y="390"/>
                  </a:cubicBezTo>
                  <a:lnTo>
                    <a:pt x="1" y="390"/>
                  </a:lnTo>
                  <a:lnTo>
                    <a:pt x="24" y="1144"/>
                  </a:lnTo>
                  <a:cubicBezTo>
                    <a:pt x="24" y="1144"/>
                    <a:pt x="2659" y="1529"/>
                    <a:pt x="5844" y="1529"/>
                  </a:cubicBezTo>
                  <a:cubicBezTo>
                    <a:pt x="7862" y="1529"/>
                    <a:pt x="10100" y="1374"/>
                    <a:pt x="12030" y="870"/>
                  </a:cubicBezTo>
                  <a:cubicBezTo>
                    <a:pt x="12030" y="870"/>
                    <a:pt x="12290" y="1"/>
                    <a:pt x="12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3" name="Google Shape;5533;p63"/>
            <p:cNvSpPr/>
            <p:nvPr/>
          </p:nvSpPr>
          <p:spPr>
            <a:xfrm>
              <a:off x="7673923" y="4211168"/>
              <a:ext cx="60190" cy="9918"/>
            </a:xfrm>
            <a:custGeom>
              <a:avLst/>
              <a:gdLst/>
              <a:ahLst/>
              <a:cxnLst/>
              <a:rect l="l" t="t" r="r" b="b"/>
              <a:pathLst>
                <a:path w="3356" h="553" extrusionOk="0">
                  <a:moveTo>
                    <a:pt x="3202" y="1"/>
                  </a:moveTo>
                  <a:cubicBezTo>
                    <a:pt x="3192" y="1"/>
                    <a:pt x="3182" y="2"/>
                    <a:pt x="3173" y="4"/>
                  </a:cubicBezTo>
                  <a:lnTo>
                    <a:pt x="160" y="210"/>
                  </a:lnTo>
                  <a:cubicBezTo>
                    <a:pt x="69" y="210"/>
                    <a:pt x="0" y="278"/>
                    <a:pt x="0" y="392"/>
                  </a:cubicBezTo>
                  <a:cubicBezTo>
                    <a:pt x="0" y="484"/>
                    <a:pt x="91" y="552"/>
                    <a:pt x="183" y="552"/>
                  </a:cubicBezTo>
                  <a:lnTo>
                    <a:pt x="3196" y="347"/>
                  </a:lnTo>
                  <a:cubicBezTo>
                    <a:pt x="3287" y="347"/>
                    <a:pt x="3355" y="255"/>
                    <a:pt x="3355" y="164"/>
                  </a:cubicBezTo>
                  <a:cubicBezTo>
                    <a:pt x="3355" y="82"/>
                    <a:pt x="3282" y="1"/>
                    <a:pt x="3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4" name="Google Shape;5534;p63"/>
            <p:cNvSpPr/>
            <p:nvPr/>
          </p:nvSpPr>
          <p:spPr>
            <a:xfrm>
              <a:off x="7669815" y="4157229"/>
              <a:ext cx="88455" cy="51976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3333" y="341"/>
                  </a:moveTo>
                  <a:cubicBezTo>
                    <a:pt x="3356" y="341"/>
                    <a:pt x="3379" y="341"/>
                    <a:pt x="3379" y="364"/>
                  </a:cubicBezTo>
                  <a:cubicBezTo>
                    <a:pt x="3425" y="386"/>
                    <a:pt x="3425" y="501"/>
                    <a:pt x="3379" y="637"/>
                  </a:cubicBezTo>
                  <a:cubicBezTo>
                    <a:pt x="3219" y="1094"/>
                    <a:pt x="2991" y="1528"/>
                    <a:pt x="2694" y="1916"/>
                  </a:cubicBezTo>
                  <a:cubicBezTo>
                    <a:pt x="2675" y="1934"/>
                    <a:pt x="2657" y="1938"/>
                    <a:pt x="2651" y="1951"/>
                  </a:cubicBezTo>
                  <a:lnTo>
                    <a:pt x="2651" y="1951"/>
                  </a:lnTo>
                  <a:cubicBezTo>
                    <a:pt x="2673" y="1840"/>
                    <a:pt x="2695" y="1729"/>
                    <a:pt x="2717" y="1596"/>
                  </a:cubicBezTo>
                  <a:cubicBezTo>
                    <a:pt x="2808" y="1231"/>
                    <a:pt x="2900" y="889"/>
                    <a:pt x="3082" y="569"/>
                  </a:cubicBezTo>
                  <a:cubicBezTo>
                    <a:pt x="3128" y="501"/>
                    <a:pt x="3174" y="409"/>
                    <a:pt x="3242" y="364"/>
                  </a:cubicBezTo>
                  <a:cubicBezTo>
                    <a:pt x="3288" y="341"/>
                    <a:pt x="3311" y="341"/>
                    <a:pt x="3333" y="341"/>
                  </a:cubicBezTo>
                  <a:close/>
                  <a:moveTo>
                    <a:pt x="4383" y="1162"/>
                  </a:moveTo>
                  <a:cubicBezTo>
                    <a:pt x="4452" y="1162"/>
                    <a:pt x="4543" y="1208"/>
                    <a:pt x="4543" y="1277"/>
                  </a:cubicBezTo>
                  <a:cubicBezTo>
                    <a:pt x="4566" y="1322"/>
                    <a:pt x="4543" y="1391"/>
                    <a:pt x="4383" y="1505"/>
                  </a:cubicBezTo>
                  <a:cubicBezTo>
                    <a:pt x="3950" y="1870"/>
                    <a:pt x="3402" y="2121"/>
                    <a:pt x="2877" y="2212"/>
                  </a:cubicBezTo>
                  <a:cubicBezTo>
                    <a:pt x="2900" y="2190"/>
                    <a:pt x="2922" y="2167"/>
                    <a:pt x="2945" y="2144"/>
                  </a:cubicBezTo>
                  <a:cubicBezTo>
                    <a:pt x="3288" y="1824"/>
                    <a:pt x="3630" y="1550"/>
                    <a:pt x="4018" y="1299"/>
                  </a:cubicBezTo>
                  <a:cubicBezTo>
                    <a:pt x="4132" y="1231"/>
                    <a:pt x="4269" y="1162"/>
                    <a:pt x="4383" y="1162"/>
                  </a:cubicBezTo>
                  <a:close/>
                  <a:moveTo>
                    <a:pt x="3326" y="1"/>
                  </a:moveTo>
                  <a:cubicBezTo>
                    <a:pt x="3237" y="1"/>
                    <a:pt x="3146" y="24"/>
                    <a:pt x="3059" y="67"/>
                  </a:cubicBezTo>
                  <a:cubicBezTo>
                    <a:pt x="2945" y="158"/>
                    <a:pt x="2854" y="272"/>
                    <a:pt x="2786" y="409"/>
                  </a:cubicBezTo>
                  <a:cubicBezTo>
                    <a:pt x="2557" y="752"/>
                    <a:pt x="2489" y="1140"/>
                    <a:pt x="2397" y="1528"/>
                  </a:cubicBezTo>
                  <a:cubicBezTo>
                    <a:pt x="2329" y="1824"/>
                    <a:pt x="2261" y="2098"/>
                    <a:pt x="2124" y="2372"/>
                  </a:cubicBezTo>
                  <a:lnTo>
                    <a:pt x="161" y="2555"/>
                  </a:lnTo>
                  <a:cubicBezTo>
                    <a:pt x="69" y="2555"/>
                    <a:pt x="1" y="2646"/>
                    <a:pt x="1" y="2737"/>
                  </a:cubicBezTo>
                  <a:cubicBezTo>
                    <a:pt x="24" y="2829"/>
                    <a:pt x="92" y="2897"/>
                    <a:pt x="183" y="2897"/>
                  </a:cubicBezTo>
                  <a:lnTo>
                    <a:pt x="206" y="2897"/>
                  </a:lnTo>
                  <a:lnTo>
                    <a:pt x="2306" y="2692"/>
                  </a:lnTo>
                  <a:cubicBezTo>
                    <a:pt x="2321" y="2692"/>
                    <a:pt x="2337" y="2702"/>
                    <a:pt x="2345" y="2702"/>
                  </a:cubicBezTo>
                  <a:cubicBezTo>
                    <a:pt x="2349" y="2702"/>
                    <a:pt x="2352" y="2699"/>
                    <a:pt x="2352" y="2692"/>
                  </a:cubicBezTo>
                  <a:cubicBezTo>
                    <a:pt x="2397" y="2692"/>
                    <a:pt x="2420" y="2692"/>
                    <a:pt x="2443" y="2669"/>
                  </a:cubicBezTo>
                  <a:lnTo>
                    <a:pt x="3356" y="2578"/>
                  </a:lnTo>
                  <a:cubicBezTo>
                    <a:pt x="3447" y="2578"/>
                    <a:pt x="3516" y="2486"/>
                    <a:pt x="3516" y="2395"/>
                  </a:cubicBezTo>
                  <a:cubicBezTo>
                    <a:pt x="3927" y="2235"/>
                    <a:pt x="4315" y="2007"/>
                    <a:pt x="4612" y="1756"/>
                  </a:cubicBezTo>
                  <a:cubicBezTo>
                    <a:pt x="4680" y="1710"/>
                    <a:pt x="4931" y="1505"/>
                    <a:pt x="4885" y="1231"/>
                  </a:cubicBezTo>
                  <a:cubicBezTo>
                    <a:pt x="4863" y="980"/>
                    <a:pt x="4612" y="820"/>
                    <a:pt x="4383" y="820"/>
                  </a:cubicBezTo>
                  <a:cubicBezTo>
                    <a:pt x="4178" y="820"/>
                    <a:pt x="3995" y="911"/>
                    <a:pt x="3835" y="1003"/>
                  </a:cubicBezTo>
                  <a:cubicBezTo>
                    <a:pt x="3721" y="1071"/>
                    <a:pt x="3630" y="1162"/>
                    <a:pt x="3516" y="1231"/>
                  </a:cubicBezTo>
                  <a:cubicBezTo>
                    <a:pt x="3584" y="1071"/>
                    <a:pt x="3653" y="911"/>
                    <a:pt x="3699" y="752"/>
                  </a:cubicBezTo>
                  <a:cubicBezTo>
                    <a:pt x="3835" y="364"/>
                    <a:pt x="3721" y="181"/>
                    <a:pt x="3607" y="90"/>
                  </a:cubicBezTo>
                  <a:cubicBezTo>
                    <a:pt x="3523" y="29"/>
                    <a:pt x="3426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5" name="Google Shape;5535;p63"/>
            <p:cNvSpPr/>
            <p:nvPr/>
          </p:nvSpPr>
          <p:spPr>
            <a:xfrm>
              <a:off x="7597759" y="3156525"/>
              <a:ext cx="171548" cy="94589"/>
            </a:xfrm>
            <a:custGeom>
              <a:avLst/>
              <a:gdLst/>
              <a:ahLst/>
              <a:cxnLst/>
              <a:rect l="l" t="t" r="r" b="b"/>
              <a:pathLst>
                <a:path w="9565" h="5274" fill="none" extrusionOk="0">
                  <a:moveTo>
                    <a:pt x="9564" y="0"/>
                  </a:moveTo>
                  <a:cubicBezTo>
                    <a:pt x="9108" y="1963"/>
                    <a:pt x="7693" y="3698"/>
                    <a:pt x="5821" y="4474"/>
                  </a:cubicBezTo>
                  <a:cubicBezTo>
                    <a:pt x="3972" y="5273"/>
                    <a:pt x="1735" y="5090"/>
                    <a:pt x="1" y="404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6" name="Google Shape;5536;p63"/>
            <p:cNvSpPr/>
            <p:nvPr/>
          </p:nvSpPr>
          <p:spPr>
            <a:xfrm>
              <a:off x="7757029" y="2754859"/>
              <a:ext cx="166634" cy="348405"/>
            </a:xfrm>
            <a:custGeom>
              <a:avLst/>
              <a:gdLst/>
              <a:ahLst/>
              <a:cxnLst/>
              <a:rect l="l" t="t" r="r" b="b"/>
              <a:pathLst>
                <a:path w="9291" h="19426" fill="none" extrusionOk="0">
                  <a:moveTo>
                    <a:pt x="1" y="138"/>
                  </a:moveTo>
                  <a:cubicBezTo>
                    <a:pt x="2397" y="1"/>
                    <a:pt x="4657" y="1484"/>
                    <a:pt x="6163" y="3379"/>
                  </a:cubicBezTo>
                  <a:cubicBezTo>
                    <a:pt x="8400" y="6209"/>
                    <a:pt x="9291" y="10021"/>
                    <a:pt x="8537" y="13536"/>
                  </a:cubicBezTo>
                  <a:cubicBezTo>
                    <a:pt x="8195" y="15157"/>
                    <a:pt x="7487" y="16732"/>
                    <a:pt x="6232" y="17827"/>
                  </a:cubicBezTo>
                  <a:cubicBezTo>
                    <a:pt x="4999" y="18923"/>
                    <a:pt x="3173" y="19425"/>
                    <a:pt x="1644" y="18832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7" name="Google Shape;5537;p63"/>
            <p:cNvSpPr/>
            <p:nvPr/>
          </p:nvSpPr>
          <p:spPr>
            <a:xfrm>
              <a:off x="7191595" y="2700417"/>
              <a:ext cx="88043" cy="209194"/>
            </a:xfrm>
            <a:custGeom>
              <a:avLst/>
              <a:gdLst/>
              <a:ahLst/>
              <a:cxnLst/>
              <a:rect l="l" t="t" r="r" b="b"/>
              <a:pathLst>
                <a:path w="4909" h="11664" fill="none" extrusionOk="0">
                  <a:moveTo>
                    <a:pt x="4908" y="0"/>
                  </a:moveTo>
                  <a:cubicBezTo>
                    <a:pt x="1804" y="1986"/>
                    <a:pt x="1" y="5843"/>
                    <a:pt x="457" y="9495"/>
                  </a:cubicBezTo>
                  <a:cubicBezTo>
                    <a:pt x="526" y="9998"/>
                    <a:pt x="640" y="10523"/>
                    <a:pt x="914" y="10933"/>
                  </a:cubicBezTo>
                  <a:cubicBezTo>
                    <a:pt x="1211" y="11367"/>
                    <a:pt x="1736" y="11664"/>
                    <a:pt x="2238" y="1155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8" name="Google Shape;5538;p63"/>
            <p:cNvSpPr/>
            <p:nvPr/>
          </p:nvSpPr>
          <p:spPr>
            <a:xfrm>
              <a:off x="7244009" y="3030009"/>
              <a:ext cx="138386" cy="190775"/>
            </a:xfrm>
            <a:custGeom>
              <a:avLst/>
              <a:gdLst/>
              <a:ahLst/>
              <a:cxnLst/>
              <a:rect l="l" t="t" r="r" b="b"/>
              <a:pathLst>
                <a:path w="7716" h="10637" fill="none" extrusionOk="0">
                  <a:moveTo>
                    <a:pt x="7715" y="9815"/>
                  </a:moveTo>
                  <a:cubicBezTo>
                    <a:pt x="7327" y="10409"/>
                    <a:pt x="6620" y="10637"/>
                    <a:pt x="5981" y="10546"/>
                  </a:cubicBezTo>
                  <a:cubicBezTo>
                    <a:pt x="5342" y="10454"/>
                    <a:pt x="4748" y="10089"/>
                    <a:pt x="4223" y="9655"/>
                  </a:cubicBezTo>
                  <a:cubicBezTo>
                    <a:pt x="1530" y="7510"/>
                    <a:pt x="1" y="3675"/>
                    <a:pt x="366" y="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39" name="Google Shape;5539;p63"/>
            <p:cNvSpPr/>
            <p:nvPr/>
          </p:nvSpPr>
          <p:spPr>
            <a:xfrm>
              <a:off x="7199380" y="2595516"/>
              <a:ext cx="706191" cy="650520"/>
            </a:xfrm>
            <a:custGeom>
              <a:avLst/>
              <a:gdLst/>
              <a:ahLst/>
              <a:cxnLst/>
              <a:rect l="l" t="t" r="r" b="b"/>
              <a:pathLst>
                <a:path w="39375" h="36271" extrusionOk="0">
                  <a:moveTo>
                    <a:pt x="16909" y="1"/>
                  </a:moveTo>
                  <a:cubicBezTo>
                    <a:pt x="14402" y="1"/>
                    <a:pt x="13125" y="1237"/>
                    <a:pt x="13125" y="1237"/>
                  </a:cubicBezTo>
                  <a:cubicBezTo>
                    <a:pt x="13125" y="1237"/>
                    <a:pt x="12415" y="999"/>
                    <a:pt x="11322" y="999"/>
                  </a:cubicBezTo>
                  <a:cubicBezTo>
                    <a:pt x="10123" y="999"/>
                    <a:pt x="8464" y="1286"/>
                    <a:pt x="6780" y="2493"/>
                  </a:cubicBezTo>
                  <a:cubicBezTo>
                    <a:pt x="3538" y="4798"/>
                    <a:pt x="4223" y="6099"/>
                    <a:pt x="4223" y="6099"/>
                  </a:cubicBezTo>
                  <a:cubicBezTo>
                    <a:pt x="2283" y="7537"/>
                    <a:pt x="731" y="10459"/>
                    <a:pt x="366" y="13061"/>
                  </a:cubicBezTo>
                  <a:cubicBezTo>
                    <a:pt x="1" y="15686"/>
                    <a:pt x="1735" y="16987"/>
                    <a:pt x="1735" y="16987"/>
                  </a:cubicBezTo>
                  <a:cubicBezTo>
                    <a:pt x="1735" y="16987"/>
                    <a:pt x="1667" y="19041"/>
                    <a:pt x="1849" y="21095"/>
                  </a:cubicBezTo>
                  <a:cubicBezTo>
                    <a:pt x="2032" y="23150"/>
                    <a:pt x="2397" y="26459"/>
                    <a:pt x="4223" y="29746"/>
                  </a:cubicBezTo>
                  <a:cubicBezTo>
                    <a:pt x="6518" y="33861"/>
                    <a:pt x="8916" y="34135"/>
                    <a:pt x="9514" y="34135"/>
                  </a:cubicBezTo>
                  <a:cubicBezTo>
                    <a:pt x="9606" y="34135"/>
                    <a:pt x="9656" y="34129"/>
                    <a:pt x="9656" y="34129"/>
                  </a:cubicBezTo>
                  <a:cubicBezTo>
                    <a:pt x="11592" y="35932"/>
                    <a:pt x="13988" y="36012"/>
                    <a:pt x="17179" y="36012"/>
                  </a:cubicBezTo>
                  <a:cubicBezTo>
                    <a:pt x="17490" y="36012"/>
                    <a:pt x="17809" y="36011"/>
                    <a:pt x="18135" y="36011"/>
                  </a:cubicBezTo>
                  <a:cubicBezTo>
                    <a:pt x="19631" y="36011"/>
                    <a:pt x="21291" y="36027"/>
                    <a:pt x="23145" y="36206"/>
                  </a:cubicBezTo>
                  <a:cubicBezTo>
                    <a:pt x="23604" y="36250"/>
                    <a:pt x="24035" y="36270"/>
                    <a:pt x="24439" y="36270"/>
                  </a:cubicBezTo>
                  <a:cubicBezTo>
                    <a:pt x="29674" y="36270"/>
                    <a:pt x="30584" y="32824"/>
                    <a:pt x="32024" y="32485"/>
                  </a:cubicBezTo>
                  <a:cubicBezTo>
                    <a:pt x="33577" y="32097"/>
                    <a:pt x="35768" y="25934"/>
                    <a:pt x="35768" y="25934"/>
                  </a:cubicBezTo>
                  <a:cubicBezTo>
                    <a:pt x="39374" y="24131"/>
                    <a:pt x="38758" y="18539"/>
                    <a:pt x="37000" y="14248"/>
                  </a:cubicBezTo>
                  <a:cubicBezTo>
                    <a:pt x="35083" y="9477"/>
                    <a:pt x="29788" y="8016"/>
                    <a:pt x="29788" y="8016"/>
                  </a:cubicBezTo>
                  <a:cubicBezTo>
                    <a:pt x="24015" y="1534"/>
                    <a:pt x="19700" y="1"/>
                    <a:pt x="16909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0" name="Google Shape;5540;p63"/>
            <p:cNvSpPr/>
            <p:nvPr/>
          </p:nvSpPr>
          <p:spPr>
            <a:xfrm>
              <a:off x="7424570" y="3112721"/>
              <a:ext cx="132647" cy="218610"/>
            </a:xfrm>
            <a:custGeom>
              <a:avLst/>
              <a:gdLst/>
              <a:ahLst/>
              <a:cxnLst/>
              <a:rect l="l" t="t" r="r" b="b"/>
              <a:pathLst>
                <a:path w="7396" h="12189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9587"/>
                  </a:lnTo>
                  <a:cubicBezTo>
                    <a:pt x="0" y="11573"/>
                    <a:pt x="1598" y="12189"/>
                    <a:pt x="3584" y="12189"/>
                  </a:cubicBezTo>
                  <a:lnTo>
                    <a:pt x="3789" y="12189"/>
                  </a:lnTo>
                  <a:cubicBezTo>
                    <a:pt x="5775" y="12189"/>
                    <a:pt x="7396" y="11573"/>
                    <a:pt x="7396" y="9587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1" name="Google Shape;5541;p63"/>
            <p:cNvSpPr/>
            <p:nvPr/>
          </p:nvSpPr>
          <p:spPr>
            <a:xfrm>
              <a:off x="7424570" y="3112721"/>
              <a:ext cx="132647" cy="149829"/>
            </a:xfrm>
            <a:custGeom>
              <a:avLst/>
              <a:gdLst/>
              <a:ahLst/>
              <a:cxnLst/>
              <a:rect l="l" t="t" r="r" b="b"/>
              <a:pathLst>
                <a:path w="7396" h="8354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7601"/>
                  </a:lnTo>
                  <a:cubicBezTo>
                    <a:pt x="1960" y="8175"/>
                    <a:pt x="3697" y="8354"/>
                    <a:pt x="5115" y="8354"/>
                  </a:cubicBezTo>
                  <a:cubicBezTo>
                    <a:pt x="6010" y="8354"/>
                    <a:pt x="6778" y="8283"/>
                    <a:pt x="7396" y="8194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2" name="Google Shape;5542;p63"/>
            <p:cNvSpPr/>
            <p:nvPr/>
          </p:nvSpPr>
          <p:spPr>
            <a:xfrm>
              <a:off x="7689888" y="3031157"/>
              <a:ext cx="166634" cy="163926"/>
            </a:xfrm>
            <a:custGeom>
              <a:avLst/>
              <a:gdLst/>
              <a:ahLst/>
              <a:cxnLst/>
              <a:rect l="l" t="t" r="r" b="b"/>
              <a:pathLst>
                <a:path w="9291" h="9140" extrusionOk="0">
                  <a:moveTo>
                    <a:pt x="4654" y="0"/>
                  </a:moveTo>
                  <a:cubicBezTo>
                    <a:pt x="2235" y="0"/>
                    <a:pt x="225" y="1923"/>
                    <a:pt x="114" y="4365"/>
                  </a:cubicBezTo>
                  <a:cubicBezTo>
                    <a:pt x="0" y="6898"/>
                    <a:pt x="1940" y="9021"/>
                    <a:pt x="4451" y="9135"/>
                  </a:cubicBezTo>
                  <a:cubicBezTo>
                    <a:pt x="4521" y="9138"/>
                    <a:pt x="4590" y="9140"/>
                    <a:pt x="4659" y="9140"/>
                  </a:cubicBezTo>
                  <a:cubicBezTo>
                    <a:pt x="7078" y="9140"/>
                    <a:pt x="9088" y="7216"/>
                    <a:pt x="9199" y="4775"/>
                  </a:cubicBezTo>
                  <a:cubicBezTo>
                    <a:pt x="9290" y="2242"/>
                    <a:pt x="7350" y="119"/>
                    <a:pt x="4862" y="5"/>
                  </a:cubicBezTo>
                  <a:cubicBezTo>
                    <a:pt x="4792" y="2"/>
                    <a:pt x="4723" y="0"/>
                    <a:pt x="4654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3" name="Google Shape;5543;p63"/>
            <p:cNvSpPr/>
            <p:nvPr/>
          </p:nvSpPr>
          <p:spPr>
            <a:xfrm>
              <a:off x="7701350" y="3085276"/>
              <a:ext cx="140019" cy="47259"/>
            </a:xfrm>
            <a:custGeom>
              <a:avLst/>
              <a:gdLst/>
              <a:ahLst/>
              <a:cxnLst/>
              <a:rect l="l" t="t" r="r" b="b"/>
              <a:pathLst>
                <a:path w="7807" h="2635" extrusionOk="0">
                  <a:moveTo>
                    <a:pt x="3150" y="1"/>
                  </a:moveTo>
                  <a:lnTo>
                    <a:pt x="2602" y="24"/>
                  </a:lnTo>
                  <a:cubicBezTo>
                    <a:pt x="2420" y="24"/>
                    <a:pt x="2260" y="92"/>
                    <a:pt x="2077" y="115"/>
                  </a:cubicBezTo>
                  <a:cubicBezTo>
                    <a:pt x="1712" y="161"/>
                    <a:pt x="1393" y="320"/>
                    <a:pt x="1050" y="434"/>
                  </a:cubicBezTo>
                  <a:cubicBezTo>
                    <a:pt x="868" y="480"/>
                    <a:pt x="731" y="594"/>
                    <a:pt x="571" y="663"/>
                  </a:cubicBezTo>
                  <a:lnTo>
                    <a:pt x="92" y="914"/>
                  </a:lnTo>
                  <a:cubicBezTo>
                    <a:pt x="23" y="959"/>
                    <a:pt x="0" y="1028"/>
                    <a:pt x="46" y="1119"/>
                  </a:cubicBezTo>
                  <a:cubicBezTo>
                    <a:pt x="61" y="1163"/>
                    <a:pt x="104" y="1189"/>
                    <a:pt x="151" y="1189"/>
                  </a:cubicBezTo>
                  <a:cubicBezTo>
                    <a:pt x="177" y="1189"/>
                    <a:pt x="204" y="1181"/>
                    <a:pt x="229" y="1165"/>
                  </a:cubicBezTo>
                  <a:lnTo>
                    <a:pt x="251" y="1165"/>
                  </a:lnTo>
                  <a:lnTo>
                    <a:pt x="708" y="959"/>
                  </a:lnTo>
                  <a:cubicBezTo>
                    <a:pt x="868" y="891"/>
                    <a:pt x="1005" y="800"/>
                    <a:pt x="1187" y="754"/>
                  </a:cubicBezTo>
                  <a:cubicBezTo>
                    <a:pt x="1507" y="663"/>
                    <a:pt x="1804" y="526"/>
                    <a:pt x="2146" y="503"/>
                  </a:cubicBezTo>
                  <a:cubicBezTo>
                    <a:pt x="2450" y="440"/>
                    <a:pt x="2758" y="411"/>
                    <a:pt x="3064" y="411"/>
                  </a:cubicBezTo>
                  <a:cubicBezTo>
                    <a:pt x="3426" y="411"/>
                    <a:pt x="3786" y="452"/>
                    <a:pt x="4132" y="526"/>
                  </a:cubicBezTo>
                  <a:cubicBezTo>
                    <a:pt x="4794" y="663"/>
                    <a:pt x="5410" y="937"/>
                    <a:pt x="5981" y="1302"/>
                  </a:cubicBezTo>
                  <a:cubicBezTo>
                    <a:pt x="6528" y="1667"/>
                    <a:pt x="7076" y="2101"/>
                    <a:pt x="7533" y="2580"/>
                  </a:cubicBezTo>
                  <a:cubicBezTo>
                    <a:pt x="7570" y="2618"/>
                    <a:pt x="7615" y="2635"/>
                    <a:pt x="7655" y="2635"/>
                  </a:cubicBezTo>
                  <a:cubicBezTo>
                    <a:pt x="7688" y="2635"/>
                    <a:pt x="7718" y="2623"/>
                    <a:pt x="7738" y="2603"/>
                  </a:cubicBezTo>
                  <a:cubicBezTo>
                    <a:pt x="7807" y="2534"/>
                    <a:pt x="7807" y="2466"/>
                    <a:pt x="7761" y="2397"/>
                  </a:cubicBezTo>
                  <a:cubicBezTo>
                    <a:pt x="7556" y="2101"/>
                    <a:pt x="7304" y="1850"/>
                    <a:pt x="7053" y="1599"/>
                  </a:cubicBezTo>
                  <a:cubicBezTo>
                    <a:pt x="6780" y="1348"/>
                    <a:pt x="6506" y="1142"/>
                    <a:pt x="6209" y="937"/>
                  </a:cubicBezTo>
                  <a:cubicBezTo>
                    <a:pt x="5615" y="549"/>
                    <a:pt x="4931" y="252"/>
                    <a:pt x="4223" y="115"/>
                  </a:cubicBezTo>
                  <a:cubicBezTo>
                    <a:pt x="3881" y="24"/>
                    <a:pt x="3515" y="1"/>
                    <a:pt x="3150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4" name="Google Shape;5544;p63"/>
            <p:cNvSpPr/>
            <p:nvPr/>
          </p:nvSpPr>
          <p:spPr>
            <a:xfrm>
              <a:off x="7673923" y="3107806"/>
              <a:ext cx="108489" cy="37466"/>
            </a:xfrm>
            <a:custGeom>
              <a:avLst/>
              <a:gdLst/>
              <a:ahLst/>
              <a:cxnLst/>
              <a:rect l="l" t="t" r="r" b="b"/>
              <a:pathLst>
                <a:path w="6049" h="2089" extrusionOk="0">
                  <a:moveTo>
                    <a:pt x="2442" y="0"/>
                  </a:moveTo>
                  <a:cubicBezTo>
                    <a:pt x="2168" y="23"/>
                    <a:pt x="1872" y="23"/>
                    <a:pt x="1598" y="114"/>
                  </a:cubicBezTo>
                  <a:cubicBezTo>
                    <a:pt x="1324" y="160"/>
                    <a:pt x="1073" y="274"/>
                    <a:pt x="799" y="365"/>
                  </a:cubicBezTo>
                  <a:cubicBezTo>
                    <a:pt x="548" y="480"/>
                    <a:pt x="320" y="616"/>
                    <a:pt x="69" y="753"/>
                  </a:cubicBezTo>
                  <a:cubicBezTo>
                    <a:pt x="23" y="776"/>
                    <a:pt x="0" y="845"/>
                    <a:pt x="23" y="913"/>
                  </a:cubicBezTo>
                  <a:cubicBezTo>
                    <a:pt x="40" y="947"/>
                    <a:pt x="81" y="968"/>
                    <a:pt x="120" y="968"/>
                  </a:cubicBezTo>
                  <a:cubicBezTo>
                    <a:pt x="134" y="968"/>
                    <a:pt x="148" y="965"/>
                    <a:pt x="160" y="959"/>
                  </a:cubicBezTo>
                  <a:lnTo>
                    <a:pt x="183" y="959"/>
                  </a:lnTo>
                  <a:cubicBezTo>
                    <a:pt x="434" y="845"/>
                    <a:pt x="662" y="731"/>
                    <a:pt x="913" y="639"/>
                  </a:cubicBezTo>
                  <a:cubicBezTo>
                    <a:pt x="1164" y="571"/>
                    <a:pt x="1415" y="480"/>
                    <a:pt x="1666" y="457"/>
                  </a:cubicBezTo>
                  <a:cubicBezTo>
                    <a:pt x="1876" y="419"/>
                    <a:pt x="2090" y="400"/>
                    <a:pt x="2304" y="400"/>
                  </a:cubicBezTo>
                  <a:cubicBezTo>
                    <a:pt x="2603" y="400"/>
                    <a:pt x="2903" y="436"/>
                    <a:pt x="3196" y="502"/>
                  </a:cubicBezTo>
                  <a:cubicBezTo>
                    <a:pt x="3698" y="594"/>
                    <a:pt x="4177" y="822"/>
                    <a:pt x="4611" y="1096"/>
                  </a:cubicBezTo>
                  <a:cubicBezTo>
                    <a:pt x="5044" y="1370"/>
                    <a:pt x="5455" y="1689"/>
                    <a:pt x="5843" y="2054"/>
                  </a:cubicBezTo>
                  <a:cubicBezTo>
                    <a:pt x="5866" y="2077"/>
                    <a:pt x="5895" y="2089"/>
                    <a:pt x="5923" y="2089"/>
                  </a:cubicBezTo>
                  <a:cubicBezTo>
                    <a:pt x="5952" y="2089"/>
                    <a:pt x="5980" y="2077"/>
                    <a:pt x="6003" y="2054"/>
                  </a:cubicBezTo>
                  <a:cubicBezTo>
                    <a:pt x="6049" y="2009"/>
                    <a:pt x="6049" y="1940"/>
                    <a:pt x="6026" y="1918"/>
                  </a:cubicBezTo>
                  <a:cubicBezTo>
                    <a:pt x="5706" y="1438"/>
                    <a:pt x="5296" y="1050"/>
                    <a:pt x="4839" y="731"/>
                  </a:cubicBezTo>
                  <a:cubicBezTo>
                    <a:pt x="4383" y="411"/>
                    <a:pt x="3835" y="206"/>
                    <a:pt x="3287" y="92"/>
                  </a:cubicBezTo>
                  <a:cubicBezTo>
                    <a:pt x="3013" y="23"/>
                    <a:pt x="2716" y="0"/>
                    <a:pt x="2442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5" name="Google Shape;5545;p63"/>
            <p:cNvSpPr/>
            <p:nvPr/>
          </p:nvSpPr>
          <p:spPr>
            <a:xfrm>
              <a:off x="7135504" y="2898703"/>
              <a:ext cx="186291" cy="163926"/>
            </a:xfrm>
            <a:custGeom>
              <a:avLst/>
              <a:gdLst/>
              <a:ahLst/>
              <a:cxnLst/>
              <a:rect l="l" t="t" r="r" b="b"/>
              <a:pathLst>
                <a:path w="10387" h="9140" extrusionOk="0">
                  <a:moveTo>
                    <a:pt x="5223" y="0"/>
                  </a:moveTo>
                  <a:cubicBezTo>
                    <a:pt x="3539" y="0"/>
                    <a:pt x="1917" y="938"/>
                    <a:pt x="1119" y="2550"/>
                  </a:cubicBezTo>
                  <a:cubicBezTo>
                    <a:pt x="1" y="4810"/>
                    <a:pt x="937" y="7549"/>
                    <a:pt x="3174" y="8667"/>
                  </a:cubicBezTo>
                  <a:cubicBezTo>
                    <a:pt x="3821" y="8987"/>
                    <a:pt x="4505" y="9139"/>
                    <a:pt x="5179" y="9139"/>
                  </a:cubicBezTo>
                  <a:cubicBezTo>
                    <a:pt x="6858" y="9139"/>
                    <a:pt x="8470" y="8196"/>
                    <a:pt x="9268" y="6567"/>
                  </a:cubicBezTo>
                  <a:cubicBezTo>
                    <a:pt x="10386" y="4307"/>
                    <a:pt x="9473" y="1568"/>
                    <a:pt x="7236" y="473"/>
                  </a:cubicBezTo>
                  <a:cubicBezTo>
                    <a:pt x="6588" y="152"/>
                    <a:pt x="5901" y="0"/>
                    <a:pt x="5223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6" name="Google Shape;5546;p63"/>
            <p:cNvSpPr/>
            <p:nvPr/>
          </p:nvSpPr>
          <p:spPr>
            <a:xfrm>
              <a:off x="7160885" y="2951566"/>
              <a:ext cx="135535" cy="56908"/>
            </a:xfrm>
            <a:custGeom>
              <a:avLst/>
              <a:gdLst/>
              <a:ahLst/>
              <a:cxnLst/>
              <a:rect l="l" t="t" r="r" b="b"/>
              <a:pathLst>
                <a:path w="7557" h="3173" extrusionOk="0">
                  <a:moveTo>
                    <a:pt x="2588" y="0"/>
                  </a:moveTo>
                  <a:cubicBezTo>
                    <a:pt x="2448" y="0"/>
                    <a:pt x="2308" y="5"/>
                    <a:pt x="2169" y="14"/>
                  </a:cubicBezTo>
                  <a:cubicBezTo>
                    <a:pt x="1804" y="59"/>
                    <a:pt x="1439" y="105"/>
                    <a:pt x="1097" y="196"/>
                  </a:cubicBezTo>
                  <a:cubicBezTo>
                    <a:pt x="754" y="288"/>
                    <a:pt x="412" y="402"/>
                    <a:pt x="92" y="562"/>
                  </a:cubicBezTo>
                  <a:cubicBezTo>
                    <a:pt x="24" y="584"/>
                    <a:pt x="1" y="653"/>
                    <a:pt x="24" y="744"/>
                  </a:cubicBezTo>
                  <a:cubicBezTo>
                    <a:pt x="43" y="801"/>
                    <a:pt x="92" y="841"/>
                    <a:pt x="160" y="841"/>
                  </a:cubicBezTo>
                  <a:cubicBezTo>
                    <a:pt x="175" y="841"/>
                    <a:pt x="190" y="840"/>
                    <a:pt x="206" y="835"/>
                  </a:cubicBezTo>
                  <a:cubicBezTo>
                    <a:pt x="846" y="607"/>
                    <a:pt x="1530" y="493"/>
                    <a:pt x="2192" y="447"/>
                  </a:cubicBezTo>
                  <a:cubicBezTo>
                    <a:pt x="2295" y="444"/>
                    <a:pt x="2398" y="442"/>
                    <a:pt x="2501" y="442"/>
                  </a:cubicBezTo>
                  <a:cubicBezTo>
                    <a:pt x="3065" y="442"/>
                    <a:pt x="3638" y="499"/>
                    <a:pt x="4178" y="653"/>
                  </a:cubicBezTo>
                  <a:cubicBezTo>
                    <a:pt x="4817" y="835"/>
                    <a:pt x="5411" y="1155"/>
                    <a:pt x="5936" y="1589"/>
                  </a:cubicBezTo>
                  <a:cubicBezTo>
                    <a:pt x="6209" y="1794"/>
                    <a:pt x="6415" y="2045"/>
                    <a:pt x="6643" y="2296"/>
                  </a:cubicBezTo>
                  <a:cubicBezTo>
                    <a:pt x="6780" y="2410"/>
                    <a:pt x="6871" y="2547"/>
                    <a:pt x="6963" y="2684"/>
                  </a:cubicBezTo>
                  <a:lnTo>
                    <a:pt x="7259" y="3095"/>
                  </a:lnTo>
                  <a:lnTo>
                    <a:pt x="7282" y="3118"/>
                  </a:lnTo>
                  <a:cubicBezTo>
                    <a:pt x="7307" y="3156"/>
                    <a:pt x="7346" y="3173"/>
                    <a:pt x="7388" y="3173"/>
                  </a:cubicBezTo>
                  <a:cubicBezTo>
                    <a:pt x="7422" y="3173"/>
                    <a:pt x="7457" y="3161"/>
                    <a:pt x="7488" y="3141"/>
                  </a:cubicBezTo>
                  <a:cubicBezTo>
                    <a:pt x="7556" y="3095"/>
                    <a:pt x="7556" y="3004"/>
                    <a:pt x="7511" y="2935"/>
                  </a:cubicBezTo>
                  <a:lnTo>
                    <a:pt x="7237" y="2502"/>
                  </a:lnTo>
                  <a:cubicBezTo>
                    <a:pt x="7122" y="2365"/>
                    <a:pt x="7054" y="2182"/>
                    <a:pt x="6917" y="2068"/>
                  </a:cubicBezTo>
                  <a:cubicBezTo>
                    <a:pt x="6689" y="1794"/>
                    <a:pt x="6461" y="1520"/>
                    <a:pt x="6164" y="1292"/>
                  </a:cubicBezTo>
                  <a:cubicBezTo>
                    <a:pt x="6027" y="1178"/>
                    <a:pt x="5913" y="1041"/>
                    <a:pt x="5753" y="950"/>
                  </a:cubicBezTo>
                  <a:lnTo>
                    <a:pt x="5296" y="676"/>
                  </a:lnTo>
                  <a:cubicBezTo>
                    <a:pt x="4977" y="516"/>
                    <a:pt x="4657" y="333"/>
                    <a:pt x="4292" y="242"/>
                  </a:cubicBezTo>
                  <a:cubicBezTo>
                    <a:pt x="3742" y="77"/>
                    <a:pt x="3162" y="0"/>
                    <a:pt x="2588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7" name="Google Shape;5547;p63"/>
            <p:cNvSpPr/>
            <p:nvPr/>
          </p:nvSpPr>
          <p:spPr>
            <a:xfrm>
              <a:off x="7205927" y="2993326"/>
              <a:ext cx="105225" cy="44909"/>
            </a:xfrm>
            <a:custGeom>
              <a:avLst/>
              <a:gdLst/>
              <a:ahLst/>
              <a:cxnLst/>
              <a:rect l="l" t="t" r="r" b="b"/>
              <a:pathLst>
                <a:path w="5867" h="2504" extrusionOk="0">
                  <a:moveTo>
                    <a:pt x="2028" y="0"/>
                  </a:moveTo>
                  <a:cubicBezTo>
                    <a:pt x="1914" y="0"/>
                    <a:pt x="1802" y="5"/>
                    <a:pt x="1690" y="14"/>
                  </a:cubicBezTo>
                  <a:cubicBezTo>
                    <a:pt x="1119" y="60"/>
                    <a:pt x="571" y="197"/>
                    <a:pt x="69" y="470"/>
                  </a:cubicBezTo>
                  <a:cubicBezTo>
                    <a:pt x="24" y="493"/>
                    <a:pt x="1" y="539"/>
                    <a:pt x="24" y="607"/>
                  </a:cubicBezTo>
                  <a:cubicBezTo>
                    <a:pt x="24" y="645"/>
                    <a:pt x="69" y="682"/>
                    <a:pt x="123" y="682"/>
                  </a:cubicBezTo>
                  <a:cubicBezTo>
                    <a:pt x="135" y="682"/>
                    <a:pt x="148" y="680"/>
                    <a:pt x="161" y="676"/>
                  </a:cubicBezTo>
                  <a:cubicBezTo>
                    <a:pt x="663" y="562"/>
                    <a:pt x="1188" y="470"/>
                    <a:pt x="1713" y="448"/>
                  </a:cubicBezTo>
                  <a:cubicBezTo>
                    <a:pt x="1838" y="436"/>
                    <a:pt x="1965" y="431"/>
                    <a:pt x="2093" y="431"/>
                  </a:cubicBezTo>
                  <a:cubicBezTo>
                    <a:pt x="2476" y="431"/>
                    <a:pt x="2865" y="482"/>
                    <a:pt x="3242" y="585"/>
                  </a:cubicBezTo>
                  <a:cubicBezTo>
                    <a:pt x="3721" y="744"/>
                    <a:pt x="4201" y="973"/>
                    <a:pt x="4589" y="1292"/>
                  </a:cubicBezTo>
                  <a:cubicBezTo>
                    <a:pt x="4794" y="1452"/>
                    <a:pt x="4977" y="1635"/>
                    <a:pt x="5159" y="1817"/>
                  </a:cubicBezTo>
                  <a:cubicBezTo>
                    <a:pt x="5342" y="2023"/>
                    <a:pt x="5479" y="2251"/>
                    <a:pt x="5639" y="2433"/>
                  </a:cubicBezTo>
                  <a:lnTo>
                    <a:pt x="5661" y="2456"/>
                  </a:lnTo>
                  <a:cubicBezTo>
                    <a:pt x="5690" y="2484"/>
                    <a:pt x="5718" y="2504"/>
                    <a:pt x="5746" y="2504"/>
                  </a:cubicBezTo>
                  <a:cubicBezTo>
                    <a:pt x="5764" y="2504"/>
                    <a:pt x="5781" y="2497"/>
                    <a:pt x="5798" y="2479"/>
                  </a:cubicBezTo>
                  <a:cubicBezTo>
                    <a:pt x="5867" y="2456"/>
                    <a:pt x="5867" y="2388"/>
                    <a:pt x="5844" y="2319"/>
                  </a:cubicBezTo>
                  <a:cubicBezTo>
                    <a:pt x="5707" y="2091"/>
                    <a:pt x="5570" y="1840"/>
                    <a:pt x="5388" y="1635"/>
                  </a:cubicBezTo>
                  <a:cubicBezTo>
                    <a:pt x="5205" y="1429"/>
                    <a:pt x="5045" y="1201"/>
                    <a:pt x="4817" y="1018"/>
                  </a:cubicBezTo>
                  <a:cubicBezTo>
                    <a:pt x="4611" y="836"/>
                    <a:pt x="4383" y="676"/>
                    <a:pt x="4132" y="516"/>
                  </a:cubicBezTo>
                  <a:cubicBezTo>
                    <a:pt x="3881" y="402"/>
                    <a:pt x="3630" y="265"/>
                    <a:pt x="3356" y="197"/>
                  </a:cubicBezTo>
                  <a:cubicBezTo>
                    <a:pt x="2920" y="69"/>
                    <a:pt x="2470" y="0"/>
                    <a:pt x="2028" y="0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8" name="Google Shape;5548;p63"/>
            <p:cNvSpPr/>
            <p:nvPr/>
          </p:nvSpPr>
          <p:spPr>
            <a:xfrm>
              <a:off x="7232547" y="2687107"/>
              <a:ext cx="553492" cy="545457"/>
            </a:xfrm>
            <a:custGeom>
              <a:avLst/>
              <a:gdLst/>
              <a:ahLst/>
              <a:cxnLst/>
              <a:rect l="l" t="t" r="r" b="b"/>
              <a:pathLst>
                <a:path w="30861" h="30413" extrusionOk="0">
                  <a:moveTo>
                    <a:pt x="15447" y="1"/>
                  </a:moveTo>
                  <a:cubicBezTo>
                    <a:pt x="8038" y="1"/>
                    <a:pt x="1657" y="5734"/>
                    <a:pt x="845" y="13410"/>
                  </a:cubicBezTo>
                  <a:cubicBezTo>
                    <a:pt x="0" y="21627"/>
                    <a:pt x="3584" y="29319"/>
                    <a:pt x="13650" y="30324"/>
                  </a:cubicBezTo>
                  <a:cubicBezTo>
                    <a:pt x="14249" y="30383"/>
                    <a:pt x="14834" y="30412"/>
                    <a:pt x="15406" y="30412"/>
                  </a:cubicBezTo>
                  <a:cubicBezTo>
                    <a:pt x="23827" y="30412"/>
                    <a:pt x="29202" y="24120"/>
                    <a:pt x="29993" y="16446"/>
                  </a:cubicBezTo>
                  <a:cubicBezTo>
                    <a:pt x="30860" y="8229"/>
                    <a:pt x="25017" y="902"/>
                    <a:pt x="16960" y="80"/>
                  </a:cubicBezTo>
                  <a:cubicBezTo>
                    <a:pt x="16452" y="27"/>
                    <a:pt x="15947" y="1"/>
                    <a:pt x="15447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49" name="Google Shape;5549;p63"/>
            <p:cNvSpPr/>
            <p:nvPr/>
          </p:nvSpPr>
          <p:spPr>
            <a:xfrm>
              <a:off x="7305428" y="2803184"/>
              <a:ext cx="375003" cy="114228"/>
            </a:xfrm>
            <a:custGeom>
              <a:avLst/>
              <a:gdLst/>
              <a:ahLst/>
              <a:cxnLst/>
              <a:rect l="l" t="t" r="r" b="b"/>
              <a:pathLst>
                <a:path w="20909" h="6369" fill="none" extrusionOk="0">
                  <a:moveTo>
                    <a:pt x="20908" y="0"/>
                  </a:moveTo>
                  <a:cubicBezTo>
                    <a:pt x="19744" y="2579"/>
                    <a:pt x="17302" y="4246"/>
                    <a:pt x="14677" y="5296"/>
                  </a:cubicBezTo>
                  <a:cubicBezTo>
                    <a:pt x="14015" y="5570"/>
                    <a:pt x="13353" y="5570"/>
                    <a:pt x="12782" y="5250"/>
                  </a:cubicBezTo>
                  <a:cubicBezTo>
                    <a:pt x="12189" y="4908"/>
                    <a:pt x="11892" y="4177"/>
                    <a:pt x="11892" y="3492"/>
                  </a:cubicBezTo>
                  <a:cubicBezTo>
                    <a:pt x="11915" y="2785"/>
                    <a:pt x="12166" y="2123"/>
                    <a:pt x="12394" y="1484"/>
                  </a:cubicBezTo>
                  <a:cubicBezTo>
                    <a:pt x="12075" y="2374"/>
                    <a:pt x="11755" y="3241"/>
                    <a:pt x="11276" y="4040"/>
                  </a:cubicBezTo>
                  <a:cubicBezTo>
                    <a:pt x="10774" y="4839"/>
                    <a:pt x="10112" y="5547"/>
                    <a:pt x="9267" y="5935"/>
                  </a:cubicBezTo>
                  <a:cubicBezTo>
                    <a:pt x="8423" y="6323"/>
                    <a:pt x="7396" y="6368"/>
                    <a:pt x="6597" y="5889"/>
                  </a:cubicBezTo>
                  <a:cubicBezTo>
                    <a:pt x="5798" y="5410"/>
                    <a:pt x="5341" y="4360"/>
                    <a:pt x="5638" y="3470"/>
                  </a:cubicBezTo>
                  <a:cubicBezTo>
                    <a:pt x="5159" y="4565"/>
                    <a:pt x="4223" y="5478"/>
                    <a:pt x="3127" y="5912"/>
                  </a:cubicBezTo>
                  <a:cubicBezTo>
                    <a:pt x="2443" y="6209"/>
                    <a:pt x="1621" y="6300"/>
                    <a:pt x="982" y="5958"/>
                  </a:cubicBezTo>
                  <a:cubicBezTo>
                    <a:pt x="343" y="5615"/>
                    <a:pt x="0" y="4679"/>
                    <a:pt x="434" y="408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0" name="Google Shape;5550;p63"/>
            <p:cNvSpPr/>
            <p:nvPr/>
          </p:nvSpPr>
          <p:spPr>
            <a:xfrm>
              <a:off x="7548215" y="2982097"/>
              <a:ext cx="117098" cy="118335"/>
            </a:xfrm>
            <a:custGeom>
              <a:avLst/>
              <a:gdLst/>
              <a:ahLst/>
              <a:cxnLst/>
              <a:rect l="l" t="t" r="r" b="b"/>
              <a:pathLst>
                <a:path w="6529" h="6598" extrusionOk="0">
                  <a:moveTo>
                    <a:pt x="3265" y="1"/>
                  </a:moveTo>
                  <a:cubicBezTo>
                    <a:pt x="1462" y="1"/>
                    <a:pt x="1" y="1484"/>
                    <a:pt x="1" y="3311"/>
                  </a:cubicBezTo>
                  <a:cubicBezTo>
                    <a:pt x="1" y="5114"/>
                    <a:pt x="1462" y="6597"/>
                    <a:pt x="3265" y="6597"/>
                  </a:cubicBezTo>
                  <a:cubicBezTo>
                    <a:pt x="5068" y="6597"/>
                    <a:pt x="6529" y="5114"/>
                    <a:pt x="6529" y="3311"/>
                  </a:cubicBezTo>
                  <a:cubicBezTo>
                    <a:pt x="6529" y="1484"/>
                    <a:pt x="5068" y="1"/>
                    <a:pt x="3265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1" name="Google Shape;5551;p63"/>
            <p:cNvSpPr/>
            <p:nvPr/>
          </p:nvSpPr>
          <p:spPr>
            <a:xfrm>
              <a:off x="7546996" y="2987012"/>
              <a:ext cx="116273" cy="117923"/>
            </a:xfrm>
            <a:custGeom>
              <a:avLst/>
              <a:gdLst/>
              <a:ahLst/>
              <a:cxnLst/>
              <a:rect l="l" t="t" r="r" b="b"/>
              <a:pathLst>
                <a:path w="6483" h="6575" extrusionOk="0">
                  <a:moveTo>
                    <a:pt x="3241" y="1"/>
                  </a:moveTo>
                  <a:cubicBezTo>
                    <a:pt x="1461" y="1"/>
                    <a:pt x="0" y="1484"/>
                    <a:pt x="0" y="3288"/>
                  </a:cubicBezTo>
                  <a:cubicBezTo>
                    <a:pt x="0" y="5091"/>
                    <a:pt x="1461" y="6574"/>
                    <a:pt x="3241" y="6574"/>
                  </a:cubicBezTo>
                  <a:cubicBezTo>
                    <a:pt x="5045" y="6574"/>
                    <a:pt x="6483" y="5091"/>
                    <a:pt x="6483" y="3288"/>
                  </a:cubicBezTo>
                  <a:cubicBezTo>
                    <a:pt x="6483" y="1484"/>
                    <a:pt x="5045" y="1"/>
                    <a:pt x="3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2" name="Google Shape;5552;p63"/>
            <p:cNvSpPr/>
            <p:nvPr/>
          </p:nvSpPr>
          <p:spPr>
            <a:xfrm>
              <a:off x="7549866" y="2993559"/>
              <a:ext cx="75740" cy="76582"/>
            </a:xfrm>
            <a:custGeom>
              <a:avLst/>
              <a:gdLst/>
              <a:ahLst/>
              <a:cxnLst/>
              <a:rect l="l" t="t" r="r" b="b"/>
              <a:pathLst>
                <a:path w="4223" h="4270" extrusionOk="0">
                  <a:moveTo>
                    <a:pt x="2123" y="1"/>
                  </a:moveTo>
                  <a:cubicBezTo>
                    <a:pt x="959" y="1"/>
                    <a:pt x="0" y="960"/>
                    <a:pt x="0" y="2124"/>
                  </a:cubicBezTo>
                  <a:cubicBezTo>
                    <a:pt x="0" y="3311"/>
                    <a:pt x="959" y="4269"/>
                    <a:pt x="2123" y="4269"/>
                  </a:cubicBezTo>
                  <a:cubicBezTo>
                    <a:pt x="3287" y="4269"/>
                    <a:pt x="4223" y="3311"/>
                    <a:pt x="4223" y="2124"/>
                  </a:cubicBezTo>
                  <a:cubicBezTo>
                    <a:pt x="4223" y="960"/>
                    <a:pt x="3287" y="1"/>
                    <a:pt x="212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3" name="Google Shape;5553;p63"/>
            <p:cNvSpPr/>
            <p:nvPr/>
          </p:nvSpPr>
          <p:spPr>
            <a:xfrm>
              <a:off x="7612917" y="3017722"/>
              <a:ext cx="27441" cy="18437"/>
            </a:xfrm>
            <a:custGeom>
              <a:avLst/>
              <a:gdLst/>
              <a:ahLst/>
              <a:cxnLst/>
              <a:rect l="l" t="t" r="r" b="b"/>
              <a:pathLst>
                <a:path w="1530" h="1028" extrusionOk="0">
                  <a:moveTo>
                    <a:pt x="776" y="1"/>
                  </a:moveTo>
                  <a:cubicBezTo>
                    <a:pt x="343" y="1"/>
                    <a:pt x="0" y="229"/>
                    <a:pt x="0" y="526"/>
                  </a:cubicBezTo>
                  <a:cubicBezTo>
                    <a:pt x="0" y="800"/>
                    <a:pt x="343" y="1028"/>
                    <a:pt x="776" y="1028"/>
                  </a:cubicBezTo>
                  <a:cubicBezTo>
                    <a:pt x="1187" y="1028"/>
                    <a:pt x="1529" y="800"/>
                    <a:pt x="1529" y="526"/>
                  </a:cubicBezTo>
                  <a:cubicBezTo>
                    <a:pt x="1529" y="229"/>
                    <a:pt x="1187" y="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4" name="Google Shape;5554;p63"/>
            <p:cNvSpPr/>
            <p:nvPr/>
          </p:nvSpPr>
          <p:spPr>
            <a:xfrm>
              <a:off x="7307885" y="2920265"/>
              <a:ext cx="133060" cy="118174"/>
            </a:xfrm>
            <a:custGeom>
              <a:avLst/>
              <a:gdLst/>
              <a:ahLst/>
              <a:cxnLst/>
              <a:rect l="l" t="t" r="r" b="b"/>
              <a:pathLst>
                <a:path w="7419" h="6589" extrusionOk="0">
                  <a:moveTo>
                    <a:pt x="3736" y="1"/>
                  </a:moveTo>
                  <a:cubicBezTo>
                    <a:pt x="2434" y="1"/>
                    <a:pt x="1192" y="785"/>
                    <a:pt x="685" y="2078"/>
                  </a:cubicBezTo>
                  <a:cubicBezTo>
                    <a:pt x="0" y="3767"/>
                    <a:pt x="799" y="5685"/>
                    <a:pt x="2465" y="6347"/>
                  </a:cubicBezTo>
                  <a:cubicBezTo>
                    <a:pt x="2864" y="6511"/>
                    <a:pt x="3278" y="6588"/>
                    <a:pt x="3685" y="6588"/>
                  </a:cubicBezTo>
                  <a:cubicBezTo>
                    <a:pt x="4979" y="6588"/>
                    <a:pt x="6213" y="5805"/>
                    <a:pt x="6734" y="4521"/>
                  </a:cubicBezTo>
                  <a:cubicBezTo>
                    <a:pt x="7418" y="2832"/>
                    <a:pt x="6620" y="914"/>
                    <a:pt x="4931" y="229"/>
                  </a:cubicBezTo>
                  <a:cubicBezTo>
                    <a:pt x="4540" y="74"/>
                    <a:pt x="4135" y="1"/>
                    <a:pt x="3736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5" name="Google Shape;5555;p63"/>
            <p:cNvSpPr/>
            <p:nvPr/>
          </p:nvSpPr>
          <p:spPr>
            <a:xfrm>
              <a:off x="7307885" y="2925539"/>
              <a:ext cx="132235" cy="117403"/>
            </a:xfrm>
            <a:custGeom>
              <a:avLst/>
              <a:gdLst/>
              <a:ahLst/>
              <a:cxnLst/>
              <a:rect l="l" t="t" r="r" b="b"/>
              <a:pathLst>
                <a:path w="7373" h="6546" extrusionOk="0">
                  <a:moveTo>
                    <a:pt x="3713" y="0"/>
                  </a:moveTo>
                  <a:cubicBezTo>
                    <a:pt x="2432" y="0"/>
                    <a:pt x="1207" y="770"/>
                    <a:pt x="685" y="2058"/>
                  </a:cubicBezTo>
                  <a:cubicBezTo>
                    <a:pt x="0" y="3747"/>
                    <a:pt x="799" y="5642"/>
                    <a:pt x="2465" y="6304"/>
                  </a:cubicBezTo>
                  <a:cubicBezTo>
                    <a:pt x="2864" y="6468"/>
                    <a:pt x="3276" y="6545"/>
                    <a:pt x="3682" y="6545"/>
                  </a:cubicBezTo>
                  <a:cubicBezTo>
                    <a:pt x="4970" y="6545"/>
                    <a:pt x="6190" y="5762"/>
                    <a:pt x="6711" y="4478"/>
                  </a:cubicBezTo>
                  <a:cubicBezTo>
                    <a:pt x="7373" y="2811"/>
                    <a:pt x="6574" y="894"/>
                    <a:pt x="4908" y="232"/>
                  </a:cubicBezTo>
                  <a:cubicBezTo>
                    <a:pt x="4517" y="75"/>
                    <a:pt x="4113" y="0"/>
                    <a:pt x="3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6" name="Google Shape;5556;p63"/>
            <p:cNvSpPr/>
            <p:nvPr/>
          </p:nvSpPr>
          <p:spPr>
            <a:xfrm>
              <a:off x="7313607" y="2936391"/>
              <a:ext cx="85998" cy="76278"/>
            </a:xfrm>
            <a:custGeom>
              <a:avLst/>
              <a:gdLst/>
              <a:ahLst/>
              <a:cxnLst/>
              <a:rect l="l" t="t" r="r" b="b"/>
              <a:pathLst>
                <a:path w="4795" h="4253" extrusionOk="0">
                  <a:moveTo>
                    <a:pt x="2417" y="0"/>
                  </a:moveTo>
                  <a:cubicBezTo>
                    <a:pt x="1582" y="0"/>
                    <a:pt x="783" y="504"/>
                    <a:pt x="435" y="1339"/>
                  </a:cubicBezTo>
                  <a:cubicBezTo>
                    <a:pt x="1" y="2435"/>
                    <a:pt x="526" y="3667"/>
                    <a:pt x="1599" y="4101"/>
                  </a:cubicBezTo>
                  <a:cubicBezTo>
                    <a:pt x="1854" y="4204"/>
                    <a:pt x="2117" y="4253"/>
                    <a:pt x="2378" y="4253"/>
                  </a:cubicBezTo>
                  <a:cubicBezTo>
                    <a:pt x="3213" y="4253"/>
                    <a:pt x="4012" y="3749"/>
                    <a:pt x="4360" y="2914"/>
                  </a:cubicBezTo>
                  <a:cubicBezTo>
                    <a:pt x="4794" y="1818"/>
                    <a:pt x="4269" y="586"/>
                    <a:pt x="3196" y="152"/>
                  </a:cubicBezTo>
                  <a:cubicBezTo>
                    <a:pt x="2941" y="49"/>
                    <a:pt x="2678" y="0"/>
                    <a:pt x="241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7" name="Google Shape;5557;p63"/>
            <p:cNvSpPr/>
            <p:nvPr/>
          </p:nvSpPr>
          <p:spPr>
            <a:xfrm>
              <a:off x="7380766" y="2959136"/>
              <a:ext cx="28266" cy="18509"/>
            </a:xfrm>
            <a:custGeom>
              <a:avLst/>
              <a:gdLst/>
              <a:ahLst/>
              <a:cxnLst/>
              <a:rect l="l" t="t" r="r" b="b"/>
              <a:pathLst>
                <a:path w="1576" h="1032" extrusionOk="0">
                  <a:moveTo>
                    <a:pt x="760" y="1"/>
                  </a:moveTo>
                  <a:cubicBezTo>
                    <a:pt x="375" y="1"/>
                    <a:pt x="45" y="199"/>
                    <a:pt x="23" y="459"/>
                  </a:cubicBezTo>
                  <a:cubicBezTo>
                    <a:pt x="0" y="733"/>
                    <a:pt x="320" y="1007"/>
                    <a:pt x="753" y="1030"/>
                  </a:cubicBezTo>
                  <a:cubicBezTo>
                    <a:pt x="777" y="1031"/>
                    <a:pt x="799" y="1032"/>
                    <a:pt x="822" y="1032"/>
                  </a:cubicBezTo>
                  <a:cubicBezTo>
                    <a:pt x="1204" y="1032"/>
                    <a:pt x="1531" y="853"/>
                    <a:pt x="1552" y="573"/>
                  </a:cubicBezTo>
                  <a:cubicBezTo>
                    <a:pt x="1575" y="299"/>
                    <a:pt x="1256" y="48"/>
                    <a:pt x="822" y="3"/>
                  </a:cubicBezTo>
                  <a:cubicBezTo>
                    <a:pt x="801" y="1"/>
                    <a:pt x="780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8" name="Google Shape;5558;p63"/>
            <p:cNvSpPr/>
            <p:nvPr/>
          </p:nvSpPr>
          <p:spPr>
            <a:xfrm>
              <a:off x="7541255" y="3072952"/>
              <a:ext cx="114641" cy="53697"/>
            </a:xfrm>
            <a:custGeom>
              <a:avLst/>
              <a:gdLst/>
              <a:ahLst/>
              <a:cxnLst/>
              <a:rect l="l" t="t" r="r" b="b"/>
              <a:pathLst>
                <a:path w="6392" h="2994" extrusionOk="0">
                  <a:moveTo>
                    <a:pt x="2459" y="0"/>
                  </a:moveTo>
                  <a:cubicBezTo>
                    <a:pt x="1199" y="0"/>
                    <a:pt x="225" y="404"/>
                    <a:pt x="115" y="1030"/>
                  </a:cubicBezTo>
                  <a:cubicBezTo>
                    <a:pt x="1" y="1829"/>
                    <a:pt x="1279" y="2674"/>
                    <a:pt x="2991" y="2925"/>
                  </a:cubicBezTo>
                  <a:cubicBezTo>
                    <a:pt x="3307" y="2972"/>
                    <a:pt x="3615" y="2994"/>
                    <a:pt x="3907" y="2994"/>
                  </a:cubicBezTo>
                  <a:cubicBezTo>
                    <a:pt x="5179" y="2994"/>
                    <a:pt x="6162" y="2574"/>
                    <a:pt x="6255" y="1943"/>
                  </a:cubicBezTo>
                  <a:cubicBezTo>
                    <a:pt x="6392" y="1144"/>
                    <a:pt x="5091" y="300"/>
                    <a:pt x="3402" y="72"/>
                  </a:cubicBezTo>
                  <a:cubicBezTo>
                    <a:pt x="3076" y="23"/>
                    <a:pt x="2759" y="0"/>
                    <a:pt x="245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59" name="Google Shape;5559;p63"/>
            <p:cNvSpPr/>
            <p:nvPr/>
          </p:nvSpPr>
          <p:spPr>
            <a:xfrm>
              <a:off x="7301733" y="3019731"/>
              <a:ext cx="114246" cy="53733"/>
            </a:xfrm>
            <a:custGeom>
              <a:avLst/>
              <a:gdLst/>
              <a:ahLst/>
              <a:cxnLst/>
              <a:rect l="l" t="t" r="r" b="b"/>
              <a:pathLst>
                <a:path w="6370" h="2996" extrusionOk="0">
                  <a:moveTo>
                    <a:pt x="2460" y="0"/>
                  </a:moveTo>
                  <a:cubicBezTo>
                    <a:pt x="1194" y="0"/>
                    <a:pt x="207" y="407"/>
                    <a:pt x="115" y="1053"/>
                  </a:cubicBezTo>
                  <a:cubicBezTo>
                    <a:pt x="1" y="1829"/>
                    <a:pt x="1279" y="2673"/>
                    <a:pt x="2968" y="2924"/>
                  </a:cubicBezTo>
                  <a:cubicBezTo>
                    <a:pt x="3297" y="2973"/>
                    <a:pt x="3616" y="2996"/>
                    <a:pt x="3918" y="2996"/>
                  </a:cubicBezTo>
                  <a:cubicBezTo>
                    <a:pt x="5191" y="2996"/>
                    <a:pt x="6163" y="2588"/>
                    <a:pt x="6255" y="1943"/>
                  </a:cubicBezTo>
                  <a:cubicBezTo>
                    <a:pt x="6369" y="1167"/>
                    <a:pt x="5091" y="322"/>
                    <a:pt x="3402" y="71"/>
                  </a:cubicBezTo>
                  <a:cubicBezTo>
                    <a:pt x="3078" y="23"/>
                    <a:pt x="2761" y="0"/>
                    <a:pt x="2460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0" name="Google Shape;5560;p63"/>
            <p:cNvSpPr/>
            <p:nvPr/>
          </p:nvSpPr>
          <p:spPr>
            <a:xfrm>
              <a:off x="7497039" y="3073006"/>
              <a:ext cx="185878" cy="119555"/>
            </a:xfrm>
            <a:custGeom>
              <a:avLst/>
              <a:gdLst/>
              <a:ahLst/>
              <a:cxnLst/>
              <a:rect l="l" t="t" r="r" b="b"/>
              <a:pathLst>
                <a:path w="10364" h="6666" extrusionOk="0">
                  <a:moveTo>
                    <a:pt x="115" y="3013"/>
                  </a:moveTo>
                  <a:cubicBezTo>
                    <a:pt x="1" y="4748"/>
                    <a:pt x="2192" y="6300"/>
                    <a:pt x="4976" y="6482"/>
                  </a:cubicBezTo>
                  <a:cubicBezTo>
                    <a:pt x="7784" y="6665"/>
                    <a:pt x="10135" y="5387"/>
                    <a:pt x="10249" y="3652"/>
                  </a:cubicBezTo>
                  <a:cubicBezTo>
                    <a:pt x="10363" y="1917"/>
                    <a:pt x="8172" y="342"/>
                    <a:pt x="5387" y="183"/>
                  </a:cubicBezTo>
                  <a:cubicBezTo>
                    <a:pt x="2580" y="0"/>
                    <a:pt x="229" y="1278"/>
                    <a:pt x="115" y="3013"/>
                  </a:cubicBezTo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1" name="Google Shape;5561;p63"/>
            <p:cNvSpPr/>
            <p:nvPr/>
          </p:nvSpPr>
          <p:spPr>
            <a:xfrm>
              <a:off x="7263669" y="3024251"/>
              <a:ext cx="192425" cy="121241"/>
            </a:xfrm>
            <a:custGeom>
              <a:avLst/>
              <a:gdLst/>
              <a:ahLst/>
              <a:cxnLst/>
              <a:rect l="l" t="t" r="r" b="b"/>
              <a:pathLst>
                <a:path w="10729" h="6760" extrusionOk="0">
                  <a:moveTo>
                    <a:pt x="4030" y="0"/>
                  </a:moveTo>
                  <a:cubicBezTo>
                    <a:pt x="2299" y="0"/>
                    <a:pt x="895" y="676"/>
                    <a:pt x="525" y="1851"/>
                  </a:cubicBezTo>
                  <a:cubicBezTo>
                    <a:pt x="0" y="3494"/>
                    <a:pt x="1735" y="5548"/>
                    <a:pt x="4405" y="6393"/>
                  </a:cubicBezTo>
                  <a:cubicBezTo>
                    <a:pt x="5193" y="6642"/>
                    <a:pt x="5974" y="6760"/>
                    <a:pt x="6698" y="6760"/>
                  </a:cubicBezTo>
                  <a:cubicBezTo>
                    <a:pt x="8430" y="6760"/>
                    <a:pt x="9833" y="6084"/>
                    <a:pt x="10203" y="4909"/>
                  </a:cubicBezTo>
                  <a:cubicBezTo>
                    <a:pt x="10728" y="3243"/>
                    <a:pt x="8993" y="1212"/>
                    <a:pt x="6323" y="367"/>
                  </a:cubicBezTo>
                  <a:cubicBezTo>
                    <a:pt x="5536" y="118"/>
                    <a:pt x="4754" y="0"/>
                    <a:pt x="4030" y="0"/>
                  </a:cubicBezTo>
                  <a:close/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2" name="Google Shape;5562;p63"/>
            <p:cNvSpPr/>
            <p:nvPr/>
          </p:nvSpPr>
          <p:spPr>
            <a:xfrm>
              <a:off x="7479837" y="3142193"/>
              <a:ext cx="35637" cy="13720"/>
            </a:xfrm>
            <a:custGeom>
              <a:avLst/>
              <a:gdLst/>
              <a:ahLst/>
              <a:cxnLst/>
              <a:rect l="l" t="t" r="r" b="b"/>
              <a:pathLst>
                <a:path w="1987" h="765" extrusionOk="0">
                  <a:moveTo>
                    <a:pt x="1918" y="1"/>
                  </a:moveTo>
                  <a:cubicBezTo>
                    <a:pt x="1667" y="229"/>
                    <a:pt x="1370" y="411"/>
                    <a:pt x="1051" y="526"/>
                  </a:cubicBezTo>
                  <a:cubicBezTo>
                    <a:pt x="832" y="603"/>
                    <a:pt x="603" y="639"/>
                    <a:pt x="378" y="639"/>
                  </a:cubicBezTo>
                  <a:cubicBezTo>
                    <a:pt x="274" y="639"/>
                    <a:pt x="171" y="631"/>
                    <a:pt x="69" y="617"/>
                  </a:cubicBezTo>
                  <a:cubicBezTo>
                    <a:pt x="47" y="617"/>
                    <a:pt x="24" y="617"/>
                    <a:pt x="1" y="640"/>
                  </a:cubicBezTo>
                  <a:cubicBezTo>
                    <a:pt x="1" y="662"/>
                    <a:pt x="24" y="708"/>
                    <a:pt x="47" y="708"/>
                  </a:cubicBezTo>
                  <a:cubicBezTo>
                    <a:pt x="189" y="746"/>
                    <a:pt x="336" y="764"/>
                    <a:pt x="484" y="764"/>
                  </a:cubicBezTo>
                  <a:cubicBezTo>
                    <a:pt x="690" y="764"/>
                    <a:pt x="897" y="729"/>
                    <a:pt x="1097" y="662"/>
                  </a:cubicBezTo>
                  <a:cubicBezTo>
                    <a:pt x="1439" y="548"/>
                    <a:pt x="1758" y="366"/>
                    <a:pt x="1987" y="69"/>
                  </a:cubicBezTo>
                  <a:cubicBezTo>
                    <a:pt x="1987" y="46"/>
                    <a:pt x="1987" y="23"/>
                    <a:pt x="1964" y="23"/>
                  </a:cubicBezTo>
                  <a:cubicBezTo>
                    <a:pt x="1964" y="1"/>
                    <a:pt x="1918" y="1"/>
                    <a:pt x="191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3" name="Google Shape;5563;p63"/>
            <p:cNvSpPr/>
            <p:nvPr/>
          </p:nvSpPr>
          <p:spPr>
            <a:xfrm>
              <a:off x="7215757" y="2629365"/>
              <a:ext cx="586654" cy="397547"/>
            </a:xfrm>
            <a:custGeom>
              <a:avLst/>
              <a:gdLst/>
              <a:ahLst/>
              <a:cxnLst/>
              <a:rect l="l" t="t" r="r" b="b"/>
              <a:pathLst>
                <a:path w="32710" h="22166" extrusionOk="0">
                  <a:moveTo>
                    <a:pt x="13153" y="0"/>
                  </a:moveTo>
                  <a:cubicBezTo>
                    <a:pt x="12954" y="0"/>
                    <a:pt x="12754" y="4"/>
                    <a:pt x="12554" y="12"/>
                  </a:cubicBezTo>
                  <a:cubicBezTo>
                    <a:pt x="10318" y="126"/>
                    <a:pt x="8058" y="766"/>
                    <a:pt x="6232" y="2067"/>
                  </a:cubicBezTo>
                  <a:cubicBezTo>
                    <a:pt x="3561" y="3984"/>
                    <a:pt x="2055" y="7134"/>
                    <a:pt x="914" y="10215"/>
                  </a:cubicBezTo>
                  <a:cubicBezTo>
                    <a:pt x="434" y="11516"/>
                    <a:pt x="1" y="13000"/>
                    <a:pt x="594" y="14278"/>
                  </a:cubicBezTo>
                  <a:cubicBezTo>
                    <a:pt x="1125" y="15472"/>
                    <a:pt x="2469" y="16152"/>
                    <a:pt x="3777" y="16152"/>
                  </a:cubicBezTo>
                  <a:cubicBezTo>
                    <a:pt x="3819" y="16152"/>
                    <a:pt x="3861" y="16151"/>
                    <a:pt x="3904" y="16150"/>
                  </a:cubicBezTo>
                  <a:cubicBezTo>
                    <a:pt x="5250" y="16081"/>
                    <a:pt x="6506" y="15374"/>
                    <a:pt x="7487" y="14461"/>
                  </a:cubicBezTo>
                  <a:cubicBezTo>
                    <a:pt x="8469" y="13525"/>
                    <a:pt x="9199" y="12384"/>
                    <a:pt x="9930" y="11265"/>
                  </a:cubicBezTo>
                  <a:lnTo>
                    <a:pt x="9930" y="11265"/>
                  </a:lnTo>
                  <a:cubicBezTo>
                    <a:pt x="9542" y="12224"/>
                    <a:pt x="9656" y="13411"/>
                    <a:pt x="10249" y="14278"/>
                  </a:cubicBezTo>
                  <a:cubicBezTo>
                    <a:pt x="10841" y="15132"/>
                    <a:pt x="11853" y="15650"/>
                    <a:pt x="12861" y="15650"/>
                  </a:cubicBezTo>
                  <a:cubicBezTo>
                    <a:pt x="12904" y="15650"/>
                    <a:pt x="12946" y="15649"/>
                    <a:pt x="12988" y="15648"/>
                  </a:cubicBezTo>
                  <a:cubicBezTo>
                    <a:pt x="13992" y="15625"/>
                    <a:pt x="14951" y="15077"/>
                    <a:pt x="15682" y="14392"/>
                  </a:cubicBezTo>
                  <a:cubicBezTo>
                    <a:pt x="16307" y="13806"/>
                    <a:pt x="16815" y="13086"/>
                    <a:pt x="17292" y="12362"/>
                  </a:cubicBezTo>
                  <a:lnTo>
                    <a:pt x="17292" y="12362"/>
                  </a:lnTo>
                  <a:cubicBezTo>
                    <a:pt x="17051" y="12937"/>
                    <a:pt x="17232" y="13693"/>
                    <a:pt x="17713" y="14118"/>
                  </a:cubicBezTo>
                  <a:cubicBezTo>
                    <a:pt x="18104" y="14452"/>
                    <a:pt x="18597" y="14537"/>
                    <a:pt x="19103" y="14537"/>
                  </a:cubicBezTo>
                  <a:cubicBezTo>
                    <a:pt x="19394" y="14537"/>
                    <a:pt x="19689" y="14509"/>
                    <a:pt x="19973" y="14484"/>
                  </a:cubicBezTo>
                  <a:cubicBezTo>
                    <a:pt x="21365" y="14369"/>
                    <a:pt x="24857" y="11676"/>
                    <a:pt x="25702" y="9827"/>
                  </a:cubicBezTo>
                  <a:cubicBezTo>
                    <a:pt x="25999" y="12406"/>
                    <a:pt x="26136" y="13571"/>
                    <a:pt x="26638" y="16104"/>
                  </a:cubicBezTo>
                  <a:cubicBezTo>
                    <a:pt x="26957" y="17702"/>
                    <a:pt x="27528" y="19277"/>
                    <a:pt x="28509" y="20578"/>
                  </a:cubicBezTo>
                  <a:cubicBezTo>
                    <a:pt x="29044" y="21295"/>
                    <a:pt x="29761" y="22166"/>
                    <a:pt x="30438" y="22166"/>
                  </a:cubicBezTo>
                  <a:cubicBezTo>
                    <a:pt x="30773" y="22166"/>
                    <a:pt x="31098" y="21952"/>
                    <a:pt x="31385" y="21400"/>
                  </a:cubicBezTo>
                  <a:cubicBezTo>
                    <a:pt x="32024" y="20121"/>
                    <a:pt x="32390" y="18683"/>
                    <a:pt x="32481" y="17245"/>
                  </a:cubicBezTo>
                  <a:cubicBezTo>
                    <a:pt x="32709" y="14392"/>
                    <a:pt x="31933" y="11448"/>
                    <a:pt x="30404" y="9028"/>
                  </a:cubicBezTo>
                  <a:cubicBezTo>
                    <a:pt x="27893" y="5057"/>
                    <a:pt x="23648" y="2432"/>
                    <a:pt x="19174" y="1017"/>
                  </a:cubicBezTo>
                  <a:cubicBezTo>
                    <a:pt x="17220" y="414"/>
                    <a:pt x="15190" y="0"/>
                    <a:pt x="13153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4" name="Google Shape;5564;p63"/>
            <p:cNvSpPr/>
            <p:nvPr/>
          </p:nvSpPr>
          <p:spPr>
            <a:xfrm>
              <a:off x="7431118" y="2762644"/>
              <a:ext cx="187098" cy="70897"/>
            </a:xfrm>
            <a:custGeom>
              <a:avLst/>
              <a:gdLst/>
              <a:ahLst/>
              <a:cxnLst/>
              <a:rect l="l" t="t" r="r" b="b"/>
              <a:pathLst>
                <a:path w="10432" h="3953" extrusionOk="0">
                  <a:moveTo>
                    <a:pt x="914" y="1"/>
                  </a:moveTo>
                  <a:cubicBezTo>
                    <a:pt x="891" y="1"/>
                    <a:pt x="845" y="1"/>
                    <a:pt x="845" y="23"/>
                  </a:cubicBezTo>
                  <a:cubicBezTo>
                    <a:pt x="617" y="389"/>
                    <a:pt x="412" y="754"/>
                    <a:pt x="252" y="1142"/>
                  </a:cubicBezTo>
                  <a:cubicBezTo>
                    <a:pt x="92" y="1530"/>
                    <a:pt x="1" y="1963"/>
                    <a:pt x="24" y="2397"/>
                  </a:cubicBezTo>
                  <a:cubicBezTo>
                    <a:pt x="69" y="2831"/>
                    <a:pt x="229" y="3265"/>
                    <a:pt x="571" y="3561"/>
                  </a:cubicBezTo>
                  <a:cubicBezTo>
                    <a:pt x="886" y="3834"/>
                    <a:pt x="1296" y="3952"/>
                    <a:pt x="1697" y="3952"/>
                  </a:cubicBezTo>
                  <a:cubicBezTo>
                    <a:pt x="1732" y="3952"/>
                    <a:pt x="1768" y="3951"/>
                    <a:pt x="1804" y="3949"/>
                  </a:cubicBezTo>
                  <a:cubicBezTo>
                    <a:pt x="2671" y="3926"/>
                    <a:pt x="3447" y="3493"/>
                    <a:pt x="4132" y="2991"/>
                  </a:cubicBezTo>
                  <a:cubicBezTo>
                    <a:pt x="4567" y="2661"/>
                    <a:pt x="4972" y="2272"/>
                    <a:pt x="5328" y="1837"/>
                  </a:cubicBezTo>
                  <a:lnTo>
                    <a:pt x="5328" y="1837"/>
                  </a:lnTo>
                  <a:cubicBezTo>
                    <a:pt x="5306" y="1916"/>
                    <a:pt x="5288" y="1996"/>
                    <a:pt x="5273" y="2078"/>
                  </a:cubicBezTo>
                  <a:cubicBezTo>
                    <a:pt x="5182" y="2443"/>
                    <a:pt x="5228" y="2854"/>
                    <a:pt x="5410" y="3196"/>
                  </a:cubicBezTo>
                  <a:cubicBezTo>
                    <a:pt x="5524" y="3356"/>
                    <a:pt x="5661" y="3516"/>
                    <a:pt x="5821" y="3607"/>
                  </a:cubicBezTo>
                  <a:cubicBezTo>
                    <a:pt x="5973" y="3702"/>
                    <a:pt x="6141" y="3750"/>
                    <a:pt x="6312" y="3750"/>
                  </a:cubicBezTo>
                  <a:cubicBezTo>
                    <a:pt x="6346" y="3750"/>
                    <a:pt x="6380" y="3748"/>
                    <a:pt x="6415" y="3744"/>
                  </a:cubicBezTo>
                  <a:cubicBezTo>
                    <a:pt x="6803" y="3744"/>
                    <a:pt x="7145" y="3584"/>
                    <a:pt x="7465" y="3401"/>
                  </a:cubicBezTo>
                  <a:cubicBezTo>
                    <a:pt x="8720" y="2648"/>
                    <a:pt x="9747" y="1530"/>
                    <a:pt x="10409" y="252"/>
                  </a:cubicBezTo>
                  <a:cubicBezTo>
                    <a:pt x="10432" y="229"/>
                    <a:pt x="10432" y="183"/>
                    <a:pt x="10409" y="183"/>
                  </a:cubicBezTo>
                  <a:cubicBezTo>
                    <a:pt x="10386" y="172"/>
                    <a:pt x="10369" y="166"/>
                    <a:pt x="10355" y="166"/>
                  </a:cubicBezTo>
                  <a:cubicBezTo>
                    <a:pt x="10341" y="166"/>
                    <a:pt x="10329" y="172"/>
                    <a:pt x="10318" y="183"/>
                  </a:cubicBezTo>
                  <a:cubicBezTo>
                    <a:pt x="9633" y="1439"/>
                    <a:pt x="8606" y="2511"/>
                    <a:pt x="7373" y="3242"/>
                  </a:cubicBezTo>
                  <a:cubicBezTo>
                    <a:pt x="7077" y="3401"/>
                    <a:pt x="6734" y="3538"/>
                    <a:pt x="6392" y="3561"/>
                  </a:cubicBezTo>
                  <a:cubicBezTo>
                    <a:pt x="6072" y="3561"/>
                    <a:pt x="5753" y="3379"/>
                    <a:pt x="5593" y="3082"/>
                  </a:cubicBezTo>
                  <a:cubicBezTo>
                    <a:pt x="5433" y="2808"/>
                    <a:pt x="5410" y="2443"/>
                    <a:pt x="5479" y="2100"/>
                  </a:cubicBezTo>
                  <a:cubicBezTo>
                    <a:pt x="5547" y="1781"/>
                    <a:pt x="5707" y="1439"/>
                    <a:pt x="5844" y="1119"/>
                  </a:cubicBezTo>
                  <a:lnTo>
                    <a:pt x="5844" y="1119"/>
                  </a:lnTo>
                  <a:cubicBezTo>
                    <a:pt x="5844" y="1119"/>
                    <a:pt x="5844" y="1119"/>
                    <a:pt x="5844" y="1119"/>
                  </a:cubicBezTo>
                  <a:cubicBezTo>
                    <a:pt x="5867" y="1073"/>
                    <a:pt x="5844" y="1005"/>
                    <a:pt x="5798" y="982"/>
                  </a:cubicBezTo>
                  <a:cubicBezTo>
                    <a:pt x="5782" y="974"/>
                    <a:pt x="5762" y="968"/>
                    <a:pt x="5742" y="968"/>
                  </a:cubicBezTo>
                  <a:cubicBezTo>
                    <a:pt x="5709" y="968"/>
                    <a:pt x="5676" y="984"/>
                    <a:pt x="5661" y="1028"/>
                  </a:cubicBezTo>
                  <a:cubicBezTo>
                    <a:pt x="5660" y="1030"/>
                    <a:pt x="5658" y="1033"/>
                    <a:pt x="5656" y="1036"/>
                  </a:cubicBezTo>
                  <a:lnTo>
                    <a:pt x="5656" y="1036"/>
                  </a:lnTo>
                  <a:lnTo>
                    <a:pt x="5639" y="1028"/>
                  </a:lnTo>
                  <a:cubicBezTo>
                    <a:pt x="5624" y="1063"/>
                    <a:pt x="5608" y="1098"/>
                    <a:pt x="5593" y="1134"/>
                  </a:cubicBezTo>
                  <a:lnTo>
                    <a:pt x="5593" y="1134"/>
                  </a:lnTo>
                  <a:cubicBezTo>
                    <a:pt x="5168" y="1776"/>
                    <a:pt x="4623" y="2355"/>
                    <a:pt x="3995" y="2831"/>
                  </a:cubicBezTo>
                  <a:cubicBezTo>
                    <a:pt x="3356" y="3333"/>
                    <a:pt x="2603" y="3744"/>
                    <a:pt x="1781" y="3767"/>
                  </a:cubicBezTo>
                  <a:cubicBezTo>
                    <a:pt x="1743" y="3769"/>
                    <a:pt x="1705" y="3770"/>
                    <a:pt x="1667" y="3770"/>
                  </a:cubicBezTo>
                  <a:cubicBezTo>
                    <a:pt x="1314" y="3770"/>
                    <a:pt x="953" y="3672"/>
                    <a:pt x="685" y="3424"/>
                  </a:cubicBezTo>
                  <a:cubicBezTo>
                    <a:pt x="389" y="3173"/>
                    <a:pt x="229" y="2785"/>
                    <a:pt x="183" y="2374"/>
                  </a:cubicBezTo>
                  <a:cubicBezTo>
                    <a:pt x="92" y="1553"/>
                    <a:pt x="526" y="799"/>
                    <a:pt x="914" y="69"/>
                  </a:cubicBezTo>
                  <a:cubicBezTo>
                    <a:pt x="937" y="46"/>
                    <a:pt x="937" y="23"/>
                    <a:pt x="914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5" name="Google Shape;5565;p63"/>
            <p:cNvSpPr/>
            <p:nvPr/>
          </p:nvSpPr>
          <p:spPr>
            <a:xfrm>
              <a:off x="7263256" y="2783936"/>
              <a:ext cx="60602" cy="52998"/>
            </a:xfrm>
            <a:custGeom>
              <a:avLst/>
              <a:gdLst/>
              <a:ahLst/>
              <a:cxnLst/>
              <a:rect l="l" t="t" r="r" b="b"/>
              <a:pathLst>
                <a:path w="3379" h="2955" extrusionOk="0">
                  <a:moveTo>
                    <a:pt x="388" y="0"/>
                  </a:moveTo>
                  <a:cubicBezTo>
                    <a:pt x="366" y="0"/>
                    <a:pt x="343" y="23"/>
                    <a:pt x="320" y="46"/>
                  </a:cubicBezTo>
                  <a:cubicBezTo>
                    <a:pt x="160" y="571"/>
                    <a:pt x="0" y="1119"/>
                    <a:pt x="92" y="1689"/>
                  </a:cubicBezTo>
                  <a:cubicBezTo>
                    <a:pt x="137" y="1986"/>
                    <a:pt x="229" y="2260"/>
                    <a:pt x="411" y="2488"/>
                  </a:cubicBezTo>
                  <a:cubicBezTo>
                    <a:pt x="594" y="2717"/>
                    <a:pt x="890" y="2899"/>
                    <a:pt x="1187" y="2945"/>
                  </a:cubicBezTo>
                  <a:cubicBezTo>
                    <a:pt x="1241" y="2951"/>
                    <a:pt x="1295" y="2954"/>
                    <a:pt x="1349" y="2954"/>
                  </a:cubicBezTo>
                  <a:cubicBezTo>
                    <a:pt x="1887" y="2954"/>
                    <a:pt x="2405" y="2652"/>
                    <a:pt x="2717" y="2237"/>
                  </a:cubicBezTo>
                  <a:cubicBezTo>
                    <a:pt x="3059" y="1781"/>
                    <a:pt x="3219" y="1233"/>
                    <a:pt x="3356" y="685"/>
                  </a:cubicBezTo>
                  <a:cubicBezTo>
                    <a:pt x="3378" y="662"/>
                    <a:pt x="3356" y="640"/>
                    <a:pt x="3333" y="640"/>
                  </a:cubicBezTo>
                  <a:cubicBezTo>
                    <a:pt x="3326" y="633"/>
                    <a:pt x="3317" y="630"/>
                    <a:pt x="3309" y="630"/>
                  </a:cubicBezTo>
                  <a:cubicBezTo>
                    <a:pt x="3287" y="630"/>
                    <a:pt x="3264" y="646"/>
                    <a:pt x="3264" y="662"/>
                  </a:cubicBezTo>
                  <a:cubicBezTo>
                    <a:pt x="3082" y="1187"/>
                    <a:pt x="2876" y="1689"/>
                    <a:pt x="2557" y="2100"/>
                  </a:cubicBezTo>
                  <a:cubicBezTo>
                    <a:pt x="2270" y="2469"/>
                    <a:pt x="1818" y="2727"/>
                    <a:pt x="1366" y="2727"/>
                  </a:cubicBezTo>
                  <a:cubicBezTo>
                    <a:pt x="1314" y="2727"/>
                    <a:pt x="1262" y="2724"/>
                    <a:pt x="1210" y="2717"/>
                  </a:cubicBezTo>
                  <a:cubicBezTo>
                    <a:pt x="708" y="2671"/>
                    <a:pt x="366" y="2169"/>
                    <a:pt x="274" y="1667"/>
                  </a:cubicBezTo>
                  <a:cubicBezTo>
                    <a:pt x="160" y="1142"/>
                    <a:pt x="297" y="594"/>
                    <a:pt x="434" y="69"/>
                  </a:cubicBezTo>
                  <a:cubicBezTo>
                    <a:pt x="434" y="46"/>
                    <a:pt x="411" y="23"/>
                    <a:pt x="388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6" name="Google Shape;5566;p63"/>
            <p:cNvSpPr/>
            <p:nvPr/>
          </p:nvSpPr>
          <p:spPr>
            <a:xfrm>
              <a:off x="7706677" y="2844118"/>
              <a:ext cx="104400" cy="143301"/>
            </a:xfrm>
            <a:custGeom>
              <a:avLst/>
              <a:gdLst/>
              <a:ahLst/>
              <a:cxnLst/>
              <a:rect l="l" t="t" r="r" b="b"/>
              <a:pathLst>
                <a:path w="5821" h="7990" extrusionOk="0">
                  <a:moveTo>
                    <a:pt x="69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0" y="1576"/>
                    <a:pt x="206" y="3105"/>
                    <a:pt x="594" y="4589"/>
                  </a:cubicBezTo>
                  <a:cubicBezTo>
                    <a:pt x="685" y="4954"/>
                    <a:pt x="799" y="5319"/>
                    <a:pt x="936" y="5684"/>
                  </a:cubicBezTo>
                  <a:cubicBezTo>
                    <a:pt x="1050" y="6049"/>
                    <a:pt x="1187" y="6437"/>
                    <a:pt x="1438" y="6757"/>
                  </a:cubicBezTo>
                  <a:cubicBezTo>
                    <a:pt x="1661" y="7020"/>
                    <a:pt x="2010" y="7248"/>
                    <a:pt x="2388" y="7248"/>
                  </a:cubicBezTo>
                  <a:cubicBezTo>
                    <a:pt x="2436" y="7248"/>
                    <a:pt x="2485" y="7244"/>
                    <a:pt x="2534" y="7236"/>
                  </a:cubicBezTo>
                  <a:cubicBezTo>
                    <a:pt x="2743" y="7215"/>
                    <a:pt x="2914" y="7099"/>
                    <a:pt x="3046" y="6939"/>
                  </a:cubicBezTo>
                  <a:lnTo>
                    <a:pt x="3046" y="6939"/>
                  </a:lnTo>
                  <a:cubicBezTo>
                    <a:pt x="3102" y="7122"/>
                    <a:pt x="3194" y="7294"/>
                    <a:pt x="3310" y="7442"/>
                  </a:cubicBezTo>
                  <a:cubicBezTo>
                    <a:pt x="3584" y="7761"/>
                    <a:pt x="3972" y="7990"/>
                    <a:pt x="4383" y="7990"/>
                  </a:cubicBezTo>
                  <a:cubicBezTo>
                    <a:pt x="4793" y="7990"/>
                    <a:pt x="5181" y="7761"/>
                    <a:pt x="5433" y="7442"/>
                  </a:cubicBezTo>
                  <a:cubicBezTo>
                    <a:pt x="5684" y="7122"/>
                    <a:pt x="5821" y="6711"/>
                    <a:pt x="5729" y="6323"/>
                  </a:cubicBezTo>
                  <a:cubicBezTo>
                    <a:pt x="5729" y="6278"/>
                    <a:pt x="5706" y="6278"/>
                    <a:pt x="5661" y="6278"/>
                  </a:cubicBezTo>
                  <a:cubicBezTo>
                    <a:pt x="5638" y="6278"/>
                    <a:pt x="5615" y="6301"/>
                    <a:pt x="5638" y="6346"/>
                  </a:cubicBezTo>
                  <a:cubicBezTo>
                    <a:pt x="5752" y="7077"/>
                    <a:pt x="5090" y="7807"/>
                    <a:pt x="4383" y="7807"/>
                  </a:cubicBezTo>
                  <a:cubicBezTo>
                    <a:pt x="3781" y="7788"/>
                    <a:pt x="3272" y="7258"/>
                    <a:pt x="3201" y="6689"/>
                  </a:cubicBezTo>
                  <a:lnTo>
                    <a:pt x="3201" y="6689"/>
                  </a:lnTo>
                  <a:cubicBezTo>
                    <a:pt x="3250" y="6557"/>
                    <a:pt x="3262" y="6408"/>
                    <a:pt x="3218" y="6278"/>
                  </a:cubicBezTo>
                  <a:cubicBezTo>
                    <a:pt x="3196" y="6232"/>
                    <a:pt x="3173" y="6209"/>
                    <a:pt x="3150" y="6209"/>
                  </a:cubicBezTo>
                  <a:cubicBezTo>
                    <a:pt x="3137" y="6205"/>
                    <a:pt x="3126" y="6203"/>
                    <a:pt x="3115" y="6203"/>
                  </a:cubicBezTo>
                  <a:cubicBezTo>
                    <a:pt x="3066" y="6203"/>
                    <a:pt x="3032" y="6240"/>
                    <a:pt x="3013" y="6278"/>
                  </a:cubicBezTo>
                  <a:cubicBezTo>
                    <a:pt x="2986" y="6398"/>
                    <a:pt x="2979" y="6521"/>
                    <a:pt x="2989" y="6642"/>
                  </a:cubicBezTo>
                  <a:lnTo>
                    <a:pt x="2989" y="6642"/>
                  </a:lnTo>
                  <a:cubicBezTo>
                    <a:pt x="2908" y="6833"/>
                    <a:pt x="2719" y="6993"/>
                    <a:pt x="2511" y="7008"/>
                  </a:cubicBezTo>
                  <a:cubicBezTo>
                    <a:pt x="2462" y="7018"/>
                    <a:pt x="2413" y="7023"/>
                    <a:pt x="2365" y="7023"/>
                  </a:cubicBezTo>
                  <a:cubicBezTo>
                    <a:pt x="2073" y="7023"/>
                    <a:pt x="1794" y="6855"/>
                    <a:pt x="1598" y="6620"/>
                  </a:cubicBezTo>
                  <a:cubicBezTo>
                    <a:pt x="1370" y="6346"/>
                    <a:pt x="1233" y="5981"/>
                    <a:pt x="1119" y="5639"/>
                  </a:cubicBezTo>
                  <a:cubicBezTo>
                    <a:pt x="982" y="5273"/>
                    <a:pt x="867" y="4908"/>
                    <a:pt x="776" y="4543"/>
                  </a:cubicBezTo>
                  <a:cubicBezTo>
                    <a:pt x="365" y="3082"/>
                    <a:pt x="160" y="1576"/>
                    <a:pt x="114" y="46"/>
                  </a:cubicBezTo>
                  <a:cubicBezTo>
                    <a:pt x="114" y="24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7" name="Google Shape;5567;p63"/>
            <p:cNvSpPr/>
            <p:nvPr/>
          </p:nvSpPr>
          <p:spPr>
            <a:xfrm>
              <a:off x="7340640" y="2644971"/>
              <a:ext cx="92939" cy="77587"/>
            </a:xfrm>
            <a:custGeom>
              <a:avLst/>
              <a:gdLst/>
              <a:ahLst/>
              <a:cxnLst/>
              <a:rect l="l" t="t" r="r" b="b"/>
              <a:pathLst>
                <a:path w="5182" h="4326" extrusionOk="0">
                  <a:moveTo>
                    <a:pt x="1646" y="0"/>
                  </a:moveTo>
                  <a:cubicBezTo>
                    <a:pt x="1636" y="0"/>
                    <a:pt x="1628" y="3"/>
                    <a:pt x="1621" y="10"/>
                  </a:cubicBezTo>
                  <a:cubicBezTo>
                    <a:pt x="1233" y="284"/>
                    <a:pt x="845" y="535"/>
                    <a:pt x="525" y="923"/>
                  </a:cubicBezTo>
                  <a:cubicBezTo>
                    <a:pt x="206" y="1288"/>
                    <a:pt x="0" y="1790"/>
                    <a:pt x="69" y="2292"/>
                  </a:cubicBezTo>
                  <a:cubicBezTo>
                    <a:pt x="92" y="2543"/>
                    <a:pt x="183" y="2794"/>
                    <a:pt x="365" y="2977"/>
                  </a:cubicBezTo>
                  <a:cubicBezTo>
                    <a:pt x="525" y="3182"/>
                    <a:pt x="776" y="3296"/>
                    <a:pt x="1027" y="3342"/>
                  </a:cubicBezTo>
                  <a:cubicBezTo>
                    <a:pt x="1069" y="3346"/>
                    <a:pt x="1110" y="3347"/>
                    <a:pt x="1151" y="3347"/>
                  </a:cubicBezTo>
                  <a:cubicBezTo>
                    <a:pt x="1444" y="3347"/>
                    <a:pt x="1727" y="3257"/>
                    <a:pt x="1969" y="3105"/>
                  </a:cubicBezTo>
                  <a:lnTo>
                    <a:pt x="1969" y="3105"/>
                  </a:lnTo>
                  <a:cubicBezTo>
                    <a:pt x="1965" y="3138"/>
                    <a:pt x="1963" y="3172"/>
                    <a:pt x="1963" y="3205"/>
                  </a:cubicBezTo>
                  <a:cubicBezTo>
                    <a:pt x="1963" y="3411"/>
                    <a:pt x="2009" y="3616"/>
                    <a:pt x="2123" y="3799"/>
                  </a:cubicBezTo>
                  <a:cubicBezTo>
                    <a:pt x="2337" y="4163"/>
                    <a:pt x="2752" y="4326"/>
                    <a:pt x="3142" y="4326"/>
                  </a:cubicBezTo>
                  <a:cubicBezTo>
                    <a:pt x="3168" y="4326"/>
                    <a:pt x="3193" y="4325"/>
                    <a:pt x="3219" y="4324"/>
                  </a:cubicBezTo>
                  <a:cubicBezTo>
                    <a:pt x="3630" y="4301"/>
                    <a:pt x="4018" y="4141"/>
                    <a:pt x="4337" y="3913"/>
                  </a:cubicBezTo>
                  <a:cubicBezTo>
                    <a:pt x="4657" y="3662"/>
                    <a:pt x="4908" y="3365"/>
                    <a:pt x="5159" y="3091"/>
                  </a:cubicBezTo>
                  <a:cubicBezTo>
                    <a:pt x="5182" y="3068"/>
                    <a:pt x="5182" y="3023"/>
                    <a:pt x="5159" y="3000"/>
                  </a:cubicBezTo>
                  <a:cubicBezTo>
                    <a:pt x="5136" y="3000"/>
                    <a:pt x="5113" y="3000"/>
                    <a:pt x="5090" y="3023"/>
                  </a:cubicBezTo>
                  <a:cubicBezTo>
                    <a:pt x="4816" y="3296"/>
                    <a:pt x="4543" y="3548"/>
                    <a:pt x="4246" y="3776"/>
                  </a:cubicBezTo>
                  <a:cubicBezTo>
                    <a:pt x="3926" y="3981"/>
                    <a:pt x="3584" y="4118"/>
                    <a:pt x="3219" y="4118"/>
                  </a:cubicBezTo>
                  <a:cubicBezTo>
                    <a:pt x="3193" y="4120"/>
                    <a:pt x="3167" y="4121"/>
                    <a:pt x="3141" y="4121"/>
                  </a:cubicBezTo>
                  <a:cubicBezTo>
                    <a:pt x="2802" y="4121"/>
                    <a:pt x="2475" y="3981"/>
                    <a:pt x="2306" y="3685"/>
                  </a:cubicBezTo>
                  <a:cubicBezTo>
                    <a:pt x="2123" y="3411"/>
                    <a:pt x="2123" y="2977"/>
                    <a:pt x="2374" y="2772"/>
                  </a:cubicBezTo>
                  <a:lnTo>
                    <a:pt x="2364" y="2761"/>
                  </a:lnTo>
                  <a:lnTo>
                    <a:pt x="2364" y="2761"/>
                  </a:lnTo>
                  <a:cubicBezTo>
                    <a:pt x="2367" y="2757"/>
                    <a:pt x="2371" y="2753"/>
                    <a:pt x="2374" y="2749"/>
                  </a:cubicBezTo>
                  <a:cubicBezTo>
                    <a:pt x="2420" y="2703"/>
                    <a:pt x="2420" y="2657"/>
                    <a:pt x="2374" y="2612"/>
                  </a:cubicBezTo>
                  <a:cubicBezTo>
                    <a:pt x="2351" y="2589"/>
                    <a:pt x="2323" y="2578"/>
                    <a:pt x="2294" y="2578"/>
                  </a:cubicBezTo>
                  <a:cubicBezTo>
                    <a:pt x="2266" y="2578"/>
                    <a:pt x="2237" y="2589"/>
                    <a:pt x="2214" y="2612"/>
                  </a:cubicBezTo>
                  <a:cubicBezTo>
                    <a:pt x="2174" y="2646"/>
                    <a:pt x="2138" y="2686"/>
                    <a:pt x="2107" y="2731"/>
                  </a:cubicBezTo>
                  <a:lnTo>
                    <a:pt x="2107" y="2731"/>
                  </a:lnTo>
                  <a:cubicBezTo>
                    <a:pt x="1857" y="2979"/>
                    <a:pt x="1508" y="3143"/>
                    <a:pt x="1162" y="3143"/>
                  </a:cubicBezTo>
                  <a:cubicBezTo>
                    <a:pt x="1125" y="3143"/>
                    <a:pt x="1087" y="3141"/>
                    <a:pt x="1050" y="3137"/>
                  </a:cubicBezTo>
                  <a:cubicBezTo>
                    <a:pt x="845" y="3114"/>
                    <a:pt x="639" y="3023"/>
                    <a:pt x="502" y="2863"/>
                  </a:cubicBezTo>
                  <a:cubicBezTo>
                    <a:pt x="343" y="2703"/>
                    <a:pt x="274" y="2498"/>
                    <a:pt x="229" y="2269"/>
                  </a:cubicBezTo>
                  <a:cubicBezTo>
                    <a:pt x="183" y="1813"/>
                    <a:pt x="343" y="1356"/>
                    <a:pt x="639" y="1014"/>
                  </a:cubicBezTo>
                  <a:cubicBezTo>
                    <a:pt x="936" y="649"/>
                    <a:pt x="1301" y="375"/>
                    <a:pt x="1689" y="101"/>
                  </a:cubicBezTo>
                  <a:cubicBezTo>
                    <a:pt x="1712" y="78"/>
                    <a:pt x="1712" y="55"/>
                    <a:pt x="1712" y="32"/>
                  </a:cubicBezTo>
                  <a:cubicBezTo>
                    <a:pt x="1696" y="16"/>
                    <a:pt x="1669" y="0"/>
                    <a:pt x="1646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8" name="Google Shape;5568;p63"/>
            <p:cNvSpPr/>
            <p:nvPr/>
          </p:nvSpPr>
          <p:spPr>
            <a:xfrm>
              <a:off x="7748436" y="2785981"/>
              <a:ext cx="60190" cy="72762"/>
            </a:xfrm>
            <a:custGeom>
              <a:avLst/>
              <a:gdLst/>
              <a:ahLst/>
              <a:cxnLst/>
              <a:rect l="l" t="t" r="r" b="b"/>
              <a:pathLst>
                <a:path w="3356" h="4057" extrusionOk="0">
                  <a:moveTo>
                    <a:pt x="46" y="1"/>
                  </a:moveTo>
                  <a:cubicBezTo>
                    <a:pt x="23" y="1"/>
                    <a:pt x="0" y="23"/>
                    <a:pt x="23" y="46"/>
                  </a:cubicBezTo>
                  <a:cubicBezTo>
                    <a:pt x="160" y="1028"/>
                    <a:pt x="525" y="1964"/>
                    <a:pt x="1027" y="2808"/>
                  </a:cubicBezTo>
                  <a:cubicBezTo>
                    <a:pt x="1279" y="3242"/>
                    <a:pt x="1552" y="3675"/>
                    <a:pt x="2032" y="3949"/>
                  </a:cubicBezTo>
                  <a:cubicBezTo>
                    <a:pt x="2174" y="4021"/>
                    <a:pt x="2344" y="4056"/>
                    <a:pt x="2512" y="4056"/>
                  </a:cubicBezTo>
                  <a:cubicBezTo>
                    <a:pt x="2613" y="4056"/>
                    <a:pt x="2714" y="4043"/>
                    <a:pt x="2808" y="4018"/>
                  </a:cubicBezTo>
                  <a:cubicBezTo>
                    <a:pt x="3059" y="3949"/>
                    <a:pt x="3287" y="3744"/>
                    <a:pt x="3356" y="3493"/>
                  </a:cubicBezTo>
                  <a:cubicBezTo>
                    <a:pt x="3356" y="3470"/>
                    <a:pt x="3333" y="3424"/>
                    <a:pt x="3310" y="3424"/>
                  </a:cubicBezTo>
                  <a:cubicBezTo>
                    <a:pt x="3287" y="3424"/>
                    <a:pt x="3264" y="3424"/>
                    <a:pt x="3241" y="3447"/>
                  </a:cubicBezTo>
                  <a:cubicBezTo>
                    <a:pt x="3173" y="3675"/>
                    <a:pt x="2968" y="3812"/>
                    <a:pt x="2762" y="3858"/>
                  </a:cubicBezTo>
                  <a:cubicBezTo>
                    <a:pt x="2690" y="3872"/>
                    <a:pt x="2618" y="3880"/>
                    <a:pt x="2547" y="3880"/>
                  </a:cubicBezTo>
                  <a:cubicBezTo>
                    <a:pt x="2394" y="3880"/>
                    <a:pt x="2248" y="3845"/>
                    <a:pt x="2123" y="3767"/>
                  </a:cubicBezTo>
                  <a:cubicBezTo>
                    <a:pt x="1712" y="3538"/>
                    <a:pt x="1461" y="3105"/>
                    <a:pt x="1210" y="2717"/>
                  </a:cubicBezTo>
                  <a:cubicBezTo>
                    <a:pt x="708" y="1895"/>
                    <a:pt x="343" y="982"/>
                    <a:pt x="114" y="46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69" name="Google Shape;5569;p63"/>
            <p:cNvSpPr/>
            <p:nvPr/>
          </p:nvSpPr>
          <p:spPr>
            <a:xfrm>
              <a:off x="7513004" y="2668990"/>
              <a:ext cx="67561" cy="40497"/>
            </a:xfrm>
            <a:custGeom>
              <a:avLst/>
              <a:gdLst/>
              <a:ahLst/>
              <a:cxnLst/>
              <a:rect l="l" t="t" r="r" b="b"/>
              <a:pathLst>
                <a:path w="3767" h="2258" extrusionOk="0">
                  <a:moveTo>
                    <a:pt x="711" y="0"/>
                  </a:moveTo>
                  <a:cubicBezTo>
                    <a:pt x="697" y="0"/>
                    <a:pt x="686" y="6"/>
                    <a:pt x="686" y="17"/>
                  </a:cubicBezTo>
                  <a:cubicBezTo>
                    <a:pt x="366" y="360"/>
                    <a:pt x="24" y="771"/>
                    <a:pt x="24" y="1296"/>
                  </a:cubicBezTo>
                  <a:cubicBezTo>
                    <a:pt x="1" y="1547"/>
                    <a:pt x="92" y="1821"/>
                    <a:pt x="275" y="2003"/>
                  </a:cubicBezTo>
                  <a:cubicBezTo>
                    <a:pt x="480" y="2186"/>
                    <a:pt x="754" y="2254"/>
                    <a:pt x="1005" y="2254"/>
                  </a:cubicBezTo>
                  <a:cubicBezTo>
                    <a:pt x="1047" y="2256"/>
                    <a:pt x="1089" y="2257"/>
                    <a:pt x="1130" y="2257"/>
                  </a:cubicBezTo>
                  <a:cubicBezTo>
                    <a:pt x="1568" y="2257"/>
                    <a:pt x="2003" y="2153"/>
                    <a:pt x="2420" y="2049"/>
                  </a:cubicBezTo>
                  <a:cubicBezTo>
                    <a:pt x="2877" y="1912"/>
                    <a:pt x="3310" y="1729"/>
                    <a:pt x="3721" y="1501"/>
                  </a:cubicBezTo>
                  <a:cubicBezTo>
                    <a:pt x="3744" y="1478"/>
                    <a:pt x="3767" y="1455"/>
                    <a:pt x="3744" y="1433"/>
                  </a:cubicBezTo>
                  <a:cubicBezTo>
                    <a:pt x="3744" y="1416"/>
                    <a:pt x="3721" y="1400"/>
                    <a:pt x="3700" y="1400"/>
                  </a:cubicBezTo>
                  <a:cubicBezTo>
                    <a:pt x="3691" y="1400"/>
                    <a:pt x="3682" y="1403"/>
                    <a:pt x="3676" y="1410"/>
                  </a:cubicBezTo>
                  <a:cubicBezTo>
                    <a:pt x="3242" y="1592"/>
                    <a:pt x="2808" y="1752"/>
                    <a:pt x="2375" y="1843"/>
                  </a:cubicBezTo>
                  <a:cubicBezTo>
                    <a:pt x="1918" y="1957"/>
                    <a:pt x="1439" y="2049"/>
                    <a:pt x="1005" y="2049"/>
                  </a:cubicBezTo>
                  <a:cubicBezTo>
                    <a:pt x="777" y="2049"/>
                    <a:pt x="571" y="1980"/>
                    <a:pt x="434" y="1843"/>
                  </a:cubicBezTo>
                  <a:cubicBezTo>
                    <a:pt x="275" y="1729"/>
                    <a:pt x="206" y="1501"/>
                    <a:pt x="206" y="1296"/>
                  </a:cubicBezTo>
                  <a:cubicBezTo>
                    <a:pt x="183" y="862"/>
                    <a:pt x="480" y="451"/>
                    <a:pt x="754" y="86"/>
                  </a:cubicBezTo>
                  <a:cubicBezTo>
                    <a:pt x="777" y="63"/>
                    <a:pt x="777" y="40"/>
                    <a:pt x="754" y="17"/>
                  </a:cubicBezTo>
                  <a:cubicBezTo>
                    <a:pt x="743" y="6"/>
                    <a:pt x="725" y="0"/>
                    <a:pt x="711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0" name="Google Shape;5570;p63"/>
            <p:cNvSpPr/>
            <p:nvPr/>
          </p:nvSpPr>
          <p:spPr>
            <a:xfrm>
              <a:off x="7629689" y="3175360"/>
              <a:ext cx="72493" cy="47851"/>
            </a:xfrm>
            <a:custGeom>
              <a:avLst/>
              <a:gdLst/>
              <a:ahLst/>
              <a:cxnLst/>
              <a:rect l="l" t="t" r="r" b="b"/>
              <a:pathLst>
                <a:path w="4042" h="2668" extrusionOk="0">
                  <a:moveTo>
                    <a:pt x="3995" y="0"/>
                  </a:moveTo>
                  <a:cubicBezTo>
                    <a:pt x="3973" y="0"/>
                    <a:pt x="3950" y="23"/>
                    <a:pt x="3927" y="46"/>
                  </a:cubicBezTo>
                  <a:cubicBezTo>
                    <a:pt x="3676" y="845"/>
                    <a:pt x="3151" y="1530"/>
                    <a:pt x="2443" y="1986"/>
                  </a:cubicBezTo>
                  <a:cubicBezTo>
                    <a:pt x="1892" y="2335"/>
                    <a:pt x="1223" y="2522"/>
                    <a:pt x="554" y="2522"/>
                  </a:cubicBezTo>
                  <a:cubicBezTo>
                    <a:pt x="392" y="2522"/>
                    <a:pt x="230" y="2511"/>
                    <a:pt x="69" y="2488"/>
                  </a:cubicBezTo>
                  <a:cubicBezTo>
                    <a:pt x="47" y="2488"/>
                    <a:pt x="24" y="2488"/>
                    <a:pt x="1" y="2534"/>
                  </a:cubicBezTo>
                  <a:cubicBezTo>
                    <a:pt x="1" y="2557"/>
                    <a:pt x="24" y="2580"/>
                    <a:pt x="47" y="2580"/>
                  </a:cubicBezTo>
                  <a:cubicBezTo>
                    <a:pt x="291" y="2639"/>
                    <a:pt x="543" y="2668"/>
                    <a:pt x="795" y="2668"/>
                  </a:cubicBezTo>
                  <a:cubicBezTo>
                    <a:pt x="1415" y="2668"/>
                    <a:pt x="2038" y="2493"/>
                    <a:pt x="2557" y="2169"/>
                  </a:cubicBezTo>
                  <a:cubicBezTo>
                    <a:pt x="3311" y="1689"/>
                    <a:pt x="3858" y="913"/>
                    <a:pt x="4041" y="69"/>
                  </a:cubicBezTo>
                  <a:cubicBezTo>
                    <a:pt x="4041" y="46"/>
                    <a:pt x="4018" y="23"/>
                    <a:pt x="3995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1" name="Google Shape;5571;p63"/>
            <p:cNvSpPr/>
            <p:nvPr/>
          </p:nvSpPr>
          <p:spPr>
            <a:xfrm>
              <a:off x="7697655" y="2669977"/>
              <a:ext cx="82716" cy="74394"/>
            </a:xfrm>
            <a:custGeom>
              <a:avLst/>
              <a:gdLst/>
              <a:ahLst/>
              <a:cxnLst/>
              <a:rect l="l" t="t" r="r" b="b"/>
              <a:pathLst>
                <a:path w="4612" h="4148" extrusionOk="0">
                  <a:moveTo>
                    <a:pt x="3869" y="0"/>
                  </a:moveTo>
                  <a:cubicBezTo>
                    <a:pt x="3803" y="0"/>
                    <a:pt x="3737" y="10"/>
                    <a:pt x="3676" y="31"/>
                  </a:cubicBezTo>
                  <a:cubicBezTo>
                    <a:pt x="3470" y="76"/>
                    <a:pt x="3288" y="213"/>
                    <a:pt x="3128" y="328"/>
                  </a:cubicBezTo>
                  <a:cubicBezTo>
                    <a:pt x="1941" y="1218"/>
                    <a:pt x="891" y="2291"/>
                    <a:pt x="1" y="3477"/>
                  </a:cubicBezTo>
                  <a:lnTo>
                    <a:pt x="206" y="4048"/>
                  </a:lnTo>
                  <a:cubicBezTo>
                    <a:pt x="638" y="4114"/>
                    <a:pt x="1076" y="4148"/>
                    <a:pt x="1515" y="4148"/>
                  </a:cubicBezTo>
                  <a:cubicBezTo>
                    <a:pt x="2284" y="4148"/>
                    <a:pt x="3057" y="4046"/>
                    <a:pt x="3813" y="3843"/>
                  </a:cubicBezTo>
                  <a:cubicBezTo>
                    <a:pt x="4018" y="3797"/>
                    <a:pt x="4224" y="3729"/>
                    <a:pt x="4383" y="3569"/>
                  </a:cubicBezTo>
                  <a:cubicBezTo>
                    <a:pt x="4543" y="3432"/>
                    <a:pt x="4612" y="3181"/>
                    <a:pt x="4498" y="2998"/>
                  </a:cubicBezTo>
                  <a:cubicBezTo>
                    <a:pt x="4405" y="2853"/>
                    <a:pt x="4245" y="2807"/>
                    <a:pt x="4069" y="2807"/>
                  </a:cubicBezTo>
                  <a:cubicBezTo>
                    <a:pt x="3939" y="2807"/>
                    <a:pt x="3802" y="2832"/>
                    <a:pt x="3676" y="2861"/>
                  </a:cubicBezTo>
                  <a:cubicBezTo>
                    <a:pt x="2649" y="3135"/>
                    <a:pt x="1622" y="3386"/>
                    <a:pt x="594" y="3660"/>
                  </a:cubicBezTo>
                  <a:cubicBezTo>
                    <a:pt x="1827" y="3044"/>
                    <a:pt x="2968" y="2245"/>
                    <a:pt x="3950" y="1263"/>
                  </a:cubicBezTo>
                  <a:cubicBezTo>
                    <a:pt x="4087" y="1104"/>
                    <a:pt x="4246" y="967"/>
                    <a:pt x="4315" y="761"/>
                  </a:cubicBezTo>
                  <a:cubicBezTo>
                    <a:pt x="4406" y="579"/>
                    <a:pt x="4383" y="328"/>
                    <a:pt x="4269" y="168"/>
                  </a:cubicBezTo>
                  <a:cubicBezTo>
                    <a:pt x="4173" y="56"/>
                    <a:pt x="4022" y="0"/>
                    <a:pt x="3869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2" name="Google Shape;5572;p63"/>
            <p:cNvSpPr/>
            <p:nvPr/>
          </p:nvSpPr>
          <p:spPr>
            <a:xfrm>
              <a:off x="7600629" y="2895439"/>
              <a:ext cx="109368" cy="107664"/>
            </a:xfrm>
            <a:custGeom>
              <a:avLst/>
              <a:gdLst/>
              <a:ahLst/>
              <a:cxnLst/>
              <a:rect l="l" t="t" r="r" b="b"/>
              <a:pathLst>
                <a:path w="6098" h="6003" extrusionOk="0">
                  <a:moveTo>
                    <a:pt x="2292" y="0"/>
                  </a:moveTo>
                  <a:cubicBezTo>
                    <a:pt x="2198" y="0"/>
                    <a:pt x="2104" y="12"/>
                    <a:pt x="2009" y="39"/>
                  </a:cubicBezTo>
                  <a:cubicBezTo>
                    <a:pt x="0" y="609"/>
                    <a:pt x="3059" y="4398"/>
                    <a:pt x="3561" y="4900"/>
                  </a:cubicBezTo>
                  <a:cubicBezTo>
                    <a:pt x="3865" y="5218"/>
                    <a:pt x="4882" y="6003"/>
                    <a:pt x="5506" y="6003"/>
                  </a:cubicBezTo>
                  <a:cubicBezTo>
                    <a:pt x="5868" y="6003"/>
                    <a:pt x="6098" y="5739"/>
                    <a:pt x="5981" y="4969"/>
                  </a:cubicBezTo>
                  <a:cubicBezTo>
                    <a:pt x="5981" y="4969"/>
                    <a:pt x="4179" y="0"/>
                    <a:pt x="2292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3" name="Google Shape;5573;p63"/>
            <p:cNvSpPr/>
            <p:nvPr/>
          </p:nvSpPr>
          <p:spPr>
            <a:xfrm>
              <a:off x="7308513" y="2832638"/>
              <a:ext cx="148394" cy="68566"/>
            </a:xfrm>
            <a:custGeom>
              <a:avLst/>
              <a:gdLst/>
              <a:ahLst/>
              <a:cxnLst/>
              <a:rect l="l" t="t" r="r" b="b"/>
              <a:pathLst>
                <a:path w="8274" h="3823" extrusionOk="0">
                  <a:moveTo>
                    <a:pt x="5912" y="1"/>
                  </a:moveTo>
                  <a:cubicBezTo>
                    <a:pt x="4032" y="1"/>
                    <a:pt x="901" y="2490"/>
                    <a:pt x="901" y="2490"/>
                  </a:cubicBezTo>
                  <a:cubicBezTo>
                    <a:pt x="0" y="3571"/>
                    <a:pt x="897" y="3822"/>
                    <a:pt x="1811" y="3822"/>
                  </a:cubicBezTo>
                  <a:cubicBezTo>
                    <a:pt x="2286" y="3822"/>
                    <a:pt x="2767" y="3754"/>
                    <a:pt x="3001" y="3699"/>
                  </a:cubicBezTo>
                  <a:cubicBezTo>
                    <a:pt x="3686" y="3540"/>
                    <a:pt x="8274" y="1896"/>
                    <a:pt x="6881" y="367"/>
                  </a:cubicBezTo>
                  <a:cubicBezTo>
                    <a:pt x="6638" y="108"/>
                    <a:pt x="6302" y="1"/>
                    <a:pt x="5912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4" name="Google Shape;5574;p63"/>
            <p:cNvSpPr/>
            <p:nvPr/>
          </p:nvSpPr>
          <p:spPr>
            <a:xfrm>
              <a:off x="7426203" y="3017309"/>
              <a:ext cx="61427" cy="61427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1462" y="0"/>
                  </a:moveTo>
                  <a:cubicBezTo>
                    <a:pt x="1185" y="0"/>
                    <a:pt x="929" y="172"/>
                    <a:pt x="708" y="663"/>
                  </a:cubicBezTo>
                  <a:cubicBezTo>
                    <a:pt x="1" y="2261"/>
                    <a:pt x="2260" y="3425"/>
                    <a:pt x="2260" y="3425"/>
                  </a:cubicBezTo>
                  <a:lnTo>
                    <a:pt x="3425" y="914"/>
                  </a:lnTo>
                  <a:cubicBezTo>
                    <a:pt x="2781" y="835"/>
                    <a:pt x="2072" y="0"/>
                    <a:pt x="1462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5" name="Google Shape;5575;p63"/>
            <p:cNvSpPr/>
            <p:nvPr/>
          </p:nvSpPr>
          <p:spPr>
            <a:xfrm>
              <a:off x="7433988" y="2945252"/>
              <a:ext cx="81479" cy="134566"/>
            </a:xfrm>
            <a:custGeom>
              <a:avLst/>
              <a:gdLst/>
              <a:ahLst/>
              <a:cxnLst/>
              <a:rect l="l" t="t" r="r" b="b"/>
              <a:pathLst>
                <a:path w="4543" h="7503" extrusionOk="0">
                  <a:moveTo>
                    <a:pt x="4474" y="1"/>
                  </a:moveTo>
                  <a:cubicBezTo>
                    <a:pt x="4451" y="1"/>
                    <a:pt x="4429" y="23"/>
                    <a:pt x="4406" y="69"/>
                  </a:cubicBezTo>
                  <a:cubicBezTo>
                    <a:pt x="4269" y="1051"/>
                    <a:pt x="4086" y="2032"/>
                    <a:pt x="3858" y="2991"/>
                  </a:cubicBezTo>
                  <a:cubicBezTo>
                    <a:pt x="3721" y="3447"/>
                    <a:pt x="3584" y="3949"/>
                    <a:pt x="3379" y="4360"/>
                  </a:cubicBezTo>
                  <a:cubicBezTo>
                    <a:pt x="3292" y="4556"/>
                    <a:pt x="3142" y="4773"/>
                    <a:pt x="3030" y="4773"/>
                  </a:cubicBezTo>
                  <a:cubicBezTo>
                    <a:pt x="3024" y="4773"/>
                    <a:pt x="3019" y="4772"/>
                    <a:pt x="3013" y="4771"/>
                  </a:cubicBezTo>
                  <a:cubicBezTo>
                    <a:pt x="2808" y="4771"/>
                    <a:pt x="2580" y="4634"/>
                    <a:pt x="2374" y="4520"/>
                  </a:cubicBezTo>
                  <a:cubicBezTo>
                    <a:pt x="2169" y="4383"/>
                    <a:pt x="1963" y="4246"/>
                    <a:pt x="1758" y="4132"/>
                  </a:cubicBezTo>
                  <a:cubicBezTo>
                    <a:pt x="1547" y="4005"/>
                    <a:pt x="1316" y="3878"/>
                    <a:pt x="1029" y="3878"/>
                  </a:cubicBezTo>
                  <a:cubicBezTo>
                    <a:pt x="1006" y="3878"/>
                    <a:pt x="983" y="3879"/>
                    <a:pt x="959" y="3881"/>
                  </a:cubicBezTo>
                  <a:cubicBezTo>
                    <a:pt x="640" y="3904"/>
                    <a:pt x="411" y="4155"/>
                    <a:pt x="274" y="4383"/>
                  </a:cubicBezTo>
                  <a:cubicBezTo>
                    <a:pt x="229" y="4497"/>
                    <a:pt x="160" y="4611"/>
                    <a:pt x="115" y="4748"/>
                  </a:cubicBezTo>
                  <a:lnTo>
                    <a:pt x="46" y="4931"/>
                  </a:lnTo>
                  <a:cubicBezTo>
                    <a:pt x="46" y="4999"/>
                    <a:pt x="46" y="5068"/>
                    <a:pt x="23" y="5136"/>
                  </a:cubicBezTo>
                  <a:cubicBezTo>
                    <a:pt x="0" y="5273"/>
                    <a:pt x="23" y="5410"/>
                    <a:pt x="46" y="5547"/>
                  </a:cubicBezTo>
                  <a:cubicBezTo>
                    <a:pt x="69" y="5661"/>
                    <a:pt x="92" y="5798"/>
                    <a:pt x="160" y="5935"/>
                  </a:cubicBezTo>
                  <a:cubicBezTo>
                    <a:pt x="252" y="6163"/>
                    <a:pt x="411" y="6392"/>
                    <a:pt x="571" y="6574"/>
                  </a:cubicBezTo>
                  <a:cubicBezTo>
                    <a:pt x="913" y="6962"/>
                    <a:pt x="1347" y="7259"/>
                    <a:pt x="1781" y="7487"/>
                  </a:cubicBezTo>
                  <a:cubicBezTo>
                    <a:pt x="1800" y="7497"/>
                    <a:pt x="1815" y="7502"/>
                    <a:pt x="1827" y="7502"/>
                  </a:cubicBezTo>
                  <a:cubicBezTo>
                    <a:pt x="1845" y="7502"/>
                    <a:pt x="1859" y="7491"/>
                    <a:pt x="1872" y="7464"/>
                  </a:cubicBezTo>
                  <a:cubicBezTo>
                    <a:pt x="1895" y="7442"/>
                    <a:pt x="1872" y="7396"/>
                    <a:pt x="1849" y="7396"/>
                  </a:cubicBezTo>
                  <a:cubicBezTo>
                    <a:pt x="1416" y="7145"/>
                    <a:pt x="1028" y="6825"/>
                    <a:pt x="731" y="6437"/>
                  </a:cubicBezTo>
                  <a:cubicBezTo>
                    <a:pt x="434" y="6072"/>
                    <a:pt x="206" y="5616"/>
                    <a:pt x="274" y="5159"/>
                  </a:cubicBezTo>
                  <a:cubicBezTo>
                    <a:pt x="343" y="4748"/>
                    <a:pt x="594" y="4200"/>
                    <a:pt x="982" y="4178"/>
                  </a:cubicBezTo>
                  <a:cubicBezTo>
                    <a:pt x="1003" y="4175"/>
                    <a:pt x="1024" y="4174"/>
                    <a:pt x="1046" y="4174"/>
                  </a:cubicBezTo>
                  <a:cubicBezTo>
                    <a:pt x="1230" y="4174"/>
                    <a:pt x="1414" y="4260"/>
                    <a:pt x="1598" y="4383"/>
                  </a:cubicBezTo>
                  <a:cubicBezTo>
                    <a:pt x="1804" y="4497"/>
                    <a:pt x="2009" y="4634"/>
                    <a:pt x="2237" y="4771"/>
                  </a:cubicBezTo>
                  <a:cubicBezTo>
                    <a:pt x="2443" y="4908"/>
                    <a:pt x="2694" y="5045"/>
                    <a:pt x="2991" y="5068"/>
                  </a:cubicBezTo>
                  <a:cubicBezTo>
                    <a:pt x="3196" y="5068"/>
                    <a:pt x="3333" y="4931"/>
                    <a:pt x="3424" y="4840"/>
                  </a:cubicBezTo>
                  <a:cubicBezTo>
                    <a:pt x="3516" y="4725"/>
                    <a:pt x="3584" y="4611"/>
                    <a:pt x="3630" y="4497"/>
                  </a:cubicBezTo>
                  <a:cubicBezTo>
                    <a:pt x="3858" y="4018"/>
                    <a:pt x="3972" y="3538"/>
                    <a:pt x="4086" y="3036"/>
                  </a:cubicBezTo>
                  <a:cubicBezTo>
                    <a:pt x="4314" y="2055"/>
                    <a:pt x="4451" y="1073"/>
                    <a:pt x="4543" y="69"/>
                  </a:cubicBezTo>
                  <a:cubicBezTo>
                    <a:pt x="4543" y="46"/>
                    <a:pt x="4520" y="23"/>
                    <a:pt x="4474" y="1"/>
                  </a:cubicBezTo>
                  <a:close/>
                </a:path>
              </a:pathLst>
            </a:custGeom>
            <a:solidFill>
              <a:schemeClr val="accent2">
                <a:alpha val="351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6" name="Google Shape;5576;p63"/>
            <p:cNvSpPr/>
            <p:nvPr/>
          </p:nvSpPr>
          <p:spPr>
            <a:xfrm>
              <a:off x="7438490" y="3086011"/>
              <a:ext cx="85586" cy="55060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7" name="Google Shape;5577;p63"/>
            <p:cNvSpPr/>
            <p:nvPr/>
          </p:nvSpPr>
          <p:spPr>
            <a:xfrm>
              <a:off x="7444620" y="3090949"/>
              <a:ext cx="33180" cy="24890"/>
            </a:xfrm>
            <a:custGeom>
              <a:avLst/>
              <a:gdLst/>
              <a:ahLst/>
              <a:cxnLst/>
              <a:rect l="l" t="t" r="r" b="b"/>
              <a:pathLst>
                <a:path w="1850" h="2092" extrusionOk="0">
                  <a:moveTo>
                    <a:pt x="1416" y="1"/>
                  </a:moveTo>
                  <a:lnTo>
                    <a:pt x="1" y="571"/>
                  </a:lnTo>
                  <a:cubicBezTo>
                    <a:pt x="1" y="571"/>
                    <a:pt x="229" y="1895"/>
                    <a:pt x="549" y="2032"/>
                  </a:cubicBezTo>
                  <a:cubicBezTo>
                    <a:pt x="644" y="2073"/>
                    <a:pt x="771" y="2091"/>
                    <a:pt x="908" y="2091"/>
                  </a:cubicBezTo>
                  <a:cubicBezTo>
                    <a:pt x="1232" y="2091"/>
                    <a:pt x="1614" y="1987"/>
                    <a:pt x="1758" y="1827"/>
                  </a:cubicBezTo>
                  <a:cubicBezTo>
                    <a:pt x="1850" y="1736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8" name="Google Shape;5578;p63"/>
            <p:cNvSpPr/>
            <p:nvPr/>
          </p:nvSpPr>
          <p:spPr>
            <a:xfrm>
              <a:off x="7481069" y="3084701"/>
              <a:ext cx="30723" cy="23272"/>
            </a:xfrm>
            <a:custGeom>
              <a:avLst/>
              <a:gdLst/>
              <a:ahLst/>
              <a:cxnLst/>
              <a:rect l="l" t="t" r="r" b="b"/>
              <a:pathLst>
                <a:path w="1713" h="1956" extrusionOk="0">
                  <a:moveTo>
                    <a:pt x="1301" y="1"/>
                  </a:moveTo>
                  <a:lnTo>
                    <a:pt x="0" y="549"/>
                  </a:lnTo>
                  <a:cubicBezTo>
                    <a:pt x="0" y="549"/>
                    <a:pt x="206" y="1781"/>
                    <a:pt x="503" y="1895"/>
                  </a:cubicBezTo>
                  <a:cubicBezTo>
                    <a:pt x="592" y="1937"/>
                    <a:pt x="713" y="1955"/>
                    <a:pt x="843" y="1955"/>
                  </a:cubicBezTo>
                  <a:cubicBezTo>
                    <a:pt x="1143" y="1955"/>
                    <a:pt x="1493" y="1856"/>
                    <a:pt x="1621" y="1713"/>
                  </a:cubicBezTo>
                  <a:cubicBezTo>
                    <a:pt x="1712" y="1621"/>
                    <a:pt x="1301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79" name="Google Shape;5579;p63"/>
            <p:cNvSpPr/>
            <p:nvPr/>
          </p:nvSpPr>
          <p:spPr>
            <a:xfrm>
              <a:off x="7420068" y="2585758"/>
              <a:ext cx="291498" cy="144951"/>
            </a:xfrm>
            <a:custGeom>
              <a:avLst/>
              <a:gdLst/>
              <a:ahLst/>
              <a:cxnLst/>
              <a:rect l="l" t="t" r="r" b="b"/>
              <a:pathLst>
                <a:path w="16253" h="8082" fill="none" extrusionOk="0">
                  <a:moveTo>
                    <a:pt x="16252" y="8081"/>
                  </a:moveTo>
                  <a:cubicBezTo>
                    <a:pt x="15271" y="5639"/>
                    <a:pt x="13490" y="3516"/>
                    <a:pt x="11276" y="2101"/>
                  </a:cubicBezTo>
                  <a:cubicBezTo>
                    <a:pt x="9062" y="686"/>
                    <a:pt x="6391" y="1"/>
                    <a:pt x="3744" y="138"/>
                  </a:cubicBezTo>
                  <a:cubicBezTo>
                    <a:pt x="2739" y="184"/>
                    <a:pt x="1644" y="412"/>
                    <a:pt x="913" y="1119"/>
                  </a:cubicBezTo>
                  <a:cubicBezTo>
                    <a:pt x="183" y="1827"/>
                    <a:pt x="0" y="3174"/>
                    <a:pt x="776" y="383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0" name="Google Shape;5580;p63"/>
            <p:cNvSpPr/>
            <p:nvPr/>
          </p:nvSpPr>
          <p:spPr>
            <a:xfrm>
              <a:off x="7180545" y="3540128"/>
              <a:ext cx="1451211" cy="807344"/>
            </a:xfrm>
            <a:custGeom>
              <a:avLst/>
              <a:gdLst/>
              <a:ahLst/>
              <a:cxnLst/>
              <a:rect l="l" t="t" r="r" b="b"/>
              <a:pathLst>
                <a:path w="80915" h="45015" extrusionOk="0">
                  <a:moveTo>
                    <a:pt x="14857" y="0"/>
                  </a:moveTo>
                  <a:cubicBezTo>
                    <a:pt x="14431" y="0"/>
                    <a:pt x="14024" y="84"/>
                    <a:pt x="13650" y="322"/>
                  </a:cubicBezTo>
                  <a:cubicBezTo>
                    <a:pt x="12075" y="1304"/>
                    <a:pt x="12007" y="4910"/>
                    <a:pt x="11413" y="6713"/>
                  </a:cubicBezTo>
                  <a:cubicBezTo>
                    <a:pt x="7853" y="17669"/>
                    <a:pt x="3904" y="27964"/>
                    <a:pt x="663" y="39011"/>
                  </a:cubicBezTo>
                  <a:cubicBezTo>
                    <a:pt x="343" y="40175"/>
                    <a:pt x="1" y="41385"/>
                    <a:pt x="183" y="42595"/>
                  </a:cubicBezTo>
                  <a:cubicBezTo>
                    <a:pt x="389" y="43782"/>
                    <a:pt x="1302" y="44968"/>
                    <a:pt x="2466" y="45014"/>
                  </a:cubicBezTo>
                  <a:lnTo>
                    <a:pt x="79136" y="3883"/>
                  </a:lnTo>
                  <a:cubicBezTo>
                    <a:pt x="79172" y="3890"/>
                    <a:pt x="79208" y="3893"/>
                    <a:pt x="79243" y="3893"/>
                  </a:cubicBezTo>
                  <a:cubicBezTo>
                    <a:pt x="80156" y="3893"/>
                    <a:pt x="80914" y="1709"/>
                    <a:pt x="80277" y="984"/>
                  </a:cubicBezTo>
                  <a:cubicBezTo>
                    <a:pt x="80023" y="705"/>
                    <a:pt x="79656" y="617"/>
                    <a:pt x="79245" y="617"/>
                  </a:cubicBezTo>
                  <a:cubicBezTo>
                    <a:pt x="78547" y="617"/>
                    <a:pt x="77722" y="870"/>
                    <a:pt x="77104" y="870"/>
                  </a:cubicBezTo>
                  <a:cubicBezTo>
                    <a:pt x="69001" y="802"/>
                    <a:pt x="60876" y="756"/>
                    <a:pt x="52773" y="710"/>
                  </a:cubicBezTo>
                  <a:cubicBezTo>
                    <a:pt x="41177" y="619"/>
                    <a:pt x="29605" y="550"/>
                    <a:pt x="18010" y="482"/>
                  </a:cubicBezTo>
                  <a:cubicBezTo>
                    <a:pt x="16968" y="466"/>
                    <a:pt x="15859" y="0"/>
                    <a:pt x="14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1" name="Google Shape;5581;p63"/>
            <p:cNvSpPr/>
            <p:nvPr/>
          </p:nvSpPr>
          <p:spPr>
            <a:xfrm>
              <a:off x="7189963" y="3556272"/>
              <a:ext cx="1492174" cy="787920"/>
            </a:xfrm>
            <a:custGeom>
              <a:avLst/>
              <a:gdLst/>
              <a:ahLst/>
              <a:cxnLst/>
              <a:rect l="l" t="t" r="r" b="b"/>
              <a:pathLst>
                <a:path w="83199" h="43932" extrusionOk="0">
                  <a:moveTo>
                    <a:pt x="23341" y="1"/>
                  </a:moveTo>
                  <a:cubicBezTo>
                    <a:pt x="20533" y="1"/>
                    <a:pt x="17488" y="108"/>
                    <a:pt x="15613" y="586"/>
                  </a:cubicBezTo>
                  <a:cubicBezTo>
                    <a:pt x="12486" y="1362"/>
                    <a:pt x="12098" y="6955"/>
                    <a:pt x="11002" y="10036"/>
                  </a:cubicBezTo>
                  <a:cubicBezTo>
                    <a:pt x="7738" y="19349"/>
                    <a:pt x="4452" y="28684"/>
                    <a:pt x="1187" y="37997"/>
                  </a:cubicBezTo>
                  <a:cubicBezTo>
                    <a:pt x="480" y="40028"/>
                    <a:pt x="1" y="42790"/>
                    <a:pt x="1804" y="43931"/>
                  </a:cubicBezTo>
                  <a:lnTo>
                    <a:pt x="74502" y="18002"/>
                  </a:lnTo>
                  <a:lnTo>
                    <a:pt x="81738" y="5288"/>
                  </a:lnTo>
                  <a:cubicBezTo>
                    <a:pt x="82286" y="4307"/>
                    <a:pt x="83199" y="2230"/>
                    <a:pt x="82742" y="1203"/>
                  </a:cubicBezTo>
                  <a:cubicBezTo>
                    <a:pt x="82484" y="655"/>
                    <a:pt x="81944" y="505"/>
                    <a:pt x="81310" y="505"/>
                  </a:cubicBezTo>
                  <a:cubicBezTo>
                    <a:pt x="80545" y="505"/>
                    <a:pt x="79642" y="723"/>
                    <a:pt x="78930" y="723"/>
                  </a:cubicBezTo>
                  <a:cubicBezTo>
                    <a:pt x="61058" y="472"/>
                    <a:pt x="43186" y="244"/>
                    <a:pt x="25314" y="16"/>
                  </a:cubicBezTo>
                  <a:cubicBezTo>
                    <a:pt x="24683" y="7"/>
                    <a:pt x="24019" y="1"/>
                    <a:pt x="2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2" name="Google Shape;5582;p63"/>
            <p:cNvSpPr/>
            <p:nvPr/>
          </p:nvSpPr>
          <p:spPr>
            <a:xfrm>
              <a:off x="7196922" y="3574677"/>
              <a:ext cx="1525748" cy="781392"/>
            </a:xfrm>
            <a:custGeom>
              <a:avLst/>
              <a:gdLst/>
              <a:ahLst/>
              <a:cxnLst/>
              <a:rect l="l" t="t" r="r" b="b"/>
              <a:pathLst>
                <a:path w="85071" h="43568" extrusionOk="0">
                  <a:moveTo>
                    <a:pt x="59145" y="1"/>
                  </a:moveTo>
                  <a:cubicBezTo>
                    <a:pt x="52347" y="1"/>
                    <a:pt x="44926" y="50"/>
                    <a:pt x="39739" y="62"/>
                  </a:cubicBezTo>
                  <a:cubicBezTo>
                    <a:pt x="38764" y="65"/>
                    <a:pt x="37758" y="66"/>
                    <a:pt x="36737" y="66"/>
                  </a:cubicBezTo>
                  <a:cubicBezTo>
                    <a:pt x="35638" y="66"/>
                    <a:pt x="34522" y="65"/>
                    <a:pt x="33407" y="65"/>
                  </a:cubicBezTo>
                  <a:cubicBezTo>
                    <a:pt x="25770" y="65"/>
                    <a:pt x="18190" y="99"/>
                    <a:pt x="16640" y="633"/>
                  </a:cubicBezTo>
                  <a:cubicBezTo>
                    <a:pt x="14654" y="1318"/>
                    <a:pt x="13080" y="7777"/>
                    <a:pt x="11915" y="12000"/>
                  </a:cubicBezTo>
                  <a:cubicBezTo>
                    <a:pt x="10751" y="16246"/>
                    <a:pt x="5159" y="28023"/>
                    <a:pt x="2580" y="33319"/>
                  </a:cubicBezTo>
                  <a:cubicBezTo>
                    <a:pt x="1" y="38592"/>
                    <a:pt x="2694" y="43567"/>
                    <a:pt x="2694" y="43567"/>
                  </a:cubicBezTo>
                  <a:lnTo>
                    <a:pt x="79729" y="11064"/>
                  </a:lnTo>
                  <a:cubicBezTo>
                    <a:pt x="79729" y="11064"/>
                    <a:pt x="85071" y="3075"/>
                    <a:pt x="83906" y="1478"/>
                  </a:cubicBezTo>
                  <a:cubicBezTo>
                    <a:pt x="82993" y="245"/>
                    <a:pt x="79935" y="382"/>
                    <a:pt x="72585" y="131"/>
                  </a:cubicBezTo>
                  <a:cubicBezTo>
                    <a:pt x="69399" y="31"/>
                    <a:pt x="64463" y="1"/>
                    <a:pt x="5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3" name="Google Shape;5583;p63"/>
            <p:cNvSpPr/>
            <p:nvPr/>
          </p:nvSpPr>
          <p:spPr>
            <a:xfrm>
              <a:off x="7170303" y="3588417"/>
              <a:ext cx="1535577" cy="786486"/>
            </a:xfrm>
            <a:custGeom>
              <a:avLst/>
              <a:gdLst/>
              <a:ahLst/>
              <a:cxnLst/>
              <a:rect l="l" t="t" r="r" b="b"/>
              <a:pathLst>
                <a:path w="85619" h="43852" extrusionOk="0">
                  <a:moveTo>
                    <a:pt x="60956" y="0"/>
                  </a:moveTo>
                  <a:cubicBezTo>
                    <a:pt x="50044" y="0"/>
                    <a:pt x="37069" y="50"/>
                    <a:pt x="37069" y="50"/>
                  </a:cubicBezTo>
                  <a:cubicBezTo>
                    <a:pt x="36165" y="41"/>
                    <a:pt x="35308" y="37"/>
                    <a:pt x="34494" y="37"/>
                  </a:cubicBezTo>
                  <a:cubicBezTo>
                    <a:pt x="24336" y="37"/>
                    <a:pt x="20981" y="730"/>
                    <a:pt x="18741" y="2949"/>
                  </a:cubicBezTo>
                  <a:cubicBezTo>
                    <a:pt x="15408" y="6304"/>
                    <a:pt x="4794" y="30544"/>
                    <a:pt x="846" y="39674"/>
                  </a:cubicBezTo>
                  <a:cubicBezTo>
                    <a:pt x="1" y="41637"/>
                    <a:pt x="1462" y="43851"/>
                    <a:pt x="3585" y="43851"/>
                  </a:cubicBezTo>
                  <a:lnTo>
                    <a:pt x="66035" y="43395"/>
                  </a:lnTo>
                  <a:cubicBezTo>
                    <a:pt x="67153" y="43395"/>
                    <a:pt x="68157" y="42756"/>
                    <a:pt x="68637" y="41751"/>
                  </a:cubicBezTo>
                  <a:cubicBezTo>
                    <a:pt x="71809" y="35223"/>
                    <a:pt x="83473" y="11051"/>
                    <a:pt x="84477" y="6327"/>
                  </a:cubicBezTo>
                  <a:cubicBezTo>
                    <a:pt x="85619" y="871"/>
                    <a:pt x="78041" y="301"/>
                    <a:pt x="75576" y="95"/>
                  </a:cubicBezTo>
                  <a:cubicBezTo>
                    <a:pt x="74590" y="22"/>
                    <a:pt x="68231" y="0"/>
                    <a:pt x="60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4" name="Google Shape;5584;p63"/>
            <p:cNvSpPr/>
            <p:nvPr/>
          </p:nvSpPr>
          <p:spPr>
            <a:xfrm>
              <a:off x="8301583" y="4200334"/>
              <a:ext cx="711392" cy="168123"/>
            </a:xfrm>
            <a:custGeom>
              <a:avLst/>
              <a:gdLst/>
              <a:ahLst/>
              <a:cxnLst/>
              <a:rect l="l" t="t" r="r" b="b"/>
              <a:pathLst>
                <a:path w="39665" h="9374" extrusionOk="0">
                  <a:moveTo>
                    <a:pt x="7641" y="1"/>
                  </a:moveTo>
                  <a:cubicBezTo>
                    <a:pt x="4870" y="1"/>
                    <a:pt x="2435" y="550"/>
                    <a:pt x="297" y="1658"/>
                  </a:cubicBezTo>
                  <a:cubicBezTo>
                    <a:pt x="92" y="1772"/>
                    <a:pt x="0" y="2046"/>
                    <a:pt x="114" y="2252"/>
                  </a:cubicBezTo>
                  <a:lnTo>
                    <a:pt x="2397" y="6337"/>
                  </a:lnTo>
                  <a:cubicBezTo>
                    <a:pt x="2474" y="6476"/>
                    <a:pt x="2613" y="6552"/>
                    <a:pt x="2759" y="6552"/>
                  </a:cubicBezTo>
                  <a:cubicBezTo>
                    <a:pt x="2829" y="6552"/>
                    <a:pt x="2901" y="6534"/>
                    <a:pt x="2968" y="6497"/>
                  </a:cubicBezTo>
                  <a:cubicBezTo>
                    <a:pt x="4292" y="5841"/>
                    <a:pt x="5855" y="5515"/>
                    <a:pt x="7681" y="5515"/>
                  </a:cubicBezTo>
                  <a:cubicBezTo>
                    <a:pt x="9287" y="5515"/>
                    <a:pt x="11096" y="5767"/>
                    <a:pt x="13125" y="6269"/>
                  </a:cubicBezTo>
                  <a:cubicBezTo>
                    <a:pt x="14380" y="6589"/>
                    <a:pt x="15613" y="6954"/>
                    <a:pt x="16914" y="7342"/>
                  </a:cubicBezTo>
                  <a:cubicBezTo>
                    <a:pt x="19835" y="8209"/>
                    <a:pt x="22871" y="9099"/>
                    <a:pt x="26112" y="9328"/>
                  </a:cubicBezTo>
                  <a:cubicBezTo>
                    <a:pt x="26523" y="9350"/>
                    <a:pt x="26980" y="9373"/>
                    <a:pt x="27413" y="9373"/>
                  </a:cubicBezTo>
                  <a:cubicBezTo>
                    <a:pt x="31636" y="9373"/>
                    <a:pt x="36589" y="7958"/>
                    <a:pt x="39442" y="3986"/>
                  </a:cubicBezTo>
                  <a:cubicBezTo>
                    <a:pt x="39665" y="3720"/>
                    <a:pt x="39454" y="3324"/>
                    <a:pt x="39106" y="3324"/>
                  </a:cubicBezTo>
                  <a:cubicBezTo>
                    <a:pt x="39097" y="3324"/>
                    <a:pt x="39087" y="3324"/>
                    <a:pt x="39077" y="3324"/>
                  </a:cubicBezTo>
                  <a:lnTo>
                    <a:pt x="36772" y="3461"/>
                  </a:lnTo>
                  <a:cubicBezTo>
                    <a:pt x="36756" y="3463"/>
                    <a:pt x="36741" y="3464"/>
                    <a:pt x="36725" y="3464"/>
                  </a:cubicBezTo>
                  <a:cubicBezTo>
                    <a:pt x="36559" y="3464"/>
                    <a:pt x="36401" y="3355"/>
                    <a:pt x="36338" y="3188"/>
                  </a:cubicBezTo>
                  <a:lnTo>
                    <a:pt x="35516" y="1110"/>
                  </a:lnTo>
                  <a:cubicBezTo>
                    <a:pt x="35437" y="938"/>
                    <a:pt x="35272" y="842"/>
                    <a:pt x="35108" y="842"/>
                  </a:cubicBezTo>
                  <a:cubicBezTo>
                    <a:pt x="34990" y="842"/>
                    <a:pt x="34872" y="891"/>
                    <a:pt x="34786" y="996"/>
                  </a:cubicBezTo>
                  <a:cubicBezTo>
                    <a:pt x="33070" y="3121"/>
                    <a:pt x="29964" y="3856"/>
                    <a:pt x="27384" y="3856"/>
                  </a:cubicBezTo>
                  <a:cubicBezTo>
                    <a:pt x="27081" y="3856"/>
                    <a:pt x="26786" y="3846"/>
                    <a:pt x="26500" y="3827"/>
                  </a:cubicBezTo>
                  <a:cubicBezTo>
                    <a:pt x="23853" y="3644"/>
                    <a:pt x="21251" y="2868"/>
                    <a:pt x="18466" y="2046"/>
                  </a:cubicBezTo>
                  <a:cubicBezTo>
                    <a:pt x="17165" y="1658"/>
                    <a:pt x="15818" y="1247"/>
                    <a:pt x="14472" y="928"/>
                  </a:cubicBezTo>
                  <a:cubicBezTo>
                    <a:pt x="11994" y="311"/>
                    <a:pt x="9723" y="1"/>
                    <a:pt x="7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5" name="Google Shape;5585;p63"/>
            <p:cNvSpPr/>
            <p:nvPr/>
          </p:nvSpPr>
          <p:spPr>
            <a:xfrm>
              <a:off x="7199452" y="3603969"/>
              <a:ext cx="1506020" cy="770936"/>
            </a:xfrm>
            <a:custGeom>
              <a:avLst/>
              <a:gdLst/>
              <a:ahLst/>
              <a:cxnLst/>
              <a:rect l="l" t="t" r="r" b="b"/>
              <a:pathLst>
                <a:path w="83971" h="42985" extrusionOk="0">
                  <a:moveTo>
                    <a:pt x="59791" y="1"/>
                  </a:moveTo>
                  <a:cubicBezTo>
                    <a:pt x="49086" y="1"/>
                    <a:pt x="36357" y="50"/>
                    <a:pt x="36357" y="50"/>
                  </a:cubicBezTo>
                  <a:cubicBezTo>
                    <a:pt x="35444" y="41"/>
                    <a:pt x="34580" y="37"/>
                    <a:pt x="33761" y="37"/>
                  </a:cubicBezTo>
                  <a:cubicBezTo>
                    <a:pt x="23847" y="37"/>
                    <a:pt x="20565" y="709"/>
                    <a:pt x="18394" y="2880"/>
                  </a:cubicBezTo>
                  <a:cubicBezTo>
                    <a:pt x="15107" y="6167"/>
                    <a:pt x="4699" y="29951"/>
                    <a:pt x="818" y="38899"/>
                  </a:cubicBezTo>
                  <a:cubicBezTo>
                    <a:pt x="1" y="40829"/>
                    <a:pt x="1420" y="42985"/>
                    <a:pt x="3479" y="42985"/>
                  </a:cubicBezTo>
                  <a:cubicBezTo>
                    <a:pt x="3490" y="42985"/>
                    <a:pt x="3501" y="42985"/>
                    <a:pt x="3512" y="42984"/>
                  </a:cubicBezTo>
                  <a:lnTo>
                    <a:pt x="64775" y="42551"/>
                  </a:lnTo>
                  <a:cubicBezTo>
                    <a:pt x="65870" y="42551"/>
                    <a:pt x="66852" y="41934"/>
                    <a:pt x="67308" y="40953"/>
                  </a:cubicBezTo>
                  <a:cubicBezTo>
                    <a:pt x="70435" y="34539"/>
                    <a:pt x="81871" y="10846"/>
                    <a:pt x="82852" y="6213"/>
                  </a:cubicBezTo>
                  <a:cubicBezTo>
                    <a:pt x="83971" y="849"/>
                    <a:pt x="76553" y="278"/>
                    <a:pt x="74133" y="96"/>
                  </a:cubicBezTo>
                  <a:cubicBezTo>
                    <a:pt x="73165" y="23"/>
                    <a:pt x="66928" y="1"/>
                    <a:pt x="59791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6" name="Google Shape;5586;p63"/>
            <p:cNvSpPr/>
            <p:nvPr/>
          </p:nvSpPr>
          <p:spPr>
            <a:xfrm>
              <a:off x="7495819" y="3812031"/>
              <a:ext cx="405690" cy="374178"/>
            </a:xfrm>
            <a:custGeom>
              <a:avLst/>
              <a:gdLst/>
              <a:ahLst/>
              <a:cxnLst/>
              <a:rect l="l" t="t" r="r" b="b"/>
              <a:pathLst>
                <a:path w="22620" h="20863" extrusionOk="0">
                  <a:moveTo>
                    <a:pt x="7943" y="1"/>
                  </a:moveTo>
                  <a:cubicBezTo>
                    <a:pt x="7624" y="1"/>
                    <a:pt x="7327" y="206"/>
                    <a:pt x="7213" y="480"/>
                  </a:cubicBezTo>
                  <a:lnTo>
                    <a:pt x="114" y="19745"/>
                  </a:lnTo>
                  <a:cubicBezTo>
                    <a:pt x="0" y="19996"/>
                    <a:pt x="23" y="20269"/>
                    <a:pt x="183" y="20498"/>
                  </a:cubicBezTo>
                  <a:cubicBezTo>
                    <a:pt x="342" y="20726"/>
                    <a:pt x="594" y="20863"/>
                    <a:pt x="867" y="20863"/>
                  </a:cubicBezTo>
                  <a:lnTo>
                    <a:pt x="15339" y="20863"/>
                  </a:lnTo>
                  <a:cubicBezTo>
                    <a:pt x="15681" y="20863"/>
                    <a:pt x="16001" y="20635"/>
                    <a:pt x="16115" y="20315"/>
                  </a:cubicBezTo>
                  <a:lnTo>
                    <a:pt x="22529" y="1393"/>
                  </a:lnTo>
                  <a:cubicBezTo>
                    <a:pt x="22620" y="1142"/>
                    <a:pt x="22574" y="868"/>
                    <a:pt x="22415" y="663"/>
                  </a:cubicBezTo>
                  <a:cubicBezTo>
                    <a:pt x="22278" y="457"/>
                    <a:pt x="22049" y="320"/>
                    <a:pt x="21775" y="320"/>
                  </a:cubicBezTo>
                  <a:lnTo>
                    <a:pt x="7943" y="1"/>
                  </a:ln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7" name="Google Shape;5587;p63"/>
            <p:cNvSpPr/>
            <p:nvPr/>
          </p:nvSpPr>
          <p:spPr>
            <a:xfrm>
              <a:off x="7747611" y="3897613"/>
              <a:ext cx="70018" cy="203473"/>
            </a:xfrm>
            <a:custGeom>
              <a:avLst/>
              <a:gdLst/>
              <a:ahLst/>
              <a:cxnLst/>
              <a:rect l="l" t="t" r="r" b="b"/>
              <a:pathLst>
                <a:path w="3904" h="11345" fill="none" extrusionOk="0">
                  <a:moveTo>
                    <a:pt x="1" y="11344"/>
                  </a:moveTo>
                  <a:lnTo>
                    <a:pt x="390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8" name="Google Shape;5588;p63"/>
            <p:cNvSpPr/>
            <p:nvPr/>
          </p:nvSpPr>
          <p:spPr>
            <a:xfrm>
              <a:off x="7674730" y="3897613"/>
              <a:ext cx="69211" cy="205105"/>
            </a:xfrm>
            <a:custGeom>
              <a:avLst/>
              <a:gdLst/>
              <a:ahLst/>
              <a:cxnLst/>
              <a:rect l="l" t="t" r="r" b="b"/>
              <a:pathLst>
                <a:path w="3859" h="11436" fill="none" extrusionOk="0">
                  <a:moveTo>
                    <a:pt x="1" y="11436"/>
                  </a:moveTo>
                  <a:lnTo>
                    <a:pt x="38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89" name="Google Shape;5589;p63"/>
            <p:cNvSpPr/>
            <p:nvPr/>
          </p:nvSpPr>
          <p:spPr>
            <a:xfrm>
              <a:off x="7603087" y="3897613"/>
              <a:ext cx="69606" cy="203473"/>
            </a:xfrm>
            <a:custGeom>
              <a:avLst/>
              <a:gdLst/>
              <a:ahLst/>
              <a:cxnLst/>
              <a:rect l="l" t="t" r="r" b="b"/>
              <a:pathLst>
                <a:path w="3881" h="11345" fill="none" extrusionOk="0">
                  <a:moveTo>
                    <a:pt x="0" y="11344"/>
                  </a:moveTo>
                  <a:lnTo>
                    <a:pt x="388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0" name="Google Shape;5590;p63"/>
            <p:cNvSpPr/>
            <p:nvPr/>
          </p:nvSpPr>
          <p:spPr>
            <a:xfrm>
              <a:off x="7879041" y="3519804"/>
              <a:ext cx="155586" cy="95540"/>
            </a:xfrm>
            <a:custGeom>
              <a:avLst/>
              <a:gdLst/>
              <a:ahLst/>
              <a:cxnLst/>
              <a:rect l="l" t="t" r="r" b="b"/>
              <a:pathLst>
                <a:path w="8675" h="5327" extrusionOk="0">
                  <a:moveTo>
                    <a:pt x="3316" y="1"/>
                  </a:moveTo>
                  <a:cubicBezTo>
                    <a:pt x="2643" y="1"/>
                    <a:pt x="2008" y="83"/>
                    <a:pt x="1553" y="314"/>
                  </a:cubicBezTo>
                  <a:cubicBezTo>
                    <a:pt x="1" y="1090"/>
                    <a:pt x="274" y="4514"/>
                    <a:pt x="1028" y="4833"/>
                  </a:cubicBezTo>
                  <a:cubicBezTo>
                    <a:pt x="1064" y="4849"/>
                    <a:pt x="1099" y="4856"/>
                    <a:pt x="1134" y="4856"/>
                  </a:cubicBezTo>
                  <a:cubicBezTo>
                    <a:pt x="1761" y="4856"/>
                    <a:pt x="2073" y="2428"/>
                    <a:pt x="2118" y="2052"/>
                  </a:cubicBezTo>
                  <a:lnTo>
                    <a:pt x="2118" y="2052"/>
                  </a:lnTo>
                  <a:cubicBezTo>
                    <a:pt x="2073" y="2452"/>
                    <a:pt x="1799" y="5184"/>
                    <a:pt x="2603" y="5290"/>
                  </a:cubicBezTo>
                  <a:cubicBezTo>
                    <a:pt x="2614" y="5291"/>
                    <a:pt x="2625" y="5292"/>
                    <a:pt x="2637" y="5292"/>
                  </a:cubicBezTo>
                  <a:cubicBezTo>
                    <a:pt x="3478" y="5292"/>
                    <a:pt x="3767" y="1959"/>
                    <a:pt x="3767" y="1957"/>
                  </a:cubicBezTo>
                  <a:lnTo>
                    <a:pt x="3767" y="1957"/>
                  </a:lnTo>
                  <a:cubicBezTo>
                    <a:pt x="3767" y="1959"/>
                    <a:pt x="3562" y="5130"/>
                    <a:pt x="4588" y="5153"/>
                  </a:cubicBezTo>
                  <a:cubicBezTo>
                    <a:pt x="4595" y="5153"/>
                    <a:pt x="4602" y="5153"/>
                    <a:pt x="4609" y="5153"/>
                  </a:cubicBezTo>
                  <a:cubicBezTo>
                    <a:pt x="5392" y="5153"/>
                    <a:pt x="5500" y="3204"/>
                    <a:pt x="5507" y="2277"/>
                  </a:cubicBezTo>
                  <a:lnTo>
                    <a:pt x="5507" y="2277"/>
                  </a:lnTo>
                  <a:cubicBezTo>
                    <a:pt x="5529" y="3241"/>
                    <a:pt x="5636" y="5327"/>
                    <a:pt x="6156" y="5327"/>
                  </a:cubicBezTo>
                  <a:cubicBezTo>
                    <a:pt x="6180" y="5327"/>
                    <a:pt x="6206" y="5322"/>
                    <a:pt x="6232" y="5313"/>
                  </a:cubicBezTo>
                  <a:cubicBezTo>
                    <a:pt x="6985" y="5039"/>
                    <a:pt x="6825" y="2072"/>
                    <a:pt x="6825" y="2072"/>
                  </a:cubicBezTo>
                  <a:lnTo>
                    <a:pt x="6825" y="2072"/>
                  </a:lnTo>
                  <a:cubicBezTo>
                    <a:pt x="6825" y="2072"/>
                    <a:pt x="7669" y="2669"/>
                    <a:pt x="8162" y="2669"/>
                  </a:cubicBezTo>
                  <a:cubicBezTo>
                    <a:pt x="8323" y="2669"/>
                    <a:pt x="8447" y="2605"/>
                    <a:pt x="8492" y="2437"/>
                  </a:cubicBezTo>
                  <a:cubicBezTo>
                    <a:pt x="8674" y="1729"/>
                    <a:pt x="6848" y="497"/>
                    <a:pt x="6848" y="497"/>
                  </a:cubicBezTo>
                  <a:cubicBezTo>
                    <a:pt x="6848" y="497"/>
                    <a:pt x="4969" y="1"/>
                    <a:pt x="331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1" name="Google Shape;5591;p63"/>
            <p:cNvSpPr/>
            <p:nvPr/>
          </p:nvSpPr>
          <p:spPr>
            <a:xfrm>
              <a:off x="7455084" y="3113173"/>
              <a:ext cx="54496" cy="24898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2" name="Google Shape;5592;p63"/>
            <p:cNvSpPr/>
            <p:nvPr/>
          </p:nvSpPr>
          <p:spPr>
            <a:xfrm>
              <a:off x="8171753" y="3123166"/>
              <a:ext cx="54496" cy="24898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3" name="Google Shape;5593;p63"/>
            <p:cNvSpPr/>
            <p:nvPr/>
          </p:nvSpPr>
          <p:spPr>
            <a:xfrm>
              <a:off x="8443650" y="3027785"/>
              <a:ext cx="99091" cy="25575"/>
            </a:xfrm>
            <a:custGeom>
              <a:avLst/>
              <a:gdLst/>
              <a:ahLst/>
              <a:cxnLst/>
              <a:rect l="l" t="t" r="r" b="b"/>
              <a:pathLst>
                <a:path w="5525" h="1426" extrusionOk="0">
                  <a:moveTo>
                    <a:pt x="2369" y="1"/>
                  </a:moveTo>
                  <a:cubicBezTo>
                    <a:pt x="2233" y="1"/>
                    <a:pt x="2093" y="17"/>
                    <a:pt x="1964" y="33"/>
                  </a:cubicBezTo>
                  <a:cubicBezTo>
                    <a:pt x="1188" y="147"/>
                    <a:pt x="526" y="490"/>
                    <a:pt x="1" y="969"/>
                  </a:cubicBezTo>
                  <a:cubicBezTo>
                    <a:pt x="46" y="946"/>
                    <a:pt x="92" y="946"/>
                    <a:pt x="115" y="946"/>
                  </a:cubicBezTo>
                  <a:cubicBezTo>
                    <a:pt x="275" y="855"/>
                    <a:pt x="434" y="786"/>
                    <a:pt x="594" y="741"/>
                  </a:cubicBezTo>
                  <a:cubicBezTo>
                    <a:pt x="1150" y="514"/>
                    <a:pt x="1743" y="418"/>
                    <a:pt x="2323" y="418"/>
                  </a:cubicBezTo>
                  <a:cubicBezTo>
                    <a:pt x="2386" y="418"/>
                    <a:pt x="2449" y="419"/>
                    <a:pt x="2511" y="421"/>
                  </a:cubicBezTo>
                  <a:cubicBezTo>
                    <a:pt x="3173" y="444"/>
                    <a:pt x="3812" y="604"/>
                    <a:pt x="4429" y="855"/>
                  </a:cubicBezTo>
                  <a:cubicBezTo>
                    <a:pt x="4794" y="1015"/>
                    <a:pt x="5182" y="1197"/>
                    <a:pt x="5524" y="1425"/>
                  </a:cubicBezTo>
                  <a:cubicBezTo>
                    <a:pt x="5273" y="1015"/>
                    <a:pt x="4885" y="649"/>
                    <a:pt x="4429" y="398"/>
                  </a:cubicBezTo>
                  <a:cubicBezTo>
                    <a:pt x="3835" y="170"/>
                    <a:pt x="3173" y="33"/>
                    <a:pt x="2534" y="10"/>
                  </a:cubicBezTo>
                  <a:cubicBezTo>
                    <a:pt x="2481" y="4"/>
                    <a:pt x="2425" y="1"/>
                    <a:pt x="23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4" name="Google Shape;5594;p63"/>
            <p:cNvSpPr/>
            <p:nvPr/>
          </p:nvSpPr>
          <p:spPr>
            <a:xfrm>
              <a:off x="7984489" y="2719225"/>
              <a:ext cx="148627" cy="91361"/>
            </a:xfrm>
            <a:custGeom>
              <a:avLst/>
              <a:gdLst/>
              <a:ahLst/>
              <a:cxnLst/>
              <a:rect l="l" t="t" r="r" b="b"/>
              <a:pathLst>
                <a:path w="8287" h="5094" extrusionOk="0">
                  <a:moveTo>
                    <a:pt x="8204" y="1"/>
                  </a:moveTo>
                  <a:cubicBezTo>
                    <a:pt x="8184" y="1"/>
                    <a:pt x="8163" y="12"/>
                    <a:pt x="8149" y="39"/>
                  </a:cubicBezTo>
                  <a:cubicBezTo>
                    <a:pt x="7487" y="1066"/>
                    <a:pt x="6711" y="2047"/>
                    <a:pt x="5821" y="2892"/>
                  </a:cubicBezTo>
                  <a:cubicBezTo>
                    <a:pt x="5593" y="3097"/>
                    <a:pt x="5365" y="3303"/>
                    <a:pt x="5136" y="3508"/>
                  </a:cubicBezTo>
                  <a:cubicBezTo>
                    <a:pt x="4908" y="3714"/>
                    <a:pt x="4680" y="3896"/>
                    <a:pt x="4406" y="3988"/>
                  </a:cubicBezTo>
                  <a:cubicBezTo>
                    <a:pt x="4298" y="4027"/>
                    <a:pt x="4177" y="4049"/>
                    <a:pt x="4060" y="4049"/>
                  </a:cubicBezTo>
                  <a:cubicBezTo>
                    <a:pt x="3905" y="4049"/>
                    <a:pt x="3757" y="4010"/>
                    <a:pt x="3653" y="3919"/>
                  </a:cubicBezTo>
                  <a:cubicBezTo>
                    <a:pt x="3535" y="3816"/>
                    <a:pt x="3484" y="3647"/>
                    <a:pt x="3505" y="3504"/>
                  </a:cubicBezTo>
                  <a:lnTo>
                    <a:pt x="3505" y="3504"/>
                  </a:lnTo>
                  <a:cubicBezTo>
                    <a:pt x="3554" y="3428"/>
                    <a:pt x="3604" y="3354"/>
                    <a:pt x="3653" y="3280"/>
                  </a:cubicBezTo>
                  <a:cubicBezTo>
                    <a:pt x="3675" y="3212"/>
                    <a:pt x="3675" y="3143"/>
                    <a:pt x="3630" y="3097"/>
                  </a:cubicBezTo>
                  <a:cubicBezTo>
                    <a:pt x="3605" y="3060"/>
                    <a:pt x="3566" y="3043"/>
                    <a:pt x="3524" y="3043"/>
                  </a:cubicBezTo>
                  <a:cubicBezTo>
                    <a:pt x="3491" y="3043"/>
                    <a:pt x="3455" y="3054"/>
                    <a:pt x="3424" y="3075"/>
                  </a:cubicBezTo>
                  <a:cubicBezTo>
                    <a:pt x="3330" y="3155"/>
                    <a:pt x="3268" y="3267"/>
                    <a:pt x="3237" y="3383"/>
                  </a:cubicBezTo>
                  <a:lnTo>
                    <a:pt x="3237" y="3383"/>
                  </a:lnTo>
                  <a:cubicBezTo>
                    <a:pt x="3069" y="3650"/>
                    <a:pt x="2901" y="3900"/>
                    <a:pt x="2694" y="4125"/>
                  </a:cubicBezTo>
                  <a:cubicBezTo>
                    <a:pt x="2443" y="4444"/>
                    <a:pt x="2101" y="4672"/>
                    <a:pt x="1735" y="4786"/>
                  </a:cubicBezTo>
                  <a:cubicBezTo>
                    <a:pt x="1600" y="4829"/>
                    <a:pt x="1455" y="4852"/>
                    <a:pt x="1311" y="4852"/>
                  </a:cubicBezTo>
                  <a:cubicBezTo>
                    <a:pt x="1067" y="4852"/>
                    <a:pt x="826" y="4785"/>
                    <a:pt x="640" y="4627"/>
                  </a:cubicBezTo>
                  <a:cubicBezTo>
                    <a:pt x="343" y="4376"/>
                    <a:pt x="183" y="3942"/>
                    <a:pt x="343" y="3577"/>
                  </a:cubicBezTo>
                  <a:cubicBezTo>
                    <a:pt x="343" y="3554"/>
                    <a:pt x="343" y="3508"/>
                    <a:pt x="320" y="3508"/>
                  </a:cubicBezTo>
                  <a:cubicBezTo>
                    <a:pt x="301" y="3499"/>
                    <a:pt x="282" y="3493"/>
                    <a:pt x="265" y="3493"/>
                  </a:cubicBezTo>
                  <a:cubicBezTo>
                    <a:pt x="241" y="3493"/>
                    <a:pt x="219" y="3504"/>
                    <a:pt x="206" y="3531"/>
                  </a:cubicBezTo>
                  <a:cubicBezTo>
                    <a:pt x="1" y="3942"/>
                    <a:pt x="183" y="4467"/>
                    <a:pt x="503" y="4764"/>
                  </a:cubicBezTo>
                  <a:cubicBezTo>
                    <a:pt x="737" y="4998"/>
                    <a:pt x="1058" y="5094"/>
                    <a:pt x="1376" y="5094"/>
                  </a:cubicBezTo>
                  <a:cubicBezTo>
                    <a:pt x="1522" y="5094"/>
                    <a:pt x="1667" y="5073"/>
                    <a:pt x="1804" y="5038"/>
                  </a:cubicBezTo>
                  <a:cubicBezTo>
                    <a:pt x="2237" y="4923"/>
                    <a:pt x="2626" y="4649"/>
                    <a:pt x="2899" y="4330"/>
                  </a:cubicBezTo>
                  <a:cubicBezTo>
                    <a:pt x="3038" y="4171"/>
                    <a:pt x="3161" y="4006"/>
                    <a:pt x="3276" y="3841"/>
                  </a:cubicBezTo>
                  <a:lnTo>
                    <a:pt x="3276" y="3841"/>
                  </a:lnTo>
                  <a:cubicBezTo>
                    <a:pt x="3321" y="3952"/>
                    <a:pt x="3387" y="4055"/>
                    <a:pt x="3470" y="4125"/>
                  </a:cubicBezTo>
                  <a:cubicBezTo>
                    <a:pt x="3647" y="4274"/>
                    <a:pt x="3865" y="4335"/>
                    <a:pt x="4080" y="4335"/>
                  </a:cubicBezTo>
                  <a:cubicBezTo>
                    <a:pt x="4225" y="4335"/>
                    <a:pt x="4369" y="4307"/>
                    <a:pt x="4497" y="4261"/>
                  </a:cubicBezTo>
                  <a:cubicBezTo>
                    <a:pt x="4817" y="4147"/>
                    <a:pt x="5091" y="3919"/>
                    <a:pt x="5319" y="3714"/>
                  </a:cubicBezTo>
                  <a:cubicBezTo>
                    <a:pt x="5547" y="3508"/>
                    <a:pt x="5775" y="3303"/>
                    <a:pt x="6004" y="3075"/>
                  </a:cubicBezTo>
                  <a:cubicBezTo>
                    <a:pt x="6894" y="2184"/>
                    <a:pt x="7647" y="1180"/>
                    <a:pt x="8263" y="107"/>
                  </a:cubicBezTo>
                  <a:cubicBezTo>
                    <a:pt x="8286" y="62"/>
                    <a:pt x="8286" y="16"/>
                    <a:pt x="8241" y="16"/>
                  </a:cubicBezTo>
                  <a:cubicBezTo>
                    <a:pt x="8231" y="7"/>
                    <a:pt x="8218" y="1"/>
                    <a:pt x="8204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  <p:sp>
          <p:nvSpPr>
            <p:cNvPr id="5595" name="Google Shape;5595;p63"/>
            <p:cNvSpPr/>
            <p:nvPr/>
          </p:nvSpPr>
          <p:spPr>
            <a:xfrm>
              <a:off x="8339064" y="2750204"/>
              <a:ext cx="137561" cy="106731"/>
            </a:xfrm>
            <a:custGeom>
              <a:avLst/>
              <a:gdLst/>
              <a:ahLst/>
              <a:cxnLst/>
              <a:rect l="l" t="t" r="r" b="b"/>
              <a:pathLst>
                <a:path w="7670" h="5951" extrusionOk="0">
                  <a:moveTo>
                    <a:pt x="46" y="1"/>
                  </a:moveTo>
                  <a:cubicBezTo>
                    <a:pt x="23" y="24"/>
                    <a:pt x="0" y="47"/>
                    <a:pt x="23" y="92"/>
                  </a:cubicBezTo>
                  <a:cubicBezTo>
                    <a:pt x="411" y="1233"/>
                    <a:pt x="891" y="2352"/>
                    <a:pt x="1461" y="3402"/>
                  </a:cubicBezTo>
                  <a:cubicBezTo>
                    <a:pt x="1621" y="3676"/>
                    <a:pt x="1758" y="3950"/>
                    <a:pt x="1940" y="4201"/>
                  </a:cubicBezTo>
                  <a:cubicBezTo>
                    <a:pt x="2123" y="4452"/>
                    <a:pt x="2420" y="4726"/>
                    <a:pt x="2785" y="4726"/>
                  </a:cubicBezTo>
                  <a:cubicBezTo>
                    <a:pt x="2806" y="4727"/>
                    <a:pt x="2828" y="4728"/>
                    <a:pt x="2850" y="4728"/>
                  </a:cubicBezTo>
                  <a:cubicBezTo>
                    <a:pt x="3173" y="4728"/>
                    <a:pt x="3504" y="4569"/>
                    <a:pt x="3675" y="4269"/>
                  </a:cubicBezTo>
                  <a:cubicBezTo>
                    <a:pt x="3711" y="4211"/>
                    <a:pt x="3740" y="4150"/>
                    <a:pt x="3764" y="4086"/>
                  </a:cubicBezTo>
                  <a:lnTo>
                    <a:pt x="3764" y="4086"/>
                  </a:lnTo>
                  <a:cubicBezTo>
                    <a:pt x="3878" y="4322"/>
                    <a:pt x="4005" y="4553"/>
                    <a:pt x="4155" y="4771"/>
                  </a:cubicBezTo>
                  <a:cubicBezTo>
                    <a:pt x="4451" y="5205"/>
                    <a:pt x="4862" y="5570"/>
                    <a:pt x="5364" y="5798"/>
                  </a:cubicBezTo>
                  <a:cubicBezTo>
                    <a:pt x="5588" y="5894"/>
                    <a:pt x="5842" y="5951"/>
                    <a:pt x="6095" y="5951"/>
                  </a:cubicBezTo>
                  <a:cubicBezTo>
                    <a:pt x="6384" y="5951"/>
                    <a:pt x="6673" y="5877"/>
                    <a:pt x="6916" y="5707"/>
                  </a:cubicBezTo>
                  <a:cubicBezTo>
                    <a:pt x="7373" y="5410"/>
                    <a:pt x="7670" y="4840"/>
                    <a:pt x="7510" y="4315"/>
                  </a:cubicBezTo>
                  <a:cubicBezTo>
                    <a:pt x="7493" y="4281"/>
                    <a:pt x="7464" y="4260"/>
                    <a:pt x="7441" y="4260"/>
                  </a:cubicBezTo>
                  <a:cubicBezTo>
                    <a:pt x="7432" y="4260"/>
                    <a:pt x="7425" y="4263"/>
                    <a:pt x="7419" y="4269"/>
                  </a:cubicBezTo>
                  <a:cubicBezTo>
                    <a:pt x="7373" y="4269"/>
                    <a:pt x="7350" y="4315"/>
                    <a:pt x="7373" y="4338"/>
                  </a:cubicBezTo>
                  <a:cubicBezTo>
                    <a:pt x="7510" y="4817"/>
                    <a:pt x="7213" y="5296"/>
                    <a:pt x="6802" y="5547"/>
                  </a:cubicBezTo>
                  <a:cubicBezTo>
                    <a:pt x="6608" y="5673"/>
                    <a:pt x="6380" y="5730"/>
                    <a:pt x="6146" y="5730"/>
                  </a:cubicBezTo>
                  <a:cubicBezTo>
                    <a:pt x="5912" y="5730"/>
                    <a:pt x="5672" y="5673"/>
                    <a:pt x="5456" y="5570"/>
                  </a:cubicBezTo>
                  <a:cubicBezTo>
                    <a:pt x="5022" y="5365"/>
                    <a:pt x="4657" y="5022"/>
                    <a:pt x="4383" y="4612"/>
                  </a:cubicBezTo>
                  <a:cubicBezTo>
                    <a:pt x="4109" y="4201"/>
                    <a:pt x="3903" y="3744"/>
                    <a:pt x="3721" y="3288"/>
                  </a:cubicBezTo>
                  <a:lnTo>
                    <a:pt x="3713" y="3291"/>
                  </a:lnTo>
                  <a:lnTo>
                    <a:pt x="3713" y="3291"/>
                  </a:lnTo>
                  <a:cubicBezTo>
                    <a:pt x="3708" y="3283"/>
                    <a:pt x="3703" y="3274"/>
                    <a:pt x="3698" y="3265"/>
                  </a:cubicBezTo>
                  <a:cubicBezTo>
                    <a:pt x="3681" y="3214"/>
                    <a:pt x="3625" y="3188"/>
                    <a:pt x="3570" y="3188"/>
                  </a:cubicBezTo>
                  <a:cubicBezTo>
                    <a:pt x="3551" y="3188"/>
                    <a:pt x="3533" y="3191"/>
                    <a:pt x="3515" y="3196"/>
                  </a:cubicBezTo>
                  <a:cubicBezTo>
                    <a:pt x="3447" y="3242"/>
                    <a:pt x="3424" y="3311"/>
                    <a:pt x="3447" y="3379"/>
                  </a:cubicBezTo>
                  <a:cubicBezTo>
                    <a:pt x="3475" y="3444"/>
                    <a:pt x="3503" y="3510"/>
                    <a:pt x="3531" y="3575"/>
                  </a:cubicBezTo>
                  <a:lnTo>
                    <a:pt x="3531" y="3575"/>
                  </a:lnTo>
                  <a:cubicBezTo>
                    <a:pt x="3566" y="3755"/>
                    <a:pt x="3532" y="3963"/>
                    <a:pt x="3447" y="4132"/>
                  </a:cubicBezTo>
                  <a:cubicBezTo>
                    <a:pt x="3322" y="4320"/>
                    <a:pt x="3101" y="4432"/>
                    <a:pt x="2871" y="4432"/>
                  </a:cubicBezTo>
                  <a:cubicBezTo>
                    <a:pt x="2850" y="4432"/>
                    <a:pt x="2829" y="4431"/>
                    <a:pt x="2808" y="4429"/>
                  </a:cubicBezTo>
                  <a:cubicBezTo>
                    <a:pt x="2557" y="4429"/>
                    <a:pt x="2329" y="4269"/>
                    <a:pt x="2169" y="4041"/>
                  </a:cubicBezTo>
                  <a:cubicBezTo>
                    <a:pt x="2009" y="3813"/>
                    <a:pt x="1849" y="3539"/>
                    <a:pt x="1712" y="3288"/>
                  </a:cubicBezTo>
                  <a:cubicBezTo>
                    <a:pt x="1119" y="2238"/>
                    <a:pt x="594" y="1142"/>
                    <a:pt x="137" y="47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ea typeface="+mn-ea"/>
              </a:endParaRPr>
            </a:p>
          </p:txBody>
        </p:sp>
      </p:grpSp>
      <p:grpSp>
        <p:nvGrpSpPr>
          <p:cNvPr id="5596" name="Google Shape;5596;p63"/>
          <p:cNvGrpSpPr/>
          <p:nvPr/>
        </p:nvGrpSpPr>
        <p:grpSpPr>
          <a:xfrm>
            <a:off x="1198838" y="3779285"/>
            <a:ext cx="759315" cy="702413"/>
            <a:chOff x="325779" y="660283"/>
            <a:chExt cx="976359" cy="903193"/>
          </a:xfrm>
        </p:grpSpPr>
        <p:grpSp>
          <p:nvGrpSpPr>
            <p:cNvPr id="5597" name="Google Shape;5597;p63"/>
            <p:cNvGrpSpPr/>
            <p:nvPr/>
          </p:nvGrpSpPr>
          <p:grpSpPr>
            <a:xfrm>
              <a:off x="364516" y="718983"/>
              <a:ext cx="937623" cy="844493"/>
              <a:chOff x="1861240" y="3369235"/>
              <a:chExt cx="545605" cy="491413"/>
            </a:xfrm>
          </p:grpSpPr>
          <p:sp>
            <p:nvSpPr>
              <p:cNvPr id="5598" name="Google Shape;5598;p63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599" name="Google Shape;5599;p63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0" name="Google Shape;5600;p63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1" name="Google Shape;5601;p63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2" name="Google Shape;5602;p63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3" name="Google Shape;5603;p63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4" name="Google Shape;5604;p63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5" name="Google Shape;5605;p63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6" name="Google Shape;5606;p63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7" name="Google Shape;5607;p63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08" name="Google Shape;5608;p63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  <p:grpSp>
          <p:nvGrpSpPr>
            <p:cNvPr id="5609" name="Google Shape;5609;p63"/>
            <p:cNvGrpSpPr/>
            <p:nvPr/>
          </p:nvGrpSpPr>
          <p:grpSpPr>
            <a:xfrm>
              <a:off x="325779" y="660283"/>
              <a:ext cx="937623" cy="844493"/>
              <a:chOff x="1861240" y="3369235"/>
              <a:chExt cx="545605" cy="491413"/>
            </a:xfrm>
          </p:grpSpPr>
          <p:sp>
            <p:nvSpPr>
              <p:cNvPr id="5610" name="Google Shape;5610;p63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1" name="Google Shape;5611;p63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2" name="Google Shape;5612;p63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3" name="Google Shape;5613;p63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4" name="Google Shape;5614;p63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5" name="Google Shape;5615;p63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6" name="Google Shape;5616;p63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7" name="Google Shape;5617;p63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8" name="Google Shape;5618;p63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19" name="Google Shape;5619;p63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20" name="Google Shape;5620;p63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</p:grpSp>
      <p:sp>
        <p:nvSpPr>
          <p:cNvPr id="5621" name="Google Shape;5621;p63">
            <a:hlinkClick r:id="rId3" action="ppaction://hlinksldjump"/>
          </p:cNvPr>
          <p:cNvSpPr/>
          <p:nvPr/>
        </p:nvSpPr>
        <p:spPr>
          <a:xfrm>
            <a:off x="4297001" y="4573076"/>
            <a:ext cx="550000" cy="408701"/>
          </a:xfrm>
          <a:custGeom>
            <a:avLst/>
            <a:gdLst/>
            <a:ahLst/>
            <a:cxnLst/>
            <a:rect l="l" t="t" r="r" b="b"/>
            <a:pathLst>
              <a:path w="943" h="701" extrusionOk="0">
                <a:moveTo>
                  <a:pt x="487" y="1"/>
                </a:moveTo>
                <a:cubicBezTo>
                  <a:pt x="0" y="1"/>
                  <a:pt x="0" y="700"/>
                  <a:pt x="487" y="700"/>
                </a:cubicBezTo>
                <a:cubicBezTo>
                  <a:pt x="943" y="700"/>
                  <a:pt x="943" y="1"/>
                  <a:pt x="4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66675" dir="28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grpSp>
        <p:nvGrpSpPr>
          <p:cNvPr id="5622" name="Google Shape;5622;p63"/>
          <p:cNvGrpSpPr/>
          <p:nvPr/>
        </p:nvGrpSpPr>
        <p:grpSpPr>
          <a:xfrm>
            <a:off x="4447758" y="4656647"/>
            <a:ext cx="248075" cy="228701"/>
            <a:chOff x="4413424" y="4311337"/>
            <a:chExt cx="317151" cy="292345"/>
          </a:xfrm>
        </p:grpSpPr>
        <p:sp>
          <p:nvSpPr>
            <p:cNvPr id="5623" name="Google Shape;5623;p63"/>
            <p:cNvSpPr/>
            <p:nvPr/>
          </p:nvSpPr>
          <p:spPr>
            <a:xfrm>
              <a:off x="4413424" y="4311337"/>
              <a:ext cx="317151" cy="154491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>
                <a:solidFill>
                  <a:srgbClr val="435D74"/>
                </a:solidFill>
                <a:ea typeface="+mn-ea"/>
              </a:endParaRPr>
            </a:p>
          </p:txBody>
        </p:sp>
        <p:grpSp>
          <p:nvGrpSpPr>
            <p:cNvPr id="5624" name="Google Shape;5624;p63"/>
            <p:cNvGrpSpPr/>
            <p:nvPr/>
          </p:nvGrpSpPr>
          <p:grpSpPr>
            <a:xfrm>
              <a:off x="4451997" y="4376976"/>
              <a:ext cx="239968" cy="226706"/>
              <a:chOff x="4217800" y="4370325"/>
              <a:chExt cx="260100" cy="245725"/>
            </a:xfrm>
          </p:grpSpPr>
          <p:sp>
            <p:nvSpPr>
              <p:cNvPr id="5625" name="Google Shape;5625;p63"/>
              <p:cNvSpPr/>
              <p:nvPr/>
            </p:nvSpPr>
            <p:spPr>
              <a:xfrm>
                <a:off x="4217800" y="4370325"/>
                <a:ext cx="260100" cy="1122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  <p:sp>
            <p:nvSpPr>
              <p:cNvPr id="5626" name="Google Shape;5626;p63"/>
              <p:cNvSpPr/>
              <p:nvPr/>
            </p:nvSpPr>
            <p:spPr>
              <a:xfrm rot="10800000">
                <a:off x="4217800" y="4481950"/>
                <a:ext cx="260100" cy="134100"/>
              </a:xfrm>
              <a:prstGeom prst="round2SameRect">
                <a:avLst>
                  <a:gd name="adj1" fmla="val 7736"/>
                  <a:gd name="adj2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ea typeface="+mn-ea"/>
                </a:endParaRPr>
              </a:p>
            </p:txBody>
          </p:sp>
        </p:grpSp>
      </p:grpSp>
      <p:sp>
        <p:nvSpPr>
          <p:cNvPr id="5" name="Tiêu đề 4">
            <a:extLst>
              <a:ext uri="{FF2B5EF4-FFF2-40B4-BE49-F238E27FC236}">
                <a16:creationId xmlns:a16="http://schemas.microsoft.com/office/drawing/2014/main" id="{B7A10AA7-E1E8-D447-BDFD-9F08735C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68" y="2120342"/>
            <a:ext cx="6621496" cy="1191600"/>
          </a:xfrm>
        </p:spPr>
        <p:txBody>
          <a:bodyPr/>
          <a:lstStyle/>
          <a:p>
            <a:r>
              <a:rPr lang="en-US" sz="9600" dirty="0" err="1">
                <a:solidFill>
                  <a:srgbClr val="F18C41"/>
                </a:solidFill>
                <a:latin typeface="MTD Yessy" pitchFamily="50" charset="0"/>
              </a:rPr>
              <a:t>Khởi</a:t>
            </a:r>
            <a:r>
              <a:rPr lang="en-US" sz="9600" dirty="0">
                <a:solidFill>
                  <a:srgbClr val="F18C41"/>
                </a:solidFill>
                <a:latin typeface="MTD Yessy" pitchFamily="50" charset="0"/>
              </a:rPr>
              <a:t> </a:t>
            </a:r>
            <a:r>
              <a:rPr lang="en-US" sz="9600" dirty="0" err="1">
                <a:solidFill>
                  <a:srgbClr val="F18C41"/>
                </a:solidFill>
                <a:latin typeface="MTD Yessy" pitchFamily="50" charset="0"/>
              </a:rPr>
              <a:t>động</a:t>
            </a:r>
            <a:endParaRPr lang="en-US" sz="9600" dirty="0">
              <a:solidFill>
                <a:srgbClr val="F18C41"/>
              </a:solidFill>
              <a:latin typeface="MTD Yessy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997A927B-5461-761D-6F0B-CFE96A82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821271" y="-284755"/>
            <a:ext cx="7347219" cy="524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ình ảnh Ảnh Gia đình PNG Với Nền Trong Suốt | Tải Xuống Miễn Phí Trên  Lovepik.com">
            <a:extLst>
              <a:ext uri="{FF2B5EF4-FFF2-40B4-BE49-F238E27FC236}">
                <a16:creationId xmlns:a16="http://schemas.microsoft.com/office/drawing/2014/main" id="{CBC83ACA-ABD3-F31A-6C03-AA8FCE518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62" y="1954805"/>
            <a:ext cx="3287846" cy="32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E89049B0-D4F5-164F-ECCE-730A2FB6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04" y="1147391"/>
            <a:ext cx="6621496" cy="1191600"/>
          </a:xfrm>
        </p:spPr>
        <p:txBody>
          <a:bodyPr/>
          <a:lstStyle/>
          <a:p>
            <a:r>
              <a:rPr lang="en-US" sz="5500" b="0" dirty="0" err="1">
                <a:solidFill>
                  <a:srgbClr val="F09166"/>
                </a:solidFill>
                <a:latin typeface="MTD Yessy" pitchFamily="50" charset="0"/>
              </a:rPr>
              <a:t>Chủ</a:t>
            </a:r>
            <a:r>
              <a:rPr lang="en-US" sz="5500" b="0" dirty="0">
                <a:solidFill>
                  <a:srgbClr val="F09166"/>
                </a:solidFill>
                <a:latin typeface="MTD Yessy" pitchFamily="50" charset="0"/>
              </a:rPr>
              <a:t> </a:t>
            </a:r>
            <a:r>
              <a:rPr lang="en-US" sz="5500" b="0" dirty="0" err="1">
                <a:solidFill>
                  <a:srgbClr val="F09166"/>
                </a:solidFill>
                <a:latin typeface="MTD Yessy" pitchFamily="50" charset="0"/>
              </a:rPr>
              <a:t>đề</a:t>
            </a:r>
            <a:r>
              <a:rPr lang="en-US" sz="5500" b="0" dirty="0">
                <a:solidFill>
                  <a:srgbClr val="F09166"/>
                </a:solidFill>
                <a:latin typeface="MTD Yessy" pitchFamily="50" charset="0"/>
              </a:rPr>
              <a:t> 9</a:t>
            </a:r>
            <a:br>
              <a:rPr lang="en-US" sz="5500" b="0" dirty="0">
                <a:solidFill>
                  <a:srgbClr val="F09166"/>
                </a:solidFill>
                <a:latin typeface="MTD Yessy" pitchFamily="50" charset="0"/>
              </a:rPr>
            </a:br>
            <a:r>
              <a:rPr lang="en-US" sz="5500" b="0" dirty="0">
                <a:solidFill>
                  <a:srgbClr val="F09166"/>
                </a:solidFill>
                <a:latin typeface="MTD Yessy" pitchFamily="50" charset="0"/>
              </a:rPr>
              <a:t>Sinh </a:t>
            </a:r>
            <a:r>
              <a:rPr lang="en-US" sz="5500" b="0" dirty="0" err="1">
                <a:solidFill>
                  <a:srgbClr val="F09166"/>
                </a:solidFill>
                <a:latin typeface="MTD Yessy" pitchFamily="50" charset="0"/>
              </a:rPr>
              <a:t>hoạt</a:t>
            </a:r>
            <a:r>
              <a:rPr lang="en-US" sz="5500" b="0" dirty="0">
                <a:solidFill>
                  <a:srgbClr val="F09166"/>
                </a:solidFill>
                <a:latin typeface="MTD Yessy" pitchFamily="50" charset="0"/>
              </a:rPr>
              <a:t> </a:t>
            </a:r>
            <a:r>
              <a:rPr lang="en-US" sz="5500" b="0" dirty="0" err="1">
                <a:solidFill>
                  <a:srgbClr val="F09166"/>
                </a:solidFill>
                <a:latin typeface="MTD Yessy" pitchFamily="50" charset="0"/>
              </a:rPr>
              <a:t>trong</a:t>
            </a:r>
            <a:r>
              <a:rPr lang="en-US" sz="5500" b="0" dirty="0">
                <a:solidFill>
                  <a:srgbClr val="F09166"/>
                </a:solidFill>
                <a:latin typeface="MTD Yessy" pitchFamily="50" charset="0"/>
              </a:rPr>
              <a:t> </a:t>
            </a:r>
            <a:r>
              <a:rPr lang="en-US" sz="5500" b="0" dirty="0" err="1">
                <a:solidFill>
                  <a:srgbClr val="F09166"/>
                </a:solidFill>
                <a:latin typeface="MTD Yessy" pitchFamily="50" charset="0"/>
              </a:rPr>
              <a:t>gia</a:t>
            </a:r>
            <a:r>
              <a:rPr lang="en-US" sz="5500" b="0" dirty="0">
                <a:solidFill>
                  <a:srgbClr val="F09166"/>
                </a:solidFill>
                <a:latin typeface="MTD Yessy" pitchFamily="50" charset="0"/>
              </a:rPr>
              <a:t> </a:t>
            </a:r>
            <a:r>
              <a:rPr lang="en-US" sz="5500" b="0" dirty="0" err="1">
                <a:solidFill>
                  <a:srgbClr val="F09166"/>
                </a:solidFill>
                <a:latin typeface="MTD Yessy" pitchFamily="50" charset="0"/>
              </a:rPr>
              <a:t>đình</a:t>
            </a:r>
            <a:r>
              <a:rPr lang="en-US" sz="5500" b="0" dirty="0">
                <a:solidFill>
                  <a:srgbClr val="F09166"/>
                </a:solidFill>
                <a:latin typeface="MTD Yessy" pitchFamily="50" charset="0"/>
              </a:rPr>
              <a:t> (</a:t>
            </a:r>
            <a:r>
              <a:rPr lang="en-US" sz="5500" b="0" dirty="0" err="1">
                <a:solidFill>
                  <a:srgbClr val="F09166"/>
                </a:solidFill>
                <a:latin typeface="MTD Yessy" pitchFamily="50" charset="0"/>
              </a:rPr>
              <a:t>tiết</a:t>
            </a:r>
            <a:r>
              <a:rPr lang="en-US" sz="5500" b="0" dirty="0">
                <a:solidFill>
                  <a:srgbClr val="F09166"/>
                </a:solidFill>
                <a:latin typeface="MTD Yessy" pitchFamily="50" charset="0"/>
              </a:rPr>
              <a:t> 1)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Hình chữ nhật: Góc Tròn 1448">
            <a:extLst>
              <a:ext uri="{FF2B5EF4-FFF2-40B4-BE49-F238E27FC236}">
                <a16:creationId xmlns:a16="http://schemas.microsoft.com/office/drawing/2014/main" id="{B3D38BA7-4F67-E9DF-8046-5B655548943C}"/>
              </a:ext>
            </a:extLst>
          </p:cNvPr>
          <p:cNvSpPr/>
          <p:nvPr/>
        </p:nvSpPr>
        <p:spPr>
          <a:xfrm>
            <a:off x="878100" y="372751"/>
            <a:ext cx="8033584" cy="41909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F6F4FAEB-F4BB-A099-02E5-E862965078B1}"/>
              </a:ext>
            </a:extLst>
          </p:cNvPr>
          <p:cNvSpPr txBox="1">
            <a:spLocks/>
          </p:cNvSpPr>
          <p:nvPr/>
        </p:nvSpPr>
        <p:spPr>
          <a:xfrm>
            <a:off x="960372" y="2056547"/>
            <a:ext cx="6621496" cy="1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uckiest Guy"/>
              <a:buNone/>
              <a:defRPr sz="5000" b="0" i="0" u="none" strike="noStrike" cap="none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9600" dirty="0" err="1">
                <a:solidFill>
                  <a:schemeClr val="accent3">
                    <a:lumMod val="50000"/>
                  </a:schemeClr>
                </a:solidFill>
                <a:latin typeface="MTD Yessy" pitchFamily="50" charset="0"/>
              </a:rPr>
              <a:t>Khám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MTD Yessy" pitchFamily="50" charset="0"/>
              </a:rPr>
              <a:t> </a:t>
            </a:r>
            <a:r>
              <a:rPr lang="en-US" sz="9600" dirty="0" err="1">
                <a:solidFill>
                  <a:schemeClr val="accent3">
                    <a:lumMod val="50000"/>
                  </a:schemeClr>
                </a:solidFill>
                <a:latin typeface="MTD Yessy" pitchFamily="50" charset="0"/>
              </a:rPr>
              <a:t>phá</a:t>
            </a:r>
            <a:endParaRPr lang="en-US" sz="9600" dirty="0">
              <a:solidFill>
                <a:schemeClr val="accent3">
                  <a:lumMod val="50000"/>
                </a:schemeClr>
              </a:solidFill>
              <a:latin typeface="MTD Yessy" pitchFamily="50" charset="0"/>
            </a:endParaRPr>
          </a:p>
        </p:txBody>
      </p:sp>
      <p:grpSp>
        <p:nvGrpSpPr>
          <p:cNvPr id="1319" name="Google Shape;8224;p93">
            <a:extLst>
              <a:ext uri="{FF2B5EF4-FFF2-40B4-BE49-F238E27FC236}">
                <a16:creationId xmlns:a16="http://schemas.microsoft.com/office/drawing/2014/main" id="{FBF2F595-1197-D0F1-6349-1DB3F2455893}"/>
              </a:ext>
            </a:extLst>
          </p:cNvPr>
          <p:cNvGrpSpPr/>
          <p:nvPr/>
        </p:nvGrpSpPr>
        <p:grpSpPr>
          <a:xfrm>
            <a:off x="313014" y="2571750"/>
            <a:ext cx="1294715" cy="2497585"/>
            <a:chOff x="1184767" y="2042146"/>
            <a:chExt cx="1294293" cy="2427083"/>
          </a:xfrm>
        </p:grpSpPr>
        <p:grpSp>
          <p:nvGrpSpPr>
            <p:cNvPr id="1320" name="Google Shape;8225;p93">
              <a:extLst>
                <a:ext uri="{FF2B5EF4-FFF2-40B4-BE49-F238E27FC236}">
                  <a16:creationId xmlns:a16="http://schemas.microsoft.com/office/drawing/2014/main" id="{586DE227-B101-32C1-2CBF-18EC46EC13DC}"/>
                </a:ext>
              </a:extLst>
            </p:cNvPr>
            <p:cNvGrpSpPr/>
            <p:nvPr/>
          </p:nvGrpSpPr>
          <p:grpSpPr>
            <a:xfrm>
              <a:off x="1223155" y="2063355"/>
              <a:ext cx="1255905" cy="2405874"/>
              <a:chOff x="601575" y="1587099"/>
              <a:chExt cx="1485926" cy="2846515"/>
            </a:xfrm>
          </p:grpSpPr>
          <p:sp>
            <p:nvSpPr>
              <p:cNvPr id="1384" name="Google Shape;8226;p93">
                <a:extLst>
                  <a:ext uri="{FF2B5EF4-FFF2-40B4-BE49-F238E27FC236}">
                    <a16:creationId xmlns:a16="http://schemas.microsoft.com/office/drawing/2014/main" id="{33B903C6-B1E8-5DDC-71BD-739F31A2E197}"/>
                  </a:ext>
                </a:extLst>
              </p:cNvPr>
              <p:cNvSpPr/>
              <p:nvPr/>
            </p:nvSpPr>
            <p:spPr>
              <a:xfrm>
                <a:off x="646982" y="2892784"/>
                <a:ext cx="435540" cy="63987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2" extrusionOk="0">
                    <a:moveTo>
                      <a:pt x="991" y="1"/>
                    </a:moveTo>
                    <a:cubicBezTo>
                      <a:pt x="817" y="263"/>
                      <a:pt x="663" y="539"/>
                      <a:pt x="536" y="828"/>
                    </a:cubicBezTo>
                    <a:lnTo>
                      <a:pt x="442" y="1039"/>
                    </a:lnTo>
                    <a:lnTo>
                      <a:pt x="360" y="1254"/>
                    </a:lnTo>
                    <a:lnTo>
                      <a:pt x="321" y="1363"/>
                    </a:lnTo>
                    <a:cubicBezTo>
                      <a:pt x="308" y="1398"/>
                      <a:pt x="297" y="1434"/>
                      <a:pt x="283" y="1471"/>
                    </a:cubicBezTo>
                    <a:lnTo>
                      <a:pt x="214" y="1688"/>
                    </a:lnTo>
                    <a:lnTo>
                      <a:pt x="197" y="1742"/>
                    </a:lnTo>
                    <a:lnTo>
                      <a:pt x="182" y="1797"/>
                    </a:lnTo>
                    <a:lnTo>
                      <a:pt x="152" y="1905"/>
                    </a:lnTo>
                    <a:lnTo>
                      <a:pt x="95" y="2124"/>
                    </a:lnTo>
                    <a:lnTo>
                      <a:pt x="1" y="2562"/>
                    </a:lnTo>
                    <a:lnTo>
                      <a:pt x="852" y="2762"/>
                    </a:lnTo>
                    <a:lnTo>
                      <a:pt x="974" y="2377"/>
                    </a:lnTo>
                    <a:lnTo>
                      <a:pt x="1041" y="2188"/>
                    </a:lnTo>
                    <a:lnTo>
                      <a:pt x="1077" y="2094"/>
                    </a:lnTo>
                    <a:lnTo>
                      <a:pt x="1093" y="2047"/>
                    </a:lnTo>
                    <a:lnTo>
                      <a:pt x="1112" y="2001"/>
                    </a:lnTo>
                    <a:lnTo>
                      <a:pt x="1191" y="1817"/>
                    </a:lnTo>
                    <a:cubicBezTo>
                      <a:pt x="1204" y="1787"/>
                      <a:pt x="1215" y="1755"/>
                      <a:pt x="1230" y="1726"/>
                    </a:cubicBezTo>
                    <a:lnTo>
                      <a:pt x="1273" y="1638"/>
                    </a:lnTo>
                    <a:lnTo>
                      <a:pt x="1359" y="1460"/>
                    </a:lnTo>
                    <a:lnTo>
                      <a:pt x="1453" y="1290"/>
                    </a:lnTo>
                    <a:cubicBezTo>
                      <a:pt x="1576" y="1067"/>
                      <a:pt x="1718" y="856"/>
                      <a:pt x="1879" y="657"/>
                    </a:cubicBezTo>
                    <a:lnTo>
                      <a:pt x="99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85" name="Google Shape;8227;p93">
                <a:extLst>
                  <a:ext uri="{FF2B5EF4-FFF2-40B4-BE49-F238E27FC236}">
                    <a16:creationId xmlns:a16="http://schemas.microsoft.com/office/drawing/2014/main" id="{19DD9199-96E3-B071-2BF8-CB43517DE80C}"/>
                  </a:ext>
                </a:extLst>
              </p:cNvPr>
              <p:cNvSpPr/>
              <p:nvPr/>
            </p:nvSpPr>
            <p:spPr>
              <a:xfrm>
                <a:off x="601575" y="3486088"/>
                <a:ext cx="262019" cy="29908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1" extrusionOk="0">
                    <a:moveTo>
                      <a:pt x="197" y="1"/>
                    </a:moveTo>
                    <a:cubicBezTo>
                      <a:pt x="197" y="1"/>
                      <a:pt x="100" y="538"/>
                      <a:pt x="96" y="553"/>
                    </a:cubicBezTo>
                    <a:cubicBezTo>
                      <a:pt x="75" y="646"/>
                      <a:pt x="1" y="989"/>
                      <a:pt x="73" y="1028"/>
                    </a:cubicBezTo>
                    <a:cubicBezTo>
                      <a:pt x="78" y="1030"/>
                      <a:pt x="82" y="1031"/>
                      <a:pt x="86" y="1031"/>
                    </a:cubicBezTo>
                    <a:cubicBezTo>
                      <a:pt x="166" y="1031"/>
                      <a:pt x="253" y="633"/>
                      <a:pt x="255" y="626"/>
                    </a:cubicBezTo>
                    <a:lnTo>
                      <a:pt x="255" y="626"/>
                    </a:lnTo>
                    <a:cubicBezTo>
                      <a:pt x="253" y="634"/>
                      <a:pt x="142" y="1148"/>
                      <a:pt x="242" y="1179"/>
                    </a:cubicBezTo>
                    <a:cubicBezTo>
                      <a:pt x="245" y="1180"/>
                      <a:pt x="248" y="1181"/>
                      <a:pt x="251" y="1181"/>
                    </a:cubicBezTo>
                    <a:cubicBezTo>
                      <a:pt x="347" y="1181"/>
                      <a:pt x="429" y="689"/>
                      <a:pt x="431" y="676"/>
                    </a:cubicBezTo>
                    <a:lnTo>
                      <a:pt x="431" y="676"/>
                    </a:lnTo>
                    <a:cubicBezTo>
                      <a:pt x="428" y="690"/>
                      <a:pt x="333" y="1277"/>
                      <a:pt x="420" y="1290"/>
                    </a:cubicBezTo>
                    <a:cubicBezTo>
                      <a:pt x="421" y="1290"/>
                      <a:pt x="423" y="1290"/>
                      <a:pt x="425" y="1290"/>
                    </a:cubicBezTo>
                    <a:cubicBezTo>
                      <a:pt x="520" y="1290"/>
                      <a:pt x="569" y="976"/>
                      <a:pt x="588" y="811"/>
                    </a:cubicBezTo>
                    <a:lnTo>
                      <a:pt x="588" y="811"/>
                    </a:lnTo>
                    <a:cubicBezTo>
                      <a:pt x="576" y="955"/>
                      <a:pt x="565" y="1209"/>
                      <a:pt x="633" y="1237"/>
                    </a:cubicBezTo>
                    <a:cubicBezTo>
                      <a:pt x="635" y="1238"/>
                      <a:pt x="638" y="1239"/>
                      <a:pt x="641" y="1239"/>
                    </a:cubicBezTo>
                    <a:cubicBezTo>
                      <a:pt x="736" y="1239"/>
                      <a:pt x="880" y="598"/>
                      <a:pt x="880" y="598"/>
                    </a:cubicBezTo>
                    <a:cubicBezTo>
                      <a:pt x="880" y="598"/>
                      <a:pt x="1005" y="966"/>
                      <a:pt x="1065" y="966"/>
                    </a:cubicBezTo>
                    <a:cubicBezTo>
                      <a:pt x="1070" y="966"/>
                      <a:pt x="1074" y="963"/>
                      <a:pt x="1078" y="959"/>
                    </a:cubicBezTo>
                    <a:cubicBezTo>
                      <a:pt x="1130" y="891"/>
                      <a:pt x="1067" y="435"/>
                      <a:pt x="1050" y="201"/>
                    </a:cubicBez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86" name="Google Shape;8228;p93">
                <a:extLst>
                  <a:ext uri="{FF2B5EF4-FFF2-40B4-BE49-F238E27FC236}">
                    <a16:creationId xmlns:a16="http://schemas.microsoft.com/office/drawing/2014/main" id="{2798805D-F956-7B9B-22F9-71478BEFFA8B}"/>
                  </a:ext>
                </a:extLst>
              </p:cNvPr>
              <p:cNvSpPr/>
              <p:nvPr/>
            </p:nvSpPr>
            <p:spPr>
              <a:xfrm>
                <a:off x="1466627" y="2874714"/>
                <a:ext cx="587515" cy="4285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1850" extrusionOk="0">
                    <a:moveTo>
                      <a:pt x="1435" y="892"/>
                    </a:moveTo>
                    <a:lnTo>
                      <a:pt x="1432" y="896"/>
                    </a:lnTo>
                    <a:cubicBezTo>
                      <a:pt x="1430" y="898"/>
                      <a:pt x="1428" y="902"/>
                      <a:pt x="1424" y="904"/>
                    </a:cubicBezTo>
                    <a:cubicBezTo>
                      <a:pt x="1423" y="905"/>
                      <a:pt x="1421" y="908"/>
                      <a:pt x="1421" y="908"/>
                    </a:cubicBezTo>
                    <a:cubicBezTo>
                      <a:pt x="1421" y="908"/>
                      <a:pt x="1420" y="908"/>
                      <a:pt x="1420" y="907"/>
                    </a:cubicBezTo>
                    <a:cubicBezTo>
                      <a:pt x="1419" y="907"/>
                      <a:pt x="1420" y="904"/>
                      <a:pt x="1426" y="900"/>
                    </a:cubicBezTo>
                    <a:cubicBezTo>
                      <a:pt x="1428" y="896"/>
                      <a:pt x="1432" y="894"/>
                      <a:pt x="1435" y="892"/>
                    </a:cubicBezTo>
                    <a:close/>
                    <a:moveTo>
                      <a:pt x="964" y="0"/>
                    </a:moveTo>
                    <a:lnTo>
                      <a:pt x="1" y="473"/>
                    </a:lnTo>
                    <a:lnTo>
                      <a:pt x="27" y="520"/>
                    </a:lnTo>
                    <a:lnTo>
                      <a:pt x="49" y="561"/>
                    </a:lnTo>
                    <a:lnTo>
                      <a:pt x="96" y="644"/>
                    </a:lnTo>
                    <a:cubicBezTo>
                      <a:pt x="128" y="698"/>
                      <a:pt x="160" y="750"/>
                      <a:pt x="195" y="803"/>
                    </a:cubicBezTo>
                    <a:cubicBezTo>
                      <a:pt x="262" y="907"/>
                      <a:pt x="332" y="1012"/>
                      <a:pt x="410" y="1115"/>
                    </a:cubicBezTo>
                    <a:cubicBezTo>
                      <a:pt x="491" y="1224"/>
                      <a:pt x="579" y="1326"/>
                      <a:pt x="672" y="1422"/>
                    </a:cubicBezTo>
                    <a:cubicBezTo>
                      <a:pt x="725" y="1476"/>
                      <a:pt x="781" y="1527"/>
                      <a:pt x="839" y="1575"/>
                    </a:cubicBezTo>
                    <a:cubicBezTo>
                      <a:pt x="906" y="1630"/>
                      <a:pt x="977" y="1680"/>
                      <a:pt x="1054" y="1723"/>
                    </a:cubicBezTo>
                    <a:cubicBezTo>
                      <a:pt x="1151" y="1777"/>
                      <a:pt x="1258" y="1817"/>
                      <a:pt x="1368" y="1837"/>
                    </a:cubicBezTo>
                    <a:cubicBezTo>
                      <a:pt x="1415" y="1845"/>
                      <a:pt x="1463" y="1849"/>
                      <a:pt x="1511" y="1849"/>
                    </a:cubicBezTo>
                    <a:cubicBezTo>
                      <a:pt x="1533" y="1849"/>
                      <a:pt x="1554" y="1848"/>
                      <a:pt x="1576" y="1847"/>
                    </a:cubicBezTo>
                    <a:cubicBezTo>
                      <a:pt x="1649" y="1841"/>
                      <a:pt x="1722" y="1826"/>
                      <a:pt x="1791" y="1800"/>
                    </a:cubicBezTo>
                    <a:cubicBezTo>
                      <a:pt x="1856" y="1775"/>
                      <a:pt x="1916" y="1744"/>
                      <a:pt x="1972" y="1704"/>
                    </a:cubicBezTo>
                    <a:cubicBezTo>
                      <a:pt x="2021" y="1669"/>
                      <a:pt x="2068" y="1631"/>
                      <a:pt x="2107" y="1588"/>
                    </a:cubicBezTo>
                    <a:cubicBezTo>
                      <a:pt x="2128" y="1568"/>
                      <a:pt x="2144" y="1549"/>
                      <a:pt x="2159" y="1529"/>
                    </a:cubicBezTo>
                    <a:cubicBezTo>
                      <a:pt x="2167" y="1521"/>
                      <a:pt x="2174" y="1512"/>
                      <a:pt x="2180" y="1504"/>
                    </a:cubicBezTo>
                    <a:lnTo>
                      <a:pt x="2197" y="1480"/>
                    </a:lnTo>
                    <a:cubicBezTo>
                      <a:pt x="2219" y="1450"/>
                      <a:pt x="2238" y="1418"/>
                      <a:pt x="2259" y="1386"/>
                    </a:cubicBezTo>
                    <a:cubicBezTo>
                      <a:pt x="2418" y="1132"/>
                      <a:pt x="2513" y="844"/>
                      <a:pt x="2535" y="546"/>
                    </a:cubicBezTo>
                    <a:lnTo>
                      <a:pt x="1679" y="372"/>
                    </a:lnTo>
                    <a:cubicBezTo>
                      <a:pt x="1645" y="518"/>
                      <a:pt x="1587" y="709"/>
                      <a:pt x="1501" y="818"/>
                    </a:cubicBezTo>
                    <a:cubicBezTo>
                      <a:pt x="1469" y="790"/>
                      <a:pt x="1441" y="760"/>
                      <a:pt x="1415" y="728"/>
                    </a:cubicBezTo>
                    <a:cubicBezTo>
                      <a:pt x="1355" y="659"/>
                      <a:pt x="1301" y="588"/>
                      <a:pt x="1252" y="511"/>
                    </a:cubicBezTo>
                    <a:cubicBezTo>
                      <a:pt x="1198" y="432"/>
                      <a:pt x="1147" y="348"/>
                      <a:pt x="1097" y="260"/>
                    </a:cubicBezTo>
                    <a:cubicBezTo>
                      <a:pt x="1072" y="215"/>
                      <a:pt x="1050" y="170"/>
                      <a:pt x="1026" y="127"/>
                    </a:cubicBezTo>
                    <a:lnTo>
                      <a:pt x="992" y="60"/>
                    </a:lnTo>
                    <a:lnTo>
                      <a:pt x="977" y="26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87" name="Google Shape;8229;p93">
                <a:extLst>
                  <a:ext uri="{FF2B5EF4-FFF2-40B4-BE49-F238E27FC236}">
                    <a16:creationId xmlns:a16="http://schemas.microsoft.com/office/drawing/2014/main" id="{77332CAF-7AD6-A455-D760-8A86BA6E6226}"/>
                  </a:ext>
                </a:extLst>
              </p:cNvPr>
              <p:cNvSpPr/>
              <p:nvPr/>
            </p:nvSpPr>
            <p:spPr>
              <a:xfrm>
                <a:off x="1778685" y="2993791"/>
                <a:ext cx="73439" cy="158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686" extrusionOk="0">
                    <a:moveTo>
                      <a:pt x="317" y="1"/>
                    </a:moveTo>
                    <a:lnTo>
                      <a:pt x="225" y="165"/>
                    </a:lnTo>
                    <a:cubicBezTo>
                      <a:pt x="195" y="221"/>
                      <a:pt x="163" y="276"/>
                      <a:pt x="137" y="332"/>
                    </a:cubicBezTo>
                    <a:cubicBezTo>
                      <a:pt x="83" y="448"/>
                      <a:pt x="38" y="566"/>
                      <a:pt x="0" y="685"/>
                    </a:cubicBezTo>
                    <a:lnTo>
                      <a:pt x="68" y="509"/>
                    </a:lnTo>
                    <a:cubicBezTo>
                      <a:pt x="92" y="451"/>
                      <a:pt x="116" y="393"/>
                      <a:pt x="145" y="337"/>
                    </a:cubicBezTo>
                    <a:cubicBezTo>
                      <a:pt x="171" y="279"/>
                      <a:pt x="201" y="225"/>
                      <a:pt x="231" y="169"/>
                    </a:cubicBezTo>
                    <a:lnTo>
                      <a:pt x="274" y="85"/>
                    </a:lnTo>
                    <a:lnTo>
                      <a:pt x="317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88" name="Google Shape;8230;p93">
                <a:extLst>
                  <a:ext uri="{FF2B5EF4-FFF2-40B4-BE49-F238E27FC236}">
                    <a16:creationId xmlns:a16="http://schemas.microsoft.com/office/drawing/2014/main" id="{D77A8E97-FCCB-9B6E-7B77-FD28A1455EB2}"/>
                  </a:ext>
                </a:extLst>
              </p:cNvPr>
              <p:cNvSpPr/>
              <p:nvPr/>
            </p:nvSpPr>
            <p:spPr>
              <a:xfrm>
                <a:off x="1822934" y="2737566"/>
                <a:ext cx="264567" cy="30024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296" extrusionOk="0">
                    <a:moveTo>
                      <a:pt x="703" y="1"/>
                    </a:moveTo>
                    <a:cubicBezTo>
                      <a:pt x="606" y="1"/>
                      <a:pt x="567" y="319"/>
                      <a:pt x="553" y="486"/>
                    </a:cubicBezTo>
                    <a:lnTo>
                      <a:pt x="553" y="486"/>
                    </a:lnTo>
                    <a:cubicBezTo>
                      <a:pt x="561" y="341"/>
                      <a:pt x="563" y="86"/>
                      <a:pt x="494" y="59"/>
                    </a:cubicBezTo>
                    <a:cubicBezTo>
                      <a:pt x="492" y="58"/>
                      <a:pt x="489" y="57"/>
                      <a:pt x="486" y="57"/>
                    </a:cubicBezTo>
                    <a:cubicBezTo>
                      <a:pt x="388" y="57"/>
                      <a:pt x="264" y="714"/>
                      <a:pt x="264" y="714"/>
                    </a:cubicBezTo>
                    <a:cubicBezTo>
                      <a:pt x="264" y="714"/>
                      <a:pt x="125" y="347"/>
                      <a:pt x="64" y="347"/>
                    </a:cubicBezTo>
                    <a:cubicBezTo>
                      <a:pt x="59" y="347"/>
                      <a:pt x="55" y="349"/>
                      <a:pt x="51" y="355"/>
                    </a:cubicBezTo>
                    <a:cubicBezTo>
                      <a:pt x="0" y="424"/>
                      <a:pt x="79" y="884"/>
                      <a:pt x="103" y="1120"/>
                    </a:cubicBezTo>
                    <a:lnTo>
                      <a:pt x="973" y="1296"/>
                    </a:lnTo>
                    <a:cubicBezTo>
                      <a:pt x="973" y="1296"/>
                      <a:pt x="1055" y="751"/>
                      <a:pt x="1057" y="736"/>
                    </a:cubicBezTo>
                    <a:cubicBezTo>
                      <a:pt x="1078" y="641"/>
                      <a:pt x="1141" y="291"/>
                      <a:pt x="1067" y="254"/>
                    </a:cubicBezTo>
                    <a:cubicBezTo>
                      <a:pt x="1063" y="252"/>
                      <a:pt x="1059" y="251"/>
                      <a:pt x="1055" y="251"/>
                    </a:cubicBezTo>
                    <a:cubicBezTo>
                      <a:pt x="974" y="251"/>
                      <a:pt x="898" y="656"/>
                      <a:pt x="896" y="665"/>
                    </a:cubicBezTo>
                    <a:lnTo>
                      <a:pt x="896" y="665"/>
                    </a:lnTo>
                    <a:cubicBezTo>
                      <a:pt x="898" y="655"/>
                      <a:pt x="995" y="133"/>
                      <a:pt x="893" y="104"/>
                    </a:cubicBezTo>
                    <a:cubicBezTo>
                      <a:pt x="890" y="103"/>
                      <a:pt x="887" y="103"/>
                      <a:pt x="885" y="103"/>
                    </a:cubicBezTo>
                    <a:cubicBezTo>
                      <a:pt x="786" y="103"/>
                      <a:pt x="715" y="622"/>
                      <a:pt x="715" y="622"/>
                    </a:cubicBezTo>
                    <a:cubicBezTo>
                      <a:pt x="715" y="622"/>
                      <a:pt x="797" y="10"/>
                      <a:pt x="707" y="1"/>
                    </a:cubicBezTo>
                    <a:cubicBezTo>
                      <a:pt x="706" y="1"/>
                      <a:pt x="704" y="1"/>
                      <a:pt x="70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89" name="Google Shape;8231;p93">
                <a:extLst>
                  <a:ext uri="{FF2B5EF4-FFF2-40B4-BE49-F238E27FC236}">
                    <a16:creationId xmlns:a16="http://schemas.microsoft.com/office/drawing/2014/main" id="{A4823FB6-20A0-5038-1D45-153D25339B08}"/>
                  </a:ext>
                </a:extLst>
              </p:cNvPr>
              <p:cNvSpPr/>
              <p:nvPr/>
            </p:nvSpPr>
            <p:spPr>
              <a:xfrm>
                <a:off x="1893593" y="2895332"/>
                <a:ext cx="149195" cy="25484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10" extrusionOk="0">
                    <a:moveTo>
                      <a:pt x="188" y="0"/>
                    </a:moveTo>
                    <a:cubicBezTo>
                      <a:pt x="126" y="0"/>
                      <a:pt x="63" y="6"/>
                      <a:pt x="0" y="18"/>
                    </a:cubicBezTo>
                    <a:lnTo>
                      <a:pt x="41" y="12"/>
                    </a:lnTo>
                    <a:lnTo>
                      <a:pt x="83" y="8"/>
                    </a:lnTo>
                    <a:lnTo>
                      <a:pt x="124" y="7"/>
                    </a:lnTo>
                    <a:lnTo>
                      <a:pt x="165" y="7"/>
                    </a:lnTo>
                    <a:cubicBezTo>
                      <a:pt x="219" y="7"/>
                      <a:pt x="275" y="10"/>
                      <a:pt x="329" y="18"/>
                    </a:cubicBezTo>
                    <a:cubicBezTo>
                      <a:pt x="384" y="25"/>
                      <a:pt x="436" y="36"/>
                      <a:pt x="490" y="51"/>
                    </a:cubicBezTo>
                    <a:lnTo>
                      <a:pt x="528" y="65"/>
                    </a:lnTo>
                    <a:lnTo>
                      <a:pt x="567" y="79"/>
                    </a:lnTo>
                    <a:lnTo>
                      <a:pt x="606" y="93"/>
                    </a:lnTo>
                    <a:lnTo>
                      <a:pt x="644" y="109"/>
                    </a:lnTo>
                    <a:lnTo>
                      <a:pt x="644" y="108"/>
                    </a:lnTo>
                    <a:cubicBezTo>
                      <a:pt x="502" y="37"/>
                      <a:pt x="346" y="0"/>
                      <a:pt x="18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90" name="Google Shape;8232;p93">
                <a:extLst>
                  <a:ext uri="{FF2B5EF4-FFF2-40B4-BE49-F238E27FC236}">
                    <a16:creationId xmlns:a16="http://schemas.microsoft.com/office/drawing/2014/main" id="{92932D87-E072-327A-F6C1-AE670B61C165}"/>
                  </a:ext>
                </a:extLst>
              </p:cNvPr>
              <p:cNvSpPr/>
              <p:nvPr/>
            </p:nvSpPr>
            <p:spPr>
              <a:xfrm>
                <a:off x="868458" y="3392030"/>
                <a:ext cx="736711" cy="94243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4068" extrusionOk="0">
                    <a:moveTo>
                      <a:pt x="340" y="1"/>
                    </a:moveTo>
                    <a:cubicBezTo>
                      <a:pt x="340" y="1"/>
                      <a:pt x="1" y="2745"/>
                      <a:pt x="181" y="3881"/>
                    </a:cubicBezTo>
                    <a:cubicBezTo>
                      <a:pt x="181" y="3881"/>
                      <a:pt x="409" y="4067"/>
                      <a:pt x="738" y="4067"/>
                    </a:cubicBezTo>
                    <a:cubicBezTo>
                      <a:pt x="864" y="4067"/>
                      <a:pt x="1006" y="4039"/>
                      <a:pt x="1155" y="3963"/>
                    </a:cubicBezTo>
                    <a:lnTo>
                      <a:pt x="1606" y="1381"/>
                    </a:lnTo>
                    <a:lnTo>
                      <a:pt x="1606" y="1346"/>
                    </a:lnTo>
                    <a:cubicBezTo>
                      <a:pt x="1635" y="1345"/>
                      <a:pt x="1663" y="1345"/>
                      <a:pt x="1691" y="1345"/>
                    </a:cubicBezTo>
                    <a:cubicBezTo>
                      <a:pt x="1768" y="1345"/>
                      <a:pt x="1843" y="1347"/>
                      <a:pt x="1913" y="1350"/>
                    </a:cubicBezTo>
                    <a:lnTo>
                      <a:pt x="1913" y="1381"/>
                    </a:lnTo>
                    <a:lnTo>
                      <a:pt x="1978" y="3963"/>
                    </a:lnTo>
                    <a:cubicBezTo>
                      <a:pt x="2127" y="4039"/>
                      <a:pt x="2268" y="4067"/>
                      <a:pt x="2394" y="4067"/>
                    </a:cubicBezTo>
                    <a:cubicBezTo>
                      <a:pt x="2723" y="4067"/>
                      <a:pt x="2951" y="3881"/>
                      <a:pt x="2951" y="3881"/>
                    </a:cubicBezTo>
                    <a:cubicBezTo>
                      <a:pt x="3131" y="2745"/>
                      <a:pt x="3179" y="1"/>
                      <a:pt x="3179" y="1"/>
                    </a:cubicBezTo>
                    <a:lnTo>
                      <a:pt x="3179" y="1"/>
                    </a:lnTo>
                    <a:lnTo>
                      <a:pt x="2611" y="117"/>
                    </a:lnTo>
                    <a:lnTo>
                      <a:pt x="944" y="122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91" name="Google Shape;8233;p93">
                <a:extLst>
                  <a:ext uri="{FF2B5EF4-FFF2-40B4-BE49-F238E27FC236}">
                    <a16:creationId xmlns:a16="http://schemas.microsoft.com/office/drawing/2014/main" id="{7E639B63-68C6-C3B9-10A5-F3FF178D8D07}"/>
                  </a:ext>
                </a:extLst>
              </p:cNvPr>
              <p:cNvSpPr/>
              <p:nvPr/>
            </p:nvSpPr>
            <p:spPr>
              <a:xfrm>
                <a:off x="898806" y="3392030"/>
                <a:ext cx="706362" cy="67763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925" extrusionOk="0">
                    <a:moveTo>
                      <a:pt x="207" y="1"/>
                    </a:moveTo>
                    <a:cubicBezTo>
                      <a:pt x="207" y="1"/>
                      <a:pt x="23" y="1492"/>
                      <a:pt x="1" y="2728"/>
                    </a:cubicBezTo>
                    <a:cubicBezTo>
                      <a:pt x="397" y="2820"/>
                      <a:pt x="802" y="2882"/>
                      <a:pt x="1207" y="2910"/>
                    </a:cubicBezTo>
                    <a:lnTo>
                      <a:pt x="1475" y="1380"/>
                    </a:lnTo>
                    <a:lnTo>
                      <a:pt x="1475" y="1344"/>
                    </a:lnTo>
                    <a:cubicBezTo>
                      <a:pt x="1504" y="1343"/>
                      <a:pt x="1532" y="1343"/>
                      <a:pt x="1560" y="1343"/>
                    </a:cubicBezTo>
                    <a:cubicBezTo>
                      <a:pt x="1637" y="1343"/>
                      <a:pt x="1712" y="1345"/>
                      <a:pt x="1782" y="1348"/>
                    </a:cubicBezTo>
                    <a:lnTo>
                      <a:pt x="1782" y="1380"/>
                    </a:lnTo>
                    <a:lnTo>
                      <a:pt x="1821" y="2925"/>
                    </a:lnTo>
                    <a:cubicBezTo>
                      <a:pt x="2193" y="2921"/>
                      <a:pt x="2566" y="2882"/>
                      <a:pt x="2930" y="2809"/>
                    </a:cubicBezTo>
                    <a:cubicBezTo>
                      <a:pt x="3020" y="1555"/>
                      <a:pt x="3048" y="1"/>
                      <a:pt x="3048" y="1"/>
                    </a:cubicBezTo>
                    <a:lnTo>
                      <a:pt x="3048" y="1"/>
                    </a:lnTo>
                    <a:lnTo>
                      <a:pt x="2480" y="117"/>
                    </a:lnTo>
                    <a:lnTo>
                      <a:pt x="813" y="122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92" name="Google Shape;8234;p93">
                <a:extLst>
                  <a:ext uri="{FF2B5EF4-FFF2-40B4-BE49-F238E27FC236}">
                    <a16:creationId xmlns:a16="http://schemas.microsoft.com/office/drawing/2014/main" id="{412F0CE4-4F85-4D49-F42D-19F5913960FB}"/>
                  </a:ext>
                </a:extLst>
              </p:cNvPr>
              <p:cNvSpPr/>
              <p:nvPr/>
            </p:nvSpPr>
            <p:spPr>
              <a:xfrm>
                <a:off x="890235" y="3403382"/>
                <a:ext cx="731846" cy="599099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2586" extrusionOk="0">
                    <a:moveTo>
                      <a:pt x="244" y="0"/>
                    </a:moveTo>
                    <a:cubicBezTo>
                      <a:pt x="244" y="0"/>
                      <a:pt x="53" y="1198"/>
                      <a:pt x="0" y="2408"/>
                    </a:cubicBezTo>
                    <a:cubicBezTo>
                      <a:pt x="382" y="2545"/>
                      <a:pt x="990" y="2567"/>
                      <a:pt x="1374" y="2586"/>
                    </a:cubicBezTo>
                    <a:lnTo>
                      <a:pt x="1512" y="1379"/>
                    </a:lnTo>
                    <a:lnTo>
                      <a:pt x="1512" y="1346"/>
                    </a:lnTo>
                    <a:cubicBezTo>
                      <a:pt x="1543" y="1345"/>
                      <a:pt x="1574" y="1345"/>
                      <a:pt x="1605" y="1345"/>
                    </a:cubicBezTo>
                    <a:cubicBezTo>
                      <a:pt x="1679" y="1345"/>
                      <a:pt x="1751" y="1346"/>
                      <a:pt x="1819" y="1347"/>
                    </a:cubicBezTo>
                    <a:lnTo>
                      <a:pt x="1819" y="1379"/>
                    </a:lnTo>
                    <a:lnTo>
                      <a:pt x="1791" y="2554"/>
                    </a:lnTo>
                    <a:cubicBezTo>
                      <a:pt x="2184" y="2547"/>
                      <a:pt x="2829" y="2569"/>
                      <a:pt x="3089" y="2389"/>
                    </a:cubicBezTo>
                    <a:cubicBezTo>
                      <a:pt x="3158" y="1233"/>
                      <a:pt x="3085" y="0"/>
                      <a:pt x="3085" y="0"/>
                    </a:cubicBezTo>
                    <a:lnTo>
                      <a:pt x="2517" y="116"/>
                    </a:lnTo>
                    <a:lnTo>
                      <a:pt x="850" y="124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93" name="Google Shape;8235;p93">
                <a:extLst>
                  <a:ext uri="{FF2B5EF4-FFF2-40B4-BE49-F238E27FC236}">
                    <a16:creationId xmlns:a16="http://schemas.microsoft.com/office/drawing/2014/main" id="{DA614F5B-2DBA-B825-F869-A7A5CF446115}"/>
                  </a:ext>
                </a:extLst>
              </p:cNvPr>
              <p:cNvSpPr/>
              <p:nvPr/>
            </p:nvSpPr>
            <p:spPr>
              <a:xfrm>
                <a:off x="929618" y="3403382"/>
                <a:ext cx="680646" cy="171899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742" extrusionOk="0">
                    <a:moveTo>
                      <a:pt x="74" y="0"/>
                    </a:moveTo>
                    <a:cubicBezTo>
                      <a:pt x="74" y="0"/>
                      <a:pt x="42" y="201"/>
                      <a:pt x="1" y="521"/>
                    </a:cubicBezTo>
                    <a:cubicBezTo>
                      <a:pt x="504" y="679"/>
                      <a:pt x="1048" y="741"/>
                      <a:pt x="1594" y="741"/>
                    </a:cubicBezTo>
                    <a:cubicBezTo>
                      <a:pt x="2048" y="741"/>
                      <a:pt x="2504" y="698"/>
                      <a:pt x="2938" y="631"/>
                    </a:cubicBezTo>
                    <a:cubicBezTo>
                      <a:pt x="2930" y="251"/>
                      <a:pt x="2915" y="0"/>
                      <a:pt x="2915" y="0"/>
                    </a:cubicBezTo>
                    <a:lnTo>
                      <a:pt x="2347" y="116"/>
                    </a:lnTo>
                    <a:lnTo>
                      <a:pt x="680" y="12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94" name="Google Shape;8236;p93">
                <a:extLst>
                  <a:ext uri="{FF2B5EF4-FFF2-40B4-BE49-F238E27FC236}">
                    <a16:creationId xmlns:a16="http://schemas.microsoft.com/office/drawing/2014/main" id="{272A8E4F-99DF-A151-39B5-CDF1764B3BFC}"/>
                  </a:ext>
                </a:extLst>
              </p:cNvPr>
              <p:cNvSpPr/>
              <p:nvPr/>
            </p:nvSpPr>
            <p:spPr>
              <a:xfrm>
                <a:off x="1133719" y="3707100"/>
                <a:ext cx="281479" cy="973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42" extrusionOk="0">
                    <a:moveTo>
                      <a:pt x="475" y="0"/>
                    </a:moveTo>
                    <a:cubicBezTo>
                      <a:pt x="321" y="0"/>
                      <a:pt x="167" y="3"/>
                      <a:pt x="12" y="10"/>
                    </a:cubicBezTo>
                    <a:cubicBezTo>
                      <a:pt x="1" y="10"/>
                      <a:pt x="1" y="27"/>
                      <a:pt x="12" y="27"/>
                    </a:cubicBezTo>
                    <a:lnTo>
                      <a:pt x="609" y="38"/>
                    </a:lnTo>
                    <a:lnTo>
                      <a:pt x="906" y="42"/>
                    </a:lnTo>
                    <a:cubicBezTo>
                      <a:pt x="1007" y="42"/>
                      <a:pt x="1106" y="42"/>
                      <a:pt x="1206" y="40"/>
                    </a:cubicBezTo>
                    <a:cubicBezTo>
                      <a:pt x="1209" y="40"/>
                      <a:pt x="1215" y="35"/>
                      <a:pt x="1215" y="31"/>
                    </a:cubicBezTo>
                    <a:cubicBezTo>
                      <a:pt x="1213" y="27"/>
                      <a:pt x="1211" y="23"/>
                      <a:pt x="1206" y="21"/>
                    </a:cubicBezTo>
                    <a:cubicBezTo>
                      <a:pt x="1106" y="14"/>
                      <a:pt x="1007" y="10"/>
                      <a:pt x="908" y="6"/>
                    </a:cubicBezTo>
                    <a:cubicBezTo>
                      <a:pt x="809" y="3"/>
                      <a:pt x="710" y="1"/>
                      <a:pt x="609" y="1"/>
                    </a:cubicBezTo>
                    <a:cubicBezTo>
                      <a:pt x="564" y="0"/>
                      <a:pt x="520" y="0"/>
                      <a:pt x="47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95" name="Google Shape;8237;p93">
                <a:extLst>
                  <a:ext uri="{FF2B5EF4-FFF2-40B4-BE49-F238E27FC236}">
                    <a16:creationId xmlns:a16="http://schemas.microsoft.com/office/drawing/2014/main" id="{8D250B9F-5638-068A-493D-8F733BB8C62E}"/>
                  </a:ext>
                </a:extLst>
              </p:cNvPr>
              <p:cNvSpPr/>
              <p:nvPr/>
            </p:nvSpPr>
            <p:spPr>
              <a:xfrm>
                <a:off x="1272952" y="3366778"/>
                <a:ext cx="10657" cy="280784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12" extrusionOk="0">
                    <a:moveTo>
                      <a:pt x="20" y="1"/>
                    </a:moveTo>
                    <a:cubicBezTo>
                      <a:pt x="15" y="1"/>
                      <a:pt x="12" y="4"/>
                      <a:pt x="12" y="11"/>
                    </a:cubicBezTo>
                    <a:cubicBezTo>
                      <a:pt x="8" y="110"/>
                      <a:pt x="8" y="209"/>
                      <a:pt x="6" y="308"/>
                    </a:cubicBezTo>
                    <a:lnTo>
                      <a:pt x="6" y="606"/>
                    </a:lnTo>
                    <a:lnTo>
                      <a:pt x="6" y="905"/>
                    </a:lnTo>
                    <a:cubicBezTo>
                      <a:pt x="6" y="1004"/>
                      <a:pt x="6" y="1103"/>
                      <a:pt x="0" y="1202"/>
                    </a:cubicBezTo>
                    <a:cubicBezTo>
                      <a:pt x="0" y="1208"/>
                      <a:pt x="6" y="1212"/>
                      <a:pt x="11" y="1212"/>
                    </a:cubicBezTo>
                    <a:cubicBezTo>
                      <a:pt x="15" y="1212"/>
                      <a:pt x="19" y="1209"/>
                      <a:pt x="19" y="1204"/>
                    </a:cubicBezTo>
                    <a:cubicBezTo>
                      <a:pt x="40" y="1004"/>
                      <a:pt x="41" y="806"/>
                      <a:pt x="43" y="607"/>
                    </a:cubicBezTo>
                    <a:cubicBezTo>
                      <a:pt x="45" y="506"/>
                      <a:pt x="43" y="407"/>
                      <a:pt x="43" y="308"/>
                    </a:cubicBezTo>
                    <a:cubicBezTo>
                      <a:pt x="43" y="209"/>
                      <a:pt x="40" y="110"/>
                      <a:pt x="32" y="9"/>
                    </a:cubicBezTo>
                    <a:cubicBezTo>
                      <a:pt x="32" y="5"/>
                      <a:pt x="28" y="1"/>
                      <a:pt x="23" y="1"/>
                    </a:cubicBezTo>
                    <a:cubicBezTo>
                      <a:pt x="22" y="1"/>
                      <a:pt x="21" y="1"/>
                      <a:pt x="2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96" name="Google Shape;8238;p93">
                <a:extLst>
                  <a:ext uri="{FF2B5EF4-FFF2-40B4-BE49-F238E27FC236}">
                    <a16:creationId xmlns:a16="http://schemas.microsoft.com/office/drawing/2014/main" id="{E1D7416A-C847-E17D-BDD2-8EFBF9A3A3BF}"/>
                  </a:ext>
                </a:extLst>
              </p:cNvPr>
              <p:cNvSpPr/>
              <p:nvPr/>
            </p:nvSpPr>
            <p:spPr>
              <a:xfrm>
                <a:off x="1230093" y="3454349"/>
                <a:ext cx="48187" cy="178849"/>
              </a:xfrm>
              <a:custGeom>
                <a:avLst/>
                <a:gdLst/>
                <a:ahLst/>
                <a:cxnLst/>
                <a:rect l="l" t="t" r="r" b="b"/>
                <a:pathLst>
                  <a:path w="208" h="772" extrusionOk="0">
                    <a:moveTo>
                      <a:pt x="23" y="1"/>
                    </a:moveTo>
                    <a:cubicBezTo>
                      <a:pt x="18" y="1"/>
                      <a:pt x="13" y="4"/>
                      <a:pt x="13" y="11"/>
                    </a:cubicBezTo>
                    <a:cubicBezTo>
                      <a:pt x="2" y="149"/>
                      <a:pt x="0" y="291"/>
                      <a:pt x="8" y="431"/>
                    </a:cubicBezTo>
                    <a:cubicBezTo>
                      <a:pt x="11" y="503"/>
                      <a:pt x="21" y="572"/>
                      <a:pt x="39" y="641"/>
                    </a:cubicBezTo>
                    <a:cubicBezTo>
                      <a:pt x="49" y="677"/>
                      <a:pt x="67" y="710"/>
                      <a:pt x="92" y="738"/>
                    </a:cubicBezTo>
                    <a:cubicBezTo>
                      <a:pt x="111" y="760"/>
                      <a:pt x="138" y="771"/>
                      <a:pt x="164" y="771"/>
                    </a:cubicBezTo>
                    <a:cubicBezTo>
                      <a:pt x="176" y="771"/>
                      <a:pt x="189" y="769"/>
                      <a:pt x="200" y="764"/>
                    </a:cubicBezTo>
                    <a:cubicBezTo>
                      <a:pt x="206" y="763"/>
                      <a:pt x="208" y="757"/>
                      <a:pt x="206" y="753"/>
                    </a:cubicBezTo>
                    <a:cubicBezTo>
                      <a:pt x="204" y="749"/>
                      <a:pt x="198" y="748"/>
                      <a:pt x="195" y="748"/>
                    </a:cubicBezTo>
                    <a:cubicBezTo>
                      <a:pt x="188" y="749"/>
                      <a:pt x="182" y="750"/>
                      <a:pt x="175" y="750"/>
                    </a:cubicBezTo>
                    <a:cubicBezTo>
                      <a:pt x="151" y="750"/>
                      <a:pt x="129" y="739"/>
                      <a:pt x="114" y="720"/>
                    </a:cubicBezTo>
                    <a:cubicBezTo>
                      <a:pt x="94" y="693"/>
                      <a:pt x="81" y="663"/>
                      <a:pt x="73" y="632"/>
                    </a:cubicBezTo>
                    <a:cubicBezTo>
                      <a:pt x="58" y="564"/>
                      <a:pt x="49" y="495"/>
                      <a:pt x="45" y="428"/>
                    </a:cubicBezTo>
                    <a:cubicBezTo>
                      <a:pt x="36" y="289"/>
                      <a:pt x="34" y="149"/>
                      <a:pt x="32" y="11"/>
                    </a:cubicBezTo>
                    <a:cubicBezTo>
                      <a:pt x="32" y="4"/>
                      <a:pt x="27" y="1"/>
                      <a:pt x="2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97" name="Google Shape;8239;p93">
                <a:extLst>
                  <a:ext uri="{FF2B5EF4-FFF2-40B4-BE49-F238E27FC236}">
                    <a16:creationId xmlns:a16="http://schemas.microsoft.com/office/drawing/2014/main" id="{3139770A-17FC-F488-ED81-880F1138A0A8}"/>
                  </a:ext>
                </a:extLst>
              </p:cNvPr>
              <p:cNvSpPr/>
              <p:nvPr/>
            </p:nvSpPr>
            <p:spPr>
              <a:xfrm>
                <a:off x="1510413" y="3435352"/>
                <a:ext cx="84328" cy="14178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612" extrusionOk="0">
                    <a:moveTo>
                      <a:pt x="13" y="0"/>
                    </a:moveTo>
                    <a:cubicBezTo>
                      <a:pt x="8" y="0"/>
                      <a:pt x="4" y="4"/>
                      <a:pt x="4" y="10"/>
                    </a:cubicBezTo>
                    <a:cubicBezTo>
                      <a:pt x="2" y="40"/>
                      <a:pt x="0" y="72"/>
                      <a:pt x="0" y="102"/>
                    </a:cubicBezTo>
                    <a:lnTo>
                      <a:pt x="4" y="149"/>
                    </a:lnTo>
                    <a:cubicBezTo>
                      <a:pt x="4" y="166"/>
                      <a:pt x="6" y="180"/>
                      <a:pt x="10" y="195"/>
                    </a:cubicBezTo>
                    <a:lnTo>
                      <a:pt x="19" y="242"/>
                    </a:lnTo>
                    <a:lnTo>
                      <a:pt x="32" y="287"/>
                    </a:lnTo>
                    <a:cubicBezTo>
                      <a:pt x="38" y="302"/>
                      <a:pt x="44" y="317"/>
                      <a:pt x="51" y="330"/>
                    </a:cubicBezTo>
                    <a:cubicBezTo>
                      <a:pt x="57" y="345"/>
                      <a:pt x="64" y="360"/>
                      <a:pt x="72" y="373"/>
                    </a:cubicBezTo>
                    <a:cubicBezTo>
                      <a:pt x="102" y="429"/>
                      <a:pt x="141" y="478"/>
                      <a:pt x="188" y="519"/>
                    </a:cubicBezTo>
                    <a:cubicBezTo>
                      <a:pt x="234" y="560"/>
                      <a:pt x="290" y="592"/>
                      <a:pt x="350" y="611"/>
                    </a:cubicBezTo>
                    <a:cubicBezTo>
                      <a:pt x="351" y="611"/>
                      <a:pt x="352" y="611"/>
                      <a:pt x="353" y="611"/>
                    </a:cubicBezTo>
                    <a:cubicBezTo>
                      <a:pt x="357" y="611"/>
                      <a:pt x="360" y="609"/>
                      <a:pt x="362" y="605"/>
                    </a:cubicBezTo>
                    <a:cubicBezTo>
                      <a:pt x="363" y="601"/>
                      <a:pt x="360" y="596"/>
                      <a:pt x="356" y="594"/>
                    </a:cubicBezTo>
                    <a:lnTo>
                      <a:pt x="358" y="592"/>
                    </a:lnTo>
                    <a:cubicBezTo>
                      <a:pt x="304" y="566"/>
                      <a:pt x="255" y="532"/>
                      <a:pt x="212" y="491"/>
                    </a:cubicBezTo>
                    <a:cubicBezTo>
                      <a:pt x="169" y="452"/>
                      <a:pt x="133" y="405"/>
                      <a:pt x="103" y="353"/>
                    </a:cubicBezTo>
                    <a:cubicBezTo>
                      <a:pt x="96" y="341"/>
                      <a:pt x="90" y="328"/>
                      <a:pt x="85" y="313"/>
                    </a:cubicBezTo>
                    <a:cubicBezTo>
                      <a:pt x="77" y="300"/>
                      <a:pt x="72" y="287"/>
                      <a:pt x="66" y="274"/>
                    </a:cubicBezTo>
                    <a:lnTo>
                      <a:pt x="53" y="231"/>
                    </a:lnTo>
                    <a:lnTo>
                      <a:pt x="42" y="188"/>
                    </a:lnTo>
                    <a:cubicBezTo>
                      <a:pt x="34" y="160"/>
                      <a:pt x="30" y="130"/>
                      <a:pt x="27" y="100"/>
                    </a:cubicBezTo>
                    <a:cubicBezTo>
                      <a:pt x="25" y="72"/>
                      <a:pt x="25" y="40"/>
                      <a:pt x="21" y="10"/>
                    </a:cubicBezTo>
                    <a:cubicBezTo>
                      <a:pt x="21" y="4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98" name="Google Shape;8240;p93">
                <a:extLst>
                  <a:ext uri="{FF2B5EF4-FFF2-40B4-BE49-F238E27FC236}">
                    <a16:creationId xmlns:a16="http://schemas.microsoft.com/office/drawing/2014/main" id="{C8F35B1A-112F-BF05-DF97-242D6F9F36D5}"/>
                  </a:ext>
                </a:extLst>
              </p:cNvPr>
              <p:cNvSpPr/>
              <p:nvPr/>
            </p:nvSpPr>
            <p:spPr>
              <a:xfrm>
                <a:off x="944213" y="3435121"/>
                <a:ext cx="85023" cy="1413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10" extrusionOk="0">
                    <a:moveTo>
                      <a:pt x="353" y="0"/>
                    </a:moveTo>
                    <a:cubicBezTo>
                      <a:pt x="349" y="2"/>
                      <a:pt x="346" y="4"/>
                      <a:pt x="346" y="9"/>
                    </a:cubicBezTo>
                    <a:cubicBezTo>
                      <a:pt x="342" y="39"/>
                      <a:pt x="342" y="71"/>
                      <a:pt x="340" y="99"/>
                    </a:cubicBezTo>
                    <a:cubicBezTo>
                      <a:pt x="336" y="129"/>
                      <a:pt x="332" y="159"/>
                      <a:pt x="325" y="187"/>
                    </a:cubicBezTo>
                    <a:lnTo>
                      <a:pt x="314" y="230"/>
                    </a:lnTo>
                    <a:lnTo>
                      <a:pt x="301" y="273"/>
                    </a:lnTo>
                    <a:cubicBezTo>
                      <a:pt x="295" y="286"/>
                      <a:pt x="289" y="299"/>
                      <a:pt x="284" y="312"/>
                    </a:cubicBezTo>
                    <a:cubicBezTo>
                      <a:pt x="276" y="327"/>
                      <a:pt x="271" y="340"/>
                      <a:pt x="263" y="352"/>
                    </a:cubicBezTo>
                    <a:cubicBezTo>
                      <a:pt x="233" y="404"/>
                      <a:pt x="198" y="451"/>
                      <a:pt x="155" y="490"/>
                    </a:cubicBezTo>
                    <a:cubicBezTo>
                      <a:pt x="112" y="531"/>
                      <a:pt x="63" y="565"/>
                      <a:pt x="9" y="591"/>
                    </a:cubicBezTo>
                    <a:cubicBezTo>
                      <a:pt x="0" y="596"/>
                      <a:pt x="4" y="609"/>
                      <a:pt x="13" y="609"/>
                    </a:cubicBezTo>
                    <a:cubicBezTo>
                      <a:pt x="14" y="609"/>
                      <a:pt x="15" y="608"/>
                      <a:pt x="16" y="608"/>
                    </a:cubicBezTo>
                    <a:lnTo>
                      <a:pt x="16" y="610"/>
                    </a:lnTo>
                    <a:cubicBezTo>
                      <a:pt x="76" y="591"/>
                      <a:pt x="130" y="559"/>
                      <a:pt x="179" y="518"/>
                    </a:cubicBezTo>
                    <a:cubicBezTo>
                      <a:pt x="226" y="477"/>
                      <a:pt x="265" y="428"/>
                      <a:pt x="295" y="372"/>
                    </a:cubicBezTo>
                    <a:cubicBezTo>
                      <a:pt x="302" y="359"/>
                      <a:pt x="310" y="344"/>
                      <a:pt x="316" y="331"/>
                    </a:cubicBezTo>
                    <a:cubicBezTo>
                      <a:pt x="323" y="316"/>
                      <a:pt x="329" y="301"/>
                      <a:pt x="334" y="286"/>
                    </a:cubicBezTo>
                    <a:lnTo>
                      <a:pt x="347" y="241"/>
                    </a:lnTo>
                    <a:lnTo>
                      <a:pt x="357" y="195"/>
                    </a:lnTo>
                    <a:cubicBezTo>
                      <a:pt x="360" y="180"/>
                      <a:pt x="362" y="165"/>
                      <a:pt x="362" y="148"/>
                    </a:cubicBezTo>
                    <a:lnTo>
                      <a:pt x="366" y="101"/>
                    </a:lnTo>
                    <a:cubicBezTo>
                      <a:pt x="366" y="71"/>
                      <a:pt x="364" y="39"/>
                      <a:pt x="362" y="9"/>
                    </a:cubicBezTo>
                    <a:cubicBezTo>
                      <a:pt x="362" y="4"/>
                      <a:pt x="359" y="0"/>
                      <a:pt x="3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99" name="Google Shape;8241;p93">
                <a:extLst>
                  <a:ext uri="{FF2B5EF4-FFF2-40B4-BE49-F238E27FC236}">
                    <a16:creationId xmlns:a16="http://schemas.microsoft.com/office/drawing/2014/main" id="{ECF54AE6-8309-9B49-A67E-1DC324A793D6}"/>
                  </a:ext>
                </a:extLst>
              </p:cNvPr>
              <p:cNvSpPr/>
              <p:nvPr/>
            </p:nvSpPr>
            <p:spPr>
              <a:xfrm>
                <a:off x="1382531" y="2696560"/>
                <a:ext cx="427199" cy="412836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782" extrusionOk="0">
                    <a:moveTo>
                      <a:pt x="373" y="0"/>
                    </a:moveTo>
                    <a:lnTo>
                      <a:pt x="1" y="1188"/>
                    </a:lnTo>
                    <a:cubicBezTo>
                      <a:pt x="94" y="1568"/>
                      <a:pt x="902" y="1781"/>
                      <a:pt x="902" y="1781"/>
                    </a:cubicBezTo>
                    <a:cubicBezTo>
                      <a:pt x="902" y="1781"/>
                      <a:pt x="1441" y="1590"/>
                      <a:pt x="1812" y="1184"/>
                    </a:cubicBezTo>
                    <a:cubicBezTo>
                      <a:pt x="1843" y="1121"/>
                      <a:pt x="1413" y="2"/>
                      <a:pt x="37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00" name="Google Shape;8242;p93">
                <a:extLst>
                  <a:ext uri="{FF2B5EF4-FFF2-40B4-BE49-F238E27FC236}">
                    <a16:creationId xmlns:a16="http://schemas.microsoft.com/office/drawing/2014/main" id="{341C23EC-6BD9-80B1-523B-C2798C00F6F2}"/>
                  </a:ext>
                </a:extLst>
              </p:cNvPr>
              <p:cNvSpPr/>
              <p:nvPr/>
            </p:nvSpPr>
            <p:spPr>
              <a:xfrm>
                <a:off x="752855" y="2693085"/>
                <a:ext cx="877334" cy="815478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520" extrusionOk="0">
                    <a:moveTo>
                      <a:pt x="2667" y="1"/>
                    </a:moveTo>
                    <a:cubicBezTo>
                      <a:pt x="2444" y="1"/>
                      <a:pt x="2316" y="19"/>
                      <a:pt x="2242" y="23"/>
                    </a:cubicBezTo>
                    <a:cubicBezTo>
                      <a:pt x="2126" y="16"/>
                      <a:pt x="2010" y="13"/>
                      <a:pt x="1894" y="13"/>
                    </a:cubicBezTo>
                    <a:cubicBezTo>
                      <a:pt x="1666" y="13"/>
                      <a:pt x="1438" y="25"/>
                      <a:pt x="1211" y="49"/>
                    </a:cubicBezTo>
                    <a:cubicBezTo>
                      <a:pt x="395" y="133"/>
                      <a:pt x="0" y="1315"/>
                      <a:pt x="0" y="1315"/>
                    </a:cubicBezTo>
                    <a:cubicBezTo>
                      <a:pt x="0" y="1315"/>
                      <a:pt x="418" y="1730"/>
                      <a:pt x="812" y="1730"/>
                    </a:cubicBezTo>
                    <a:cubicBezTo>
                      <a:pt x="822" y="1730"/>
                      <a:pt x="832" y="1729"/>
                      <a:pt x="842" y="1729"/>
                    </a:cubicBezTo>
                    <a:lnTo>
                      <a:pt x="842" y="1729"/>
                    </a:lnTo>
                    <a:lnTo>
                      <a:pt x="721" y="3214"/>
                    </a:lnTo>
                    <a:cubicBezTo>
                      <a:pt x="721" y="3214"/>
                      <a:pt x="1353" y="3514"/>
                      <a:pt x="2230" y="3519"/>
                    </a:cubicBezTo>
                    <a:lnTo>
                      <a:pt x="2253" y="3519"/>
                    </a:lnTo>
                    <a:cubicBezTo>
                      <a:pt x="3130" y="3514"/>
                      <a:pt x="3787" y="3214"/>
                      <a:pt x="3787" y="3214"/>
                    </a:cubicBezTo>
                    <a:lnTo>
                      <a:pt x="3665" y="1729"/>
                    </a:lnTo>
                    <a:lnTo>
                      <a:pt x="3168" y="26"/>
                    </a:lnTo>
                    <a:cubicBezTo>
                      <a:pt x="2962" y="7"/>
                      <a:pt x="2798" y="1"/>
                      <a:pt x="266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01" name="Google Shape;8243;p93">
                <a:extLst>
                  <a:ext uri="{FF2B5EF4-FFF2-40B4-BE49-F238E27FC236}">
                    <a16:creationId xmlns:a16="http://schemas.microsoft.com/office/drawing/2014/main" id="{33E0C676-F4D1-B26A-7956-83BE393AF4BF}"/>
                  </a:ext>
                </a:extLst>
              </p:cNvPr>
              <p:cNvSpPr/>
              <p:nvPr/>
            </p:nvSpPr>
            <p:spPr>
              <a:xfrm>
                <a:off x="1129085" y="2697719"/>
                <a:ext cx="322253" cy="157999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82" extrusionOk="0">
                    <a:moveTo>
                      <a:pt x="681" y="0"/>
                    </a:moveTo>
                    <a:cubicBezTo>
                      <a:pt x="463" y="0"/>
                      <a:pt x="284" y="18"/>
                      <a:pt x="165" y="18"/>
                    </a:cubicBezTo>
                    <a:cubicBezTo>
                      <a:pt x="0" y="18"/>
                      <a:pt x="13" y="154"/>
                      <a:pt x="13" y="154"/>
                    </a:cubicBezTo>
                    <a:cubicBezTo>
                      <a:pt x="13" y="465"/>
                      <a:pt x="268" y="682"/>
                      <a:pt x="576" y="682"/>
                    </a:cubicBezTo>
                    <a:lnTo>
                      <a:pt x="904" y="682"/>
                    </a:lnTo>
                    <a:cubicBezTo>
                      <a:pt x="1171" y="682"/>
                      <a:pt x="1388" y="465"/>
                      <a:pt x="1388" y="197"/>
                    </a:cubicBezTo>
                    <a:cubicBezTo>
                      <a:pt x="1388" y="197"/>
                      <a:pt x="1390" y="72"/>
                      <a:pt x="1233" y="46"/>
                    </a:cubicBezTo>
                    <a:cubicBezTo>
                      <a:pt x="1033" y="10"/>
                      <a:pt x="846" y="0"/>
                      <a:pt x="68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02" name="Google Shape;8244;p93">
                <a:extLst>
                  <a:ext uri="{FF2B5EF4-FFF2-40B4-BE49-F238E27FC236}">
                    <a16:creationId xmlns:a16="http://schemas.microsoft.com/office/drawing/2014/main" id="{D8FBE1DC-7E3E-63AB-267F-DBCE44B442D1}"/>
                  </a:ext>
                </a:extLst>
              </p:cNvPr>
              <p:cNvSpPr/>
              <p:nvPr/>
            </p:nvSpPr>
            <p:spPr>
              <a:xfrm>
                <a:off x="1576207" y="2949774"/>
                <a:ext cx="258080" cy="17398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751" extrusionOk="0">
                    <a:moveTo>
                      <a:pt x="979" y="1"/>
                    </a:moveTo>
                    <a:cubicBezTo>
                      <a:pt x="970" y="1"/>
                      <a:pt x="961" y="4"/>
                      <a:pt x="953" y="11"/>
                    </a:cubicBezTo>
                    <a:cubicBezTo>
                      <a:pt x="876" y="80"/>
                      <a:pt x="324" y="527"/>
                      <a:pt x="38" y="580"/>
                    </a:cubicBezTo>
                    <a:cubicBezTo>
                      <a:pt x="16" y="583"/>
                      <a:pt x="1" y="606"/>
                      <a:pt x="3" y="628"/>
                    </a:cubicBezTo>
                    <a:lnTo>
                      <a:pt x="14" y="711"/>
                    </a:lnTo>
                    <a:cubicBezTo>
                      <a:pt x="16" y="734"/>
                      <a:pt x="36" y="750"/>
                      <a:pt x="59" y="750"/>
                    </a:cubicBezTo>
                    <a:cubicBezTo>
                      <a:pt x="60" y="750"/>
                      <a:pt x="61" y="750"/>
                      <a:pt x="63" y="750"/>
                    </a:cubicBezTo>
                    <a:cubicBezTo>
                      <a:pt x="396" y="690"/>
                      <a:pt x="966" y="219"/>
                      <a:pt x="1058" y="146"/>
                    </a:cubicBezTo>
                    <a:cubicBezTo>
                      <a:pt x="1114" y="99"/>
                      <a:pt x="1009" y="15"/>
                      <a:pt x="1009" y="15"/>
                    </a:cubicBezTo>
                    <a:cubicBezTo>
                      <a:pt x="1001" y="6"/>
                      <a:pt x="990" y="1"/>
                      <a:pt x="97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03" name="Google Shape;8245;p93">
                <a:extLst>
                  <a:ext uri="{FF2B5EF4-FFF2-40B4-BE49-F238E27FC236}">
                    <a16:creationId xmlns:a16="http://schemas.microsoft.com/office/drawing/2014/main" id="{B234FF82-CE1B-652B-2E42-369F715EC6B3}"/>
                  </a:ext>
                </a:extLst>
              </p:cNvPr>
              <p:cNvSpPr/>
              <p:nvPr/>
            </p:nvSpPr>
            <p:spPr>
              <a:xfrm>
                <a:off x="721580" y="2995181"/>
                <a:ext cx="233060" cy="10471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452" extrusionOk="0">
                    <a:moveTo>
                      <a:pt x="151" y="1"/>
                    </a:moveTo>
                    <a:cubicBezTo>
                      <a:pt x="135" y="1"/>
                      <a:pt x="119" y="8"/>
                      <a:pt x="109" y="23"/>
                    </a:cubicBezTo>
                    <a:cubicBezTo>
                      <a:pt x="109" y="23"/>
                      <a:pt x="1" y="135"/>
                      <a:pt x="76" y="176"/>
                    </a:cubicBezTo>
                    <a:cubicBezTo>
                      <a:pt x="195" y="243"/>
                      <a:pt x="549" y="445"/>
                      <a:pt x="955" y="451"/>
                    </a:cubicBezTo>
                    <a:cubicBezTo>
                      <a:pt x="983" y="451"/>
                      <a:pt x="1005" y="429"/>
                      <a:pt x="1005" y="399"/>
                    </a:cubicBezTo>
                    <a:lnTo>
                      <a:pt x="1003" y="305"/>
                    </a:lnTo>
                    <a:cubicBezTo>
                      <a:pt x="1002" y="279"/>
                      <a:pt x="981" y="258"/>
                      <a:pt x="953" y="258"/>
                    </a:cubicBezTo>
                    <a:cubicBezTo>
                      <a:pt x="605" y="251"/>
                      <a:pt x="279" y="71"/>
                      <a:pt x="177" y="8"/>
                    </a:cubicBezTo>
                    <a:cubicBezTo>
                      <a:pt x="169" y="3"/>
                      <a:pt x="160" y="1"/>
                      <a:pt x="15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04" name="Google Shape;8246;p93">
                <a:extLst>
                  <a:ext uri="{FF2B5EF4-FFF2-40B4-BE49-F238E27FC236}">
                    <a16:creationId xmlns:a16="http://schemas.microsoft.com/office/drawing/2014/main" id="{42BF8549-F830-4E9B-DF19-64999AD8C563}"/>
                  </a:ext>
                </a:extLst>
              </p:cNvPr>
              <p:cNvSpPr/>
              <p:nvPr/>
            </p:nvSpPr>
            <p:spPr>
              <a:xfrm>
                <a:off x="792239" y="1929042"/>
                <a:ext cx="932472" cy="72396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125" extrusionOk="0">
                    <a:moveTo>
                      <a:pt x="1555" y="1"/>
                    </a:moveTo>
                    <a:cubicBezTo>
                      <a:pt x="1471" y="1"/>
                      <a:pt x="1388" y="4"/>
                      <a:pt x="1305" y="11"/>
                    </a:cubicBezTo>
                    <a:cubicBezTo>
                      <a:pt x="1000" y="38"/>
                      <a:pt x="691" y="118"/>
                      <a:pt x="452" y="307"/>
                    </a:cubicBezTo>
                    <a:cubicBezTo>
                      <a:pt x="169" y="530"/>
                      <a:pt x="12" y="889"/>
                      <a:pt x="6" y="1248"/>
                    </a:cubicBezTo>
                    <a:cubicBezTo>
                      <a:pt x="1" y="1607"/>
                      <a:pt x="248" y="2159"/>
                      <a:pt x="472" y="2440"/>
                    </a:cubicBezTo>
                    <a:cubicBezTo>
                      <a:pt x="695" y="2720"/>
                      <a:pt x="891" y="2733"/>
                      <a:pt x="1220" y="2877"/>
                    </a:cubicBezTo>
                    <a:cubicBezTo>
                      <a:pt x="1406" y="2956"/>
                      <a:pt x="1598" y="3018"/>
                      <a:pt x="1795" y="3061"/>
                    </a:cubicBezTo>
                    <a:cubicBezTo>
                      <a:pt x="1979" y="3100"/>
                      <a:pt x="2168" y="3125"/>
                      <a:pt x="2356" y="3125"/>
                    </a:cubicBezTo>
                    <a:cubicBezTo>
                      <a:pt x="2490" y="3125"/>
                      <a:pt x="2624" y="3112"/>
                      <a:pt x="2756" y="3083"/>
                    </a:cubicBezTo>
                    <a:cubicBezTo>
                      <a:pt x="3072" y="3014"/>
                      <a:pt x="3372" y="2844"/>
                      <a:pt x="3559" y="2580"/>
                    </a:cubicBezTo>
                    <a:cubicBezTo>
                      <a:pt x="3564" y="2580"/>
                      <a:pt x="3568" y="2580"/>
                      <a:pt x="3573" y="2580"/>
                    </a:cubicBezTo>
                    <a:cubicBezTo>
                      <a:pt x="3688" y="2580"/>
                      <a:pt x="3778" y="2473"/>
                      <a:pt x="3834" y="2369"/>
                    </a:cubicBezTo>
                    <a:cubicBezTo>
                      <a:pt x="3967" y="2116"/>
                      <a:pt x="4025" y="1828"/>
                      <a:pt x="4000" y="1544"/>
                    </a:cubicBezTo>
                    <a:lnTo>
                      <a:pt x="3933" y="1428"/>
                    </a:lnTo>
                    <a:cubicBezTo>
                      <a:pt x="3810" y="1048"/>
                      <a:pt x="3521" y="739"/>
                      <a:pt x="3192" y="511"/>
                    </a:cubicBezTo>
                    <a:cubicBezTo>
                      <a:pt x="2709" y="177"/>
                      <a:pt x="2138" y="1"/>
                      <a:pt x="15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05" name="Google Shape;8247;p93">
                <a:extLst>
                  <a:ext uri="{FF2B5EF4-FFF2-40B4-BE49-F238E27FC236}">
                    <a16:creationId xmlns:a16="http://schemas.microsoft.com/office/drawing/2014/main" id="{AA80E65A-AB30-BBCA-3D48-B6108F676EDA}"/>
                  </a:ext>
                </a:extLst>
              </p:cNvPr>
              <p:cNvSpPr/>
              <p:nvPr/>
            </p:nvSpPr>
            <p:spPr>
              <a:xfrm>
                <a:off x="1180053" y="2442420"/>
                <a:ext cx="223562" cy="3690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593" extrusionOk="0">
                    <a:moveTo>
                      <a:pt x="469" y="1"/>
                    </a:moveTo>
                    <a:cubicBezTo>
                      <a:pt x="209" y="1"/>
                      <a:pt x="1" y="211"/>
                      <a:pt x="1" y="471"/>
                    </a:cubicBezTo>
                    <a:lnTo>
                      <a:pt x="1" y="1123"/>
                    </a:lnTo>
                    <a:cubicBezTo>
                      <a:pt x="1" y="1383"/>
                      <a:pt x="209" y="1593"/>
                      <a:pt x="469" y="1593"/>
                    </a:cubicBezTo>
                    <a:lnTo>
                      <a:pt x="495" y="1593"/>
                    </a:lnTo>
                    <a:cubicBezTo>
                      <a:pt x="755" y="1593"/>
                      <a:pt x="964" y="1383"/>
                      <a:pt x="964" y="1123"/>
                    </a:cubicBezTo>
                    <a:lnTo>
                      <a:pt x="964" y="471"/>
                    </a:lnTo>
                    <a:cubicBezTo>
                      <a:pt x="964" y="211"/>
                      <a:pt x="755" y="1"/>
                      <a:pt x="49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06" name="Google Shape;8248;p93">
                <a:extLst>
                  <a:ext uri="{FF2B5EF4-FFF2-40B4-BE49-F238E27FC236}">
                    <a16:creationId xmlns:a16="http://schemas.microsoft.com/office/drawing/2014/main" id="{9D5E58A4-94C4-49C8-3BFE-A27065241502}"/>
                  </a:ext>
                </a:extLst>
              </p:cNvPr>
              <p:cNvSpPr/>
              <p:nvPr/>
            </p:nvSpPr>
            <p:spPr>
              <a:xfrm>
                <a:off x="1180053" y="2442883"/>
                <a:ext cx="223098" cy="25252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090" extrusionOk="0">
                    <a:moveTo>
                      <a:pt x="469" y="1"/>
                    </a:moveTo>
                    <a:cubicBezTo>
                      <a:pt x="211" y="1"/>
                      <a:pt x="1" y="210"/>
                      <a:pt x="1" y="469"/>
                    </a:cubicBezTo>
                    <a:lnTo>
                      <a:pt x="1" y="990"/>
                    </a:lnTo>
                    <a:cubicBezTo>
                      <a:pt x="257" y="1066"/>
                      <a:pt x="484" y="1090"/>
                      <a:pt x="669" y="1090"/>
                    </a:cubicBezTo>
                    <a:cubicBezTo>
                      <a:pt x="785" y="1090"/>
                      <a:pt x="884" y="1081"/>
                      <a:pt x="963" y="1069"/>
                    </a:cubicBezTo>
                    <a:lnTo>
                      <a:pt x="963" y="469"/>
                    </a:lnTo>
                    <a:cubicBezTo>
                      <a:pt x="963" y="210"/>
                      <a:pt x="753" y="1"/>
                      <a:pt x="49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07" name="Google Shape;8249;p93">
                <a:extLst>
                  <a:ext uri="{FF2B5EF4-FFF2-40B4-BE49-F238E27FC236}">
                    <a16:creationId xmlns:a16="http://schemas.microsoft.com/office/drawing/2014/main" id="{80A2DA86-35E9-CBD8-9C59-55F730392F71}"/>
                  </a:ext>
                </a:extLst>
              </p:cNvPr>
              <p:cNvSpPr/>
              <p:nvPr/>
            </p:nvSpPr>
            <p:spPr>
              <a:xfrm>
                <a:off x="622889" y="2208434"/>
                <a:ext cx="325960" cy="27499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187" extrusionOk="0">
                    <a:moveTo>
                      <a:pt x="767" y="1"/>
                    </a:moveTo>
                    <a:cubicBezTo>
                      <a:pt x="298" y="1"/>
                      <a:pt x="1" y="542"/>
                      <a:pt x="292" y="942"/>
                    </a:cubicBezTo>
                    <a:cubicBezTo>
                      <a:pt x="405" y="1098"/>
                      <a:pt x="583" y="1186"/>
                      <a:pt x="770" y="1186"/>
                    </a:cubicBezTo>
                    <a:cubicBezTo>
                      <a:pt x="816" y="1186"/>
                      <a:pt x="863" y="1181"/>
                      <a:pt x="909" y="1170"/>
                    </a:cubicBezTo>
                    <a:cubicBezTo>
                      <a:pt x="1141" y="1114"/>
                      <a:pt x="1317" y="925"/>
                      <a:pt x="1356" y="687"/>
                    </a:cubicBezTo>
                    <a:cubicBezTo>
                      <a:pt x="1407" y="364"/>
                      <a:pt x="1186" y="59"/>
                      <a:pt x="863" y="8"/>
                    </a:cubicBezTo>
                    <a:cubicBezTo>
                      <a:pt x="830" y="3"/>
                      <a:pt x="798" y="1"/>
                      <a:pt x="76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08" name="Google Shape;8250;p93">
                <a:extLst>
                  <a:ext uri="{FF2B5EF4-FFF2-40B4-BE49-F238E27FC236}">
                    <a16:creationId xmlns:a16="http://schemas.microsoft.com/office/drawing/2014/main" id="{127119AC-B7EF-BD2F-87FC-9924A20DD14F}"/>
                  </a:ext>
                </a:extLst>
              </p:cNvPr>
              <p:cNvSpPr/>
              <p:nvPr/>
            </p:nvSpPr>
            <p:spPr>
              <a:xfrm>
                <a:off x="682891" y="2302492"/>
                <a:ext cx="240473" cy="56527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44" extrusionOk="0">
                    <a:moveTo>
                      <a:pt x="521" y="1"/>
                    </a:moveTo>
                    <a:cubicBezTo>
                      <a:pt x="428" y="3"/>
                      <a:pt x="334" y="21"/>
                      <a:pt x="246" y="57"/>
                    </a:cubicBezTo>
                    <a:cubicBezTo>
                      <a:pt x="203" y="74"/>
                      <a:pt x="162" y="96"/>
                      <a:pt x="123" y="120"/>
                    </a:cubicBezTo>
                    <a:cubicBezTo>
                      <a:pt x="82" y="144"/>
                      <a:pt x="45" y="172"/>
                      <a:pt x="12" y="203"/>
                    </a:cubicBezTo>
                    <a:lnTo>
                      <a:pt x="12" y="203"/>
                    </a:lnTo>
                    <a:cubicBezTo>
                      <a:pt x="12" y="203"/>
                      <a:pt x="12" y="203"/>
                      <a:pt x="12" y="203"/>
                    </a:cubicBezTo>
                    <a:lnTo>
                      <a:pt x="12" y="203"/>
                    </a:lnTo>
                    <a:lnTo>
                      <a:pt x="11" y="205"/>
                    </a:lnTo>
                    <a:cubicBezTo>
                      <a:pt x="11" y="204"/>
                      <a:pt x="12" y="204"/>
                      <a:pt x="12" y="203"/>
                    </a:cubicBezTo>
                    <a:lnTo>
                      <a:pt x="12" y="203"/>
                    </a:lnTo>
                    <a:cubicBezTo>
                      <a:pt x="0" y="217"/>
                      <a:pt x="11" y="236"/>
                      <a:pt x="25" y="236"/>
                    </a:cubicBezTo>
                    <a:cubicBezTo>
                      <a:pt x="28" y="236"/>
                      <a:pt x="32" y="235"/>
                      <a:pt x="35" y="233"/>
                    </a:cubicBezTo>
                    <a:cubicBezTo>
                      <a:pt x="108" y="182"/>
                      <a:pt x="186" y="141"/>
                      <a:pt x="267" y="109"/>
                    </a:cubicBezTo>
                    <a:cubicBezTo>
                      <a:pt x="349" y="77"/>
                      <a:pt x="435" y="59"/>
                      <a:pt x="523" y="57"/>
                    </a:cubicBezTo>
                    <a:cubicBezTo>
                      <a:pt x="531" y="57"/>
                      <a:pt x="539" y="56"/>
                      <a:pt x="547" y="56"/>
                    </a:cubicBezTo>
                    <a:cubicBezTo>
                      <a:pt x="625" y="56"/>
                      <a:pt x="705" y="73"/>
                      <a:pt x="778" y="104"/>
                    </a:cubicBezTo>
                    <a:cubicBezTo>
                      <a:pt x="819" y="119"/>
                      <a:pt x="858" y="139"/>
                      <a:pt x="894" y="162"/>
                    </a:cubicBezTo>
                    <a:cubicBezTo>
                      <a:pt x="914" y="173"/>
                      <a:pt x="933" y="186"/>
                      <a:pt x="950" y="199"/>
                    </a:cubicBezTo>
                    <a:lnTo>
                      <a:pt x="1002" y="238"/>
                    </a:lnTo>
                    <a:lnTo>
                      <a:pt x="1004" y="240"/>
                    </a:lnTo>
                    <a:cubicBezTo>
                      <a:pt x="1008" y="242"/>
                      <a:pt x="1012" y="243"/>
                      <a:pt x="1015" y="243"/>
                    </a:cubicBezTo>
                    <a:cubicBezTo>
                      <a:pt x="1021" y="243"/>
                      <a:pt x="1027" y="241"/>
                      <a:pt x="1030" y="236"/>
                    </a:cubicBezTo>
                    <a:cubicBezTo>
                      <a:pt x="1038" y="229"/>
                      <a:pt x="1036" y="216"/>
                      <a:pt x="1028" y="210"/>
                    </a:cubicBezTo>
                    <a:lnTo>
                      <a:pt x="974" y="165"/>
                    </a:lnTo>
                    <a:cubicBezTo>
                      <a:pt x="957" y="150"/>
                      <a:pt x="938" y="135"/>
                      <a:pt x="918" y="124"/>
                    </a:cubicBezTo>
                    <a:cubicBezTo>
                      <a:pt x="880" y="98"/>
                      <a:pt x="839" y="76"/>
                      <a:pt x="796" y="57"/>
                    </a:cubicBezTo>
                    <a:cubicBezTo>
                      <a:pt x="774" y="48"/>
                      <a:pt x="753" y="38"/>
                      <a:pt x="731" y="33"/>
                    </a:cubicBezTo>
                    <a:lnTo>
                      <a:pt x="662" y="14"/>
                    </a:lnTo>
                    <a:cubicBezTo>
                      <a:pt x="615" y="4"/>
                      <a:pt x="568" y="1"/>
                      <a:pt x="52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09" name="Google Shape;8251;p93">
                <a:extLst>
                  <a:ext uri="{FF2B5EF4-FFF2-40B4-BE49-F238E27FC236}">
                    <a16:creationId xmlns:a16="http://schemas.microsoft.com/office/drawing/2014/main" id="{7716919F-41F6-259F-C5D4-C7001DD6778B}"/>
                  </a:ext>
                </a:extLst>
              </p:cNvPr>
              <p:cNvSpPr/>
              <p:nvPr/>
            </p:nvSpPr>
            <p:spPr>
              <a:xfrm>
                <a:off x="752632" y="2351960"/>
                <a:ext cx="187653" cy="451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95" extrusionOk="0">
                    <a:moveTo>
                      <a:pt x="429" y="1"/>
                    </a:moveTo>
                    <a:cubicBezTo>
                      <a:pt x="422" y="1"/>
                      <a:pt x="416" y="1"/>
                      <a:pt x="410" y="1"/>
                    </a:cubicBezTo>
                    <a:cubicBezTo>
                      <a:pt x="335" y="1"/>
                      <a:pt x="262" y="14"/>
                      <a:pt x="195" y="43"/>
                    </a:cubicBezTo>
                    <a:cubicBezTo>
                      <a:pt x="125" y="71"/>
                      <a:pt x="64" y="112"/>
                      <a:pt x="13" y="164"/>
                    </a:cubicBezTo>
                    <a:lnTo>
                      <a:pt x="13" y="162"/>
                    </a:lnTo>
                    <a:lnTo>
                      <a:pt x="13" y="162"/>
                    </a:lnTo>
                    <a:cubicBezTo>
                      <a:pt x="1" y="173"/>
                      <a:pt x="11" y="190"/>
                      <a:pt x="23" y="190"/>
                    </a:cubicBezTo>
                    <a:cubicBezTo>
                      <a:pt x="26" y="190"/>
                      <a:pt x="29" y="189"/>
                      <a:pt x="32" y="187"/>
                    </a:cubicBezTo>
                    <a:cubicBezTo>
                      <a:pt x="90" y="149"/>
                      <a:pt x="151" y="119"/>
                      <a:pt x="215" y="95"/>
                    </a:cubicBezTo>
                    <a:cubicBezTo>
                      <a:pt x="277" y="71"/>
                      <a:pt x="342" y="56"/>
                      <a:pt x="410" y="54"/>
                    </a:cubicBezTo>
                    <a:cubicBezTo>
                      <a:pt x="414" y="54"/>
                      <a:pt x="419" y="54"/>
                      <a:pt x="424" y="54"/>
                    </a:cubicBezTo>
                    <a:cubicBezTo>
                      <a:pt x="487" y="54"/>
                      <a:pt x="549" y="65"/>
                      <a:pt x="606" y="89"/>
                    </a:cubicBezTo>
                    <a:cubicBezTo>
                      <a:pt x="638" y="101"/>
                      <a:pt x="670" y="115"/>
                      <a:pt x="698" y="132"/>
                    </a:cubicBezTo>
                    <a:cubicBezTo>
                      <a:pt x="728" y="149"/>
                      <a:pt x="754" y="172"/>
                      <a:pt x="784" y="190"/>
                    </a:cubicBezTo>
                    <a:lnTo>
                      <a:pt x="786" y="192"/>
                    </a:lnTo>
                    <a:cubicBezTo>
                      <a:pt x="788" y="193"/>
                      <a:pt x="790" y="194"/>
                      <a:pt x="793" y="194"/>
                    </a:cubicBezTo>
                    <a:cubicBezTo>
                      <a:pt x="797" y="194"/>
                      <a:pt x="802" y="192"/>
                      <a:pt x="804" y="188"/>
                    </a:cubicBezTo>
                    <a:cubicBezTo>
                      <a:pt x="810" y="183"/>
                      <a:pt x="810" y="173"/>
                      <a:pt x="803" y="168"/>
                    </a:cubicBezTo>
                    <a:cubicBezTo>
                      <a:pt x="776" y="144"/>
                      <a:pt x="748" y="121"/>
                      <a:pt x="720" y="99"/>
                    </a:cubicBezTo>
                    <a:cubicBezTo>
                      <a:pt x="690" y="78"/>
                      <a:pt x="658" y="59"/>
                      <a:pt x="625" y="46"/>
                    </a:cubicBezTo>
                    <a:cubicBezTo>
                      <a:pt x="591" y="31"/>
                      <a:pt x="556" y="18"/>
                      <a:pt x="520" y="11"/>
                    </a:cubicBezTo>
                    <a:cubicBezTo>
                      <a:pt x="491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10" name="Google Shape;8252;p93">
                <a:extLst>
                  <a:ext uri="{FF2B5EF4-FFF2-40B4-BE49-F238E27FC236}">
                    <a16:creationId xmlns:a16="http://schemas.microsoft.com/office/drawing/2014/main" id="{C87FDC8D-7D37-9922-37F7-6025FA651F65}"/>
                  </a:ext>
                </a:extLst>
              </p:cNvPr>
              <p:cNvSpPr/>
              <p:nvPr/>
            </p:nvSpPr>
            <p:spPr>
              <a:xfrm>
                <a:off x="1592423" y="2169282"/>
                <a:ext cx="326191" cy="274992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187" extrusionOk="0">
                    <a:moveTo>
                      <a:pt x="664" y="1"/>
                    </a:moveTo>
                    <a:cubicBezTo>
                      <a:pt x="612" y="1"/>
                      <a:pt x="559" y="7"/>
                      <a:pt x="505" y="22"/>
                    </a:cubicBezTo>
                    <a:cubicBezTo>
                      <a:pt x="187" y="108"/>
                      <a:pt x="0" y="434"/>
                      <a:pt x="86" y="752"/>
                    </a:cubicBezTo>
                    <a:cubicBezTo>
                      <a:pt x="150" y="982"/>
                      <a:pt x="346" y="1152"/>
                      <a:pt x="584" y="1182"/>
                    </a:cubicBezTo>
                    <a:cubicBezTo>
                      <a:pt x="609" y="1185"/>
                      <a:pt x="634" y="1187"/>
                      <a:pt x="659" y="1187"/>
                    </a:cubicBezTo>
                    <a:cubicBezTo>
                      <a:pt x="869" y="1187"/>
                      <a:pt x="1066" y="1076"/>
                      <a:pt x="1173" y="890"/>
                    </a:cubicBezTo>
                    <a:cubicBezTo>
                      <a:pt x="1407" y="480"/>
                      <a:pt x="1096" y="1"/>
                      <a:pt x="66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11" name="Google Shape;8253;p93">
                <a:extLst>
                  <a:ext uri="{FF2B5EF4-FFF2-40B4-BE49-F238E27FC236}">
                    <a16:creationId xmlns:a16="http://schemas.microsoft.com/office/drawing/2014/main" id="{00902E44-3FAA-2E87-AC22-004475E93815}"/>
                  </a:ext>
                </a:extLst>
              </p:cNvPr>
              <p:cNvSpPr/>
              <p:nvPr/>
            </p:nvSpPr>
            <p:spPr>
              <a:xfrm>
                <a:off x="1624394" y="2263571"/>
                <a:ext cx="238620" cy="6903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298" extrusionOk="0">
                    <a:moveTo>
                      <a:pt x="562" y="1"/>
                    </a:moveTo>
                    <a:cubicBezTo>
                      <a:pt x="538" y="1"/>
                      <a:pt x="514" y="2"/>
                      <a:pt x="491" y="4"/>
                    </a:cubicBezTo>
                    <a:cubicBezTo>
                      <a:pt x="444" y="10"/>
                      <a:pt x="397" y="17"/>
                      <a:pt x="352" y="32"/>
                    </a:cubicBezTo>
                    <a:lnTo>
                      <a:pt x="287" y="56"/>
                    </a:lnTo>
                    <a:cubicBezTo>
                      <a:pt x="264" y="66"/>
                      <a:pt x="244" y="77"/>
                      <a:pt x="223" y="90"/>
                    </a:cubicBezTo>
                    <a:cubicBezTo>
                      <a:pt x="182" y="113"/>
                      <a:pt x="145" y="139"/>
                      <a:pt x="109" y="169"/>
                    </a:cubicBezTo>
                    <a:cubicBezTo>
                      <a:pt x="90" y="184"/>
                      <a:pt x="73" y="199"/>
                      <a:pt x="58" y="216"/>
                    </a:cubicBezTo>
                    <a:lnTo>
                      <a:pt x="10" y="266"/>
                    </a:lnTo>
                    <a:cubicBezTo>
                      <a:pt x="0" y="274"/>
                      <a:pt x="0" y="285"/>
                      <a:pt x="10" y="292"/>
                    </a:cubicBezTo>
                    <a:cubicBezTo>
                      <a:pt x="13" y="296"/>
                      <a:pt x="17" y="298"/>
                      <a:pt x="22" y="298"/>
                    </a:cubicBezTo>
                    <a:cubicBezTo>
                      <a:pt x="27" y="298"/>
                      <a:pt x="32" y="296"/>
                      <a:pt x="36" y="292"/>
                    </a:cubicBezTo>
                    <a:lnTo>
                      <a:pt x="38" y="290"/>
                    </a:lnTo>
                    <a:lnTo>
                      <a:pt x="87" y="245"/>
                    </a:lnTo>
                    <a:cubicBezTo>
                      <a:pt x="102" y="230"/>
                      <a:pt x="118" y="216"/>
                      <a:pt x="137" y="202"/>
                    </a:cubicBezTo>
                    <a:cubicBezTo>
                      <a:pt x="171" y="176"/>
                      <a:pt x="208" y="152"/>
                      <a:pt x="247" y="133"/>
                    </a:cubicBezTo>
                    <a:cubicBezTo>
                      <a:pt x="324" y="90"/>
                      <a:pt x="408" y="66"/>
                      <a:pt x="494" y="58"/>
                    </a:cubicBezTo>
                    <a:cubicBezTo>
                      <a:pt x="514" y="57"/>
                      <a:pt x="534" y="56"/>
                      <a:pt x="554" y="56"/>
                    </a:cubicBezTo>
                    <a:cubicBezTo>
                      <a:pt x="622" y="56"/>
                      <a:pt x="689" y="65"/>
                      <a:pt x="754" y="83"/>
                    </a:cubicBezTo>
                    <a:cubicBezTo>
                      <a:pt x="840" y="105"/>
                      <a:pt x="921" y="139"/>
                      <a:pt x="999" y="180"/>
                    </a:cubicBezTo>
                    <a:cubicBezTo>
                      <a:pt x="1003" y="182"/>
                      <a:pt x="1006" y="183"/>
                      <a:pt x="1010" y="183"/>
                    </a:cubicBezTo>
                    <a:cubicBezTo>
                      <a:pt x="1016" y="183"/>
                      <a:pt x="1022" y="180"/>
                      <a:pt x="1026" y="172"/>
                    </a:cubicBezTo>
                    <a:cubicBezTo>
                      <a:pt x="1029" y="165"/>
                      <a:pt x="1028" y="156"/>
                      <a:pt x="1022" y="150"/>
                    </a:cubicBezTo>
                    <a:cubicBezTo>
                      <a:pt x="983" y="122"/>
                      <a:pt x="943" y="98"/>
                      <a:pt x="900" y="79"/>
                    </a:cubicBezTo>
                    <a:cubicBezTo>
                      <a:pt x="859" y="58"/>
                      <a:pt x="814" y="43"/>
                      <a:pt x="769" y="30"/>
                    </a:cubicBezTo>
                    <a:cubicBezTo>
                      <a:pt x="702" y="11"/>
                      <a:pt x="632" y="1"/>
                      <a:pt x="56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12" name="Google Shape;8254;p93">
                <a:extLst>
                  <a:ext uri="{FF2B5EF4-FFF2-40B4-BE49-F238E27FC236}">
                    <a16:creationId xmlns:a16="http://schemas.microsoft.com/office/drawing/2014/main" id="{E2D77F72-5EEF-9472-0337-FA891D7E1884}"/>
                  </a:ext>
                </a:extLst>
              </p:cNvPr>
              <p:cNvSpPr/>
              <p:nvPr/>
            </p:nvSpPr>
            <p:spPr>
              <a:xfrm>
                <a:off x="1589412" y="2321489"/>
                <a:ext cx="185568" cy="55369"/>
              </a:xfrm>
              <a:custGeom>
                <a:avLst/>
                <a:gdLst/>
                <a:ahLst/>
                <a:cxnLst/>
                <a:rect l="l" t="t" r="r" b="b"/>
                <a:pathLst>
                  <a:path w="801" h="239" extrusionOk="0">
                    <a:moveTo>
                      <a:pt x="439" y="0"/>
                    </a:moveTo>
                    <a:cubicBezTo>
                      <a:pt x="421" y="0"/>
                      <a:pt x="402" y="1"/>
                      <a:pt x="383" y="3"/>
                    </a:cubicBezTo>
                    <a:cubicBezTo>
                      <a:pt x="346" y="7"/>
                      <a:pt x="311" y="14"/>
                      <a:pt x="275" y="25"/>
                    </a:cubicBezTo>
                    <a:cubicBezTo>
                      <a:pt x="239" y="38"/>
                      <a:pt x="206" y="53"/>
                      <a:pt x="174" y="72"/>
                    </a:cubicBezTo>
                    <a:cubicBezTo>
                      <a:pt x="142" y="91"/>
                      <a:pt x="112" y="111"/>
                      <a:pt x="86" y="136"/>
                    </a:cubicBezTo>
                    <a:cubicBezTo>
                      <a:pt x="58" y="160"/>
                      <a:pt x="34" y="186"/>
                      <a:pt x="9" y="212"/>
                    </a:cubicBezTo>
                    <a:cubicBezTo>
                      <a:pt x="0" y="223"/>
                      <a:pt x="9" y="238"/>
                      <a:pt x="21" y="238"/>
                    </a:cubicBezTo>
                    <a:cubicBezTo>
                      <a:pt x="24" y="238"/>
                      <a:pt x="27" y="237"/>
                      <a:pt x="30" y="235"/>
                    </a:cubicBezTo>
                    <a:lnTo>
                      <a:pt x="32" y="233"/>
                    </a:lnTo>
                    <a:cubicBezTo>
                      <a:pt x="58" y="211"/>
                      <a:pt x="82" y="186"/>
                      <a:pt x="110" y="168"/>
                    </a:cubicBezTo>
                    <a:cubicBezTo>
                      <a:pt x="137" y="147"/>
                      <a:pt x="166" y="128"/>
                      <a:pt x="196" y="113"/>
                    </a:cubicBezTo>
                    <a:cubicBezTo>
                      <a:pt x="256" y="81"/>
                      <a:pt x="322" y="63"/>
                      <a:pt x="387" y="57"/>
                    </a:cubicBezTo>
                    <a:cubicBezTo>
                      <a:pt x="400" y="56"/>
                      <a:pt x="413" y="56"/>
                      <a:pt x="426" y="56"/>
                    </a:cubicBezTo>
                    <a:cubicBezTo>
                      <a:pt x="480" y="56"/>
                      <a:pt x="535" y="63"/>
                      <a:pt x="587" y="78"/>
                    </a:cubicBezTo>
                    <a:cubicBezTo>
                      <a:pt x="653" y="95"/>
                      <a:pt x="716" y="119"/>
                      <a:pt x="778" y="147"/>
                    </a:cubicBezTo>
                    <a:cubicBezTo>
                      <a:pt x="781" y="148"/>
                      <a:pt x="783" y="149"/>
                      <a:pt x="786" y="149"/>
                    </a:cubicBezTo>
                    <a:cubicBezTo>
                      <a:pt x="791" y="149"/>
                      <a:pt x="796" y="146"/>
                      <a:pt x="799" y="139"/>
                    </a:cubicBezTo>
                    <a:cubicBezTo>
                      <a:pt x="801" y="134"/>
                      <a:pt x="801" y="128"/>
                      <a:pt x="795" y="123"/>
                    </a:cubicBezTo>
                    <a:cubicBezTo>
                      <a:pt x="739" y="76"/>
                      <a:pt x="672" y="42"/>
                      <a:pt x="602" y="24"/>
                    </a:cubicBezTo>
                    <a:cubicBezTo>
                      <a:pt x="549" y="8"/>
                      <a:pt x="494" y="0"/>
                      <a:pt x="4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13" name="Google Shape;8255;p93">
                <a:extLst>
                  <a:ext uri="{FF2B5EF4-FFF2-40B4-BE49-F238E27FC236}">
                    <a16:creationId xmlns:a16="http://schemas.microsoft.com/office/drawing/2014/main" id="{44E626B5-9617-51DB-8EA6-67E353D58457}"/>
                  </a:ext>
                </a:extLst>
              </p:cNvPr>
              <p:cNvSpPr/>
              <p:nvPr/>
            </p:nvSpPr>
            <p:spPr>
              <a:xfrm>
                <a:off x="817949" y="1738610"/>
                <a:ext cx="928997" cy="92135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977" extrusionOk="0">
                    <a:moveTo>
                      <a:pt x="2009" y="0"/>
                    </a:moveTo>
                    <a:cubicBezTo>
                      <a:pt x="1033" y="0"/>
                      <a:pt x="197" y="758"/>
                      <a:pt x="102" y="1769"/>
                    </a:cubicBezTo>
                    <a:cubicBezTo>
                      <a:pt x="1" y="2839"/>
                      <a:pt x="609" y="3842"/>
                      <a:pt x="1838" y="3963"/>
                    </a:cubicBezTo>
                    <a:cubicBezTo>
                      <a:pt x="1924" y="3972"/>
                      <a:pt x="2007" y="3976"/>
                      <a:pt x="2088" y="3976"/>
                    </a:cubicBezTo>
                    <a:cubicBezTo>
                      <a:pt x="3235" y="3976"/>
                      <a:pt x="3814" y="3130"/>
                      <a:pt x="3909" y="2128"/>
                    </a:cubicBezTo>
                    <a:cubicBezTo>
                      <a:pt x="4010" y="1056"/>
                      <a:pt x="3239" y="108"/>
                      <a:pt x="2188" y="9"/>
                    </a:cubicBezTo>
                    <a:cubicBezTo>
                      <a:pt x="2128" y="3"/>
                      <a:pt x="2068" y="0"/>
                      <a:pt x="200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14" name="Google Shape;8256;p93">
                <a:extLst>
                  <a:ext uri="{FF2B5EF4-FFF2-40B4-BE49-F238E27FC236}">
                    <a16:creationId xmlns:a16="http://schemas.microsoft.com/office/drawing/2014/main" id="{9E224495-FD40-C90D-CCC8-CEDD7DEFB73E}"/>
                  </a:ext>
                </a:extLst>
              </p:cNvPr>
              <p:cNvSpPr/>
              <p:nvPr/>
            </p:nvSpPr>
            <p:spPr>
              <a:xfrm>
                <a:off x="733858" y="1587099"/>
                <a:ext cx="1075875" cy="634544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739" extrusionOk="0">
                    <a:moveTo>
                      <a:pt x="2613" y="0"/>
                    </a:moveTo>
                    <a:cubicBezTo>
                      <a:pt x="2109" y="0"/>
                      <a:pt x="1616" y="164"/>
                      <a:pt x="1212" y="470"/>
                    </a:cubicBezTo>
                    <a:cubicBezTo>
                      <a:pt x="1188" y="475"/>
                      <a:pt x="1164" y="483"/>
                      <a:pt x="1141" y="492"/>
                    </a:cubicBezTo>
                    <a:cubicBezTo>
                      <a:pt x="1087" y="513"/>
                      <a:pt x="1044" y="556"/>
                      <a:pt x="1022" y="608"/>
                    </a:cubicBezTo>
                    <a:lnTo>
                      <a:pt x="992" y="625"/>
                    </a:lnTo>
                    <a:lnTo>
                      <a:pt x="1014" y="631"/>
                    </a:lnTo>
                    <a:cubicBezTo>
                      <a:pt x="1012" y="638"/>
                      <a:pt x="1012" y="646"/>
                      <a:pt x="1012" y="653"/>
                    </a:cubicBezTo>
                    <a:cubicBezTo>
                      <a:pt x="580" y="664"/>
                      <a:pt x="176" y="982"/>
                      <a:pt x="62" y="1398"/>
                    </a:cubicBezTo>
                    <a:cubicBezTo>
                      <a:pt x="43" y="1471"/>
                      <a:pt x="34" y="1553"/>
                      <a:pt x="75" y="1615"/>
                    </a:cubicBezTo>
                    <a:cubicBezTo>
                      <a:pt x="98" y="1646"/>
                      <a:pt x="139" y="1664"/>
                      <a:pt x="177" y="1664"/>
                    </a:cubicBezTo>
                    <a:cubicBezTo>
                      <a:pt x="204" y="1664"/>
                      <a:pt x="230" y="1655"/>
                      <a:pt x="247" y="1635"/>
                    </a:cubicBezTo>
                    <a:lnTo>
                      <a:pt x="247" y="1635"/>
                    </a:lnTo>
                    <a:cubicBezTo>
                      <a:pt x="153" y="1788"/>
                      <a:pt x="59" y="1949"/>
                      <a:pt x="30" y="2127"/>
                    </a:cubicBezTo>
                    <a:cubicBezTo>
                      <a:pt x="0" y="2311"/>
                      <a:pt x="49" y="2606"/>
                      <a:pt x="206" y="2709"/>
                    </a:cubicBezTo>
                    <a:cubicBezTo>
                      <a:pt x="238" y="2729"/>
                      <a:pt x="274" y="2738"/>
                      <a:pt x="311" y="2738"/>
                    </a:cubicBezTo>
                    <a:cubicBezTo>
                      <a:pt x="433" y="2738"/>
                      <a:pt x="572" y="2645"/>
                      <a:pt x="636" y="2548"/>
                    </a:cubicBezTo>
                    <a:lnTo>
                      <a:pt x="636" y="2548"/>
                    </a:lnTo>
                    <a:cubicBezTo>
                      <a:pt x="632" y="2587"/>
                      <a:pt x="671" y="2618"/>
                      <a:pt x="740" y="2618"/>
                    </a:cubicBezTo>
                    <a:cubicBezTo>
                      <a:pt x="850" y="2618"/>
                      <a:pt x="1036" y="2539"/>
                      <a:pt x="1240" y="2288"/>
                    </a:cubicBezTo>
                    <a:cubicBezTo>
                      <a:pt x="1442" y="2041"/>
                      <a:pt x="1562" y="1936"/>
                      <a:pt x="1661" y="1772"/>
                    </a:cubicBezTo>
                    <a:cubicBezTo>
                      <a:pt x="1661" y="1882"/>
                      <a:pt x="1699" y="1983"/>
                      <a:pt x="1813" y="1996"/>
                    </a:cubicBezTo>
                    <a:cubicBezTo>
                      <a:pt x="1825" y="1998"/>
                      <a:pt x="1837" y="1998"/>
                      <a:pt x="1849" y="1998"/>
                    </a:cubicBezTo>
                    <a:cubicBezTo>
                      <a:pt x="1981" y="1998"/>
                      <a:pt x="2101" y="1906"/>
                      <a:pt x="2168" y="1790"/>
                    </a:cubicBezTo>
                    <a:cubicBezTo>
                      <a:pt x="2241" y="1665"/>
                      <a:pt x="2324" y="1529"/>
                      <a:pt x="2342" y="1384"/>
                    </a:cubicBezTo>
                    <a:cubicBezTo>
                      <a:pt x="2346" y="1517"/>
                      <a:pt x="2363" y="1674"/>
                      <a:pt x="2479" y="1740"/>
                    </a:cubicBezTo>
                    <a:cubicBezTo>
                      <a:pt x="2509" y="1757"/>
                      <a:pt x="2543" y="1765"/>
                      <a:pt x="2577" y="1765"/>
                    </a:cubicBezTo>
                    <a:cubicBezTo>
                      <a:pt x="2661" y="1765"/>
                      <a:pt x="2748" y="1718"/>
                      <a:pt x="2802" y="1652"/>
                    </a:cubicBezTo>
                    <a:cubicBezTo>
                      <a:pt x="2879" y="1558"/>
                      <a:pt x="2909" y="1435"/>
                      <a:pt x="2939" y="1317"/>
                    </a:cubicBezTo>
                    <a:cubicBezTo>
                      <a:pt x="2963" y="1218"/>
                      <a:pt x="2991" y="1117"/>
                      <a:pt x="3049" y="1035"/>
                    </a:cubicBezTo>
                    <a:cubicBezTo>
                      <a:pt x="3156" y="1306"/>
                      <a:pt x="3324" y="1551"/>
                      <a:pt x="3540" y="1749"/>
                    </a:cubicBezTo>
                    <a:cubicBezTo>
                      <a:pt x="3612" y="1817"/>
                      <a:pt x="3699" y="1880"/>
                      <a:pt x="3797" y="1880"/>
                    </a:cubicBezTo>
                    <a:cubicBezTo>
                      <a:pt x="3800" y="1880"/>
                      <a:pt x="3802" y="1880"/>
                      <a:pt x="3805" y="1880"/>
                    </a:cubicBezTo>
                    <a:cubicBezTo>
                      <a:pt x="3889" y="1878"/>
                      <a:pt x="3972" y="1804"/>
                      <a:pt x="3972" y="1727"/>
                    </a:cubicBezTo>
                    <a:cubicBezTo>
                      <a:pt x="4020" y="1949"/>
                      <a:pt x="4071" y="2172"/>
                      <a:pt x="4125" y="2393"/>
                    </a:cubicBezTo>
                    <a:cubicBezTo>
                      <a:pt x="4149" y="2494"/>
                      <a:pt x="4189" y="2610"/>
                      <a:pt x="4295" y="2632"/>
                    </a:cubicBezTo>
                    <a:cubicBezTo>
                      <a:pt x="4306" y="2634"/>
                      <a:pt x="4316" y="2635"/>
                      <a:pt x="4326" y="2635"/>
                    </a:cubicBezTo>
                    <a:cubicBezTo>
                      <a:pt x="4399" y="2635"/>
                      <a:pt x="4464" y="2585"/>
                      <a:pt x="4494" y="2514"/>
                    </a:cubicBezTo>
                    <a:cubicBezTo>
                      <a:pt x="4542" y="2397"/>
                      <a:pt x="4501" y="2275"/>
                      <a:pt x="4452" y="2165"/>
                    </a:cubicBezTo>
                    <a:lnTo>
                      <a:pt x="4452" y="2165"/>
                    </a:lnTo>
                    <a:cubicBezTo>
                      <a:pt x="4471" y="2185"/>
                      <a:pt x="4497" y="2197"/>
                      <a:pt x="4524" y="2197"/>
                    </a:cubicBezTo>
                    <a:cubicBezTo>
                      <a:pt x="4534" y="2197"/>
                      <a:pt x="4544" y="2196"/>
                      <a:pt x="4554" y="2193"/>
                    </a:cubicBezTo>
                    <a:cubicBezTo>
                      <a:pt x="4600" y="2172"/>
                      <a:pt x="4634" y="2127"/>
                      <a:pt x="4640" y="2075"/>
                    </a:cubicBezTo>
                    <a:cubicBezTo>
                      <a:pt x="4643" y="2022"/>
                      <a:pt x="4638" y="1970"/>
                      <a:pt x="4621" y="1921"/>
                    </a:cubicBezTo>
                    <a:cubicBezTo>
                      <a:pt x="4591" y="1815"/>
                      <a:pt x="4514" y="1678"/>
                      <a:pt x="4417" y="1534"/>
                    </a:cubicBezTo>
                    <a:cubicBezTo>
                      <a:pt x="4484" y="1489"/>
                      <a:pt x="4525" y="1416"/>
                      <a:pt x="4529" y="1338"/>
                    </a:cubicBezTo>
                    <a:cubicBezTo>
                      <a:pt x="4527" y="1242"/>
                      <a:pt x="4467" y="1160"/>
                      <a:pt x="4406" y="1091"/>
                    </a:cubicBezTo>
                    <a:cubicBezTo>
                      <a:pt x="4286" y="952"/>
                      <a:pt x="4149" y="829"/>
                      <a:pt x="4002" y="722"/>
                    </a:cubicBezTo>
                    <a:cubicBezTo>
                      <a:pt x="4078" y="690"/>
                      <a:pt x="4095" y="591"/>
                      <a:pt x="4035" y="533"/>
                    </a:cubicBezTo>
                    <a:lnTo>
                      <a:pt x="4033" y="531"/>
                    </a:lnTo>
                    <a:cubicBezTo>
                      <a:pt x="3966" y="470"/>
                      <a:pt x="3878" y="432"/>
                      <a:pt x="3792" y="402"/>
                    </a:cubicBezTo>
                    <a:cubicBezTo>
                      <a:pt x="3470" y="286"/>
                      <a:pt x="3132" y="228"/>
                      <a:pt x="2791" y="228"/>
                    </a:cubicBezTo>
                    <a:cubicBezTo>
                      <a:pt x="2853" y="223"/>
                      <a:pt x="2881" y="120"/>
                      <a:pt x="2838" y="67"/>
                    </a:cubicBezTo>
                    <a:cubicBezTo>
                      <a:pt x="2791" y="9"/>
                      <a:pt x="2707" y="0"/>
                      <a:pt x="2630" y="0"/>
                    </a:cubicBezTo>
                    <a:cubicBezTo>
                      <a:pt x="2625" y="0"/>
                      <a:pt x="2619" y="0"/>
                      <a:pt x="261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15" name="Google Shape;8257;p93">
                <a:extLst>
                  <a:ext uri="{FF2B5EF4-FFF2-40B4-BE49-F238E27FC236}">
                    <a16:creationId xmlns:a16="http://schemas.microsoft.com/office/drawing/2014/main" id="{91751108-8D88-873F-9348-CC5EB6DAB8FB}"/>
                  </a:ext>
                </a:extLst>
              </p:cNvPr>
              <p:cNvSpPr/>
              <p:nvPr/>
            </p:nvSpPr>
            <p:spPr>
              <a:xfrm>
                <a:off x="985219" y="2172526"/>
                <a:ext cx="234682" cy="19807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5" extrusionOk="0">
                    <a:moveTo>
                      <a:pt x="544" y="1"/>
                    </a:moveTo>
                    <a:cubicBezTo>
                      <a:pt x="219" y="1"/>
                      <a:pt x="0" y="372"/>
                      <a:pt x="193" y="663"/>
                    </a:cubicBezTo>
                    <a:cubicBezTo>
                      <a:pt x="279" y="794"/>
                      <a:pt x="412" y="854"/>
                      <a:pt x="545" y="854"/>
                    </a:cubicBezTo>
                    <a:cubicBezTo>
                      <a:pt x="733" y="854"/>
                      <a:pt x="919" y="732"/>
                      <a:pt x="965" y="515"/>
                    </a:cubicBezTo>
                    <a:cubicBezTo>
                      <a:pt x="1012" y="283"/>
                      <a:pt x="864" y="57"/>
                      <a:pt x="632" y="10"/>
                    </a:cubicBezTo>
                    <a:cubicBezTo>
                      <a:pt x="602" y="4"/>
                      <a:pt x="573" y="1"/>
                      <a:pt x="54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175" cap="flat" cmpd="sng">
                <a:solidFill>
                  <a:srgbClr val="000000"/>
                </a:solidFill>
                <a:prstDash val="solid"/>
                <a:miter lim="18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16" name="Google Shape;8258;p93">
                <a:extLst>
                  <a:ext uri="{FF2B5EF4-FFF2-40B4-BE49-F238E27FC236}">
                    <a16:creationId xmlns:a16="http://schemas.microsoft.com/office/drawing/2014/main" id="{39E0358C-B050-B62F-2258-D9422E3CBD99}"/>
                  </a:ext>
                </a:extLst>
              </p:cNvPr>
              <p:cNvSpPr/>
              <p:nvPr/>
            </p:nvSpPr>
            <p:spPr>
              <a:xfrm>
                <a:off x="987304" y="2181792"/>
                <a:ext cx="233292" cy="196456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39" y="0"/>
                    </a:moveTo>
                    <a:cubicBezTo>
                      <a:pt x="217" y="0"/>
                      <a:pt x="1" y="368"/>
                      <a:pt x="191" y="656"/>
                    </a:cubicBezTo>
                    <a:cubicBezTo>
                      <a:pt x="277" y="787"/>
                      <a:pt x="411" y="847"/>
                      <a:pt x="543" y="847"/>
                    </a:cubicBezTo>
                    <a:cubicBezTo>
                      <a:pt x="729" y="847"/>
                      <a:pt x="913" y="726"/>
                      <a:pt x="958" y="511"/>
                    </a:cubicBezTo>
                    <a:cubicBezTo>
                      <a:pt x="1007" y="280"/>
                      <a:pt x="857" y="56"/>
                      <a:pt x="627" y="9"/>
                    </a:cubicBezTo>
                    <a:cubicBezTo>
                      <a:pt x="597" y="3"/>
                      <a:pt x="568" y="0"/>
                      <a:pt x="5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17" name="Google Shape;8259;p93">
                <a:extLst>
                  <a:ext uri="{FF2B5EF4-FFF2-40B4-BE49-F238E27FC236}">
                    <a16:creationId xmlns:a16="http://schemas.microsoft.com/office/drawing/2014/main" id="{A902ACC3-C6B7-AC31-3913-AD3240845982}"/>
                  </a:ext>
                </a:extLst>
              </p:cNvPr>
              <p:cNvSpPr/>
              <p:nvPr/>
            </p:nvSpPr>
            <p:spPr>
              <a:xfrm>
                <a:off x="1046148" y="2194534"/>
                <a:ext cx="154524" cy="13043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3" extrusionOk="0">
                    <a:moveTo>
                      <a:pt x="359" y="1"/>
                    </a:moveTo>
                    <a:cubicBezTo>
                      <a:pt x="144" y="1"/>
                      <a:pt x="1" y="244"/>
                      <a:pt x="126" y="437"/>
                    </a:cubicBezTo>
                    <a:cubicBezTo>
                      <a:pt x="183" y="523"/>
                      <a:pt x="272" y="562"/>
                      <a:pt x="359" y="562"/>
                    </a:cubicBezTo>
                    <a:cubicBezTo>
                      <a:pt x="483" y="562"/>
                      <a:pt x="605" y="482"/>
                      <a:pt x="635" y="340"/>
                    </a:cubicBezTo>
                    <a:cubicBezTo>
                      <a:pt x="667" y="186"/>
                      <a:pt x="568" y="38"/>
                      <a:pt x="416" y="7"/>
                    </a:cubicBezTo>
                    <a:cubicBezTo>
                      <a:pt x="397" y="3"/>
                      <a:pt x="377" y="1"/>
                      <a:pt x="3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18" name="Google Shape;8260;p93">
                <a:extLst>
                  <a:ext uri="{FF2B5EF4-FFF2-40B4-BE49-F238E27FC236}">
                    <a16:creationId xmlns:a16="http://schemas.microsoft.com/office/drawing/2014/main" id="{F0DFFEDE-2BE2-372D-DAEC-81513BCDAD1E}"/>
                  </a:ext>
                </a:extLst>
              </p:cNvPr>
              <p:cNvSpPr/>
              <p:nvPr/>
            </p:nvSpPr>
            <p:spPr>
              <a:xfrm>
                <a:off x="1050086" y="2227431"/>
                <a:ext cx="49809" cy="3220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39" extrusionOk="0">
                    <a:moveTo>
                      <a:pt x="92" y="0"/>
                    </a:moveTo>
                    <a:cubicBezTo>
                      <a:pt x="50" y="0"/>
                      <a:pt x="14" y="20"/>
                      <a:pt x="8" y="50"/>
                    </a:cubicBezTo>
                    <a:cubicBezTo>
                      <a:pt x="1" y="87"/>
                      <a:pt x="40" y="125"/>
                      <a:pt x="94" y="136"/>
                    </a:cubicBezTo>
                    <a:cubicBezTo>
                      <a:pt x="104" y="138"/>
                      <a:pt x="114" y="139"/>
                      <a:pt x="124" y="139"/>
                    </a:cubicBezTo>
                    <a:cubicBezTo>
                      <a:pt x="166" y="139"/>
                      <a:pt x="200" y="120"/>
                      <a:pt x="207" y="89"/>
                    </a:cubicBezTo>
                    <a:cubicBezTo>
                      <a:pt x="214" y="53"/>
                      <a:pt x="177" y="14"/>
                      <a:pt x="120" y="3"/>
                    </a:cubicBezTo>
                    <a:cubicBezTo>
                      <a:pt x="111" y="1"/>
                      <a:pt x="101" y="0"/>
                      <a:pt x="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19" name="Google Shape;8261;p93">
                <a:extLst>
                  <a:ext uri="{FF2B5EF4-FFF2-40B4-BE49-F238E27FC236}">
                    <a16:creationId xmlns:a16="http://schemas.microsoft.com/office/drawing/2014/main" id="{0AF3F016-6BBA-C213-9266-37F5BF01C496}"/>
                  </a:ext>
                </a:extLst>
              </p:cNvPr>
              <p:cNvSpPr/>
              <p:nvPr/>
            </p:nvSpPr>
            <p:spPr>
              <a:xfrm>
                <a:off x="1024603" y="2332840"/>
                <a:ext cx="178849" cy="83401"/>
              </a:xfrm>
              <a:custGeom>
                <a:avLst/>
                <a:gdLst/>
                <a:ahLst/>
                <a:cxnLst/>
                <a:rect l="l" t="t" r="r" b="b"/>
                <a:pathLst>
                  <a:path w="772" h="360" extrusionOk="0">
                    <a:moveTo>
                      <a:pt x="380" y="1"/>
                    </a:moveTo>
                    <a:cubicBezTo>
                      <a:pt x="170" y="1"/>
                      <a:pt x="0" y="79"/>
                      <a:pt x="0" y="177"/>
                    </a:cubicBezTo>
                    <a:cubicBezTo>
                      <a:pt x="0" y="274"/>
                      <a:pt x="171" y="356"/>
                      <a:pt x="382" y="360"/>
                    </a:cubicBezTo>
                    <a:cubicBezTo>
                      <a:pt x="385" y="360"/>
                      <a:pt x="387" y="360"/>
                      <a:pt x="389" y="360"/>
                    </a:cubicBezTo>
                    <a:cubicBezTo>
                      <a:pt x="599" y="360"/>
                      <a:pt x="769" y="282"/>
                      <a:pt x="769" y="184"/>
                    </a:cubicBezTo>
                    <a:cubicBezTo>
                      <a:pt x="771" y="85"/>
                      <a:pt x="599" y="4"/>
                      <a:pt x="388" y="1"/>
                    </a:cubicBezTo>
                    <a:cubicBezTo>
                      <a:pt x="385" y="1"/>
                      <a:pt x="383" y="1"/>
                      <a:pt x="3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20" name="Google Shape;8262;p93">
                <a:extLst>
                  <a:ext uri="{FF2B5EF4-FFF2-40B4-BE49-F238E27FC236}">
                    <a16:creationId xmlns:a16="http://schemas.microsoft.com/office/drawing/2014/main" id="{5380CB2C-404C-86BC-50DD-627D0A1CEC3E}"/>
                  </a:ext>
                </a:extLst>
              </p:cNvPr>
              <p:cNvSpPr/>
              <p:nvPr/>
            </p:nvSpPr>
            <p:spPr>
              <a:xfrm>
                <a:off x="1390871" y="2146115"/>
                <a:ext cx="234450" cy="197846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4" extrusionOk="0">
                    <a:moveTo>
                      <a:pt x="466" y="0"/>
                    </a:moveTo>
                    <a:cubicBezTo>
                      <a:pt x="439" y="0"/>
                      <a:pt x="412" y="3"/>
                      <a:pt x="384" y="8"/>
                    </a:cubicBezTo>
                    <a:cubicBezTo>
                      <a:pt x="152" y="53"/>
                      <a:pt x="0" y="277"/>
                      <a:pt x="45" y="509"/>
                    </a:cubicBezTo>
                    <a:cubicBezTo>
                      <a:pt x="88" y="729"/>
                      <a:pt x="275" y="853"/>
                      <a:pt x="465" y="853"/>
                    </a:cubicBezTo>
                    <a:cubicBezTo>
                      <a:pt x="596" y="853"/>
                      <a:pt x="729" y="794"/>
                      <a:pt x="816" y="666"/>
                    </a:cubicBezTo>
                    <a:cubicBezTo>
                      <a:pt x="1011" y="376"/>
                      <a:pt x="794" y="0"/>
                      <a:pt x="46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175" cap="flat" cmpd="sng">
                <a:solidFill>
                  <a:srgbClr val="000000"/>
                </a:solidFill>
                <a:prstDash val="solid"/>
                <a:miter lim="18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21" name="Google Shape;8263;p93">
                <a:extLst>
                  <a:ext uri="{FF2B5EF4-FFF2-40B4-BE49-F238E27FC236}">
                    <a16:creationId xmlns:a16="http://schemas.microsoft.com/office/drawing/2014/main" id="{BB94EE3A-4539-5F85-E9D4-04DA49883B18}"/>
                  </a:ext>
                </a:extLst>
              </p:cNvPr>
              <p:cNvSpPr/>
              <p:nvPr/>
            </p:nvSpPr>
            <p:spPr>
              <a:xfrm>
                <a:off x="1390408" y="2151444"/>
                <a:ext cx="213368" cy="19807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5" extrusionOk="0">
                    <a:moveTo>
                      <a:pt x="460" y="0"/>
                    </a:moveTo>
                    <a:cubicBezTo>
                      <a:pt x="434" y="0"/>
                      <a:pt x="408" y="2"/>
                      <a:pt x="382" y="7"/>
                    </a:cubicBezTo>
                    <a:cubicBezTo>
                      <a:pt x="152" y="50"/>
                      <a:pt x="0" y="273"/>
                      <a:pt x="45" y="505"/>
                    </a:cubicBezTo>
                    <a:cubicBezTo>
                      <a:pt x="83" y="712"/>
                      <a:pt x="262" y="855"/>
                      <a:pt x="463" y="855"/>
                    </a:cubicBezTo>
                    <a:cubicBezTo>
                      <a:pt x="488" y="855"/>
                      <a:pt x="515" y="852"/>
                      <a:pt x="541" y="847"/>
                    </a:cubicBezTo>
                    <a:cubicBezTo>
                      <a:pt x="771" y="804"/>
                      <a:pt x="921" y="582"/>
                      <a:pt x="878" y="350"/>
                    </a:cubicBezTo>
                    <a:cubicBezTo>
                      <a:pt x="840" y="144"/>
                      <a:pt x="660" y="0"/>
                      <a:pt x="4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22" name="Google Shape;8264;p93">
                <a:extLst>
                  <a:ext uri="{FF2B5EF4-FFF2-40B4-BE49-F238E27FC236}">
                    <a16:creationId xmlns:a16="http://schemas.microsoft.com/office/drawing/2014/main" id="{B16CA0EB-8C2B-36B3-F9B8-A45EB3409BA7}"/>
                  </a:ext>
                </a:extLst>
              </p:cNvPr>
              <p:cNvSpPr/>
              <p:nvPr/>
            </p:nvSpPr>
            <p:spPr>
              <a:xfrm>
                <a:off x="1455044" y="2181329"/>
                <a:ext cx="151049" cy="1278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2" extrusionOk="0">
                    <a:moveTo>
                      <a:pt x="300" y="1"/>
                    </a:moveTo>
                    <a:cubicBezTo>
                      <a:pt x="283" y="1"/>
                      <a:pt x="265" y="2"/>
                      <a:pt x="247" y="6"/>
                    </a:cubicBezTo>
                    <a:cubicBezTo>
                      <a:pt x="97" y="35"/>
                      <a:pt x="0" y="180"/>
                      <a:pt x="28" y="331"/>
                    </a:cubicBezTo>
                    <a:cubicBezTo>
                      <a:pt x="56" y="472"/>
                      <a:pt x="176" y="552"/>
                      <a:pt x="299" y="552"/>
                    </a:cubicBezTo>
                    <a:cubicBezTo>
                      <a:pt x="384" y="552"/>
                      <a:pt x="470" y="513"/>
                      <a:pt x="526" y="430"/>
                    </a:cubicBezTo>
                    <a:cubicBezTo>
                      <a:pt x="652" y="243"/>
                      <a:pt x="511" y="1"/>
                      <a:pt x="30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23" name="Google Shape;8265;p93">
                <a:extLst>
                  <a:ext uri="{FF2B5EF4-FFF2-40B4-BE49-F238E27FC236}">
                    <a16:creationId xmlns:a16="http://schemas.microsoft.com/office/drawing/2014/main" id="{F8244003-CFAF-2F76-B3CD-E7E3D9648271}"/>
                  </a:ext>
                </a:extLst>
              </p:cNvPr>
              <p:cNvSpPr/>
              <p:nvPr/>
            </p:nvSpPr>
            <p:spPr>
              <a:xfrm>
                <a:off x="1443228" y="2215384"/>
                <a:ext cx="48882" cy="31739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37" extrusionOk="0">
                    <a:moveTo>
                      <a:pt x="119" y="0"/>
                    </a:moveTo>
                    <a:cubicBezTo>
                      <a:pt x="111" y="0"/>
                      <a:pt x="102" y="1"/>
                      <a:pt x="92" y="3"/>
                    </a:cubicBezTo>
                    <a:cubicBezTo>
                      <a:pt x="38" y="14"/>
                      <a:pt x="1" y="51"/>
                      <a:pt x="8" y="87"/>
                    </a:cubicBezTo>
                    <a:cubicBezTo>
                      <a:pt x="13" y="117"/>
                      <a:pt x="46" y="137"/>
                      <a:pt x="87" y="137"/>
                    </a:cubicBezTo>
                    <a:cubicBezTo>
                      <a:pt x="97" y="137"/>
                      <a:pt x="107" y="136"/>
                      <a:pt x="117" y="134"/>
                    </a:cubicBezTo>
                    <a:cubicBezTo>
                      <a:pt x="171" y="124"/>
                      <a:pt x="210" y="87"/>
                      <a:pt x="203" y="49"/>
                    </a:cubicBezTo>
                    <a:cubicBezTo>
                      <a:pt x="196" y="18"/>
                      <a:pt x="162" y="0"/>
                      <a:pt x="11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24" name="Google Shape;8266;p93">
                <a:extLst>
                  <a:ext uri="{FF2B5EF4-FFF2-40B4-BE49-F238E27FC236}">
                    <a16:creationId xmlns:a16="http://schemas.microsoft.com/office/drawing/2014/main" id="{23737126-D343-68C8-5A94-698642AA711C}"/>
                  </a:ext>
                </a:extLst>
              </p:cNvPr>
              <p:cNvSpPr/>
              <p:nvPr/>
            </p:nvSpPr>
            <p:spPr>
              <a:xfrm>
                <a:off x="1418903" y="2316855"/>
                <a:ext cx="179313" cy="83401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60" extrusionOk="0">
                    <a:moveTo>
                      <a:pt x="382" y="0"/>
                    </a:moveTo>
                    <a:cubicBezTo>
                      <a:pt x="173" y="0"/>
                      <a:pt x="4" y="78"/>
                      <a:pt x="3" y="176"/>
                    </a:cubicBezTo>
                    <a:cubicBezTo>
                      <a:pt x="1" y="275"/>
                      <a:pt x="173" y="358"/>
                      <a:pt x="384" y="360"/>
                    </a:cubicBezTo>
                    <a:cubicBezTo>
                      <a:pt x="387" y="360"/>
                      <a:pt x="389" y="360"/>
                      <a:pt x="392" y="360"/>
                    </a:cubicBezTo>
                    <a:cubicBezTo>
                      <a:pt x="602" y="360"/>
                      <a:pt x="772" y="282"/>
                      <a:pt x="772" y="186"/>
                    </a:cubicBezTo>
                    <a:cubicBezTo>
                      <a:pt x="773" y="87"/>
                      <a:pt x="601" y="4"/>
                      <a:pt x="390" y="0"/>
                    </a:cubicBezTo>
                    <a:cubicBezTo>
                      <a:pt x="387" y="0"/>
                      <a:pt x="385" y="0"/>
                      <a:pt x="38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25" name="Google Shape;8267;p93">
                <a:extLst>
                  <a:ext uri="{FF2B5EF4-FFF2-40B4-BE49-F238E27FC236}">
                    <a16:creationId xmlns:a16="http://schemas.microsoft.com/office/drawing/2014/main" id="{FCCF1291-7AAE-0D58-396F-69850DD483B6}"/>
                  </a:ext>
                </a:extLst>
              </p:cNvPr>
              <p:cNvSpPr/>
              <p:nvPr/>
            </p:nvSpPr>
            <p:spPr>
              <a:xfrm>
                <a:off x="924985" y="1635981"/>
                <a:ext cx="105410" cy="16633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718" extrusionOk="0">
                    <a:moveTo>
                      <a:pt x="380" y="0"/>
                    </a:moveTo>
                    <a:cubicBezTo>
                      <a:pt x="357" y="0"/>
                      <a:pt x="334" y="11"/>
                      <a:pt x="320" y="34"/>
                    </a:cubicBezTo>
                    <a:cubicBezTo>
                      <a:pt x="307" y="57"/>
                      <a:pt x="296" y="83"/>
                      <a:pt x="292" y="111"/>
                    </a:cubicBezTo>
                    <a:cubicBezTo>
                      <a:pt x="251" y="285"/>
                      <a:pt x="238" y="466"/>
                      <a:pt x="255" y="646"/>
                    </a:cubicBezTo>
                    <a:lnTo>
                      <a:pt x="131" y="249"/>
                    </a:lnTo>
                    <a:cubicBezTo>
                      <a:pt x="120" y="212"/>
                      <a:pt x="99" y="167"/>
                      <a:pt x="60" y="167"/>
                    </a:cubicBezTo>
                    <a:cubicBezTo>
                      <a:pt x="32" y="171"/>
                      <a:pt x="9" y="191"/>
                      <a:pt x="4" y="219"/>
                    </a:cubicBezTo>
                    <a:cubicBezTo>
                      <a:pt x="0" y="247"/>
                      <a:pt x="4" y="276"/>
                      <a:pt x="13" y="302"/>
                    </a:cubicBezTo>
                    <a:cubicBezTo>
                      <a:pt x="60" y="453"/>
                      <a:pt x="137" y="594"/>
                      <a:pt x="238" y="717"/>
                    </a:cubicBezTo>
                    <a:lnTo>
                      <a:pt x="314" y="700"/>
                    </a:lnTo>
                    <a:cubicBezTo>
                      <a:pt x="387" y="521"/>
                      <a:pt x="434" y="332"/>
                      <a:pt x="451" y="137"/>
                    </a:cubicBezTo>
                    <a:cubicBezTo>
                      <a:pt x="455" y="111"/>
                      <a:pt x="455" y="83"/>
                      <a:pt x="447" y="55"/>
                    </a:cubicBezTo>
                    <a:cubicBezTo>
                      <a:pt x="441" y="19"/>
                      <a:pt x="411" y="0"/>
                      <a:pt x="38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26" name="Google Shape;8268;p93">
                <a:extLst>
                  <a:ext uri="{FF2B5EF4-FFF2-40B4-BE49-F238E27FC236}">
                    <a16:creationId xmlns:a16="http://schemas.microsoft.com/office/drawing/2014/main" id="{1E40EB69-8613-D16F-DA0D-3254B021F42C}"/>
                  </a:ext>
                </a:extLst>
              </p:cNvPr>
              <p:cNvSpPr/>
              <p:nvPr/>
            </p:nvSpPr>
            <p:spPr>
              <a:xfrm>
                <a:off x="953944" y="2050900"/>
                <a:ext cx="236303" cy="134137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579" extrusionOk="0">
                    <a:moveTo>
                      <a:pt x="712" y="1"/>
                    </a:moveTo>
                    <a:cubicBezTo>
                      <a:pt x="471" y="1"/>
                      <a:pt x="79" y="417"/>
                      <a:pt x="79" y="417"/>
                    </a:cubicBezTo>
                    <a:cubicBezTo>
                      <a:pt x="1" y="543"/>
                      <a:pt x="64" y="578"/>
                      <a:pt x="153" y="578"/>
                    </a:cubicBezTo>
                    <a:cubicBezTo>
                      <a:pt x="233" y="578"/>
                      <a:pt x="332" y="551"/>
                      <a:pt x="373" y="535"/>
                    </a:cubicBezTo>
                    <a:cubicBezTo>
                      <a:pt x="457" y="501"/>
                      <a:pt x="1020" y="204"/>
                      <a:pt x="810" y="34"/>
                    </a:cubicBezTo>
                    <a:cubicBezTo>
                      <a:pt x="783" y="11"/>
                      <a:pt x="749" y="1"/>
                      <a:pt x="7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27" name="Google Shape;8269;p93">
                <a:extLst>
                  <a:ext uri="{FF2B5EF4-FFF2-40B4-BE49-F238E27FC236}">
                    <a16:creationId xmlns:a16="http://schemas.microsoft.com/office/drawing/2014/main" id="{942E0AA1-B307-ECD5-6EFC-AF6D479BDFD7}"/>
                  </a:ext>
                </a:extLst>
              </p:cNvPr>
              <p:cNvSpPr/>
              <p:nvPr/>
            </p:nvSpPr>
            <p:spPr>
              <a:xfrm>
                <a:off x="1394346" y="2024721"/>
                <a:ext cx="255069" cy="109812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4" extrusionOk="0">
                    <a:moveTo>
                      <a:pt x="311" y="0"/>
                    </a:moveTo>
                    <a:cubicBezTo>
                      <a:pt x="254" y="0"/>
                      <a:pt x="205" y="16"/>
                      <a:pt x="172" y="55"/>
                    </a:cubicBezTo>
                    <a:cubicBezTo>
                      <a:pt x="0" y="261"/>
                      <a:pt x="606" y="446"/>
                      <a:pt x="696" y="465"/>
                    </a:cubicBezTo>
                    <a:cubicBezTo>
                      <a:pt x="721" y="469"/>
                      <a:pt x="767" y="474"/>
                      <a:pt x="816" y="474"/>
                    </a:cubicBezTo>
                    <a:cubicBezTo>
                      <a:pt x="946" y="474"/>
                      <a:pt x="1101" y="442"/>
                      <a:pt x="964" y="292"/>
                    </a:cubicBezTo>
                    <a:cubicBezTo>
                      <a:pt x="964" y="292"/>
                      <a:pt x="557" y="0"/>
                      <a:pt x="3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28" name="Google Shape;8270;p93">
                <a:extLst>
                  <a:ext uri="{FF2B5EF4-FFF2-40B4-BE49-F238E27FC236}">
                    <a16:creationId xmlns:a16="http://schemas.microsoft.com/office/drawing/2014/main" id="{F3488B3C-693A-07BE-4459-711125C3EB22}"/>
                  </a:ext>
                </a:extLst>
              </p:cNvPr>
              <p:cNvSpPr/>
              <p:nvPr/>
            </p:nvSpPr>
            <p:spPr>
              <a:xfrm>
                <a:off x="1311872" y="2283495"/>
                <a:ext cx="93131" cy="97301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20" extrusionOk="0">
                    <a:moveTo>
                      <a:pt x="254" y="1"/>
                    </a:moveTo>
                    <a:cubicBezTo>
                      <a:pt x="182" y="1"/>
                      <a:pt x="87" y="68"/>
                      <a:pt x="11" y="68"/>
                    </a:cubicBezTo>
                    <a:cubicBezTo>
                      <a:pt x="8" y="68"/>
                      <a:pt x="4" y="68"/>
                      <a:pt x="1" y="68"/>
                    </a:cubicBezTo>
                    <a:lnTo>
                      <a:pt x="1" y="68"/>
                    </a:lnTo>
                    <a:lnTo>
                      <a:pt x="85" y="419"/>
                    </a:lnTo>
                    <a:cubicBezTo>
                      <a:pt x="85" y="419"/>
                      <a:pt x="401" y="328"/>
                      <a:pt x="352" y="107"/>
                    </a:cubicBezTo>
                    <a:cubicBezTo>
                      <a:pt x="334" y="26"/>
                      <a:pt x="299" y="1"/>
                      <a:pt x="25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29" name="Google Shape;8271;p93">
                <a:extLst>
                  <a:ext uri="{FF2B5EF4-FFF2-40B4-BE49-F238E27FC236}">
                    <a16:creationId xmlns:a16="http://schemas.microsoft.com/office/drawing/2014/main" id="{6571C865-01FB-1E43-0682-E692C70B97F4}"/>
                  </a:ext>
                </a:extLst>
              </p:cNvPr>
              <p:cNvSpPr/>
              <p:nvPr/>
            </p:nvSpPr>
            <p:spPr>
              <a:xfrm>
                <a:off x="1291485" y="2146115"/>
                <a:ext cx="104715" cy="23514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015" extrusionOk="0">
                    <a:moveTo>
                      <a:pt x="19" y="1"/>
                    </a:moveTo>
                    <a:cubicBezTo>
                      <a:pt x="18" y="1"/>
                      <a:pt x="18" y="1"/>
                      <a:pt x="18" y="2"/>
                    </a:cubicBezTo>
                    <a:cubicBezTo>
                      <a:pt x="5" y="133"/>
                      <a:pt x="1" y="262"/>
                      <a:pt x="5" y="393"/>
                    </a:cubicBezTo>
                    <a:cubicBezTo>
                      <a:pt x="6" y="459"/>
                      <a:pt x="14" y="522"/>
                      <a:pt x="29" y="586"/>
                    </a:cubicBezTo>
                    <a:cubicBezTo>
                      <a:pt x="33" y="603"/>
                      <a:pt x="38" y="620"/>
                      <a:pt x="46" y="633"/>
                    </a:cubicBezTo>
                    <a:cubicBezTo>
                      <a:pt x="53" y="650"/>
                      <a:pt x="66" y="663"/>
                      <a:pt x="85" y="666"/>
                    </a:cubicBezTo>
                    <a:cubicBezTo>
                      <a:pt x="88" y="667"/>
                      <a:pt x="91" y="667"/>
                      <a:pt x="95" y="667"/>
                    </a:cubicBezTo>
                    <a:cubicBezTo>
                      <a:pt x="124" y="667"/>
                      <a:pt x="153" y="659"/>
                      <a:pt x="180" y="648"/>
                    </a:cubicBezTo>
                    <a:cubicBezTo>
                      <a:pt x="212" y="636"/>
                      <a:pt x="242" y="623"/>
                      <a:pt x="272" y="614"/>
                    </a:cubicBezTo>
                    <a:cubicBezTo>
                      <a:pt x="293" y="605"/>
                      <a:pt x="315" y="600"/>
                      <a:pt x="337" y="600"/>
                    </a:cubicBezTo>
                    <a:cubicBezTo>
                      <a:pt x="346" y="600"/>
                      <a:pt x="356" y="601"/>
                      <a:pt x="366" y="603"/>
                    </a:cubicBezTo>
                    <a:cubicBezTo>
                      <a:pt x="381" y="607"/>
                      <a:pt x="394" y="616"/>
                      <a:pt x="403" y="629"/>
                    </a:cubicBezTo>
                    <a:cubicBezTo>
                      <a:pt x="414" y="640"/>
                      <a:pt x="422" y="655"/>
                      <a:pt x="427" y="670"/>
                    </a:cubicBezTo>
                    <a:cubicBezTo>
                      <a:pt x="439" y="700"/>
                      <a:pt x="442" y="732"/>
                      <a:pt x="440" y="764"/>
                    </a:cubicBezTo>
                    <a:cubicBezTo>
                      <a:pt x="437" y="829"/>
                      <a:pt x="394" y="883"/>
                      <a:pt x="343" y="923"/>
                    </a:cubicBezTo>
                    <a:cubicBezTo>
                      <a:pt x="291" y="962"/>
                      <a:pt x="233" y="992"/>
                      <a:pt x="171" y="1012"/>
                    </a:cubicBezTo>
                    <a:cubicBezTo>
                      <a:pt x="171" y="1012"/>
                      <a:pt x="171" y="1014"/>
                      <a:pt x="171" y="1014"/>
                    </a:cubicBezTo>
                    <a:lnTo>
                      <a:pt x="175" y="1014"/>
                    </a:lnTo>
                    <a:cubicBezTo>
                      <a:pt x="236" y="996"/>
                      <a:pt x="294" y="966"/>
                      <a:pt x="349" y="926"/>
                    </a:cubicBezTo>
                    <a:cubicBezTo>
                      <a:pt x="375" y="906"/>
                      <a:pt x="397" y="882"/>
                      <a:pt x="416" y="855"/>
                    </a:cubicBezTo>
                    <a:cubicBezTo>
                      <a:pt x="435" y="827"/>
                      <a:pt x="446" y="795"/>
                      <a:pt x="448" y="764"/>
                    </a:cubicBezTo>
                    <a:cubicBezTo>
                      <a:pt x="452" y="730"/>
                      <a:pt x="446" y="696"/>
                      <a:pt x="435" y="666"/>
                    </a:cubicBezTo>
                    <a:cubicBezTo>
                      <a:pt x="429" y="650"/>
                      <a:pt x="422" y="635"/>
                      <a:pt x="412" y="621"/>
                    </a:cubicBezTo>
                    <a:cubicBezTo>
                      <a:pt x="401" y="608"/>
                      <a:pt x="386" y="599"/>
                      <a:pt x="369" y="593"/>
                    </a:cubicBezTo>
                    <a:cubicBezTo>
                      <a:pt x="360" y="592"/>
                      <a:pt x="350" y="591"/>
                      <a:pt x="340" y="591"/>
                    </a:cubicBezTo>
                    <a:cubicBezTo>
                      <a:pt x="317" y="591"/>
                      <a:pt x="294" y="595"/>
                      <a:pt x="272" y="605"/>
                    </a:cubicBezTo>
                    <a:cubicBezTo>
                      <a:pt x="242" y="616"/>
                      <a:pt x="212" y="627"/>
                      <a:pt x="180" y="638"/>
                    </a:cubicBezTo>
                    <a:cubicBezTo>
                      <a:pt x="152" y="651"/>
                      <a:pt x="120" y="657"/>
                      <a:pt x="87" y="657"/>
                    </a:cubicBezTo>
                    <a:cubicBezTo>
                      <a:pt x="72" y="653"/>
                      <a:pt x="61" y="642"/>
                      <a:pt x="55" y="629"/>
                    </a:cubicBezTo>
                    <a:cubicBezTo>
                      <a:pt x="48" y="614"/>
                      <a:pt x="42" y="599"/>
                      <a:pt x="38" y="584"/>
                    </a:cubicBezTo>
                    <a:cubicBezTo>
                      <a:pt x="23" y="520"/>
                      <a:pt x="16" y="455"/>
                      <a:pt x="14" y="391"/>
                    </a:cubicBezTo>
                    <a:cubicBezTo>
                      <a:pt x="10" y="260"/>
                      <a:pt x="14" y="131"/>
                      <a:pt x="23" y="2"/>
                    </a:cubicBezTo>
                    <a:lnTo>
                      <a:pt x="19" y="2"/>
                    </a:ln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30" name="Google Shape;8272;p93">
                <a:extLst>
                  <a:ext uri="{FF2B5EF4-FFF2-40B4-BE49-F238E27FC236}">
                    <a16:creationId xmlns:a16="http://schemas.microsoft.com/office/drawing/2014/main" id="{A71D0CFA-CE9B-C0C6-AE2C-DE928EF7CFF7}"/>
                  </a:ext>
                </a:extLst>
              </p:cNvPr>
              <p:cNvSpPr/>
              <p:nvPr/>
            </p:nvSpPr>
            <p:spPr>
              <a:xfrm>
                <a:off x="963905" y="2331219"/>
                <a:ext cx="303951" cy="204333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882" extrusionOk="0">
                    <a:moveTo>
                      <a:pt x="1278" y="537"/>
                    </a:moveTo>
                    <a:cubicBezTo>
                      <a:pt x="1245" y="750"/>
                      <a:pt x="940" y="881"/>
                      <a:pt x="595" y="829"/>
                    </a:cubicBezTo>
                    <a:cubicBezTo>
                      <a:pt x="253" y="775"/>
                      <a:pt x="0" y="560"/>
                      <a:pt x="34" y="344"/>
                    </a:cubicBezTo>
                    <a:cubicBezTo>
                      <a:pt x="66" y="131"/>
                      <a:pt x="373" y="0"/>
                      <a:pt x="715" y="54"/>
                    </a:cubicBezTo>
                    <a:cubicBezTo>
                      <a:pt x="1059" y="107"/>
                      <a:pt x="1312" y="324"/>
                      <a:pt x="1278" y="537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31" name="Google Shape;8273;p93">
                <a:extLst>
                  <a:ext uri="{FF2B5EF4-FFF2-40B4-BE49-F238E27FC236}">
                    <a16:creationId xmlns:a16="http://schemas.microsoft.com/office/drawing/2014/main" id="{23606AB0-ED20-EA41-8348-84E21AEC9718}"/>
                  </a:ext>
                </a:extLst>
              </p:cNvPr>
              <p:cNvSpPr/>
              <p:nvPr/>
            </p:nvSpPr>
            <p:spPr>
              <a:xfrm>
                <a:off x="1363998" y="2313844"/>
                <a:ext cx="303488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878" extrusionOk="0">
                    <a:moveTo>
                      <a:pt x="1278" y="346"/>
                    </a:moveTo>
                    <a:cubicBezTo>
                      <a:pt x="1310" y="560"/>
                      <a:pt x="1057" y="775"/>
                      <a:pt x="713" y="825"/>
                    </a:cubicBezTo>
                    <a:cubicBezTo>
                      <a:pt x="371" y="878"/>
                      <a:pt x="66" y="747"/>
                      <a:pt x="32" y="532"/>
                    </a:cubicBezTo>
                    <a:cubicBezTo>
                      <a:pt x="0" y="318"/>
                      <a:pt x="253" y="103"/>
                      <a:pt x="597" y="51"/>
                    </a:cubicBezTo>
                    <a:cubicBezTo>
                      <a:pt x="941" y="0"/>
                      <a:pt x="1246" y="131"/>
                      <a:pt x="1278" y="346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32" name="Google Shape;8274;p93">
                <a:extLst>
                  <a:ext uri="{FF2B5EF4-FFF2-40B4-BE49-F238E27FC236}">
                    <a16:creationId xmlns:a16="http://schemas.microsoft.com/office/drawing/2014/main" id="{40CB3B5C-A76D-F3FF-1CA5-389364EFB874}"/>
                  </a:ext>
                </a:extLst>
              </p:cNvPr>
              <p:cNvSpPr/>
              <p:nvPr/>
            </p:nvSpPr>
            <p:spPr>
              <a:xfrm>
                <a:off x="1237043" y="2427825"/>
                <a:ext cx="53052" cy="3058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2" extrusionOk="0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47" y="83"/>
                      <a:pt x="133" y="131"/>
                      <a:pt x="226" y="131"/>
                    </a:cubicBezTo>
                    <a:cubicBezTo>
                      <a:pt x="228" y="131"/>
                      <a:pt x="228" y="129"/>
                      <a:pt x="228" y="129"/>
                    </a:cubicBezTo>
                    <a:cubicBezTo>
                      <a:pt x="228" y="128"/>
                      <a:pt x="228" y="128"/>
                      <a:pt x="226" y="128"/>
                    </a:cubicBezTo>
                    <a:cubicBezTo>
                      <a:pt x="135" y="128"/>
                      <a:pt x="51" y="79"/>
                      <a:pt x="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33" name="Google Shape;8275;p93">
                <a:extLst>
                  <a:ext uri="{FF2B5EF4-FFF2-40B4-BE49-F238E27FC236}">
                    <a16:creationId xmlns:a16="http://schemas.microsoft.com/office/drawing/2014/main" id="{B6205CE0-F01B-D9C2-5C2E-9CB2386F979D}"/>
                  </a:ext>
                </a:extLst>
              </p:cNvPr>
              <p:cNvSpPr/>
              <p:nvPr/>
            </p:nvSpPr>
            <p:spPr>
              <a:xfrm>
                <a:off x="1220826" y="2383808"/>
                <a:ext cx="123248" cy="56759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45" extrusionOk="0">
                    <a:moveTo>
                      <a:pt x="13" y="0"/>
                    </a:moveTo>
                    <a:cubicBezTo>
                      <a:pt x="6" y="0"/>
                      <a:pt x="1" y="7"/>
                      <a:pt x="5" y="15"/>
                    </a:cubicBezTo>
                    <a:cubicBezTo>
                      <a:pt x="49" y="106"/>
                      <a:pt x="128" y="179"/>
                      <a:pt x="222" y="217"/>
                    </a:cubicBezTo>
                    <a:cubicBezTo>
                      <a:pt x="267" y="234"/>
                      <a:pt x="313" y="245"/>
                      <a:pt x="360" y="245"/>
                    </a:cubicBezTo>
                    <a:cubicBezTo>
                      <a:pt x="364" y="245"/>
                      <a:pt x="368" y="245"/>
                      <a:pt x="371" y="245"/>
                    </a:cubicBezTo>
                    <a:cubicBezTo>
                      <a:pt x="376" y="245"/>
                      <a:pt x="380" y="245"/>
                      <a:pt x="384" y="245"/>
                    </a:cubicBezTo>
                    <a:cubicBezTo>
                      <a:pt x="430" y="245"/>
                      <a:pt x="475" y="236"/>
                      <a:pt x="519" y="222"/>
                    </a:cubicBezTo>
                    <a:cubicBezTo>
                      <a:pt x="531" y="219"/>
                      <a:pt x="527" y="201"/>
                      <a:pt x="517" y="201"/>
                    </a:cubicBezTo>
                    <a:cubicBezTo>
                      <a:pt x="516" y="201"/>
                      <a:pt x="515" y="201"/>
                      <a:pt x="513" y="202"/>
                    </a:cubicBezTo>
                    <a:cubicBezTo>
                      <a:pt x="475" y="208"/>
                      <a:pt x="436" y="211"/>
                      <a:pt x="397" y="211"/>
                    </a:cubicBezTo>
                    <a:cubicBezTo>
                      <a:pt x="389" y="211"/>
                      <a:pt x="381" y="211"/>
                      <a:pt x="373" y="211"/>
                    </a:cubicBezTo>
                    <a:cubicBezTo>
                      <a:pt x="326" y="207"/>
                      <a:pt x="281" y="196"/>
                      <a:pt x="238" y="179"/>
                    </a:cubicBezTo>
                    <a:cubicBezTo>
                      <a:pt x="154" y="140"/>
                      <a:pt x="79" y="80"/>
                      <a:pt x="23" y="5"/>
                    </a:cubicBezTo>
                    <a:lnTo>
                      <a:pt x="21" y="5"/>
                    </a:lnTo>
                    <a:cubicBezTo>
                      <a:pt x="19" y="2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34" name="Google Shape;8276;p93">
                <a:extLst>
                  <a:ext uri="{FF2B5EF4-FFF2-40B4-BE49-F238E27FC236}">
                    <a16:creationId xmlns:a16="http://schemas.microsoft.com/office/drawing/2014/main" id="{EE007DDB-ADEB-20B5-DC2F-A33100E41C01}"/>
                  </a:ext>
                </a:extLst>
              </p:cNvPr>
              <p:cNvSpPr/>
              <p:nvPr/>
            </p:nvSpPr>
            <p:spPr>
              <a:xfrm>
                <a:off x="1591497" y="4307817"/>
                <a:ext cx="114213" cy="95216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1" extrusionOk="0">
                    <a:moveTo>
                      <a:pt x="64" y="1"/>
                    </a:moveTo>
                    <a:lnTo>
                      <a:pt x="64" y="1"/>
                    </a:lnTo>
                    <a:cubicBezTo>
                      <a:pt x="0" y="139"/>
                      <a:pt x="17" y="279"/>
                      <a:pt x="81" y="410"/>
                    </a:cubicBezTo>
                    <a:cubicBezTo>
                      <a:pt x="195" y="399"/>
                      <a:pt x="307" y="380"/>
                      <a:pt x="417" y="354"/>
                    </a:cubicBezTo>
                    <a:cubicBezTo>
                      <a:pt x="417" y="354"/>
                      <a:pt x="492" y="85"/>
                      <a:pt x="6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35" name="Google Shape;8277;p93">
                <a:extLst>
                  <a:ext uri="{FF2B5EF4-FFF2-40B4-BE49-F238E27FC236}">
                    <a16:creationId xmlns:a16="http://schemas.microsoft.com/office/drawing/2014/main" id="{DE58558B-2518-F205-7CB7-41216938BE18}"/>
                  </a:ext>
                </a:extLst>
              </p:cNvPr>
              <p:cNvSpPr/>
              <p:nvPr/>
            </p:nvSpPr>
            <p:spPr>
              <a:xfrm>
                <a:off x="1320676" y="4215149"/>
                <a:ext cx="290978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2" extrusionOk="0">
                    <a:moveTo>
                      <a:pt x="806" y="1"/>
                    </a:moveTo>
                    <a:cubicBezTo>
                      <a:pt x="793" y="1"/>
                      <a:pt x="781" y="1"/>
                      <a:pt x="767" y="2"/>
                    </a:cubicBezTo>
                    <a:cubicBezTo>
                      <a:pt x="575" y="17"/>
                      <a:pt x="481" y="176"/>
                      <a:pt x="488" y="261"/>
                    </a:cubicBezTo>
                    <a:lnTo>
                      <a:pt x="488" y="261"/>
                    </a:lnTo>
                    <a:cubicBezTo>
                      <a:pt x="488" y="261"/>
                      <a:pt x="488" y="261"/>
                      <a:pt x="488" y="261"/>
                    </a:cubicBezTo>
                    <a:lnTo>
                      <a:pt x="488" y="261"/>
                    </a:lnTo>
                    <a:cubicBezTo>
                      <a:pt x="488" y="261"/>
                      <a:pt x="487" y="261"/>
                      <a:pt x="488" y="262"/>
                    </a:cubicBezTo>
                    <a:lnTo>
                      <a:pt x="488" y="262"/>
                    </a:lnTo>
                    <a:cubicBezTo>
                      <a:pt x="472" y="219"/>
                      <a:pt x="440" y="164"/>
                      <a:pt x="339" y="120"/>
                    </a:cubicBezTo>
                    <a:cubicBezTo>
                      <a:pt x="307" y="106"/>
                      <a:pt x="275" y="100"/>
                      <a:pt x="243" y="100"/>
                    </a:cubicBezTo>
                    <a:cubicBezTo>
                      <a:pt x="115" y="100"/>
                      <a:pt x="0" y="203"/>
                      <a:pt x="2" y="343"/>
                    </a:cubicBezTo>
                    <a:lnTo>
                      <a:pt x="8" y="784"/>
                    </a:lnTo>
                    <a:cubicBezTo>
                      <a:pt x="246" y="809"/>
                      <a:pt x="486" y="821"/>
                      <a:pt x="725" y="821"/>
                    </a:cubicBezTo>
                    <a:cubicBezTo>
                      <a:pt x="902" y="821"/>
                      <a:pt x="1079" y="815"/>
                      <a:pt x="1255" y="801"/>
                    </a:cubicBezTo>
                    <a:cubicBezTo>
                      <a:pt x="1192" y="670"/>
                      <a:pt x="1177" y="530"/>
                      <a:pt x="1239" y="391"/>
                    </a:cubicBezTo>
                    <a:cubicBezTo>
                      <a:pt x="1139" y="371"/>
                      <a:pt x="1136" y="371"/>
                      <a:pt x="1094" y="367"/>
                    </a:cubicBezTo>
                    <a:cubicBezTo>
                      <a:pt x="1094" y="367"/>
                      <a:pt x="1131" y="1"/>
                      <a:pt x="80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36" name="Google Shape;8278;p93">
                <a:extLst>
                  <a:ext uri="{FF2B5EF4-FFF2-40B4-BE49-F238E27FC236}">
                    <a16:creationId xmlns:a16="http://schemas.microsoft.com/office/drawing/2014/main" id="{21DCDA6A-857F-6ABF-ACB2-FC39FA1502DA}"/>
                  </a:ext>
                </a:extLst>
              </p:cNvPr>
              <p:cNvSpPr/>
              <p:nvPr/>
            </p:nvSpPr>
            <p:spPr>
              <a:xfrm>
                <a:off x="1320907" y="4387048"/>
                <a:ext cx="369745" cy="46566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01" extrusionOk="0">
                    <a:moveTo>
                      <a:pt x="1570" y="1"/>
                    </a:moveTo>
                    <a:cubicBezTo>
                      <a:pt x="1570" y="1"/>
                      <a:pt x="1569" y="1"/>
                      <a:pt x="1569" y="1"/>
                    </a:cubicBezTo>
                    <a:cubicBezTo>
                      <a:pt x="1215" y="59"/>
                      <a:pt x="860" y="74"/>
                      <a:pt x="577" y="74"/>
                    </a:cubicBezTo>
                    <a:cubicBezTo>
                      <a:pt x="236" y="74"/>
                      <a:pt x="1" y="52"/>
                      <a:pt x="1" y="52"/>
                    </a:cubicBezTo>
                    <a:lnTo>
                      <a:pt x="1" y="151"/>
                    </a:lnTo>
                    <a:cubicBezTo>
                      <a:pt x="1" y="151"/>
                      <a:pt x="343" y="200"/>
                      <a:pt x="757" y="200"/>
                    </a:cubicBezTo>
                    <a:cubicBezTo>
                      <a:pt x="1020" y="200"/>
                      <a:pt x="1311" y="180"/>
                      <a:pt x="1563" y="115"/>
                    </a:cubicBezTo>
                    <a:cubicBezTo>
                      <a:pt x="1563" y="115"/>
                      <a:pt x="1596" y="1"/>
                      <a:pt x="157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37" name="Google Shape;8279;p93">
                <a:extLst>
                  <a:ext uri="{FF2B5EF4-FFF2-40B4-BE49-F238E27FC236}">
                    <a16:creationId xmlns:a16="http://schemas.microsoft.com/office/drawing/2014/main" id="{B6DFAB54-6459-2BC7-62DB-F31EA9032FB3}"/>
                  </a:ext>
                </a:extLst>
              </p:cNvPr>
              <p:cNvSpPr/>
              <p:nvPr/>
            </p:nvSpPr>
            <p:spPr>
              <a:xfrm>
                <a:off x="1354499" y="4303415"/>
                <a:ext cx="61624" cy="5258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7" extrusionOk="0">
                    <a:moveTo>
                      <a:pt x="152" y="1"/>
                    </a:moveTo>
                    <a:cubicBezTo>
                      <a:pt x="51" y="1"/>
                      <a:pt x="0" y="123"/>
                      <a:pt x="73" y="194"/>
                    </a:cubicBezTo>
                    <a:cubicBezTo>
                      <a:pt x="96" y="217"/>
                      <a:pt x="124" y="227"/>
                      <a:pt x="152" y="227"/>
                    </a:cubicBezTo>
                    <a:cubicBezTo>
                      <a:pt x="210" y="227"/>
                      <a:pt x="265" y="182"/>
                      <a:pt x="264" y="113"/>
                    </a:cubicBezTo>
                    <a:cubicBezTo>
                      <a:pt x="264" y="51"/>
                      <a:pt x="213" y="1"/>
                      <a:pt x="15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38" name="Google Shape;8280;p93">
                <a:extLst>
                  <a:ext uri="{FF2B5EF4-FFF2-40B4-BE49-F238E27FC236}">
                    <a16:creationId xmlns:a16="http://schemas.microsoft.com/office/drawing/2014/main" id="{F593D102-6618-6A85-36DA-E111C571E529}"/>
                  </a:ext>
                </a:extLst>
              </p:cNvPr>
              <p:cNvSpPr/>
              <p:nvPr/>
            </p:nvSpPr>
            <p:spPr>
              <a:xfrm>
                <a:off x="1476589" y="4296928"/>
                <a:ext cx="10170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3" extrusionOk="0">
                    <a:moveTo>
                      <a:pt x="417" y="1"/>
                    </a:moveTo>
                    <a:cubicBezTo>
                      <a:pt x="416" y="1"/>
                      <a:pt x="415" y="1"/>
                      <a:pt x="414" y="1"/>
                    </a:cubicBezTo>
                    <a:lnTo>
                      <a:pt x="23" y="27"/>
                    </a:lnTo>
                    <a:cubicBezTo>
                      <a:pt x="10" y="29"/>
                      <a:pt x="1" y="38"/>
                      <a:pt x="2" y="51"/>
                    </a:cubicBezTo>
                    <a:cubicBezTo>
                      <a:pt x="2" y="63"/>
                      <a:pt x="14" y="72"/>
                      <a:pt x="25" y="72"/>
                    </a:cubicBezTo>
                    <a:lnTo>
                      <a:pt x="27" y="72"/>
                    </a:lnTo>
                    <a:lnTo>
                      <a:pt x="418" y="46"/>
                    </a:lnTo>
                    <a:cubicBezTo>
                      <a:pt x="429" y="46"/>
                      <a:pt x="438" y="35"/>
                      <a:pt x="438" y="22"/>
                    </a:cubicBezTo>
                    <a:cubicBezTo>
                      <a:pt x="437" y="11"/>
                      <a:pt x="427" y="1"/>
                      <a:pt x="41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39" name="Google Shape;8281;p93">
                <a:extLst>
                  <a:ext uri="{FF2B5EF4-FFF2-40B4-BE49-F238E27FC236}">
                    <a16:creationId xmlns:a16="http://schemas.microsoft.com/office/drawing/2014/main" id="{422CACC7-4FDB-452E-3C18-3664CD0D16FF}"/>
                  </a:ext>
                </a:extLst>
              </p:cNvPr>
              <p:cNvSpPr/>
              <p:nvPr/>
            </p:nvSpPr>
            <p:spPr>
              <a:xfrm>
                <a:off x="1470102" y="4206809"/>
                <a:ext cx="147110" cy="8734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377" extrusionOk="0">
                    <a:moveTo>
                      <a:pt x="435" y="44"/>
                    </a:moveTo>
                    <a:cubicBezTo>
                      <a:pt x="436" y="44"/>
                      <a:pt x="438" y="46"/>
                      <a:pt x="440" y="46"/>
                    </a:cubicBezTo>
                    <a:cubicBezTo>
                      <a:pt x="446" y="51"/>
                      <a:pt x="446" y="64"/>
                      <a:pt x="440" y="83"/>
                    </a:cubicBezTo>
                    <a:cubicBezTo>
                      <a:pt x="421" y="143"/>
                      <a:pt x="391" y="199"/>
                      <a:pt x="352" y="248"/>
                    </a:cubicBezTo>
                    <a:lnTo>
                      <a:pt x="345" y="255"/>
                    </a:lnTo>
                    <a:cubicBezTo>
                      <a:pt x="347" y="240"/>
                      <a:pt x="350" y="223"/>
                      <a:pt x="354" y="208"/>
                    </a:cubicBezTo>
                    <a:cubicBezTo>
                      <a:pt x="362" y="162"/>
                      <a:pt x="378" y="117"/>
                      <a:pt x="401" y="76"/>
                    </a:cubicBezTo>
                    <a:cubicBezTo>
                      <a:pt x="406" y="64"/>
                      <a:pt x="414" y="55"/>
                      <a:pt x="423" y="48"/>
                    </a:cubicBezTo>
                    <a:cubicBezTo>
                      <a:pt x="427" y="46"/>
                      <a:pt x="431" y="44"/>
                      <a:pt x="435" y="44"/>
                    </a:cubicBezTo>
                    <a:close/>
                    <a:moveTo>
                      <a:pt x="569" y="150"/>
                    </a:moveTo>
                    <a:cubicBezTo>
                      <a:pt x="580" y="150"/>
                      <a:pt x="592" y="158"/>
                      <a:pt x="594" y="165"/>
                    </a:cubicBezTo>
                    <a:cubicBezTo>
                      <a:pt x="595" y="173"/>
                      <a:pt x="588" y="180"/>
                      <a:pt x="569" y="195"/>
                    </a:cubicBezTo>
                    <a:cubicBezTo>
                      <a:pt x="513" y="240"/>
                      <a:pt x="446" y="274"/>
                      <a:pt x="375" y="289"/>
                    </a:cubicBezTo>
                    <a:lnTo>
                      <a:pt x="382" y="278"/>
                    </a:lnTo>
                    <a:cubicBezTo>
                      <a:pt x="425" y="237"/>
                      <a:pt x="472" y="199"/>
                      <a:pt x="522" y="169"/>
                    </a:cubicBezTo>
                    <a:cubicBezTo>
                      <a:pt x="537" y="160"/>
                      <a:pt x="552" y="152"/>
                      <a:pt x="569" y="150"/>
                    </a:cubicBezTo>
                    <a:close/>
                    <a:moveTo>
                      <a:pt x="432" y="1"/>
                    </a:moveTo>
                    <a:cubicBezTo>
                      <a:pt x="420" y="1"/>
                      <a:pt x="407" y="5"/>
                      <a:pt x="397" y="12"/>
                    </a:cubicBezTo>
                    <a:cubicBezTo>
                      <a:pt x="382" y="21"/>
                      <a:pt x="369" y="36"/>
                      <a:pt x="362" y="53"/>
                    </a:cubicBezTo>
                    <a:cubicBezTo>
                      <a:pt x="335" y="98"/>
                      <a:pt x="319" y="149"/>
                      <a:pt x="309" y="199"/>
                    </a:cubicBezTo>
                    <a:cubicBezTo>
                      <a:pt x="304" y="237"/>
                      <a:pt x="292" y="272"/>
                      <a:pt x="276" y="308"/>
                    </a:cubicBezTo>
                    <a:lnTo>
                      <a:pt x="21" y="332"/>
                    </a:lnTo>
                    <a:cubicBezTo>
                      <a:pt x="10" y="334"/>
                      <a:pt x="1" y="345"/>
                      <a:pt x="1" y="356"/>
                    </a:cubicBezTo>
                    <a:cubicBezTo>
                      <a:pt x="2" y="367"/>
                      <a:pt x="12" y="377"/>
                      <a:pt x="25" y="377"/>
                    </a:cubicBezTo>
                    <a:lnTo>
                      <a:pt x="27" y="377"/>
                    </a:lnTo>
                    <a:lnTo>
                      <a:pt x="298" y="351"/>
                    </a:lnTo>
                    <a:lnTo>
                      <a:pt x="307" y="351"/>
                    </a:lnTo>
                    <a:cubicBezTo>
                      <a:pt x="311" y="351"/>
                      <a:pt x="315" y="351"/>
                      <a:pt x="319" y="349"/>
                    </a:cubicBezTo>
                    <a:lnTo>
                      <a:pt x="435" y="336"/>
                    </a:lnTo>
                    <a:cubicBezTo>
                      <a:pt x="448" y="334"/>
                      <a:pt x="455" y="324"/>
                      <a:pt x="455" y="311"/>
                    </a:cubicBezTo>
                    <a:cubicBezTo>
                      <a:pt x="507" y="293"/>
                      <a:pt x="554" y="265"/>
                      <a:pt x="597" y="229"/>
                    </a:cubicBezTo>
                    <a:cubicBezTo>
                      <a:pt x="622" y="214"/>
                      <a:pt x="635" y="188"/>
                      <a:pt x="635" y="162"/>
                    </a:cubicBezTo>
                    <a:cubicBezTo>
                      <a:pt x="629" y="129"/>
                      <a:pt x="603" y="107"/>
                      <a:pt x="571" y="107"/>
                    </a:cubicBezTo>
                    <a:cubicBezTo>
                      <a:pt x="570" y="107"/>
                      <a:pt x="569" y="107"/>
                      <a:pt x="567" y="107"/>
                    </a:cubicBezTo>
                    <a:cubicBezTo>
                      <a:pt x="543" y="109"/>
                      <a:pt x="519" y="117"/>
                      <a:pt x="498" y="132"/>
                    </a:cubicBezTo>
                    <a:cubicBezTo>
                      <a:pt x="483" y="141"/>
                      <a:pt x="470" y="150"/>
                      <a:pt x="455" y="160"/>
                    </a:cubicBezTo>
                    <a:cubicBezTo>
                      <a:pt x="464" y="139"/>
                      <a:pt x="474" y="119"/>
                      <a:pt x="479" y="96"/>
                    </a:cubicBezTo>
                    <a:cubicBezTo>
                      <a:pt x="496" y="48"/>
                      <a:pt x="481" y="23"/>
                      <a:pt x="466" y="12"/>
                    </a:cubicBezTo>
                    <a:cubicBezTo>
                      <a:pt x="456" y="5"/>
                      <a:pt x="444" y="1"/>
                      <a:pt x="43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40" name="Google Shape;8282;p93">
                <a:extLst>
                  <a:ext uri="{FF2B5EF4-FFF2-40B4-BE49-F238E27FC236}">
                    <a16:creationId xmlns:a16="http://schemas.microsoft.com/office/drawing/2014/main" id="{02EED887-ABF7-FE6F-DDA8-0B099C48B282}"/>
                  </a:ext>
                </a:extLst>
              </p:cNvPr>
              <p:cNvSpPr/>
              <p:nvPr/>
            </p:nvSpPr>
            <p:spPr>
              <a:xfrm>
                <a:off x="1169396" y="4307817"/>
                <a:ext cx="114213" cy="95216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1" extrusionOk="0">
                    <a:moveTo>
                      <a:pt x="64" y="1"/>
                    </a:moveTo>
                    <a:lnTo>
                      <a:pt x="64" y="1"/>
                    </a:lnTo>
                    <a:cubicBezTo>
                      <a:pt x="0" y="139"/>
                      <a:pt x="17" y="279"/>
                      <a:pt x="81" y="410"/>
                    </a:cubicBezTo>
                    <a:cubicBezTo>
                      <a:pt x="195" y="399"/>
                      <a:pt x="307" y="380"/>
                      <a:pt x="417" y="354"/>
                    </a:cubicBezTo>
                    <a:cubicBezTo>
                      <a:pt x="417" y="354"/>
                      <a:pt x="492" y="85"/>
                      <a:pt x="6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41" name="Google Shape;8283;p93">
                <a:extLst>
                  <a:ext uri="{FF2B5EF4-FFF2-40B4-BE49-F238E27FC236}">
                    <a16:creationId xmlns:a16="http://schemas.microsoft.com/office/drawing/2014/main" id="{A1AC464D-0980-2139-4965-B43BBDDEAE75}"/>
                  </a:ext>
                </a:extLst>
              </p:cNvPr>
              <p:cNvSpPr/>
              <p:nvPr/>
            </p:nvSpPr>
            <p:spPr>
              <a:xfrm>
                <a:off x="899038" y="4215149"/>
                <a:ext cx="290514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822" extrusionOk="0">
                    <a:moveTo>
                      <a:pt x="804" y="1"/>
                    </a:moveTo>
                    <a:cubicBezTo>
                      <a:pt x="791" y="1"/>
                      <a:pt x="778" y="1"/>
                      <a:pt x="765" y="2"/>
                    </a:cubicBezTo>
                    <a:cubicBezTo>
                      <a:pt x="574" y="17"/>
                      <a:pt x="481" y="177"/>
                      <a:pt x="486" y="262"/>
                    </a:cubicBezTo>
                    <a:lnTo>
                      <a:pt x="486" y="262"/>
                    </a:lnTo>
                    <a:cubicBezTo>
                      <a:pt x="486" y="261"/>
                      <a:pt x="486" y="261"/>
                      <a:pt x="486" y="261"/>
                    </a:cubicBezTo>
                    <a:lnTo>
                      <a:pt x="486" y="261"/>
                    </a:lnTo>
                    <a:cubicBezTo>
                      <a:pt x="485" y="261"/>
                      <a:pt x="485" y="261"/>
                      <a:pt x="486" y="262"/>
                    </a:cubicBezTo>
                    <a:lnTo>
                      <a:pt x="486" y="262"/>
                    </a:lnTo>
                    <a:cubicBezTo>
                      <a:pt x="470" y="219"/>
                      <a:pt x="438" y="164"/>
                      <a:pt x="337" y="120"/>
                    </a:cubicBezTo>
                    <a:cubicBezTo>
                      <a:pt x="305" y="106"/>
                      <a:pt x="273" y="100"/>
                      <a:pt x="241" y="100"/>
                    </a:cubicBezTo>
                    <a:cubicBezTo>
                      <a:pt x="114" y="100"/>
                      <a:pt x="0" y="203"/>
                      <a:pt x="2" y="343"/>
                    </a:cubicBezTo>
                    <a:lnTo>
                      <a:pt x="7" y="784"/>
                    </a:lnTo>
                    <a:cubicBezTo>
                      <a:pt x="245" y="809"/>
                      <a:pt x="484" y="821"/>
                      <a:pt x="723" y="821"/>
                    </a:cubicBezTo>
                    <a:cubicBezTo>
                      <a:pt x="900" y="821"/>
                      <a:pt x="1077" y="815"/>
                      <a:pt x="1253" y="801"/>
                    </a:cubicBezTo>
                    <a:cubicBezTo>
                      <a:pt x="1192" y="670"/>
                      <a:pt x="1175" y="530"/>
                      <a:pt x="1236" y="391"/>
                    </a:cubicBezTo>
                    <a:cubicBezTo>
                      <a:pt x="1137" y="371"/>
                      <a:pt x="1134" y="371"/>
                      <a:pt x="1092" y="367"/>
                    </a:cubicBezTo>
                    <a:cubicBezTo>
                      <a:pt x="1092" y="367"/>
                      <a:pt x="1129" y="1"/>
                      <a:pt x="8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42" name="Google Shape;8284;p93">
                <a:extLst>
                  <a:ext uri="{FF2B5EF4-FFF2-40B4-BE49-F238E27FC236}">
                    <a16:creationId xmlns:a16="http://schemas.microsoft.com/office/drawing/2014/main" id="{EC22FC9B-B69E-4B99-E2BC-40C8EFC67FF1}"/>
                  </a:ext>
                </a:extLst>
              </p:cNvPr>
              <p:cNvSpPr/>
              <p:nvPr/>
            </p:nvSpPr>
            <p:spPr>
              <a:xfrm>
                <a:off x="933788" y="4303415"/>
                <a:ext cx="61624" cy="5258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7" extrusionOk="0">
                    <a:moveTo>
                      <a:pt x="114" y="1"/>
                    </a:moveTo>
                    <a:cubicBezTo>
                      <a:pt x="52" y="1"/>
                      <a:pt x="1" y="51"/>
                      <a:pt x="1" y="113"/>
                    </a:cubicBezTo>
                    <a:cubicBezTo>
                      <a:pt x="0" y="182"/>
                      <a:pt x="55" y="227"/>
                      <a:pt x="114" y="227"/>
                    </a:cubicBezTo>
                    <a:cubicBezTo>
                      <a:pt x="142" y="227"/>
                      <a:pt x="171" y="217"/>
                      <a:pt x="194" y="194"/>
                    </a:cubicBezTo>
                    <a:cubicBezTo>
                      <a:pt x="265" y="124"/>
                      <a:pt x="215" y="1"/>
                      <a:pt x="11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43" name="Google Shape;8285;p93">
                <a:extLst>
                  <a:ext uri="{FF2B5EF4-FFF2-40B4-BE49-F238E27FC236}">
                    <a16:creationId xmlns:a16="http://schemas.microsoft.com/office/drawing/2014/main" id="{2BBAB318-5D66-8488-5730-8B588A19A5EB}"/>
                  </a:ext>
                </a:extLst>
              </p:cNvPr>
              <p:cNvSpPr/>
              <p:nvPr/>
            </p:nvSpPr>
            <p:spPr>
              <a:xfrm>
                <a:off x="898806" y="4387048"/>
                <a:ext cx="370209" cy="46566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01" extrusionOk="0">
                    <a:moveTo>
                      <a:pt x="1572" y="1"/>
                    </a:moveTo>
                    <a:cubicBezTo>
                      <a:pt x="1571" y="1"/>
                      <a:pt x="1571" y="1"/>
                      <a:pt x="1570" y="1"/>
                    </a:cubicBezTo>
                    <a:cubicBezTo>
                      <a:pt x="1216" y="59"/>
                      <a:pt x="860" y="74"/>
                      <a:pt x="577" y="74"/>
                    </a:cubicBezTo>
                    <a:cubicBezTo>
                      <a:pt x="236" y="74"/>
                      <a:pt x="1" y="52"/>
                      <a:pt x="1" y="52"/>
                    </a:cubicBezTo>
                    <a:lnTo>
                      <a:pt x="1" y="151"/>
                    </a:lnTo>
                    <a:cubicBezTo>
                      <a:pt x="1" y="151"/>
                      <a:pt x="343" y="200"/>
                      <a:pt x="757" y="200"/>
                    </a:cubicBezTo>
                    <a:cubicBezTo>
                      <a:pt x="1020" y="200"/>
                      <a:pt x="1311" y="180"/>
                      <a:pt x="1563" y="115"/>
                    </a:cubicBezTo>
                    <a:cubicBezTo>
                      <a:pt x="1563" y="115"/>
                      <a:pt x="1597" y="1"/>
                      <a:pt x="15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44" name="Google Shape;8286;p93">
                <a:extLst>
                  <a:ext uri="{FF2B5EF4-FFF2-40B4-BE49-F238E27FC236}">
                    <a16:creationId xmlns:a16="http://schemas.microsoft.com/office/drawing/2014/main" id="{FB234CCA-36BB-AF13-D87F-3DB8D49D7955}"/>
                  </a:ext>
                </a:extLst>
              </p:cNvPr>
              <p:cNvSpPr/>
              <p:nvPr/>
            </p:nvSpPr>
            <p:spPr>
              <a:xfrm>
                <a:off x="1054951" y="4296697"/>
                <a:ext cx="101935" cy="1714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74" extrusionOk="0">
                    <a:moveTo>
                      <a:pt x="418" y="1"/>
                    </a:moveTo>
                    <a:cubicBezTo>
                      <a:pt x="416" y="1"/>
                      <a:pt x="414" y="1"/>
                      <a:pt x="412" y="2"/>
                    </a:cubicBezTo>
                    <a:lnTo>
                      <a:pt x="21" y="28"/>
                    </a:lnTo>
                    <a:cubicBezTo>
                      <a:pt x="10" y="30"/>
                      <a:pt x="0" y="39"/>
                      <a:pt x="0" y="52"/>
                    </a:cubicBezTo>
                    <a:cubicBezTo>
                      <a:pt x="0" y="64"/>
                      <a:pt x="12" y="73"/>
                      <a:pt x="23" y="73"/>
                    </a:cubicBezTo>
                    <a:lnTo>
                      <a:pt x="414" y="47"/>
                    </a:lnTo>
                    <a:cubicBezTo>
                      <a:pt x="415" y="47"/>
                      <a:pt x="417" y="47"/>
                      <a:pt x="418" y="47"/>
                    </a:cubicBezTo>
                    <a:cubicBezTo>
                      <a:pt x="439" y="47"/>
                      <a:pt x="437" y="1"/>
                      <a:pt x="41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45" name="Google Shape;8287;p93">
                <a:extLst>
                  <a:ext uri="{FF2B5EF4-FFF2-40B4-BE49-F238E27FC236}">
                    <a16:creationId xmlns:a16="http://schemas.microsoft.com/office/drawing/2014/main" id="{5EB35F34-8DCA-E802-11BB-462E5D96AC3D}"/>
                  </a:ext>
                </a:extLst>
              </p:cNvPr>
              <p:cNvSpPr/>
              <p:nvPr/>
            </p:nvSpPr>
            <p:spPr>
              <a:xfrm>
                <a:off x="1047538" y="4206809"/>
                <a:ext cx="147574" cy="8734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77" extrusionOk="0">
                    <a:moveTo>
                      <a:pt x="436" y="44"/>
                    </a:moveTo>
                    <a:cubicBezTo>
                      <a:pt x="438" y="44"/>
                      <a:pt x="442" y="46"/>
                      <a:pt x="444" y="46"/>
                    </a:cubicBezTo>
                    <a:cubicBezTo>
                      <a:pt x="448" y="51"/>
                      <a:pt x="448" y="64"/>
                      <a:pt x="444" y="83"/>
                    </a:cubicBezTo>
                    <a:cubicBezTo>
                      <a:pt x="423" y="143"/>
                      <a:pt x="393" y="199"/>
                      <a:pt x="354" y="248"/>
                    </a:cubicBezTo>
                    <a:lnTo>
                      <a:pt x="347" y="255"/>
                    </a:lnTo>
                    <a:cubicBezTo>
                      <a:pt x="348" y="240"/>
                      <a:pt x="352" y="223"/>
                      <a:pt x="356" y="208"/>
                    </a:cubicBezTo>
                    <a:cubicBezTo>
                      <a:pt x="363" y="162"/>
                      <a:pt x="380" y="117"/>
                      <a:pt x="403" y="76"/>
                    </a:cubicBezTo>
                    <a:cubicBezTo>
                      <a:pt x="408" y="64"/>
                      <a:pt x="416" y="55"/>
                      <a:pt x="425" y="48"/>
                    </a:cubicBezTo>
                    <a:cubicBezTo>
                      <a:pt x="429" y="46"/>
                      <a:pt x="433" y="44"/>
                      <a:pt x="436" y="44"/>
                    </a:cubicBezTo>
                    <a:close/>
                    <a:moveTo>
                      <a:pt x="571" y="150"/>
                    </a:moveTo>
                    <a:cubicBezTo>
                      <a:pt x="582" y="150"/>
                      <a:pt x="594" y="158"/>
                      <a:pt x="595" y="165"/>
                    </a:cubicBezTo>
                    <a:cubicBezTo>
                      <a:pt x="595" y="173"/>
                      <a:pt x="590" y="180"/>
                      <a:pt x="571" y="195"/>
                    </a:cubicBezTo>
                    <a:cubicBezTo>
                      <a:pt x="515" y="240"/>
                      <a:pt x="448" y="274"/>
                      <a:pt x="377" y="289"/>
                    </a:cubicBezTo>
                    <a:lnTo>
                      <a:pt x="386" y="278"/>
                    </a:lnTo>
                    <a:cubicBezTo>
                      <a:pt x="427" y="237"/>
                      <a:pt x="474" y="199"/>
                      <a:pt x="524" y="169"/>
                    </a:cubicBezTo>
                    <a:cubicBezTo>
                      <a:pt x="537" y="160"/>
                      <a:pt x="554" y="152"/>
                      <a:pt x="571" y="150"/>
                    </a:cubicBezTo>
                    <a:close/>
                    <a:moveTo>
                      <a:pt x="434" y="1"/>
                    </a:moveTo>
                    <a:cubicBezTo>
                      <a:pt x="421" y="1"/>
                      <a:pt x="409" y="5"/>
                      <a:pt x="399" y="12"/>
                    </a:cubicBezTo>
                    <a:cubicBezTo>
                      <a:pt x="384" y="21"/>
                      <a:pt x="371" y="36"/>
                      <a:pt x="362" y="53"/>
                    </a:cubicBezTo>
                    <a:cubicBezTo>
                      <a:pt x="337" y="98"/>
                      <a:pt x="320" y="149"/>
                      <a:pt x="311" y="199"/>
                    </a:cubicBezTo>
                    <a:cubicBezTo>
                      <a:pt x="304" y="237"/>
                      <a:pt x="292" y="272"/>
                      <a:pt x="277" y="308"/>
                    </a:cubicBezTo>
                    <a:lnTo>
                      <a:pt x="23" y="332"/>
                    </a:lnTo>
                    <a:cubicBezTo>
                      <a:pt x="1" y="341"/>
                      <a:pt x="2" y="371"/>
                      <a:pt x="25" y="377"/>
                    </a:cubicBezTo>
                    <a:lnTo>
                      <a:pt x="27" y="377"/>
                    </a:lnTo>
                    <a:lnTo>
                      <a:pt x="300" y="351"/>
                    </a:lnTo>
                    <a:cubicBezTo>
                      <a:pt x="302" y="353"/>
                      <a:pt x="305" y="353"/>
                      <a:pt x="307" y="353"/>
                    </a:cubicBezTo>
                    <a:cubicBezTo>
                      <a:pt x="311" y="353"/>
                      <a:pt x="315" y="351"/>
                      <a:pt x="319" y="349"/>
                    </a:cubicBezTo>
                    <a:lnTo>
                      <a:pt x="435" y="338"/>
                    </a:lnTo>
                    <a:cubicBezTo>
                      <a:pt x="448" y="336"/>
                      <a:pt x="457" y="324"/>
                      <a:pt x="455" y="313"/>
                    </a:cubicBezTo>
                    <a:cubicBezTo>
                      <a:pt x="508" y="293"/>
                      <a:pt x="556" y="265"/>
                      <a:pt x="599" y="231"/>
                    </a:cubicBezTo>
                    <a:cubicBezTo>
                      <a:pt x="622" y="216"/>
                      <a:pt x="635" y="190"/>
                      <a:pt x="637" y="162"/>
                    </a:cubicBezTo>
                    <a:cubicBezTo>
                      <a:pt x="631" y="131"/>
                      <a:pt x="605" y="107"/>
                      <a:pt x="573" y="107"/>
                    </a:cubicBezTo>
                    <a:cubicBezTo>
                      <a:pt x="572" y="107"/>
                      <a:pt x="570" y="107"/>
                      <a:pt x="569" y="107"/>
                    </a:cubicBezTo>
                    <a:cubicBezTo>
                      <a:pt x="545" y="107"/>
                      <a:pt x="521" y="117"/>
                      <a:pt x="500" y="132"/>
                    </a:cubicBezTo>
                    <a:cubicBezTo>
                      <a:pt x="485" y="141"/>
                      <a:pt x="470" y="150"/>
                      <a:pt x="457" y="160"/>
                    </a:cubicBezTo>
                    <a:cubicBezTo>
                      <a:pt x="466" y="139"/>
                      <a:pt x="474" y="119"/>
                      <a:pt x="481" y="96"/>
                    </a:cubicBezTo>
                    <a:cubicBezTo>
                      <a:pt x="498" y="48"/>
                      <a:pt x="483" y="23"/>
                      <a:pt x="468" y="12"/>
                    </a:cubicBezTo>
                    <a:cubicBezTo>
                      <a:pt x="458" y="5"/>
                      <a:pt x="446" y="1"/>
                      <a:pt x="43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</p:grpSp>
        <p:grpSp>
          <p:nvGrpSpPr>
            <p:cNvPr id="1321" name="Google Shape;8288;p93">
              <a:extLst>
                <a:ext uri="{FF2B5EF4-FFF2-40B4-BE49-F238E27FC236}">
                  <a16:creationId xmlns:a16="http://schemas.microsoft.com/office/drawing/2014/main" id="{2A6954C6-09C2-B98F-3736-20BE8A8A15E3}"/>
                </a:ext>
              </a:extLst>
            </p:cNvPr>
            <p:cNvGrpSpPr/>
            <p:nvPr/>
          </p:nvGrpSpPr>
          <p:grpSpPr>
            <a:xfrm>
              <a:off x="1184767" y="2042146"/>
              <a:ext cx="1255905" cy="2405874"/>
              <a:chOff x="601575" y="1587099"/>
              <a:chExt cx="1485926" cy="2846515"/>
            </a:xfrm>
          </p:grpSpPr>
          <p:sp>
            <p:nvSpPr>
              <p:cNvPr id="1322" name="Google Shape;8289;p93">
                <a:extLst>
                  <a:ext uri="{FF2B5EF4-FFF2-40B4-BE49-F238E27FC236}">
                    <a16:creationId xmlns:a16="http://schemas.microsoft.com/office/drawing/2014/main" id="{A8D2939A-2B03-CE85-9975-AC7A9BCEEF41}"/>
                  </a:ext>
                </a:extLst>
              </p:cNvPr>
              <p:cNvSpPr/>
              <p:nvPr/>
            </p:nvSpPr>
            <p:spPr>
              <a:xfrm>
                <a:off x="646982" y="2892784"/>
                <a:ext cx="435540" cy="63987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2" extrusionOk="0">
                    <a:moveTo>
                      <a:pt x="991" y="1"/>
                    </a:moveTo>
                    <a:cubicBezTo>
                      <a:pt x="817" y="263"/>
                      <a:pt x="663" y="539"/>
                      <a:pt x="536" y="828"/>
                    </a:cubicBezTo>
                    <a:lnTo>
                      <a:pt x="442" y="1039"/>
                    </a:lnTo>
                    <a:lnTo>
                      <a:pt x="360" y="1254"/>
                    </a:lnTo>
                    <a:lnTo>
                      <a:pt x="321" y="1363"/>
                    </a:lnTo>
                    <a:cubicBezTo>
                      <a:pt x="308" y="1398"/>
                      <a:pt x="297" y="1434"/>
                      <a:pt x="283" y="1471"/>
                    </a:cubicBezTo>
                    <a:lnTo>
                      <a:pt x="214" y="1688"/>
                    </a:lnTo>
                    <a:lnTo>
                      <a:pt x="197" y="1742"/>
                    </a:lnTo>
                    <a:lnTo>
                      <a:pt x="182" y="1797"/>
                    </a:lnTo>
                    <a:lnTo>
                      <a:pt x="152" y="1905"/>
                    </a:lnTo>
                    <a:lnTo>
                      <a:pt x="95" y="2124"/>
                    </a:lnTo>
                    <a:lnTo>
                      <a:pt x="1" y="2562"/>
                    </a:lnTo>
                    <a:lnTo>
                      <a:pt x="852" y="2762"/>
                    </a:lnTo>
                    <a:lnTo>
                      <a:pt x="974" y="2377"/>
                    </a:lnTo>
                    <a:lnTo>
                      <a:pt x="1041" y="2188"/>
                    </a:lnTo>
                    <a:lnTo>
                      <a:pt x="1077" y="2094"/>
                    </a:lnTo>
                    <a:lnTo>
                      <a:pt x="1093" y="2047"/>
                    </a:lnTo>
                    <a:lnTo>
                      <a:pt x="1112" y="2001"/>
                    </a:lnTo>
                    <a:lnTo>
                      <a:pt x="1191" y="1817"/>
                    </a:lnTo>
                    <a:cubicBezTo>
                      <a:pt x="1204" y="1787"/>
                      <a:pt x="1215" y="1755"/>
                      <a:pt x="1230" y="1726"/>
                    </a:cubicBezTo>
                    <a:lnTo>
                      <a:pt x="1273" y="1638"/>
                    </a:lnTo>
                    <a:lnTo>
                      <a:pt x="1359" y="1460"/>
                    </a:lnTo>
                    <a:lnTo>
                      <a:pt x="1453" y="1290"/>
                    </a:lnTo>
                    <a:cubicBezTo>
                      <a:pt x="1576" y="1067"/>
                      <a:pt x="1718" y="856"/>
                      <a:pt x="1879" y="657"/>
                    </a:cubicBezTo>
                    <a:lnTo>
                      <a:pt x="991" y="1"/>
                    </a:ln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23" name="Google Shape;8290;p93">
                <a:extLst>
                  <a:ext uri="{FF2B5EF4-FFF2-40B4-BE49-F238E27FC236}">
                    <a16:creationId xmlns:a16="http://schemas.microsoft.com/office/drawing/2014/main" id="{A763299C-3B27-B7FB-0DD1-6DBCB1FFD52B}"/>
                  </a:ext>
                </a:extLst>
              </p:cNvPr>
              <p:cNvSpPr/>
              <p:nvPr/>
            </p:nvSpPr>
            <p:spPr>
              <a:xfrm>
                <a:off x="601575" y="3486088"/>
                <a:ext cx="262019" cy="29908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1" extrusionOk="0">
                    <a:moveTo>
                      <a:pt x="197" y="1"/>
                    </a:moveTo>
                    <a:cubicBezTo>
                      <a:pt x="197" y="1"/>
                      <a:pt x="100" y="538"/>
                      <a:pt x="96" y="553"/>
                    </a:cubicBezTo>
                    <a:cubicBezTo>
                      <a:pt x="75" y="646"/>
                      <a:pt x="1" y="989"/>
                      <a:pt x="73" y="1028"/>
                    </a:cubicBezTo>
                    <a:cubicBezTo>
                      <a:pt x="78" y="1030"/>
                      <a:pt x="82" y="1031"/>
                      <a:pt x="86" y="1031"/>
                    </a:cubicBezTo>
                    <a:cubicBezTo>
                      <a:pt x="166" y="1031"/>
                      <a:pt x="253" y="633"/>
                      <a:pt x="255" y="626"/>
                    </a:cubicBezTo>
                    <a:lnTo>
                      <a:pt x="255" y="626"/>
                    </a:lnTo>
                    <a:cubicBezTo>
                      <a:pt x="253" y="634"/>
                      <a:pt x="142" y="1148"/>
                      <a:pt x="242" y="1179"/>
                    </a:cubicBezTo>
                    <a:cubicBezTo>
                      <a:pt x="245" y="1180"/>
                      <a:pt x="248" y="1181"/>
                      <a:pt x="251" y="1181"/>
                    </a:cubicBezTo>
                    <a:cubicBezTo>
                      <a:pt x="347" y="1181"/>
                      <a:pt x="429" y="689"/>
                      <a:pt x="431" y="676"/>
                    </a:cubicBezTo>
                    <a:lnTo>
                      <a:pt x="431" y="676"/>
                    </a:lnTo>
                    <a:cubicBezTo>
                      <a:pt x="428" y="690"/>
                      <a:pt x="333" y="1277"/>
                      <a:pt x="420" y="1290"/>
                    </a:cubicBezTo>
                    <a:cubicBezTo>
                      <a:pt x="421" y="1290"/>
                      <a:pt x="423" y="1290"/>
                      <a:pt x="425" y="1290"/>
                    </a:cubicBezTo>
                    <a:cubicBezTo>
                      <a:pt x="520" y="1290"/>
                      <a:pt x="569" y="976"/>
                      <a:pt x="588" y="811"/>
                    </a:cubicBezTo>
                    <a:lnTo>
                      <a:pt x="588" y="811"/>
                    </a:lnTo>
                    <a:cubicBezTo>
                      <a:pt x="576" y="955"/>
                      <a:pt x="565" y="1209"/>
                      <a:pt x="633" y="1237"/>
                    </a:cubicBezTo>
                    <a:cubicBezTo>
                      <a:pt x="635" y="1238"/>
                      <a:pt x="638" y="1239"/>
                      <a:pt x="641" y="1239"/>
                    </a:cubicBezTo>
                    <a:cubicBezTo>
                      <a:pt x="736" y="1239"/>
                      <a:pt x="880" y="598"/>
                      <a:pt x="880" y="598"/>
                    </a:cubicBezTo>
                    <a:cubicBezTo>
                      <a:pt x="880" y="598"/>
                      <a:pt x="1005" y="966"/>
                      <a:pt x="1065" y="966"/>
                    </a:cubicBezTo>
                    <a:cubicBezTo>
                      <a:pt x="1070" y="966"/>
                      <a:pt x="1074" y="963"/>
                      <a:pt x="1078" y="959"/>
                    </a:cubicBezTo>
                    <a:cubicBezTo>
                      <a:pt x="1130" y="891"/>
                      <a:pt x="1067" y="435"/>
                      <a:pt x="1050" y="201"/>
                    </a:cubicBez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24" name="Google Shape;8291;p93">
                <a:extLst>
                  <a:ext uri="{FF2B5EF4-FFF2-40B4-BE49-F238E27FC236}">
                    <a16:creationId xmlns:a16="http://schemas.microsoft.com/office/drawing/2014/main" id="{C0077211-F199-5039-FD16-ACCECA97808B}"/>
                  </a:ext>
                </a:extLst>
              </p:cNvPr>
              <p:cNvSpPr/>
              <p:nvPr/>
            </p:nvSpPr>
            <p:spPr>
              <a:xfrm>
                <a:off x="1466627" y="2874714"/>
                <a:ext cx="587515" cy="4285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1850" extrusionOk="0">
                    <a:moveTo>
                      <a:pt x="1435" y="892"/>
                    </a:moveTo>
                    <a:lnTo>
                      <a:pt x="1432" y="896"/>
                    </a:lnTo>
                    <a:cubicBezTo>
                      <a:pt x="1430" y="898"/>
                      <a:pt x="1428" y="902"/>
                      <a:pt x="1424" y="904"/>
                    </a:cubicBezTo>
                    <a:cubicBezTo>
                      <a:pt x="1423" y="905"/>
                      <a:pt x="1421" y="908"/>
                      <a:pt x="1421" y="908"/>
                    </a:cubicBezTo>
                    <a:cubicBezTo>
                      <a:pt x="1421" y="908"/>
                      <a:pt x="1420" y="908"/>
                      <a:pt x="1420" y="907"/>
                    </a:cubicBezTo>
                    <a:cubicBezTo>
                      <a:pt x="1419" y="907"/>
                      <a:pt x="1420" y="904"/>
                      <a:pt x="1426" y="900"/>
                    </a:cubicBezTo>
                    <a:cubicBezTo>
                      <a:pt x="1428" y="896"/>
                      <a:pt x="1432" y="894"/>
                      <a:pt x="1435" y="892"/>
                    </a:cubicBezTo>
                    <a:close/>
                    <a:moveTo>
                      <a:pt x="964" y="0"/>
                    </a:moveTo>
                    <a:lnTo>
                      <a:pt x="1" y="473"/>
                    </a:lnTo>
                    <a:lnTo>
                      <a:pt x="27" y="520"/>
                    </a:lnTo>
                    <a:lnTo>
                      <a:pt x="49" y="561"/>
                    </a:lnTo>
                    <a:lnTo>
                      <a:pt x="96" y="644"/>
                    </a:lnTo>
                    <a:cubicBezTo>
                      <a:pt x="128" y="698"/>
                      <a:pt x="160" y="750"/>
                      <a:pt x="195" y="803"/>
                    </a:cubicBezTo>
                    <a:cubicBezTo>
                      <a:pt x="262" y="907"/>
                      <a:pt x="332" y="1012"/>
                      <a:pt x="410" y="1115"/>
                    </a:cubicBezTo>
                    <a:cubicBezTo>
                      <a:pt x="491" y="1224"/>
                      <a:pt x="579" y="1326"/>
                      <a:pt x="672" y="1422"/>
                    </a:cubicBezTo>
                    <a:cubicBezTo>
                      <a:pt x="725" y="1476"/>
                      <a:pt x="781" y="1527"/>
                      <a:pt x="839" y="1575"/>
                    </a:cubicBezTo>
                    <a:cubicBezTo>
                      <a:pt x="906" y="1630"/>
                      <a:pt x="977" y="1680"/>
                      <a:pt x="1054" y="1723"/>
                    </a:cubicBezTo>
                    <a:cubicBezTo>
                      <a:pt x="1151" y="1777"/>
                      <a:pt x="1258" y="1817"/>
                      <a:pt x="1368" y="1837"/>
                    </a:cubicBezTo>
                    <a:cubicBezTo>
                      <a:pt x="1415" y="1845"/>
                      <a:pt x="1463" y="1849"/>
                      <a:pt x="1511" y="1849"/>
                    </a:cubicBezTo>
                    <a:cubicBezTo>
                      <a:pt x="1533" y="1849"/>
                      <a:pt x="1554" y="1848"/>
                      <a:pt x="1576" y="1847"/>
                    </a:cubicBezTo>
                    <a:cubicBezTo>
                      <a:pt x="1649" y="1841"/>
                      <a:pt x="1722" y="1826"/>
                      <a:pt x="1791" y="1800"/>
                    </a:cubicBezTo>
                    <a:cubicBezTo>
                      <a:pt x="1856" y="1775"/>
                      <a:pt x="1916" y="1744"/>
                      <a:pt x="1972" y="1704"/>
                    </a:cubicBezTo>
                    <a:cubicBezTo>
                      <a:pt x="2021" y="1669"/>
                      <a:pt x="2068" y="1631"/>
                      <a:pt x="2107" y="1588"/>
                    </a:cubicBezTo>
                    <a:cubicBezTo>
                      <a:pt x="2128" y="1568"/>
                      <a:pt x="2144" y="1549"/>
                      <a:pt x="2159" y="1529"/>
                    </a:cubicBezTo>
                    <a:cubicBezTo>
                      <a:pt x="2167" y="1521"/>
                      <a:pt x="2174" y="1512"/>
                      <a:pt x="2180" y="1504"/>
                    </a:cubicBezTo>
                    <a:lnTo>
                      <a:pt x="2197" y="1480"/>
                    </a:lnTo>
                    <a:cubicBezTo>
                      <a:pt x="2219" y="1450"/>
                      <a:pt x="2238" y="1418"/>
                      <a:pt x="2259" y="1386"/>
                    </a:cubicBezTo>
                    <a:cubicBezTo>
                      <a:pt x="2418" y="1132"/>
                      <a:pt x="2513" y="844"/>
                      <a:pt x="2535" y="546"/>
                    </a:cubicBezTo>
                    <a:lnTo>
                      <a:pt x="1679" y="372"/>
                    </a:lnTo>
                    <a:cubicBezTo>
                      <a:pt x="1645" y="518"/>
                      <a:pt x="1587" y="709"/>
                      <a:pt x="1501" y="818"/>
                    </a:cubicBezTo>
                    <a:cubicBezTo>
                      <a:pt x="1469" y="790"/>
                      <a:pt x="1441" y="760"/>
                      <a:pt x="1415" y="728"/>
                    </a:cubicBezTo>
                    <a:cubicBezTo>
                      <a:pt x="1355" y="659"/>
                      <a:pt x="1301" y="588"/>
                      <a:pt x="1252" y="511"/>
                    </a:cubicBezTo>
                    <a:cubicBezTo>
                      <a:pt x="1198" y="432"/>
                      <a:pt x="1147" y="348"/>
                      <a:pt x="1097" y="260"/>
                    </a:cubicBezTo>
                    <a:cubicBezTo>
                      <a:pt x="1072" y="215"/>
                      <a:pt x="1050" y="170"/>
                      <a:pt x="1026" y="127"/>
                    </a:cubicBezTo>
                    <a:lnTo>
                      <a:pt x="992" y="60"/>
                    </a:lnTo>
                    <a:lnTo>
                      <a:pt x="977" y="26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25" name="Google Shape;8292;p93">
                <a:extLst>
                  <a:ext uri="{FF2B5EF4-FFF2-40B4-BE49-F238E27FC236}">
                    <a16:creationId xmlns:a16="http://schemas.microsoft.com/office/drawing/2014/main" id="{4454BCC3-64D2-465F-E8AF-946279681D76}"/>
                  </a:ext>
                </a:extLst>
              </p:cNvPr>
              <p:cNvSpPr/>
              <p:nvPr/>
            </p:nvSpPr>
            <p:spPr>
              <a:xfrm>
                <a:off x="1778685" y="2993791"/>
                <a:ext cx="73439" cy="15892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686" extrusionOk="0">
                    <a:moveTo>
                      <a:pt x="317" y="1"/>
                    </a:moveTo>
                    <a:lnTo>
                      <a:pt x="225" y="165"/>
                    </a:lnTo>
                    <a:cubicBezTo>
                      <a:pt x="195" y="221"/>
                      <a:pt x="163" y="276"/>
                      <a:pt x="137" y="332"/>
                    </a:cubicBezTo>
                    <a:cubicBezTo>
                      <a:pt x="83" y="448"/>
                      <a:pt x="38" y="566"/>
                      <a:pt x="0" y="685"/>
                    </a:cubicBezTo>
                    <a:lnTo>
                      <a:pt x="68" y="509"/>
                    </a:lnTo>
                    <a:cubicBezTo>
                      <a:pt x="92" y="451"/>
                      <a:pt x="116" y="393"/>
                      <a:pt x="145" y="337"/>
                    </a:cubicBezTo>
                    <a:cubicBezTo>
                      <a:pt x="171" y="279"/>
                      <a:pt x="201" y="225"/>
                      <a:pt x="231" y="169"/>
                    </a:cubicBezTo>
                    <a:lnTo>
                      <a:pt x="274" y="85"/>
                    </a:lnTo>
                    <a:lnTo>
                      <a:pt x="317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26" name="Google Shape;8293;p93">
                <a:extLst>
                  <a:ext uri="{FF2B5EF4-FFF2-40B4-BE49-F238E27FC236}">
                    <a16:creationId xmlns:a16="http://schemas.microsoft.com/office/drawing/2014/main" id="{CE20B6DB-A9F4-A851-1545-9D3C68419547}"/>
                  </a:ext>
                </a:extLst>
              </p:cNvPr>
              <p:cNvSpPr/>
              <p:nvPr/>
            </p:nvSpPr>
            <p:spPr>
              <a:xfrm>
                <a:off x="1822934" y="2737566"/>
                <a:ext cx="264567" cy="30024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296" extrusionOk="0">
                    <a:moveTo>
                      <a:pt x="703" y="1"/>
                    </a:moveTo>
                    <a:cubicBezTo>
                      <a:pt x="606" y="1"/>
                      <a:pt x="567" y="319"/>
                      <a:pt x="553" y="486"/>
                    </a:cubicBezTo>
                    <a:lnTo>
                      <a:pt x="553" y="486"/>
                    </a:lnTo>
                    <a:cubicBezTo>
                      <a:pt x="561" y="341"/>
                      <a:pt x="563" y="86"/>
                      <a:pt x="494" y="59"/>
                    </a:cubicBezTo>
                    <a:cubicBezTo>
                      <a:pt x="492" y="58"/>
                      <a:pt x="489" y="57"/>
                      <a:pt x="486" y="57"/>
                    </a:cubicBezTo>
                    <a:cubicBezTo>
                      <a:pt x="388" y="57"/>
                      <a:pt x="264" y="714"/>
                      <a:pt x="264" y="714"/>
                    </a:cubicBezTo>
                    <a:cubicBezTo>
                      <a:pt x="264" y="714"/>
                      <a:pt x="125" y="347"/>
                      <a:pt x="64" y="347"/>
                    </a:cubicBezTo>
                    <a:cubicBezTo>
                      <a:pt x="59" y="347"/>
                      <a:pt x="55" y="349"/>
                      <a:pt x="51" y="355"/>
                    </a:cubicBezTo>
                    <a:cubicBezTo>
                      <a:pt x="0" y="424"/>
                      <a:pt x="79" y="884"/>
                      <a:pt x="103" y="1120"/>
                    </a:cubicBezTo>
                    <a:lnTo>
                      <a:pt x="973" y="1296"/>
                    </a:lnTo>
                    <a:cubicBezTo>
                      <a:pt x="973" y="1296"/>
                      <a:pt x="1055" y="751"/>
                      <a:pt x="1057" y="736"/>
                    </a:cubicBezTo>
                    <a:cubicBezTo>
                      <a:pt x="1078" y="641"/>
                      <a:pt x="1141" y="291"/>
                      <a:pt x="1067" y="254"/>
                    </a:cubicBezTo>
                    <a:cubicBezTo>
                      <a:pt x="1063" y="252"/>
                      <a:pt x="1059" y="251"/>
                      <a:pt x="1055" y="251"/>
                    </a:cubicBezTo>
                    <a:cubicBezTo>
                      <a:pt x="974" y="251"/>
                      <a:pt x="898" y="656"/>
                      <a:pt x="896" y="665"/>
                    </a:cubicBezTo>
                    <a:lnTo>
                      <a:pt x="896" y="665"/>
                    </a:lnTo>
                    <a:cubicBezTo>
                      <a:pt x="898" y="655"/>
                      <a:pt x="995" y="133"/>
                      <a:pt x="893" y="104"/>
                    </a:cubicBezTo>
                    <a:cubicBezTo>
                      <a:pt x="890" y="103"/>
                      <a:pt x="887" y="103"/>
                      <a:pt x="885" y="103"/>
                    </a:cubicBezTo>
                    <a:cubicBezTo>
                      <a:pt x="786" y="103"/>
                      <a:pt x="715" y="622"/>
                      <a:pt x="715" y="622"/>
                    </a:cubicBezTo>
                    <a:cubicBezTo>
                      <a:pt x="715" y="622"/>
                      <a:pt x="797" y="10"/>
                      <a:pt x="707" y="1"/>
                    </a:cubicBezTo>
                    <a:cubicBezTo>
                      <a:pt x="706" y="1"/>
                      <a:pt x="704" y="1"/>
                      <a:pt x="703" y="1"/>
                    </a:cubicBez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27" name="Google Shape;8294;p93">
                <a:extLst>
                  <a:ext uri="{FF2B5EF4-FFF2-40B4-BE49-F238E27FC236}">
                    <a16:creationId xmlns:a16="http://schemas.microsoft.com/office/drawing/2014/main" id="{8EC2C90A-2A12-F820-A676-85FC9CAC37E0}"/>
                  </a:ext>
                </a:extLst>
              </p:cNvPr>
              <p:cNvSpPr/>
              <p:nvPr/>
            </p:nvSpPr>
            <p:spPr>
              <a:xfrm>
                <a:off x="1893593" y="2895332"/>
                <a:ext cx="149195" cy="25484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10" extrusionOk="0">
                    <a:moveTo>
                      <a:pt x="188" y="0"/>
                    </a:moveTo>
                    <a:cubicBezTo>
                      <a:pt x="126" y="0"/>
                      <a:pt x="63" y="6"/>
                      <a:pt x="0" y="18"/>
                    </a:cubicBezTo>
                    <a:lnTo>
                      <a:pt x="41" y="12"/>
                    </a:lnTo>
                    <a:lnTo>
                      <a:pt x="83" y="8"/>
                    </a:lnTo>
                    <a:lnTo>
                      <a:pt x="124" y="7"/>
                    </a:lnTo>
                    <a:lnTo>
                      <a:pt x="165" y="7"/>
                    </a:lnTo>
                    <a:cubicBezTo>
                      <a:pt x="219" y="7"/>
                      <a:pt x="275" y="10"/>
                      <a:pt x="329" y="18"/>
                    </a:cubicBezTo>
                    <a:cubicBezTo>
                      <a:pt x="384" y="25"/>
                      <a:pt x="436" y="36"/>
                      <a:pt x="490" y="51"/>
                    </a:cubicBezTo>
                    <a:lnTo>
                      <a:pt x="528" y="65"/>
                    </a:lnTo>
                    <a:lnTo>
                      <a:pt x="567" y="79"/>
                    </a:lnTo>
                    <a:lnTo>
                      <a:pt x="606" y="93"/>
                    </a:lnTo>
                    <a:lnTo>
                      <a:pt x="644" y="109"/>
                    </a:lnTo>
                    <a:lnTo>
                      <a:pt x="644" y="108"/>
                    </a:lnTo>
                    <a:cubicBezTo>
                      <a:pt x="502" y="37"/>
                      <a:pt x="346" y="0"/>
                      <a:pt x="188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28" name="Google Shape;8295;p93">
                <a:extLst>
                  <a:ext uri="{FF2B5EF4-FFF2-40B4-BE49-F238E27FC236}">
                    <a16:creationId xmlns:a16="http://schemas.microsoft.com/office/drawing/2014/main" id="{4E939CBA-C60A-D1C5-D597-709B16302EEF}"/>
                  </a:ext>
                </a:extLst>
              </p:cNvPr>
              <p:cNvSpPr/>
              <p:nvPr/>
            </p:nvSpPr>
            <p:spPr>
              <a:xfrm>
                <a:off x="868458" y="3392030"/>
                <a:ext cx="736711" cy="94243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4068" extrusionOk="0">
                    <a:moveTo>
                      <a:pt x="340" y="1"/>
                    </a:moveTo>
                    <a:cubicBezTo>
                      <a:pt x="340" y="1"/>
                      <a:pt x="1" y="2745"/>
                      <a:pt x="181" y="3881"/>
                    </a:cubicBezTo>
                    <a:cubicBezTo>
                      <a:pt x="181" y="3881"/>
                      <a:pt x="409" y="4067"/>
                      <a:pt x="738" y="4067"/>
                    </a:cubicBezTo>
                    <a:cubicBezTo>
                      <a:pt x="864" y="4067"/>
                      <a:pt x="1006" y="4039"/>
                      <a:pt x="1155" y="3963"/>
                    </a:cubicBezTo>
                    <a:lnTo>
                      <a:pt x="1606" y="1381"/>
                    </a:lnTo>
                    <a:lnTo>
                      <a:pt x="1606" y="1346"/>
                    </a:lnTo>
                    <a:cubicBezTo>
                      <a:pt x="1635" y="1345"/>
                      <a:pt x="1663" y="1345"/>
                      <a:pt x="1691" y="1345"/>
                    </a:cubicBezTo>
                    <a:cubicBezTo>
                      <a:pt x="1768" y="1345"/>
                      <a:pt x="1843" y="1347"/>
                      <a:pt x="1913" y="1350"/>
                    </a:cubicBezTo>
                    <a:lnTo>
                      <a:pt x="1913" y="1381"/>
                    </a:lnTo>
                    <a:lnTo>
                      <a:pt x="1978" y="3963"/>
                    </a:lnTo>
                    <a:cubicBezTo>
                      <a:pt x="2127" y="4039"/>
                      <a:pt x="2268" y="4067"/>
                      <a:pt x="2394" y="4067"/>
                    </a:cubicBezTo>
                    <a:cubicBezTo>
                      <a:pt x="2723" y="4067"/>
                      <a:pt x="2951" y="3881"/>
                      <a:pt x="2951" y="3881"/>
                    </a:cubicBezTo>
                    <a:cubicBezTo>
                      <a:pt x="3131" y="2745"/>
                      <a:pt x="3179" y="1"/>
                      <a:pt x="3179" y="1"/>
                    </a:cubicBezTo>
                    <a:lnTo>
                      <a:pt x="3179" y="1"/>
                    </a:lnTo>
                    <a:lnTo>
                      <a:pt x="2611" y="117"/>
                    </a:lnTo>
                    <a:lnTo>
                      <a:pt x="944" y="122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29" name="Google Shape;8296;p93">
                <a:extLst>
                  <a:ext uri="{FF2B5EF4-FFF2-40B4-BE49-F238E27FC236}">
                    <a16:creationId xmlns:a16="http://schemas.microsoft.com/office/drawing/2014/main" id="{3740FD92-4E08-592C-2CAE-476FA5C060E3}"/>
                  </a:ext>
                </a:extLst>
              </p:cNvPr>
              <p:cNvSpPr/>
              <p:nvPr/>
            </p:nvSpPr>
            <p:spPr>
              <a:xfrm>
                <a:off x="898806" y="3392030"/>
                <a:ext cx="706362" cy="67763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925" extrusionOk="0">
                    <a:moveTo>
                      <a:pt x="207" y="1"/>
                    </a:moveTo>
                    <a:cubicBezTo>
                      <a:pt x="207" y="1"/>
                      <a:pt x="23" y="1492"/>
                      <a:pt x="1" y="2728"/>
                    </a:cubicBezTo>
                    <a:cubicBezTo>
                      <a:pt x="397" y="2820"/>
                      <a:pt x="802" y="2882"/>
                      <a:pt x="1207" y="2910"/>
                    </a:cubicBezTo>
                    <a:lnTo>
                      <a:pt x="1475" y="1380"/>
                    </a:lnTo>
                    <a:lnTo>
                      <a:pt x="1475" y="1344"/>
                    </a:lnTo>
                    <a:cubicBezTo>
                      <a:pt x="1504" y="1343"/>
                      <a:pt x="1532" y="1343"/>
                      <a:pt x="1560" y="1343"/>
                    </a:cubicBezTo>
                    <a:cubicBezTo>
                      <a:pt x="1637" y="1343"/>
                      <a:pt x="1712" y="1345"/>
                      <a:pt x="1782" y="1348"/>
                    </a:cubicBezTo>
                    <a:lnTo>
                      <a:pt x="1782" y="1380"/>
                    </a:lnTo>
                    <a:lnTo>
                      <a:pt x="1821" y="2925"/>
                    </a:lnTo>
                    <a:cubicBezTo>
                      <a:pt x="2193" y="2921"/>
                      <a:pt x="2566" y="2882"/>
                      <a:pt x="2930" y="2809"/>
                    </a:cubicBezTo>
                    <a:cubicBezTo>
                      <a:pt x="3020" y="1555"/>
                      <a:pt x="3048" y="1"/>
                      <a:pt x="3048" y="1"/>
                    </a:cubicBezTo>
                    <a:lnTo>
                      <a:pt x="3048" y="1"/>
                    </a:lnTo>
                    <a:lnTo>
                      <a:pt x="2480" y="117"/>
                    </a:lnTo>
                    <a:lnTo>
                      <a:pt x="813" y="122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30" name="Google Shape;8297;p93">
                <a:extLst>
                  <a:ext uri="{FF2B5EF4-FFF2-40B4-BE49-F238E27FC236}">
                    <a16:creationId xmlns:a16="http://schemas.microsoft.com/office/drawing/2014/main" id="{89D93B88-2E6E-3D5A-AD8D-235AEFC3536E}"/>
                  </a:ext>
                </a:extLst>
              </p:cNvPr>
              <p:cNvSpPr/>
              <p:nvPr/>
            </p:nvSpPr>
            <p:spPr>
              <a:xfrm>
                <a:off x="890235" y="3403382"/>
                <a:ext cx="731846" cy="599099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2586" extrusionOk="0">
                    <a:moveTo>
                      <a:pt x="244" y="0"/>
                    </a:moveTo>
                    <a:cubicBezTo>
                      <a:pt x="244" y="0"/>
                      <a:pt x="53" y="1198"/>
                      <a:pt x="0" y="2408"/>
                    </a:cubicBezTo>
                    <a:cubicBezTo>
                      <a:pt x="382" y="2545"/>
                      <a:pt x="990" y="2567"/>
                      <a:pt x="1374" y="2586"/>
                    </a:cubicBezTo>
                    <a:lnTo>
                      <a:pt x="1512" y="1379"/>
                    </a:lnTo>
                    <a:lnTo>
                      <a:pt x="1512" y="1346"/>
                    </a:lnTo>
                    <a:cubicBezTo>
                      <a:pt x="1543" y="1345"/>
                      <a:pt x="1574" y="1345"/>
                      <a:pt x="1605" y="1345"/>
                    </a:cubicBezTo>
                    <a:cubicBezTo>
                      <a:pt x="1679" y="1345"/>
                      <a:pt x="1751" y="1346"/>
                      <a:pt x="1819" y="1347"/>
                    </a:cubicBezTo>
                    <a:lnTo>
                      <a:pt x="1819" y="1379"/>
                    </a:lnTo>
                    <a:lnTo>
                      <a:pt x="1791" y="2554"/>
                    </a:lnTo>
                    <a:cubicBezTo>
                      <a:pt x="2184" y="2547"/>
                      <a:pt x="2829" y="2569"/>
                      <a:pt x="3089" y="2389"/>
                    </a:cubicBezTo>
                    <a:cubicBezTo>
                      <a:pt x="3158" y="1233"/>
                      <a:pt x="3085" y="0"/>
                      <a:pt x="3085" y="0"/>
                    </a:cubicBezTo>
                    <a:lnTo>
                      <a:pt x="2517" y="116"/>
                    </a:lnTo>
                    <a:lnTo>
                      <a:pt x="850" y="124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31" name="Google Shape;8298;p93">
                <a:extLst>
                  <a:ext uri="{FF2B5EF4-FFF2-40B4-BE49-F238E27FC236}">
                    <a16:creationId xmlns:a16="http://schemas.microsoft.com/office/drawing/2014/main" id="{B4533354-4FC4-C8C2-BD03-FA0FA3A9266C}"/>
                  </a:ext>
                </a:extLst>
              </p:cNvPr>
              <p:cNvSpPr/>
              <p:nvPr/>
            </p:nvSpPr>
            <p:spPr>
              <a:xfrm>
                <a:off x="929618" y="3403382"/>
                <a:ext cx="680646" cy="171899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742" extrusionOk="0">
                    <a:moveTo>
                      <a:pt x="74" y="0"/>
                    </a:moveTo>
                    <a:cubicBezTo>
                      <a:pt x="74" y="0"/>
                      <a:pt x="42" y="201"/>
                      <a:pt x="1" y="521"/>
                    </a:cubicBezTo>
                    <a:cubicBezTo>
                      <a:pt x="504" y="679"/>
                      <a:pt x="1048" y="741"/>
                      <a:pt x="1594" y="741"/>
                    </a:cubicBezTo>
                    <a:cubicBezTo>
                      <a:pt x="2048" y="741"/>
                      <a:pt x="2504" y="698"/>
                      <a:pt x="2938" y="631"/>
                    </a:cubicBezTo>
                    <a:cubicBezTo>
                      <a:pt x="2930" y="251"/>
                      <a:pt x="2915" y="0"/>
                      <a:pt x="2915" y="0"/>
                    </a:cubicBezTo>
                    <a:lnTo>
                      <a:pt x="2347" y="116"/>
                    </a:lnTo>
                    <a:lnTo>
                      <a:pt x="680" y="12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32" name="Google Shape;8299;p93">
                <a:extLst>
                  <a:ext uri="{FF2B5EF4-FFF2-40B4-BE49-F238E27FC236}">
                    <a16:creationId xmlns:a16="http://schemas.microsoft.com/office/drawing/2014/main" id="{EBB55369-0081-0A2D-1B85-FD893735A46D}"/>
                  </a:ext>
                </a:extLst>
              </p:cNvPr>
              <p:cNvSpPr/>
              <p:nvPr/>
            </p:nvSpPr>
            <p:spPr>
              <a:xfrm>
                <a:off x="1133719" y="3707100"/>
                <a:ext cx="281479" cy="973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42" extrusionOk="0">
                    <a:moveTo>
                      <a:pt x="475" y="0"/>
                    </a:moveTo>
                    <a:cubicBezTo>
                      <a:pt x="321" y="0"/>
                      <a:pt x="167" y="3"/>
                      <a:pt x="12" y="10"/>
                    </a:cubicBezTo>
                    <a:cubicBezTo>
                      <a:pt x="1" y="10"/>
                      <a:pt x="1" y="27"/>
                      <a:pt x="12" y="27"/>
                    </a:cubicBezTo>
                    <a:lnTo>
                      <a:pt x="609" y="38"/>
                    </a:lnTo>
                    <a:lnTo>
                      <a:pt x="906" y="42"/>
                    </a:lnTo>
                    <a:cubicBezTo>
                      <a:pt x="1007" y="42"/>
                      <a:pt x="1106" y="42"/>
                      <a:pt x="1206" y="40"/>
                    </a:cubicBezTo>
                    <a:cubicBezTo>
                      <a:pt x="1209" y="40"/>
                      <a:pt x="1215" y="35"/>
                      <a:pt x="1215" y="31"/>
                    </a:cubicBezTo>
                    <a:cubicBezTo>
                      <a:pt x="1213" y="27"/>
                      <a:pt x="1211" y="23"/>
                      <a:pt x="1206" y="21"/>
                    </a:cubicBezTo>
                    <a:cubicBezTo>
                      <a:pt x="1106" y="14"/>
                      <a:pt x="1007" y="10"/>
                      <a:pt x="908" y="6"/>
                    </a:cubicBezTo>
                    <a:cubicBezTo>
                      <a:pt x="809" y="3"/>
                      <a:pt x="710" y="1"/>
                      <a:pt x="609" y="1"/>
                    </a:cubicBezTo>
                    <a:cubicBezTo>
                      <a:pt x="564" y="0"/>
                      <a:pt x="520" y="0"/>
                      <a:pt x="475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33" name="Google Shape;8300;p93">
                <a:extLst>
                  <a:ext uri="{FF2B5EF4-FFF2-40B4-BE49-F238E27FC236}">
                    <a16:creationId xmlns:a16="http://schemas.microsoft.com/office/drawing/2014/main" id="{CA167B0F-E470-7EF7-BF31-52C65888E36F}"/>
                  </a:ext>
                </a:extLst>
              </p:cNvPr>
              <p:cNvSpPr/>
              <p:nvPr/>
            </p:nvSpPr>
            <p:spPr>
              <a:xfrm>
                <a:off x="1272952" y="3366778"/>
                <a:ext cx="10657" cy="280784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12" extrusionOk="0">
                    <a:moveTo>
                      <a:pt x="20" y="1"/>
                    </a:moveTo>
                    <a:cubicBezTo>
                      <a:pt x="15" y="1"/>
                      <a:pt x="12" y="4"/>
                      <a:pt x="12" y="11"/>
                    </a:cubicBezTo>
                    <a:cubicBezTo>
                      <a:pt x="8" y="110"/>
                      <a:pt x="8" y="209"/>
                      <a:pt x="6" y="308"/>
                    </a:cubicBezTo>
                    <a:lnTo>
                      <a:pt x="6" y="606"/>
                    </a:lnTo>
                    <a:lnTo>
                      <a:pt x="6" y="905"/>
                    </a:lnTo>
                    <a:cubicBezTo>
                      <a:pt x="6" y="1004"/>
                      <a:pt x="6" y="1103"/>
                      <a:pt x="0" y="1202"/>
                    </a:cubicBezTo>
                    <a:cubicBezTo>
                      <a:pt x="0" y="1208"/>
                      <a:pt x="6" y="1212"/>
                      <a:pt x="11" y="1212"/>
                    </a:cubicBezTo>
                    <a:cubicBezTo>
                      <a:pt x="15" y="1212"/>
                      <a:pt x="19" y="1209"/>
                      <a:pt x="19" y="1204"/>
                    </a:cubicBezTo>
                    <a:cubicBezTo>
                      <a:pt x="40" y="1004"/>
                      <a:pt x="41" y="806"/>
                      <a:pt x="43" y="607"/>
                    </a:cubicBezTo>
                    <a:cubicBezTo>
                      <a:pt x="45" y="506"/>
                      <a:pt x="43" y="407"/>
                      <a:pt x="43" y="308"/>
                    </a:cubicBezTo>
                    <a:cubicBezTo>
                      <a:pt x="43" y="209"/>
                      <a:pt x="40" y="110"/>
                      <a:pt x="32" y="9"/>
                    </a:cubicBezTo>
                    <a:cubicBezTo>
                      <a:pt x="32" y="5"/>
                      <a:pt x="28" y="1"/>
                      <a:pt x="23" y="1"/>
                    </a:cubicBezTo>
                    <a:cubicBezTo>
                      <a:pt x="22" y="1"/>
                      <a:pt x="21" y="1"/>
                      <a:pt x="20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34" name="Google Shape;8301;p93">
                <a:extLst>
                  <a:ext uri="{FF2B5EF4-FFF2-40B4-BE49-F238E27FC236}">
                    <a16:creationId xmlns:a16="http://schemas.microsoft.com/office/drawing/2014/main" id="{F15855C5-D4A3-2C1F-BEC9-336D1980E9AF}"/>
                  </a:ext>
                </a:extLst>
              </p:cNvPr>
              <p:cNvSpPr/>
              <p:nvPr/>
            </p:nvSpPr>
            <p:spPr>
              <a:xfrm>
                <a:off x="1230093" y="3454349"/>
                <a:ext cx="48187" cy="178849"/>
              </a:xfrm>
              <a:custGeom>
                <a:avLst/>
                <a:gdLst/>
                <a:ahLst/>
                <a:cxnLst/>
                <a:rect l="l" t="t" r="r" b="b"/>
                <a:pathLst>
                  <a:path w="208" h="772" extrusionOk="0">
                    <a:moveTo>
                      <a:pt x="23" y="1"/>
                    </a:moveTo>
                    <a:cubicBezTo>
                      <a:pt x="18" y="1"/>
                      <a:pt x="13" y="4"/>
                      <a:pt x="13" y="11"/>
                    </a:cubicBezTo>
                    <a:cubicBezTo>
                      <a:pt x="2" y="149"/>
                      <a:pt x="0" y="291"/>
                      <a:pt x="8" y="431"/>
                    </a:cubicBezTo>
                    <a:cubicBezTo>
                      <a:pt x="11" y="503"/>
                      <a:pt x="21" y="572"/>
                      <a:pt x="39" y="641"/>
                    </a:cubicBezTo>
                    <a:cubicBezTo>
                      <a:pt x="49" y="677"/>
                      <a:pt x="67" y="710"/>
                      <a:pt x="92" y="738"/>
                    </a:cubicBezTo>
                    <a:cubicBezTo>
                      <a:pt x="111" y="760"/>
                      <a:pt x="138" y="771"/>
                      <a:pt x="164" y="771"/>
                    </a:cubicBezTo>
                    <a:cubicBezTo>
                      <a:pt x="176" y="771"/>
                      <a:pt x="189" y="769"/>
                      <a:pt x="200" y="764"/>
                    </a:cubicBezTo>
                    <a:cubicBezTo>
                      <a:pt x="206" y="763"/>
                      <a:pt x="208" y="757"/>
                      <a:pt x="206" y="753"/>
                    </a:cubicBezTo>
                    <a:cubicBezTo>
                      <a:pt x="204" y="749"/>
                      <a:pt x="198" y="748"/>
                      <a:pt x="195" y="748"/>
                    </a:cubicBezTo>
                    <a:cubicBezTo>
                      <a:pt x="188" y="749"/>
                      <a:pt x="182" y="750"/>
                      <a:pt x="175" y="750"/>
                    </a:cubicBezTo>
                    <a:cubicBezTo>
                      <a:pt x="151" y="750"/>
                      <a:pt x="129" y="739"/>
                      <a:pt x="114" y="720"/>
                    </a:cubicBezTo>
                    <a:cubicBezTo>
                      <a:pt x="94" y="693"/>
                      <a:pt x="81" y="663"/>
                      <a:pt x="73" y="632"/>
                    </a:cubicBezTo>
                    <a:cubicBezTo>
                      <a:pt x="58" y="564"/>
                      <a:pt x="49" y="495"/>
                      <a:pt x="45" y="428"/>
                    </a:cubicBezTo>
                    <a:cubicBezTo>
                      <a:pt x="36" y="289"/>
                      <a:pt x="34" y="149"/>
                      <a:pt x="32" y="11"/>
                    </a:cubicBezTo>
                    <a:cubicBezTo>
                      <a:pt x="32" y="4"/>
                      <a:pt x="27" y="1"/>
                      <a:pt x="23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35" name="Google Shape;8302;p93">
                <a:extLst>
                  <a:ext uri="{FF2B5EF4-FFF2-40B4-BE49-F238E27FC236}">
                    <a16:creationId xmlns:a16="http://schemas.microsoft.com/office/drawing/2014/main" id="{11F1E8F1-F830-FB06-37BA-E61F92A1EB9F}"/>
                  </a:ext>
                </a:extLst>
              </p:cNvPr>
              <p:cNvSpPr/>
              <p:nvPr/>
            </p:nvSpPr>
            <p:spPr>
              <a:xfrm>
                <a:off x="1510413" y="3435352"/>
                <a:ext cx="84328" cy="141782"/>
              </a:xfrm>
              <a:custGeom>
                <a:avLst/>
                <a:gdLst/>
                <a:ahLst/>
                <a:cxnLst/>
                <a:rect l="l" t="t" r="r" b="b"/>
                <a:pathLst>
                  <a:path w="364" h="612" extrusionOk="0">
                    <a:moveTo>
                      <a:pt x="13" y="0"/>
                    </a:moveTo>
                    <a:cubicBezTo>
                      <a:pt x="8" y="0"/>
                      <a:pt x="4" y="4"/>
                      <a:pt x="4" y="10"/>
                    </a:cubicBezTo>
                    <a:cubicBezTo>
                      <a:pt x="2" y="40"/>
                      <a:pt x="0" y="72"/>
                      <a:pt x="0" y="102"/>
                    </a:cubicBezTo>
                    <a:lnTo>
                      <a:pt x="4" y="149"/>
                    </a:lnTo>
                    <a:cubicBezTo>
                      <a:pt x="4" y="166"/>
                      <a:pt x="6" y="180"/>
                      <a:pt x="10" y="195"/>
                    </a:cubicBezTo>
                    <a:lnTo>
                      <a:pt x="19" y="242"/>
                    </a:lnTo>
                    <a:lnTo>
                      <a:pt x="32" y="287"/>
                    </a:lnTo>
                    <a:cubicBezTo>
                      <a:pt x="38" y="302"/>
                      <a:pt x="44" y="317"/>
                      <a:pt x="51" y="330"/>
                    </a:cubicBezTo>
                    <a:cubicBezTo>
                      <a:pt x="57" y="345"/>
                      <a:pt x="64" y="360"/>
                      <a:pt x="72" y="373"/>
                    </a:cubicBezTo>
                    <a:cubicBezTo>
                      <a:pt x="102" y="429"/>
                      <a:pt x="141" y="478"/>
                      <a:pt x="188" y="519"/>
                    </a:cubicBezTo>
                    <a:cubicBezTo>
                      <a:pt x="234" y="560"/>
                      <a:pt x="290" y="592"/>
                      <a:pt x="350" y="611"/>
                    </a:cubicBezTo>
                    <a:cubicBezTo>
                      <a:pt x="351" y="611"/>
                      <a:pt x="352" y="611"/>
                      <a:pt x="353" y="611"/>
                    </a:cubicBezTo>
                    <a:cubicBezTo>
                      <a:pt x="357" y="611"/>
                      <a:pt x="360" y="609"/>
                      <a:pt x="362" y="605"/>
                    </a:cubicBezTo>
                    <a:cubicBezTo>
                      <a:pt x="363" y="601"/>
                      <a:pt x="360" y="596"/>
                      <a:pt x="356" y="594"/>
                    </a:cubicBezTo>
                    <a:lnTo>
                      <a:pt x="358" y="592"/>
                    </a:lnTo>
                    <a:cubicBezTo>
                      <a:pt x="304" y="566"/>
                      <a:pt x="255" y="532"/>
                      <a:pt x="212" y="491"/>
                    </a:cubicBezTo>
                    <a:cubicBezTo>
                      <a:pt x="169" y="452"/>
                      <a:pt x="133" y="405"/>
                      <a:pt x="103" y="353"/>
                    </a:cubicBezTo>
                    <a:cubicBezTo>
                      <a:pt x="96" y="341"/>
                      <a:pt x="90" y="328"/>
                      <a:pt x="85" y="313"/>
                    </a:cubicBezTo>
                    <a:cubicBezTo>
                      <a:pt x="77" y="300"/>
                      <a:pt x="72" y="287"/>
                      <a:pt x="66" y="274"/>
                    </a:cubicBezTo>
                    <a:lnTo>
                      <a:pt x="53" y="231"/>
                    </a:lnTo>
                    <a:lnTo>
                      <a:pt x="42" y="188"/>
                    </a:lnTo>
                    <a:cubicBezTo>
                      <a:pt x="34" y="160"/>
                      <a:pt x="30" y="130"/>
                      <a:pt x="27" y="100"/>
                    </a:cubicBezTo>
                    <a:cubicBezTo>
                      <a:pt x="25" y="72"/>
                      <a:pt x="25" y="40"/>
                      <a:pt x="21" y="10"/>
                    </a:cubicBezTo>
                    <a:cubicBezTo>
                      <a:pt x="21" y="4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36" name="Google Shape;8303;p93">
                <a:extLst>
                  <a:ext uri="{FF2B5EF4-FFF2-40B4-BE49-F238E27FC236}">
                    <a16:creationId xmlns:a16="http://schemas.microsoft.com/office/drawing/2014/main" id="{E2825BDB-81EA-775B-13A6-0E2ED44205B6}"/>
                  </a:ext>
                </a:extLst>
              </p:cNvPr>
              <p:cNvSpPr/>
              <p:nvPr/>
            </p:nvSpPr>
            <p:spPr>
              <a:xfrm>
                <a:off x="944213" y="3435121"/>
                <a:ext cx="85023" cy="1413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10" extrusionOk="0">
                    <a:moveTo>
                      <a:pt x="353" y="0"/>
                    </a:moveTo>
                    <a:cubicBezTo>
                      <a:pt x="349" y="2"/>
                      <a:pt x="346" y="4"/>
                      <a:pt x="346" y="9"/>
                    </a:cubicBezTo>
                    <a:cubicBezTo>
                      <a:pt x="342" y="39"/>
                      <a:pt x="342" y="71"/>
                      <a:pt x="340" y="99"/>
                    </a:cubicBezTo>
                    <a:cubicBezTo>
                      <a:pt x="336" y="129"/>
                      <a:pt x="332" y="159"/>
                      <a:pt x="325" y="187"/>
                    </a:cubicBezTo>
                    <a:lnTo>
                      <a:pt x="314" y="230"/>
                    </a:lnTo>
                    <a:lnTo>
                      <a:pt x="301" y="273"/>
                    </a:lnTo>
                    <a:cubicBezTo>
                      <a:pt x="295" y="286"/>
                      <a:pt x="289" y="299"/>
                      <a:pt x="284" y="312"/>
                    </a:cubicBezTo>
                    <a:cubicBezTo>
                      <a:pt x="276" y="327"/>
                      <a:pt x="271" y="340"/>
                      <a:pt x="263" y="352"/>
                    </a:cubicBezTo>
                    <a:cubicBezTo>
                      <a:pt x="233" y="404"/>
                      <a:pt x="198" y="451"/>
                      <a:pt x="155" y="490"/>
                    </a:cubicBezTo>
                    <a:cubicBezTo>
                      <a:pt x="112" y="531"/>
                      <a:pt x="63" y="565"/>
                      <a:pt x="9" y="591"/>
                    </a:cubicBezTo>
                    <a:cubicBezTo>
                      <a:pt x="0" y="596"/>
                      <a:pt x="4" y="609"/>
                      <a:pt x="13" y="609"/>
                    </a:cubicBezTo>
                    <a:cubicBezTo>
                      <a:pt x="14" y="609"/>
                      <a:pt x="15" y="608"/>
                      <a:pt x="16" y="608"/>
                    </a:cubicBezTo>
                    <a:lnTo>
                      <a:pt x="16" y="610"/>
                    </a:lnTo>
                    <a:cubicBezTo>
                      <a:pt x="76" y="591"/>
                      <a:pt x="130" y="559"/>
                      <a:pt x="179" y="518"/>
                    </a:cubicBezTo>
                    <a:cubicBezTo>
                      <a:pt x="226" y="477"/>
                      <a:pt x="265" y="428"/>
                      <a:pt x="295" y="372"/>
                    </a:cubicBezTo>
                    <a:cubicBezTo>
                      <a:pt x="302" y="359"/>
                      <a:pt x="310" y="344"/>
                      <a:pt x="316" y="331"/>
                    </a:cubicBezTo>
                    <a:cubicBezTo>
                      <a:pt x="323" y="316"/>
                      <a:pt x="329" y="301"/>
                      <a:pt x="334" y="286"/>
                    </a:cubicBezTo>
                    <a:lnTo>
                      <a:pt x="347" y="241"/>
                    </a:lnTo>
                    <a:lnTo>
                      <a:pt x="357" y="195"/>
                    </a:lnTo>
                    <a:cubicBezTo>
                      <a:pt x="360" y="180"/>
                      <a:pt x="362" y="165"/>
                      <a:pt x="362" y="148"/>
                    </a:cubicBezTo>
                    <a:lnTo>
                      <a:pt x="366" y="101"/>
                    </a:lnTo>
                    <a:cubicBezTo>
                      <a:pt x="366" y="71"/>
                      <a:pt x="364" y="39"/>
                      <a:pt x="362" y="9"/>
                    </a:cubicBezTo>
                    <a:cubicBezTo>
                      <a:pt x="362" y="4"/>
                      <a:pt x="359" y="0"/>
                      <a:pt x="353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37" name="Google Shape;8304;p93">
                <a:extLst>
                  <a:ext uri="{FF2B5EF4-FFF2-40B4-BE49-F238E27FC236}">
                    <a16:creationId xmlns:a16="http://schemas.microsoft.com/office/drawing/2014/main" id="{52107591-94E7-7A7B-B19A-EFA8484B7EBA}"/>
                  </a:ext>
                </a:extLst>
              </p:cNvPr>
              <p:cNvSpPr/>
              <p:nvPr/>
            </p:nvSpPr>
            <p:spPr>
              <a:xfrm>
                <a:off x="1382531" y="2696560"/>
                <a:ext cx="427199" cy="412836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782" extrusionOk="0">
                    <a:moveTo>
                      <a:pt x="373" y="0"/>
                    </a:moveTo>
                    <a:lnTo>
                      <a:pt x="1" y="1188"/>
                    </a:lnTo>
                    <a:cubicBezTo>
                      <a:pt x="94" y="1568"/>
                      <a:pt x="902" y="1781"/>
                      <a:pt x="902" y="1781"/>
                    </a:cubicBezTo>
                    <a:cubicBezTo>
                      <a:pt x="902" y="1781"/>
                      <a:pt x="1441" y="1590"/>
                      <a:pt x="1812" y="1184"/>
                    </a:cubicBezTo>
                    <a:cubicBezTo>
                      <a:pt x="1843" y="1121"/>
                      <a:pt x="1413" y="2"/>
                      <a:pt x="373" y="0"/>
                    </a:cubicBez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38" name="Google Shape;8305;p93">
                <a:extLst>
                  <a:ext uri="{FF2B5EF4-FFF2-40B4-BE49-F238E27FC236}">
                    <a16:creationId xmlns:a16="http://schemas.microsoft.com/office/drawing/2014/main" id="{F5B66D45-8EF5-FC6E-7CEB-F70FBFCD3858}"/>
                  </a:ext>
                </a:extLst>
              </p:cNvPr>
              <p:cNvSpPr/>
              <p:nvPr/>
            </p:nvSpPr>
            <p:spPr>
              <a:xfrm>
                <a:off x="752855" y="2693085"/>
                <a:ext cx="877334" cy="815478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520" extrusionOk="0">
                    <a:moveTo>
                      <a:pt x="2667" y="1"/>
                    </a:moveTo>
                    <a:cubicBezTo>
                      <a:pt x="2444" y="1"/>
                      <a:pt x="2316" y="19"/>
                      <a:pt x="2242" y="23"/>
                    </a:cubicBezTo>
                    <a:cubicBezTo>
                      <a:pt x="2126" y="16"/>
                      <a:pt x="2010" y="13"/>
                      <a:pt x="1894" y="13"/>
                    </a:cubicBezTo>
                    <a:cubicBezTo>
                      <a:pt x="1666" y="13"/>
                      <a:pt x="1438" y="25"/>
                      <a:pt x="1211" y="49"/>
                    </a:cubicBezTo>
                    <a:cubicBezTo>
                      <a:pt x="395" y="133"/>
                      <a:pt x="0" y="1315"/>
                      <a:pt x="0" y="1315"/>
                    </a:cubicBezTo>
                    <a:cubicBezTo>
                      <a:pt x="0" y="1315"/>
                      <a:pt x="418" y="1730"/>
                      <a:pt x="812" y="1730"/>
                    </a:cubicBezTo>
                    <a:cubicBezTo>
                      <a:pt x="822" y="1730"/>
                      <a:pt x="832" y="1729"/>
                      <a:pt x="842" y="1729"/>
                    </a:cubicBezTo>
                    <a:lnTo>
                      <a:pt x="842" y="1729"/>
                    </a:lnTo>
                    <a:lnTo>
                      <a:pt x="721" y="3214"/>
                    </a:lnTo>
                    <a:cubicBezTo>
                      <a:pt x="721" y="3214"/>
                      <a:pt x="1353" y="3514"/>
                      <a:pt x="2230" y="3519"/>
                    </a:cubicBezTo>
                    <a:lnTo>
                      <a:pt x="2253" y="3519"/>
                    </a:lnTo>
                    <a:cubicBezTo>
                      <a:pt x="3130" y="3514"/>
                      <a:pt x="3787" y="3214"/>
                      <a:pt x="3787" y="3214"/>
                    </a:cubicBezTo>
                    <a:lnTo>
                      <a:pt x="3665" y="1729"/>
                    </a:lnTo>
                    <a:lnTo>
                      <a:pt x="3168" y="26"/>
                    </a:lnTo>
                    <a:cubicBezTo>
                      <a:pt x="2962" y="7"/>
                      <a:pt x="2798" y="1"/>
                      <a:pt x="2667" y="1"/>
                    </a:cubicBez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39" name="Google Shape;8306;p93">
                <a:extLst>
                  <a:ext uri="{FF2B5EF4-FFF2-40B4-BE49-F238E27FC236}">
                    <a16:creationId xmlns:a16="http://schemas.microsoft.com/office/drawing/2014/main" id="{FDAB8603-2F76-FF95-3E3D-5C558653AD23}"/>
                  </a:ext>
                </a:extLst>
              </p:cNvPr>
              <p:cNvSpPr/>
              <p:nvPr/>
            </p:nvSpPr>
            <p:spPr>
              <a:xfrm>
                <a:off x="1129085" y="2697719"/>
                <a:ext cx="322253" cy="157999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82" extrusionOk="0">
                    <a:moveTo>
                      <a:pt x="681" y="0"/>
                    </a:moveTo>
                    <a:cubicBezTo>
                      <a:pt x="463" y="0"/>
                      <a:pt x="284" y="18"/>
                      <a:pt x="165" y="18"/>
                    </a:cubicBezTo>
                    <a:cubicBezTo>
                      <a:pt x="0" y="18"/>
                      <a:pt x="13" y="154"/>
                      <a:pt x="13" y="154"/>
                    </a:cubicBezTo>
                    <a:cubicBezTo>
                      <a:pt x="13" y="465"/>
                      <a:pt x="268" y="682"/>
                      <a:pt x="576" y="682"/>
                    </a:cubicBezTo>
                    <a:lnTo>
                      <a:pt x="904" y="682"/>
                    </a:lnTo>
                    <a:cubicBezTo>
                      <a:pt x="1171" y="682"/>
                      <a:pt x="1388" y="465"/>
                      <a:pt x="1388" y="197"/>
                    </a:cubicBezTo>
                    <a:cubicBezTo>
                      <a:pt x="1388" y="197"/>
                      <a:pt x="1390" y="72"/>
                      <a:pt x="1233" y="46"/>
                    </a:cubicBezTo>
                    <a:cubicBezTo>
                      <a:pt x="1033" y="10"/>
                      <a:pt x="846" y="0"/>
                      <a:pt x="681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40" name="Google Shape;8307;p93">
                <a:extLst>
                  <a:ext uri="{FF2B5EF4-FFF2-40B4-BE49-F238E27FC236}">
                    <a16:creationId xmlns:a16="http://schemas.microsoft.com/office/drawing/2014/main" id="{FF488F91-AEF4-72BD-E787-FEC450E91506}"/>
                  </a:ext>
                </a:extLst>
              </p:cNvPr>
              <p:cNvSpPr/>
              <p:nvPr/>
            </p:nvSpPr>
            <p:spPr>
              <a:xfrm>
                <a:off x="1576207" y="2949774"/>
                <a:ext cx="258080" cy="17398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751" extrusionOk="0">
                    <a:moveTo>
                      <a:pt x="979" y="1"/>
                    </a:moveTo>
                    <a:cubicBezTo>
                      <a:pt x="970" y="1"/>
                      <a:pt x="961" y="4"/>
                      <a:pt x="953" y="11"/>
                    </a:cubicBezTo>
                    <a:cubicBezTo>
                      <a:pt x="876" y="80"/>
                      <a:pt x="324" y="527"/>
                      <a:pt x="38" y="580"/>
                    </a:cubicBezTo>
                    <a:cubicBezTo>
                      <a:pt x="16" y="583"/>
                      <a:pt x="1" y="606"/>
                      <a:pt x="3" y="628"/>
                    </a:cubicBezTo>
                    <a:lnTo>
                      <a:pt x="14" y="711"/>
                    </a:lnTo>
                    <a:cubicBezTo>
                      <a:pt x="16" y="734"/>
                      <a:pt x="36" y="750"/>
                      <a:pt x="59" y="750"/>
                    </a:cubicBezTo>
                    <a:cubicBezTo>
                      <a:pt x="60" y="750"/>
                      <a:pt x="61" y="750"/>
                      <a:pt x="63" y="750"/>
                    </a:cubicBezTo>
                    <a:cubicBezTo>
                      <a:pt x="396" y="690"/>
                      <a:pt x="966" y="219"/>
                      <a:pt x="1058" y="146"/>
                    </a:cubicBezTo>
                    <a:cubicBezTo>
                      <a:pt x="1114" y="99"/>
                      <a:pt x="1009" y="15"/>
                      <a:pt x="1009" y="15"/>
                    </a:cubicBezTo>
                    <a:cubicBezTo>
                      <a:pt x="1001" y="6"/>
                      <a:pt x="990" y="1"/>
                      <a:pt x="979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41" name="Google Shape;8308;p93">
                <a:extLst>
                  <a:ext uri="{FF2B5EF4-FFF2-40B4-BE49-F238E27FC236}">
                    <a16:creationId xmlns:a16="http://schemas.microsoft.com/office/drawing/2014/main" id="{A14FE9CD-00A6-D039-3195-5F6D82523CEA}"/>
                  </a:ext>
                </a:extLst>
              </p:cNvPr>
              <p:cNvSpPr/>
              <p:nvPr/>
            </p:nvSpPr>
            <p:spPr>
              <a:xfrm>
                <a:off x="721580" y="2995181"/>
                <a:ext cx="233060" cy="10471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452" extrusionOk="0">
                    <a:moveTo>
                      <a:pt x="151" y="1"/>
                    </a:moveTo>
                    <a:cubicBezTo>
                      <a:pt x="135" y="1"/>
                      <a:pt x="119" y="8"/>
                      <a:pt x="109" y="23"/>
                    </a:cubicBezTo>
                    <a:cubicBezTo>
                      <a:pt x="109" y="23"/>
                      <a:pt x="1" y="135"/>
                      <a:pt x="76" y="176"/>
                    </a:cubicBezTo>
                    <a:cubicBezTo>
                      <a:pt x="195" y="243"/>
                      <a:pt x="549" y="445"/>
                      <a:pt x="955" y="451"/>
                    </a:cubicBezTo>
                    <a:cubicBezTo>
                      <a:pt x="983" y="451"/>
                      <a:pt x="1005" y="429"/>
                      <a:pt x="1005" y="399"/>
                    </a:cubicBezTo>
                    <a:lnTo>
                      <a:pt x="1003" y="305"/>
                    </a:lnTo>
                    <a:cubicBezTo>
                      <a:pt x="1002" y="279"/>
                      <a:pt x="981" y="258"/>
                      <a:pt x="953" y="258"/>
                    </a:cubicBezTo>
                    <a:cubicBezTo>
                      <a:pt x="605" y="251"/>
                      <a:pt x="279" y="71"/>
                      <a:pt x="177" y="8"/>
                    </a:cubicBezTo>
                    <a:cubicBezTo>
                      <a:pt x="169" y="3"/>
                      <a:pt x="160" y="1"/>
                      <a:pt x="151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42" name="Google Shape;8309;p93">
                <a:extLst>
                  <a:ext uri="{FF2B5EF4-FFF2-40B4-BE49-F238E27FC236}">
                    <a16:creationId xmlns:a16="http://schemas.microsoft.com/office/drawing/2014/main" id="{55B6C2B1-DBDB-16EF-37F9-1585A17F01A3}"/>
                  </a:ext>
                </a:extLst>
              </p:cNvPr>
              <p:cNvSpPr/>
              <p:nvPr/>
            </p:nvSpPr>
            <p:spPr>
              <a:xfrm>
                <a:off x="792239" y="1929042"/>
                <a:ext cx="932472" cy="72396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125" extrusionOk="0">
                    <a:moveTo>
                      <a:pt x="1555" y="1"/>
                    </a:moveTo>
                    <a:cubicBezTo>
                      <a:pt x="1471" y="1"/>
                      <a:pt x="1388" y="4"/>
                      <a:pt x="1305" y="11"/>
                    </a:cubicBezTo>
                    <a:cubicBezTo>
                      <a:pt x="1000" y="38"/>
                      <a:pt x="691" y="118"/>
                      <a:pt x="452" y="307"/>
                    </a:cubicBezTo>
                    <a:cubicBezTo>
                      <a:pt x="169" y="530"/>
                      <a:pt x="12" y="889"/>
                      <a:pt x="6" y="1248"/>
                    </a:cubicBezTo>
                    <a:cubicBezTo>
                      <a:pt x="1" y="1607"/>
                      <a:pt x="248" y="2159"/>
                      <a:pt x="472" y="2440"/>
                    </a:cubicBezTo>
                    <a:cubicBezTo>
                      <a:pt x="695" y="2720"/>
                      <a:pt x="891" y="2733"/>
                      <a:pt x="1220" y="2877"/>
                    </a:cubicBezTo>
                    <a:cubicBezTo>
                      <a:pt x="1406" y="2956"/>
                      <a:pt x="1598" y="3018"/>
                      <a:pt x="1795" y="3061"/>
                    </a:cubicBezTo>
                    <a:cubicBezTo>
                      <a:pt x="1979" y="3100"/>
                      <a:pt x="2168" y="3125"/>
                      <a:pt x="2356" y="3125"/>
                    </a:cubicBezTo>
                    <a:cubicBezTo>
                      <a:pt x="2490" y="3125"/>
                      <a:pt x="2624" y="3112"/>
                      <a:pt x="2756" y="3083"/>
                    </a:cubicBezTo>
                    <a:cubicBezTo>
                      <a:pt x="3072" y="3014"/>
                      <a:pt x="3372" y="2844"/>
                      <a:pt x="3559" y="2580"/>
                    </a:cubicBezTo>
                    <a:cubicBezTo>
                      <a:pt x="3564" y="2580"/>
                      <a:pt x="3568" y="2580"/>
                      <a:pt x="3573" y="2580"/>
                    </a:cubicBezTo>
                    <a:cubicBezTo>
                      <a:pt x="3688" y="2580"/>
                      <a:pt x="3778" y="2473"/>
                      <a:pt x="3834" y="2369"/>
                    </a:cubicBezTo>
                    <a:cubicBezTo>
                      <a:pt x="3967" y="2116"/>
                      <a:pt x="4025" y="1828"/>
                      <a:pt x="4000" y="1544"/>
                    </a:cubicBezTo>
                    <a:lnTo>
                      <a:pt x="3933" y="1428"/>
                    </a:lnTo>
                    <a:cubicBezTo>
                      <a:pt x="3810" y="1048"/>
                      <a:pt x="3521" y="739"/>
                      <a:pt x="3192" y="511"/>
                    </a:cubicBezTo>
                    <a:cubicBezTo>
                      <a:pt x="2709" y="177"/>
                      <a:pt x="2138" y="1"/>
                      <a:pt x="1555" y="1"/>
                    </a:cubicBezTo>
                    <a:close/>
                  </a:path>
                </a:pathLst>
              </a:custGeom>
              <a:solidFill>
                <a:srgbClr val="88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43" name="Google Shape;8310;p93">
                <a:extLst>
                  <a:ext uri="{FF2B5EF4-FFF2-40B4-BE49-F238E27FC236}">
                    <a16:creationId xmlns:a16="http://schemas.microsoft.com/office/drawing/2014/main" id="{B1D638BF-1CAE-2CEF-242D-F4B7A0746FD1}"/>
                  </a:ext>
                </a:extLst>
              </p:cNvPr>
              <p:cNvSpPr/>
              <p:nvPr/>
            </p:nvSpPr>
            <p:spPr>
              <a:xfrm>
                <a:off x="1180053" y="2442420"/>
                <a:ext cx="223562" cy="36905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593" extrusionOk="0">
                    <a:moveTo>
                      <a:pt x="469" y="1"/>
                    </a:moveTo>
                    <a:cubicBezTo>
                      <a:pt x="209" y="1"/>
                      <a:pt x="1" y="211"/>
                      <a:pt x="1" y="471"/>
                    </a:cubicBezTo>
                    <a:lnTo>
                      <a:pt x="1" y="1123"/>
                    </a:lnTo>
                    <a:cubicBezTo>
                      <a:pt x="1" y="1383"/>
                      <a:pt x="209" y="1593"/>
                      <a:pt x="469" y="1593"/>
                    </a:cubicBezTo>
                    <a:lnTo>
                      <a:pt x="495" y="1593"/>
                    </a:lnTo>
                    <a:cubicBezTo>
                      <a:pt x="755" y="1593"/>
                      <a:pt x="964" y="1383"/>
                      <a:pt x="964" y="1123"/>
                    </a:cubicBezTo>
                    <a:lnTo>
                      <a:pt x="964" y="471"/>
                    </a:lnTo>
                    <a:cubicBezTo>
                      <a:pt x="964" y="211"/>
                      <a:pt x="755" y="1"/>
                      <a:pt x="495" y="1"/>
                    </a:cubicBezTo>
                    <a:close/>
                  </a:path>
                </a:pathLst>
              </a:custGeom>
              <a:solidFill>
                <a:srgbClr val="F7AD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44" name="Google Shape;8311;p93">
                <a:extLst>
                  <a:ext uri="{FF2B5EF4-FFF2-40B4-BE49-F238E27FC236}">
                    <a16:creationId xmlns:a16="http://schemas.microsoft.com/office/drawing/2014/main" id="{351F66EF-5751-155A-3398-63A4E2EA884E}"/>
                  </a:ext>
                </a:extLst>
              </p:cNvPr>
              <p:cNvSpPr/>
              <p:nvPr/>
            </p:nvSpPr>
            <p:spPr>
              <a:xfrm>
                <a:off x="1180053" y="2442883"/>
                <a:ext cx="223098" cy="25252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090" extrusionOk="0">
                    <a:moveTo>
                      <a:pt x="469" y="1"/>
                    </a:moveTo>
                    <a:cubicBezTo>
                      <a:pt x="211" y="1"/>
                      <a:pt x="1" y="210"/>
                      <a:pt x="1" y="469"/>
                    </a:cubicBezTo>
                    <a:lnTo>
                      <a:pt x="1" y="990"/>
                    </a:lnTo>
                    <a:cubicBezTo>
                      <a:pt x="257" y="1066"/>
                      <a:pt x="484" y="1090"/>
                      <a:pt x="669" y="1090"/>
                    </a:cubicBezTo>
                    <a:cubicBezTo>
                      <a:pt x="785" y="1090"/>
                      <a:pt x="884" y="1081"/>
                      <a:pt x="963" y="1069"/>
                    </a:cubicBezTo>
                    <a:lnTo>
                      <a:pt x="963" y="469"/>
                    </a:lnTo>
                    <a:cubicBezTo>
                      <a:pt x="963" y="210"/>
                      <a:pt x="753" y="1"/>
                      <a:pt x="495" y="1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45" name="Google Shape;8312;p93">
                <a:extLst>
                  <a:ext uri="{FF2B5EF4-FFF2-40B4-BE49-F238E27FC236}">
                    <a16:creationId xmlns:a16="http://schemas.microsoft.com/office/drawing/2014/main" id="{130D393E-574A-BB28-1047-41083318DE3B}"/>
                  </a:ext>
                </a:extLst>
              </p:cNvPr>
              <p:cNvSpPr/>
              <p:nvPr/>
            </p:nvSpPr>
            <p:spPr>
              <a:xfrm>
                <a:off x="622889" y="2208434"/>
                <a:ext cx="325960" cy="27499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187" extrusionOk="0">
                    <a:moveTo>
                      <a:pt x="767" y="1"/>
                    </a:moveTo>
                    <a:cubicBezTo>
                      <a:pt x="298" y="1"/>
                      <a:pt x="1" y="542"/>
                      <a:pt x="292" y="942"/>
                    </a:cubicBezTo>
                    <a:cubicBezTo>
                      <a:pt x="405" y="1098"/>
                      <a:pt x="583" y="1186"/>
                      <a:pt x="770" y="1186"/>
                    </a:cubicBezTo>
                    <a:cubicBezTo>
                      <a:pt x="816" y="1186"/>
                      <a:pt x="863" y="1181"/>
                      <a:pt x="909" y="1170"/>
                    </a:cubicBezTo>
                    <a:cubicBezTo>
                      <a:pt x="1141" y="1114"/>
                      <a:pt x="1317" y="925"/>
                      <a:pt x="1356" y="687"/>
                    </a:cubicBezTo>
                    <a:cubicBezTo>
                      <a:pt x="1407" y="364"/>
                      <a:pt x="1186" y="59"/>
                      <a:pt x="863" y="8"/>
                    </a:cubicBezTo>
                    <a:cubicBezTo>
                      <a:pt x="830" y="3"/>
                      <a:pt x="798" y="1"/>
                      <a:pt x="767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46" name="Google Shape;8313;p93">
                <a:extLst>
                  <a:ext uri="{FF2B5EF4-FFF2-40B4-BE49-F238E27FC236}">
                    <a16:creationId xmlns:a16="http://schemas.microsoft.com/office/drawing/2014/main" id="{BAE9264E-537B-1F85-1850-888B0DAD6159}"/>
                  </a:ext>
                </a:extLst>
              </p:cNvPr>
              <p:cNvSpPr/>
              <p:nvPr/>
            </p:nvSpPr>
            <p:spPr>
              <a:xfrm>
                <a:off x="682891" y="2302492"/>
                <a:ext cx="240473" cy="56527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44" extrusionOk="0">
                    <a:moveTo>
                      <a:pt x="521" y="1"/>
                    </a:moveTo>
                    <a:cubicBezTo>
                      <a:pt x="428" y="3"/>
                      <a:pt x="334" y="21"/>
                      <a:pt x="246" y="57"/>
                    </a:cubicBezTo>
                    <a:cubicBezTo>
                      <a:pt x="203" y="74"/>
                      <a:pt x="162" y="96"/>
                      <a:pt x="123" y="120"/>
                    </a:cubicBezTo>
                    <a:cubicBezTo>
                      <a:pt x="82" y="144"/>
                      <a:pt x="45" y="172"/>
                      <a:pt x="12" y="203"/>
                    </a:cubicBezTo>
                    <a:lnTo>
                      <a:pt x="12" y="203"/>
                    </a:lnTo>
                    <a:cubicBezTo>
                      <a:pt x="12" y="203"/>
                      <a:pt x="12" y="203"/>
                      <a:pt x="12" y="203"/>
                    </a:cubicBezTo>
                    <a:lnTo>
                      <a:pt x="12" y="203"/>
                    </a:lnTo>
                    <a:lnTo>
                      <a:pt x="11" y="205"/>
                    </a:lnTo>
                    <a:cubicBezTo>
                      <a:pt x="11" y="204"/>
                      <a:pt x="12" y="204"/>
                      <a:pt x="12" y="203"/>
                    </a:cubicBezTo>
                    <a:lnTo>
                      <a:pt x="12" y="203"/>
                    </a:lnTo>
                    <a:cubicBezTo>
                      <a:pt x="0" y="217"/>
                      <a:pt x="11" y="236"/>
                      <a:pt x="25" y="236"/>
                    </a:cubicBezTo>
                    <a:cubicBezTo>
                      <a:pt x="28" y="236"/>
                      <a:pt x="32" y="235"/>
                      <a:pt x="35" y="233"/>
                    </a:cubicBezTo>
                    <a:cubicBezTo>
                      <a:pt x="108" y="182"/>
                      <a:pt x="186" y="141"/>
                      <a:pt x="267" y="109"/>
                    </a:cubicBezTo>
                    <a:cubicBezTo>
                      <a:pt x="349" y="77"/>
                      <a:pt x="435" y="59"/>
                      <a:pt x="523" y="57"/>
                    </a:cubicBezTo>
                    <a:cubicBezTo>
                      <a:pt x="531" y="57"/>
                      <a:pt x="539" y="56"/>
                      <a:pt x="547" y="56"/>
                    </a:cubicBezTo>
                    <a:cubicBezTo>
                      <a:pt x="625" y="56"/>
                      <a:pt x="705" y="73"/>
                      <a:pt x="778" y="104"/>
                    </a:cubicBezTo>
                    <a:cubicBezTo>
                      <a:pt x="819" y="119"/>
                      <a:pt x="858" y="139"/>
                      <a:pt x="894" y="162"/>
                    </a:cubicBezTo>
                    <a:cubicBezTo>
                      <a:pt x="914" y="173"/>
                      <a:pt x="933" y="186"/>
                      <a:pt x="950" y="199"/>
                    </a:cubicBezTo>
                    <a:lnTo>
                      <a:pt x="1002" y="238"/>
                    </a:lnTo>
                    <a:lnTo>
                      <a:pt x="1004" y="240"/>
                    </a:lnTo>
                    <a:cubicBezTo>
                      <a:pt x="1008" y="242"/>
                      <a:pt x="1012" y="243"/>
                      <a:pt x="1015" y="243"/>
                    </a:cubicBezTo>
                    <a:cubicBezTo>
                      <a:pt x="1021" y="243"/>
                      <a:pt x="1027" y="241"/>
                      <a:pt x="1030" y="236"/>
                    </a:cubicBezTo>
                    <a:cubicBezTo>
                      <a:pt x="1038" y="229"/>
                      <a:pt x="1036" y="216"/>
                      <a:pt x="1028" y="210"/>
                    </a:cubicBezTo>
                    <a:lnTo>
                      <a:pt x="974" y="165"/>
                    </a:lnTo>
                    <a:cubicBezTo>
                      <a:pt x="957" y="150"/>
                      <a:pt x="938" y="135"/>
                      <a:pt x="918" y="124"/>
                    </a:cubicBezTo>
                    <a:cubicBezTo>
                      <a:pt x="880" y="98"/>
                      <a:pt x="839" y="76"/>
                      <a:pt x="796" y="57"/>
                    </a:cubicBezTo>
                    <a:cubicBezTo>
                      <a:pt x="774" y="48"/>
                      <a:pt x="753" y="38"/>
                      <a:pt x="731" y="33"/>
                    </a:cubicBezTo>
                    <a:lnTo>
                      <a:pt x="662" y="14"/>
                    </a:lnTo>
                    <a:cubicBezTo>
                      <a:pt x="615" y="4"/>
                      <a:pt x="568" y="1"/>
                      <a:pt x="521" y="1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47" name="Google Shape;8314;p93">
                <a:extLst>
                  <a:ext uri="{FF2B5EF4-FFF2-40B4-BE49-F238E27FC236}">
                    <a16:creationId xmlns:a16="http://schemas.microsoft.com/office/drawing/2014/main" id="{1AE6BF0B-5711-E7A0-321F-2AD29A90B457}"/>
                  </a:ext>
                </a:extLst>
              </p:cNvPr>
              <p:cNvSpPr/>
              <p:nvPr/>
            </p:nvSpPr>
            <p:spPr>
              <a:xfrm>
                <a:off x="752632" y="2351960"/>
                <a:ext cx="187653" cy="45176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95" extrusionOk="0">
                    <a:moveTo>
                      <a:pt x="429" y="1"/>
                    </a:moveTo>
                    <a:cubicBezTo>
                      <a:pt x="422" y="1"/>
                      <a:pt x="416" y="1"/>
                      <a:pt x="410" y="1"/>
                    </a:cubicBezTo>
                    <a:cubicBezTo>
                      <a:pt x="335" y="1"/>
                      <a:pt x="262" y="14"/>
                      <a:pt x="195" y="43"/>
                    </a:cubicBezTo>
                    <a:cubicBezTo>
                      <a:pt x="125" y="71"/>
                      <a:pt x="64" y="112"/>
                      <a:pt x="13" y="164"/>
                    </a:cubicBezTo>
                    <a:lnTo>
                      <a:pt x="13" y="162"/>
                    </a:lnTo>
                    <a:lnTo>
                      <a:pt x="13" y="162"/>
                    </a:lnTo>
                    <a:cubicBezTo>
                      <a:pt x="1" y="173"/>
                      <a:pt x="11" y="190"/>
                      <a:pt x="23" y="190"/>
                    </a:cubicBezTo>
                    <a:cubicBezTo>
                      <a:pt x="26" y="190"/>
                      <a:pt x="29" y="189"/>
                      <a:pt x="32" y="187"/>
                    </a:cubicBezTo>
                    <a:cubicBezTo>
                      <a:pt x="90" y="149"/>
                      <a:pt x="151" y="119"/>
                      <a:pt x="215" y="95"/>
                    </a:cubicBezTo>
                    <a:cubicBezTo>
                      <a:pt x="277" y="71"/>
                      <a:pt x="342" y="56"/>
                      <a:pt x="410" y="54"/>
                    </a:cubicBezTo>
                    <a:cubicBezTo>
                      <a:pt x="414" y="54"/>
                      <a:pt x="419" y="54"/>
                      <a:pt x="424" y="54"/>
                    </a:cubicBezTo>
                    <a:cubicBezTo>
                      <a:pt x="487" y="54"/>
                      <a:pt x="549" y="65"/>
                      <a:pt x="606" y="89"/>
                    </a:cubicBezTo>
                    <a:cubicBezTo>
                      <a:pt x="638" y="101"/>
                      <a:pt x="670" y="115"/>
                      <a:pt x="698" y="132"/>
                    </a:cubicBezTo>
                    <a:cubicBezTo>
                      <a:pt x="728" y="149"/>
                      <a:pt x="754" y="172"/>
                      <a:pt x="784" y="190"/>
                    </a:cubicBezTo>
                    <a:lnTo>
                      <a:pt x="786" y="192"/>
                    </a:lnTo>
                    <a:cubicBezTo>
                      <a:pt x="788" y="193"/>
                      <a:pt x="790" y="194"/>
                      <a:pt x="793" y="194"/>
                    </a:cubicBezTo>
                    <a:cubicBezTo>
                      <a:pt x="797" y="194"/>
                      <a:pt x="802" y="192"/>
                      <a:pt x="804" y="188"/>
                    </a:cubicBezTo>
                    <a:cubicBezTo>
                      <a:pt x="810" y="183"/>
                      <a:pt x="810" y="173"/>
                      <a:pt x="803" y="168"/>
                    </a:cubicBezTo>
                    <a:cubicBezTo>
                      <a:pt x="776" y="144"/>
                      <a:pt x="748" y="121"/>
                      <a:pt x="720" y="99"/>
                    </a:cubicBezTo>
                    <a:cubicBezTo>
                      <a:pt x="690" y="78"/>
                      <a:pt x="658" y="59"/>
                      <a:pt x="625" y="46"/>
                    </a:cubicBezTo>
                    <a:cubicBezTo>
                      <a:pt x="591" y="31"/>
                      <a:pt x="556" y="18"/>
                      <a:pt x="520" y="11"/>
                    </a:cubicBezTo>
                    <a:cubicBezTo>
                      <a:pt x="491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48" name="Google Shape;8315;p93">
                <a:extLst>
                  <a:ext uri="{FF2B5EF4-FFF2-40B4-BE49-F238E27FC236}">
                    <a16:creationId xmlns:a16="http://schemas.microsoft.com/office/drawing/2014/main" id="{14A9D79B-934D-1205-2BED-FF7EF471FEA5}"/>
                  </a:ext>
                </a:extLst>
              </p:cNvPr>
              <p:cNvSpPr/>
              <p:nvPr/>
            </p:nvSpPr>
            <p:spPr>
              <a:xfrm>
                <a:off x="1592423" y="2169282"/>
                <a:ext cx="326191" cy="274992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187" extrusionOk="0">
                    <a:moveTo>
                      <a:pt x="664" y="1"/>
                    </a:moveTo>
                    <a:cubicBezTo>
                      <a:pt x="612" y="1"/>
                      <a:pt x="559" y="7"/>
                      <a:pt x="505" y="22"/>
                    </a:cubicBezTo>
                    <a:cubicBezTo>
                      <a:pt x="187" y="108"/>
                      <a:pt x="0" y="434"/>
                      <a:pt x="86" y="752"/>
                    </a:cubicBezTo>
                    <a:cubicBezTo>
                      <a:pt x="150" y="982"/>
                      <a:pt x="346" y="1152"/>
                      <a:pt x="584" y="1182"/>
                    </a:cubicBezTo>
                    <a:cubicBezTo>
                      <a:pt x="609" y="1185"/>
                      <a:pt x="634" y="1187"/>
                      <a:pt x="659" y="1187"/>
                    </a:cubicBezTo>
                    <a:cubicBezTo>
                      <a:pt x="869" y="1187"/>
                      <a:pt x="1066" y="1076"/>
                      <a:pt x="1173" y="890"/>
                    </a:cubicBezTo>
                    <a:cubicBezTo>
                      <a:pt x="1407" y="480"/>
                      <a:pt x="1096" y="1"/>
                      <a:pt x="664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49" name="Google Shape;8316;p93">
                <a:extLst>
                  <a:ext uri="{FF2B5EF4-FFF2-40B4-BE49-F238E27FC236}">
                    <a16:creationId xmlns:a16="http://schemas.microsoft.com/office/drawing/2014/main" id="{287301F2-4632-D3E0-3F6B-A2FDE1315469}"/>
                  </a:ext>
                </a:extLst>
              </p:cNvPr>
              <p:cNvSpPr/>
              <p:nvPr/>
            </p:nvSpPr>
            <p:spPr>
              <a:xfrm>
                <a:off x="1624394" y="2263571"/>
                <a:ext cx="238620" cy="69038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298" extrusionOk="0">
                    <a:moveTo>
                      <a:pt x="562" y="1"/>
                    </a:moveTo>
                    <a:cubicBezTo>
                      <a:pt x="538" y="1"/>
                      <a:pt x="514" y="2"/>
                      <a:pt x="491" y="4"/>
                    </a:cubicBezTo>
                    <a:cubicBezTo>
                      <a:pt x="444" y="10"/>
                      <a:pt x="397" y="17"/>
                      <a:pt x="352" y="32"/>
                    </a:cubicBezTo>
                    <a:lnTo>
                      <a:pt x="287" y="56"/>
                    </a:lnTo>
                    <a:cubicBezTo>
                      <a:pt x="264" y="66"/>
                      <a:pt x="244" y="77"/>
                      <a:pt x="223" y="90"/>
                    </a:cubicBezTo>
                    <a:cubicBezTo>
                      <a:pt x="182" y="113"/>
                      <a:pt x="145" y="139"/>
                      <a:pt x="109" y="169"/>
                    </a:cubicBezTo>
                    <a:cubicBezTo>
                      <a:pt x="90" y="184"/>
                      <a:pt x="73" y="199"/>
                      <a:pt x="58" y="216"/>
                    </a:cubicBezTo>
                    <a:lnTo>
                      <a:pt x="10" y="266"/>
                    </a:lnTo>
                    <a:cubicBezTo>
                      <a:pt x="0" y="274"/>
                      <a:pt x="0" y="285"/>
                      <a:pt x="10" y="292"/>
                    </a:cubicBezTo>
                    <a:cubicBezTo>
                      <a:pt x="13" y="296"/>
                      <a:pt x="17" y="298"/>
                      <a:pt x="22" y="298"/>
                    </a:cubicBezTo>
                    <a:cubicBezTo>
                      <a:pt x="27" y="298"/>
                      <a:pt x="32" y="296"/>
                      <a:pt x="36" y="292"/>
                    </a:cubicBezTo>
                    <a:lnTo>
                      <a:pt x="38" y="290"/>
                    </a:lnTo>
                    <a:lnTo>
                      <a:pt x="87" y="245"/>
                    </a:lnTo>
                    <a:cubicBezTo>
                      <a:pt x="102" y="230"/>
                      <a:pt x="118" y="216"/>
                      <a:pt x="137" y="202"/>
                    </a:cubicBezTo>
                    <a:cubicBezTo>
                      <a:pt x="171" y="176"/>
                      <a:pt x="208" y="152"/>
                      <a:pt x="247" y="133"/>
                    </a:cubicBezTo>
                    <a:cubicBezTo>
                      <a:pt x="324" y="90"/>
                      <a:pt x="408" y="66"/>
                      <a:pt x="494" y="58"/>
                    </a:cubicBezTo>
                    <a:cubicBezTo>
                      <a:pt x="514" y="57"/>
                      <a:pt x="534" y="56"/>
                      <a:pt x="554" y="56"/>
                    </a:cubicBezTo>
                    <a:cubicBezTo>
                      <a:pt x="622" y="56"/>
                      <a:pt x="689" y="65"/>
                      <a:pt x="754" y="83"/>
                    </a:cubicBezTo>
                    <a:cubicBezTo>
                      <a:pt x="840" y="105"/>
                      <a:pt x="921" y="139"/>
                      <a:pt x="999" y="180"/>
                    </a:cubicBezTo>
                    <a:cubicBezTo>
                      <a:pt x="1003" y="182"/>
                      <a:pt x="1006" y="183"/>
                      <a:pt x="1010" y="183"/>
                    </a:cubicBezTo>
                    <a:cubicBezTo>
                      <a:pt x="1016" y="183"/>
                      <a:pt x="1022" y="180"/>
                      <a:pt x="1026" y="172"/>
                    </a:cubicBezTo>
                    <a:cubicBezTo>
                      <a:pt x="1029" y="165"/>
                      <a:pt x="1028" y="156"/>
                      <a:pt x="1022" y="150"/>
                    </a:cubicBezTo>
                    <a:cubicBezTo>
                      <a:pt x="983" y="122"/>
                      <a:pt x="943" y="98"/>
                      <a:pt x="900" y="79"/>
                    </a:cubicBezTo>
                    <a:cubicBezTo>
                      <a:pt x="859" y="58"/>
                      <a:pt x="814" y="43"/>
                      <a:pt x="769" y="30"/>
                    </a:cubicBezTo>
                    <a:cubicBezTo>
                      <a:pt x="702" y="11"/>
                      <a:pt x="632" y="1"/>
                      <a:pt x="562" y="1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50" name="Google Shape;8317;p93">
                <a:extLst>
                  <a:ext uri="{FF2B5EF4-FFF2-40B4-BE49-F238E27FC236}">
                    <a16:creationId xmlns:a16="http://schemas.microsoft.com/office/drawing/2014/main" id="{0A280D5F-BE05-EB98-731B-7FE2F6031C9A}"/>
                  </a:ext>
                </a:extLst>
              </p:cNvPr>
              <p:cNvSpPr/>
              <p:nvPr/>
            </p:nvSpPr>
            <p:spPr>
              <a:xfrm>
                <a:off x="1589412" y="2321489"/>
                <a:ext cx="185568" cy="55369"/>
              </a:xfrm>
              <a:custGeom>
                <a:avLst/>
                <a:gdLst/>
                <a:ahLst/>
                <a:cxnLst/>
                <a:rect l="l" t="t" r="r" b="b"/>
                <a:pathLst>
                  <a:path w="801" h="239" extrusionOk="0">
                    <a:moveTo>
                      <a:pt x="439" y="0"/>
                    </a:moveTo>
                    <a:cubicBezTo>
                      <a:pt x="421" y="0"/>
                      <a:pt x="402" y="1"/>
                      <a:pt x="383" y="3"/>
                    </a:cubicBezTo>
                    <a:cubicBezTo>
                      <a:pt x="346" y="7"/>
                      <a:pt x="311" y="14"/>
                      <a:pt x="275" y="25"/>
                    </a:cubicBezTo>
                    <a:cubicBezTo>
                      <a:pt x="239" y="38"/>
                      <a:pt x="206" y="53"/>
                      <a:pt x="174" y="72"/>
                    </a:cubicBezTo>
                    <a:cubicBezTo>
                      <a:pt x="142" y="91"/>
                      <a:pt x="112" y="111"/>
                      <a:pt x="86" y="136"/>
                    </a:cubicBezTo>
                    <a:cubicBezTo>
                      <a:pt x="58" y="160"/>
                      <a:pt x="34" y="186"/>
                      <a:pt x="9" y="212"/>
                    </a:cubicBezTo>
                    <a:cubicBezTo>
                      <a:pt x="0" y="223"/>
                      <a:pt x="9" y="238"/>
                      <a:pt x="21" y="238"/>
                    </a:cubicBezTo>
                    <a:cubicBezTo>
                      <a:pt x="24" y="238"/>
                      <a:pt x="27" y="237"/>
                      <a:pt x="30" y="235"/>
                    </a:cubicBezTo>
                    <a:lnTo>
                      <a:pt x="32" y="233"/>
                    </a:lnTo>
                    <a:cubicBezTo>
                      <a:pt x="58" y="211"/>
                      <a:pt x="82" y="186"/>
                      <a:pt x="110" y="168"/>
                    </a:cubicBezTo>
                    <a:cubicBezTo>
                      <a:pt x="137" y="147"/>
                      <a:pt x="166" y="128"/>
                      <a:pt x="196" y="113"/>
                    </a:cubicBezTo>
                    <a:cubicBezTo>
                      <a:pt x="256" y="81"/>
                      <a:pt x="322" y="63"/>
                      <a:pt x="387" y="57"/>
                    </a:cubicBezTo>
                    <a:cubicBezTo>
                      <a:pt x="400" y="56"/>
                      <a:pt x="413" y="56"/>
                      <a:pt x="426" y="56"/>
                    </a:cubicBezTo>
                    <a:cubicBezTo>
                      <a:pt x="480" y="56"/>
                      <a:pt x="535" y="63"/>
                      <a:pt x="587" y="78"/>
                    </a:cubicBezTo>
                    <a:cubicBezTo>
                      <a:pt x="653" y="95"/>
                      <a:pt x="716" y="119"/>
                      <a:pt x="778" y="147"/>
                    </a:cubicBezTo>
                    <a:cubicBezTo>
                      <a:pt x="781" y="148"/>
                      <a:pt x="783" y="149"/>
                      <a:pt x="786" y="149"/>
                    </a:cubicBezTo>
                    <a:cubicBezTo>
                      <a:pt x="791" y="149"/>
                      <a:pt x="796" y="146"/>
                      <a:pt x="799" y="139"/>
                    </a:cubicBezTo>
                    <a:cubicBezTo>
                      <a:pt x="801" y="134"/>
                      <a:pt x="801" y="128"/>
                      <a:pt x="795" y="123"/>
                    </a:cubicBezTo>
                    <a:cubicBezTo>
                      <a:pt x="739" y="76"/>
                      <a:pt x="672" y="42"/>
                      <a:pt x="602" y="24"/>
                    </a:cubicBezTo>
                    <a:cubicBezTo>
                      <a:pt x="549" y="8"/>
                      <a:pt x="494" y="0"/>
                      <a:pt x="439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51" name="Google Shape;8318;p93">
                <a:extLst>
                  <a:ext uri="{FF2B5EF4-FFF2-40B4-BE49-F238E27FC236}">
                    <a16:creationId xmlns:a16="http://schemas.microsoft.com/office/drawing/2014/main" id="{1F22E097-6485-17D4-E11E-E908FD2578D2}"/>
                  </a:ext>
                </a:extLst>
              </p:cNvPr>
              <p:cNvSpPr/>
              <p:nvPr/>
            </p:nvSpPr>
            <p:spPr>
              <a:xfrm>
                <a:off x="817949" y="1738610"/>
                <a:ext cx="928997" cy="92135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977" extrusionOk="0">
                    <a:moveTo>
                      <a:pt x="2009" y="0"/>
                    </a:moveTo>
                    <a:cubicBezTo>
                      <a:pt x="1033" y="0"/>
                      <a:pt x="197" y="758"/>
                      <a:pt x="102" y="1769"/>
                    </a:cubicBezTo>
                    <a:cubicBezTo>
                      <a:pt x="1" y="2839"/>
                      <a:pt x="609" y="3842"/>
                      <a:pt x="1838" y="3963"/>
                    </a:cubicBezTo>
                    <a:cubicBezTo>
                      <a:pt x="1924" y="3972"/>
                      <a:pt x="2007" y="3976"/>
                      <a:pt x="2088" y="3976"/>
                    </a:cubicBezTo>
                    <a:cubicBezTo>
                      <a:pt x="3235" y="3976"/>
                      <a:pt x="3814" y="3130"/>
                      <a:pt x="3909" y="2128"/>
                    </a:cubicBezTo>
                    <a:cubicBezTo>
                      <a:pt x="4010" y="1056"/>
                      <a:pt x="3239" y="108"/>
                      <a:pt x="2188" y="9"/>
                    </a:cubicBezTo>
                    <a:cubicBezTo>
                      <a:pt x="2128" y="3"/>
                      <a:pt x="2068" y="0"/>
                      <a:pt x="2009" y="0"/>
                    </a:cubicBez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52" name="Google Shape;8319;p93">
                <a:extLst>
                  <a:ext uri="{FF2B5EF4-FFF2-40B4-BE49-F238E27FC236}">
                    <a16:creationId xmlns:a16="http://schemas.microsoft.com/office/drawing/2014/main" id="{6A26AE48-43A8-7EE7-8609-E11127C18139}"/>
                  </a:ext>
                </a:extLst>
              </p:cNvPr>
              <p:cNvSpPr/>
              <p:nvPr/>
            </p:nvSpPr>
            <p:spPr>
              <a:xfrm>
                <a:off x="733858" y="1587099"/>
                <a:ext cx="1075875" cy="634544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739" extrusionOk="0">
                    <a:moveTo>
                      <a:pt x="2613" y="0"/>
                    </a:moveTo>
                    <a:cubicBezTo>
                      <a:pt x="2109" y="0"/>
                      <a:pt x="1616" y="164"/>
                      <a:pt x="1212" y="470"/>
                    </a:cubicBezTo>
                    <a:cubicBezTo>
                      <a:pt x="1188" y="475"/>
                      <a:pt x="1164" y="483"/>
                      <a:pt x="1141" y="492"/>
                    </a:cubicBezTo>
                    <a:cubicBezTo>
                      <a:pt x="1087" y="513"/>
                      <a:pt x="1044" y="556"/>
                      <a:pt x="1022" y="608"/>
                    </a:cubicBezTo>
                    <a:lnTo>
                      <a:pt x="992" y="625"/>
                    </a:lnTo>
                    <a:lnTo>
                      <a:pt x="1014" y="631"/>
                    </a:lnTo>
                    <a:cubicBezTo>
                      <a:pt x="1012" y="638"/>
                      <a:pt x="1012" y="646"/>
                      <a:pt x="1012" y="653"/>
                    </a:cubicBezTo>
                    <a:cubicBezTo>
                      <a:pt x="580" y="664"/>
                      <a:pt x="176" y="982"/>
                      <a:pt x="62" y="1398"/>
                    </a:cubicBezTo>
                    <a:cubicBezTo>
                      <a:pt x="43" y="1471"/>
                      <a:pt x="34" y="1553"/>
                      <a:pt x="75" y="1615"/>
                    </a:cubicBezTo>
                    <a:cubicBezTo>
                      <a:pt x="98" y="1646"/>
                      <a:pt x="139" y="1664"/>
                      <a:pt x="177" y="1664"/>
                    </a:cubicBezTo>
                    <a:cubicBezTo>
                      <a:pt x="204" y="1664"/>
                      <a:pt x="230" y="1655"/>
                      <a:pt x="247" y="1635"/>
                    </a:cubicBezTo>
                    <a:lnTo>
                      <a:pt x="247" y="1635"/>
                    </a:lnTo>
                    <a:cubicBezTo>
                      <a:pt x="153" y="1788"/>
                      <a:pt x="59" y="1949"/>
                      <a:pt x="30" y="2127"/>
                    </a:cubicBezTo>
                    <a:cubicBezTo>
                      <a:pt x="0" y="2311"/>
                      <a:pt x="49" y="2606"/>
                      <a:pt x="206" y="2709"/>
                    </a:cubicBezTo>
                    <a:cubicBezTo>
                      <a:pt x="238" y="2729"/>
                      <a:pt x="274" y="2738"/>
                      <a:pt x="311" y="2738"/>
                    </a:cubicBezTo>
                    <a:cubicBezTo>
                      <a:pt x="433" y="2738"/>
                      <a:pt x="572" y="2645"/>
                      <a:pt x="636" y="2548"/>
                    </a:cubicBezTo>
                    <a:lnTo>
                      <a:pt x="636" y="2548"/>
                    </a:lnTo>
                    <a:cubicBezTo>
                      <a:pt x="632" y="2587"/>
                      <a:pt x="671" y="2618"/>
                      <a:pt x="740" y="2618"/>
                    </a:cubicBezTo>
                    <a:cubicBezTo>
                      <a:pt x="850" y="2618"/>
                      <a:pt x="1036" y="2539"/>
                      <a:pt x="1240" y="2288"/>
                    </a:cubicBezTo>
                    <a:cubicBezTo>
                      <a:pt x="1442" y="2041"/>
                      <a:pt x="1562" y="1936"/>
                      <a:pt x="1661" y="1772"/>
                    </a:cubicBezTo>
                    <a:cubicBezTo>
                      <a:pt x="1661" y="1882"/>
                      <a:pt x="1699" y="1983"/>
                      <a:pt x="1813" y="1996"/>
                    </a:cubicBezTo>
                    <a:cubicBezTo>
                      <a:pt x="1825" y="1998"/>
                      <a:pt x="1837" y="1998"/>
                      <a:pt x="1849" y="1998"/>
                    </a:cubicBezTo>
                    <a:cubicBezTo>
                      <a:pt x="1981" y="1998"/>
                      <a:pt x="2101" y="1906"/>
                      <a:pt x="2168" y="1790"/>
                    </a:cubicBezTo>
                    <a:cubicBezTo>
                      <a:pt x="2241" y="1665"/>
                      <a:pt x="2324" y="1529"/>
                      <a:pt x="2342" y="1384"/>
                    </a:cubicBezTo>
                    <a:cubicBezTo>
                      <a:pt x="2346" y="1517"/>
                      <a:pt x="2363" y="1674"/>
                      <a:pt x="2479" y="1740"/>
                    </a:cubicBezTo>
                    <a:cubicBezTo>
                      <a:pt x="2509" y="1757"/>
                      <a:pt x="2543" y="1765"/>
                      <a:pt x="2577" y="1765"/>
                    </a:cubicBezTo>
                    <a:cubicBezTo>
                      <a:pt x="2661" y="1765"/>
                      <a:pt x="2748" y="1718"/>
                      <a:pt x="2802" y="1652"/>
                    </a:cubicBezTo>
                    <a:cubicBezTo>
                      <a:pt x="2879" y="1558"/>
                      <a:pt x="2909" y="1435"/>
                      <a:pt x="2939" y="1317"/>
                    </a:cubicBezTo>
                    <a:cubicBezTo>
                      <a:pt x="2963" y="1218"/>
                      <a:pt x="2991" y="1117"/>
                      <a:pt x="3049" y="1035"/>
                    </a:cubicBezTo>
                    <a:cubicBezTo>
                      <a:pt x="3156" y="1306"/>
                      <a:pt x="3324" y="1551"/>
                      <a:pt x="3540" y="1749"/>
                    </a:cubicBezTo>
                    <a:cubicBezTo>
                      <a:pt x="3612" y="1817"/>
                      <a:pt x="3699" y="1880"/>
                      <a:pt x="3797" y="1880"/>
                    </a:cubicBezTo>
                    <a:cubicBezTo>
                      <a:pt x="3800" y="1880"/>
                      <a:pt x="3802" y="1880"/>
                      <a:pt x="3805" y="1880"/>
                    </a:cubicBezTo>
                    <a:cubicBezTo>
                      <a:pt x="3889" y="1878"/>
                      <a:pt x="3972" y="1804"/>
                      <a:pt x="3972" y="1727"/>
                    </a:cubicBezTo>
                    <a:cubicBezTo>
                      <a:pt x="4020" y="1949"/>
                      <a:pt x="4071" y="2172"/>
                      <a:pt x="4125" y="2393"/>
                    </a:cubicBezTo>
                    <a:cubicBezTo>
                      <a:pt x="4149" y="2494"/>
                      <a:pt x="4189" y="2610"/>
                      <a:pt x="4295" y="2632"/>
                    </a:cubicBezTo>
                    <a:cubicBezTo>
                      <a:pt x="4306" y="2634"/>
                      <a:pt x="4316" y="2635"/>
                      <a:pt x="4326" y="2635"/>
                    </a:cubicBezTo>
                    <a:cubicBezTo>
                      <a:pt x="4399" y="2635"/>
                      <a:pt x="4464" y="2585"/>
                      <a:pt x="4494" y="2514"/>
                    </a:cubicBezTo>
                    <a:cubicBezTo>
                      <a:pt x="4542" y="2397"/>
                      <a:pt x="4501" y="2275"/>
                      <a:pt x="4452" y="2165"/>
                    </a:cubicBezTo>
                    <a:lnTo>
                      <a:pt x="4452" y="2165"/>
                    </a:lnTo>
                    <a:cubicBezTo>
                      <a:pt x="4471" y="2185"/>
                      <a:pt x="4497" y="2197"/>
                      <a:pt x="4524" y="2197"/>
                    </a:cubicBezTo>
                    <a:cubicBezTo>
                      <a:pt x="4534" y="2197"/>
                      <a:pt x="4544" y="2196"/>
                      <a:pt x="4554" y="2193"/>
                    </a:cubicBezTo>
                    <a:cubicBezTo>
                      <a:pt x="4600" y="2172"/>
                      <a:pt x="4634" y="2127"/>
                      <a:pt x="4640" y="2075"/>
                    </a:cubicBezTo>
                    <a:cubicBezTo>
                      <a:pt x="4643" y="2022"/>
                      <a:pt x="4638" y="1970"/>
                      <a:pt x="4621" y="1921"/>
                    </a:cubicBezTo>
                    <a:cubicBezTo>
                      <a:pt x="4591" y="1815"/>
                      <a:pt x="4514" y="1678"/>
                      <a:pt x="4417" y="1534"/>
                    </a:cubicBezTo>
                    <a:cubicBezTo>
                      <a:pt x="4484" y="1489"/>
                      <a:pt x="4525" y="1416"/>
                      <a:pt x="4529" y="1338"/>
                    </a:cubicBezTo>
                    <a:cubicBezTo>
                      <a:pt x="4527" y="1242"/>
                      <a:pt x="4467" y="1160"/>
                      <a:pt x="4406" y="1091"/>
                    </a:cubicBezTo>
                    <a:cubicBezTo>
                      <a:pt x="4286" y="952"/>
                      <a:pt x="4149" y="829"/>
                      <a:pt x="4002" y="722"/>
                    </a:cubicBezTo>
                    <a:cubicBezTo>
                      <a:pt x="4078" y="690"/>
                      <a:pt x="4095" y="591"/>
                      <a:pt x="4035" y="533"/>
                    </a:cubicBezTo>
                    <a:lnTo>
                      <a:pt x="4033" y="531"/>
                    </a:lnTo>
                    <a:cubicBezTo>
                      <a:pt x="3966" y="470"/>
                      <a:pt x="3878" y="432"/>
                      <a:pt x="3792" y="402"/>
                    </a:cubicBezTo>
                    <a:cubicBezTo>
                      <a:pt x="3470" y="286"/>
                      <a:pt x="3132" y="228"/>
                      <a:pt x="2791" y="228"/>
                    </a:cubicBezTo>
                    <a:cubicBezTo>
                      <a:pt x="2853" y="223"/>
                      <a:pt x="2881" y="120"/>
                      <a:pt x="2838" y="67"/>
                    </a:cubicBezTo>
                    <a:cubicBezTo>
                      <a:pt x="2791" y="9"/>
                      <a:pt x="2707" y="0"/>
                      <a:pt x="2630" y="0"/>
                    </a:cubicBezTo>
                    <a:cubicBezTo>
                      <a:pt x="2625" y="0"/>
                      <a:pt x="2619" y="0"/>
                      <a:pt x="2613" y="0"/>
                    </a:cubicBezTo>
                    <a:close/>
                  </a:path>
                </a:pathLst>
              </a:custGeom>
              <a:solidFill>
                <a:srgbClr val="88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53" name="Google Shape;8320;p93">
                <a:extLst>
                  <a:ext uri="{FF2B5EF4-FFF2-40B4-BE49-F238E27FC236}">
                    <a16:creationId xmlns:a16="http://schemas.microsoft.com/office/drawing/2014/main" id="{D6AFDEA3-C4C1-EC97-90CE-A63654F7D95A}"/>
                  </a:ext>
                </a:extLst>
              </p:cNvPr>
              <p:cNvSpPr/>
              <p:nvPr/>
            </p:nvSpPr>
            <p:spPr>
              <a:xfrm>
                <a:off x="985219" y="2172526"/>
                <a:ext cx="234682" cy="19807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5" extrusionOk="0">
                    <a:moveTo>
                      <a:pt x="544" y="1"/>
                    </a:moveTo>
                    <a:cubicBezTo>
                      <a:pt x="219" y="1"/>
                      <a:pt x="0" y="372"/>
                      <a:pt x="193" y="663"/>
                    </a:cubicBezTo>
                    <a:cubicBezTo>
                      <a:pt x="279" y="794"/>
                      <a:pt x="412" y="854"/>
                      <a:pt x="545" y="854"/>
                    </a:cubicBezTo>
                    <a:cubicBezTo>
                      <a:pt x="733" y="854"/>
                      <a:pt x="919" y="732"/>
                      <a:pt x="965" y="515"/>
                    </a:cubicBezTo>
                    <a:cubicBezTo>
                      <a:pt x="1012" y="283"/>
                      <a:pt x="864" y="57"/>
                      <a:pt x="632" y="10"/>
                    </a:cubicBezTo>
                    <a:cubicBezTo>
                      <a:pt x="602" y="4"/>
                      <a:pt x="573" y="1"/>
                      <a:pt x="544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 w="175" cap="flat" cmpd="sng">
                <a:solidFill>
                  <a:srgbClr val="000000"/>
                </a:solidFill>
                <a:prstDash val="solid"/>
                <a:miter lim="18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54" name="Google Shape;8321;p93">
                <a:extLst>
                  <a:ext uri="{FF2B5EF4-FFF2-40B4-BE49-F238E27FC236}">
                    <a16:creationId xmlns:a16="http://schemas.microsoft.com/office/drawing/2014/main" id="{C4F9E12A-2498-7C5C-6F2D-7A65BA95B5A8}"/>
                  </a:ext>
                </a:extLst>
              </p:cNvPr>
              <p:cNvSpPr/>
              <p:nvPr/>
            </p:nvSpPr>
            <p:spPr>
              <a:xfrm>
                <a:off x="987304" y="2181792"/>
                <a:ext cx="233292" cy="196456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39" y="0"/>
                    </a:moveTo>
                    <a:cubicBezTo>
                      <a:pt x="217" y="0"/>
                      <a:pt x="1" y="368"/>
                      <a:pt x="191" y="656"/>
                    </a:cubicBezTo>
                    <a:cubicBezTo>
                      <a:pt x="277" y="787"/>
                      <a:pt x="411" y="847"/>
                      <a:pt x="543" y="847"/>
                    </a:cubicBezTo>
                    <a:cubicBezTo>
                      <a:pt x="729" y="847"/>
                      <a:pt x="913" y="726"/>
                      <a:pt x="958" y="511"/>
                    </a:cubicBezTo>
                    <a:cubicBezTo>
                      <a:pt x="1007" y="280"/>
                      <a:pt x="857" y="56"/>
                      <a:pt x="627" y="9"/>
                    </a:cubicBezTo>
                    <a:cubicBezTo>
                      <a:pt x="597" y="3"/>
                      <a:pt x="568" y="0"/>
                      <a:pt x="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55" name="Google Shape;8322;p93">
                <a:extLst>
                  <a:ext uri="{FF2B5EF4-FFF2-40B4-BE49-F238E27FC236}">
                    <a16:creationId xmlns:a16="http://schemas.microsoft.com/office/drawing/2014/main" id="{A2C89BFE-C487-BE7F-5DAB-157696F32FDD}"/>
                  </a:ext>
                </a:extLst>
              </p:cNvPr>
              <p:cNvSpPr/>
              <p:nvPr/>
            </p:nvSpPr>
            <p:spPr>
              <a:xfrm>
                <a:off x="1046148" y="2194534"/>
                <a:ext cx="154524" cy="13043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3" extrusionOk="0">
                    <a:moveTo>
                      <a:pt x="359" y="1"/>
                    </a:moveTo>
                    <a:cubicBezTo>
                      <a:pt x="144" y="1"/>
                      <a:pt x="1" y="244"/>
                      <a:pt x="126" y="437"/>
                    </a:cubicBezTo>
                    <a:cubicBezTo>
                      <a:pt x="183" y="523"/>
                      <a:pt x="272" y="562"/>
                      <a:pt x="359" y="562"/>
                    </a:cubicBezTo>
                    <a:cubicBezTo>
                      <a:pt x="483" y="562"/>
                      <a:pt x="605" y="482"/>
                      <a:pt x="635" y="340"/>
                    </a:cubicBezTo>
                    <a:cubicBezTo>
                      <a:pt x="667" y="186"/>
                      <a:pt x="568" y="38"/>
                      <a:pt x="416" y="7"/>
                    </a:cubicBezTo>
                    <a:cubicBezTo>
                      <a:pt x="397" y="3"/>
                      <a:pt x="377" y="1"/>
                      <a:pt x="359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56" name="Google Shape;8323;p93">
                <a:extLst>
                  <a:ext uri="{FF2B5EF4-FFF2-40B4-BE49-F238E27FC236}">
                    <a16:creationId xmlns:a16="http://schemas.microsoft.com/office/drawing/2014/main" id="{E92BC05C-EEED-0779-9A63-B918ED588DD1}"/>
                  </a:ext>
                </a:extLst>
              </p:cNvPr>
              <p:cNvSpPr/>
              <p:nvPr/>
            </p:nvSpPr>
            <p:spPr>
              <a:xfrm>
                <a:off x="1050086" y="2227431"/>
                <a:ext cx="49809" cy="3220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39" extrusionOk="0">
                    <a:moveTo>
                      <a:pt x="92" y="0"/>
                    </a:moveTo>
                    <a:cubicBezTo>
                      <a:pt x="50" y="0"/>
                      <a:pt x="14" y="20"/>
                      <a:pt x="8" y="50"/>
                    </a:cubicBezTo>
                    <a:cubicBezTo>
                      <a:pt x="1" y="87"/>
                      <a:pt x="40" y="125"/>
                      <a:pt x="94" y="136"/>
                    </a:cubicBezTo>
                    <a:cubicBezTo>
                      <a:pt x="104" y="138"/>
                      <a:pt x="114" y="139"/>
                      <a:pt x="124" y="139"/>
                    </a:cubicBezTo>
                    <a:cubicBezTo>
                      <a:pt x="166" y="139"/>
                      <a:pt x="200" y="120"/>
                      <a:pt x="207" y="89"/>
                    </a:cubicBezTo>
                    <a:cubicBezTo>
                      <a:pt x="214" y="53"/>
                      <a:pt x="177" y="14"/>
                      <a:pt x="120" y="3"/>
                    </a:cubicBezTo>
                    <a:cubicBezTo>
                      <a:pt x="111" y="1"/>
                      <a:pt x="101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57" name="Google Shape;8324;p93">
                <a:extLst>
                  <a:ext uri="{FF2B5EF4-FFF2-40B4-BE49-F238E27FC236}">
                    <a16:creationId xmlns:a16="http://schemas.microsoft.com/office/drawing/2014/main" id="{FADB9AFB-4E3A-53A7-B868-36E395945CA3}"/>
                  </a:ext>
                </a:extLst>
              </p:cNvPr>
              <p:cNvSpPr/>
              <p:nvPr/>
            </p:nvSpPr>
            <p:spPr>
              <a:xfrm>
                <a:off x="1024603" y="2332840"/>
                <a:ext cx="178849" cy="83401"/>
              </a:xfrm>
              <a:custGeom>
                <a:avLst/>
                <a:gdLst/>
                <a:ahLst/>
                <a:cxnLst/>
                <a:rect l="l" t="t" r="r" b="b"/>
                <a:pathLst>
                  <a:path w="772" h="360" extrusionOk="0">
                    <a:moveTo>
                      <a:pt x="380" y="1"/>
                    </a:moveTo>
                    <a:cubicBezTo>
                      <a:pt x="170" y="1"/>
                      <a:pt x="0" y="79"/>
                      <a:pt x="0" y="177"/>
                    </a:cubicBezTo>
                    <a:cubicBezTo>
                      <a:pt x="0" y="274"/>
                      <a:pt x="171" y="356"/>
                      <a:pt x="382" y="360"/>
                    </a:cubicBezTo>
                    <a:cubicBezTo>
                      <a:pt x="385" y="360"/>
                      <a:pt x="387" y="360"/>
                      <a:pt x="389" y="360"/>
                    </a:cubicBezTo>
                    <a:cubicBezTo>
                      <a:pt x="599" y="360"/>
                      <a:pt x="769" y="282"/>
                      <a:pt x="769" y="184"/>
                    </a:cubicBezTo>
                    <a:cubicBezTo>
                      <a:pt x="771" y="85"/>
                      <a:pt x="599" y="4"/>
                      <a:pt x="388" y="1"/>
                    </a:cubicBezTo>
                    <a:cubicBezTo>
                      <a:pt x="385" y="1"/>
                      <a:pt x="383" y="1"/>
                      <a:pt x="380" y="1"/>
                    </a:cubicBezTo>
                    <a:close/>
                  </a:path>
                </a:pathLst>
              </a:custGeom>
              <a:solidFill>
                <a:srgbClr val="F7AD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58" name="Google Shape;8325;p93">
                <a:extLst>
                  <a:ext uri="{FF2B5EF4-FFF2-40B4-BE49-F238E27FC236}">
                    <a16:creationId xmlns:a16="http://schemas.microsoft.com/office/drawing/2014/main" id="{C00D5244-DD16-1004-1AF2-D0315737BA50}"/>
                  </a:ext>
                </a:extLst>
              </p:cNvPr>
              <p:cNvSpPr/>
              <p:nvPr/>
            </p:nvSpPr>
            <p:spPr>
              <a:xfrm>
                <a:off x="1390871" y="2146115"/>
                <a:ext cx="234450" cy="197846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854" extrusionOk="0">
                    <a:moveTo>
                      <a:pt x="466" y="0"/>
                    </a:moveTo>
                    <a:cubicBezTo>
                      <a:pt x="439" y="0"/>
                      <a:pt x="412" y="3"/>
                      <a:pt x="384" y="8"/>
                    </a:cubicBezTo>
                    <a:cubicBezTo>
                      <a:pt x="152" y="53"/>
                      <a:pt x="0" y="277"/>
                      <a:pt x="45" y="509"/>
                    </a:cubicBezTo>
                    <a:cubicBezTo>
                      <a:pt x="88" y="729"/>
                      <a:pt x="275" y="853"/>
                      <a:pt x="465" y="853"/>
                    </a:cubicBezTo>
                    <a:cubicBezTo>
                      <a:pt x="596" y="853"/>
                      <a:pt x="729" y="794"/>
                      <a:pt x="816" y="666"/>
                    </a:cubicBezTo>
                    <a:cubicBezTo>
                      <a:pt x="1011" y="376"/>
                      <a:pt x="794" y="0"/>
                      <a:pt x="466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 w="175" cap="flat" cmpd="sng">
                <a:solidFill>
                  <a:srgbClr val="000000"/>
                </a:solidFill>
                <a:prstDash val="solid"/>
                <a:miter lim="18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59" name="Google Shape;8326;p93">
                <a:extLst>
                  <a:ext uri="{FF2B5EF4-FFF2-40B4-BE49-F238E27FC236}">
                    <a16:creationId xmlns:a16="http://schemas.microsoft.com/office/drawing/2014/main" id="{B352CD89-633F-A85D-E520-DB41DBBA5A84}"/>
                  </a:ext>
                </a:extLst>
              </p:cNvPr>
              <p:cNvSpPr/>
              <p:nvPr/>
            </p:nvSpPr>
            <p:spPr>
              <a:xfrm>
                <a:off x="1390408" y="2151444"/>
                <a:ext cx="213368" cy="19807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5" extrusionOk="0">
                    <a:moveTo>
                      <a:pt x="460" y="0"/>
                    </a:moveTo>
                    <a:cubicBezTo>
                      <a:pt x="434" y="0"/>
                      <a:pt x="408" y="2"/>
                      <a:pt x="382" y="7"/>
                    </a:cubicBezTo>
                    <a:cubicBezTo>
                      <a:pt x="152" y="50"/>
                      <a:pt x="0" y="273"/>
                      <a:pt x="45" y="505"/>
                    </a:cubicBezTo>
                    <a:cubicBezTo>
                      <a:pt x="83" y="712"/>
                      <a:pt x="262" y="855"/>
                      <a:pt x="463" y="855"/>
                    </a:cubicBezTo>
                    <a:cubicBezTo>
                      <a:pt x="488" y="855"/>
                      <a:pt x="515" y="852"/>
                      <a:pt x="541" y="847"/>
                    </a:cubicBezTo>
                    <a:cubicBezTo>
                      <a:pt x="771" y="804"/>
                      <a:pt x="921" y="582"/>
                      <a:pt x="878" y="350"/>
                    </a:cubicBezTo>
                    <a:cubicBezTo>
                      <a:pt x="840" y="144"/>
                      <a:pt x="660" y="0"/>
                      <a:pt x="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60" name="Google Shape;8327;p93">
                <a:extLst>
                  <a:ext uri="{FF2B5EF4-FFF2-40B4-BE49-F238E27FC236}">
                    <a16:creationId xmlns:a16="http://schemas.microsoft.com/office/drawing/2014/main" id="{53F69FE0-844B-41D0-BC09-3DF2431C431E}"/>
                  </a:ext>
                </a:extLst>
              </p:cNvPr>
              <p:cNvSpPr/>
              <p:nvPr/>
            </p:nvSpPr>
            <p:spPr>
              <a:xfrm>
                <a:off x="1455044" y="2181329"/>
                <a:ext cx="151049" cy="1278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2" extrusionOk="0">
                    <a:moveTo>
                      <a:pt x="300" y="1"/>
                    </a:moveTo>
                    <a:cubicBezTo>
                      <a:pt x="283" y="1"/>
                      <a:pt x="265" y="2"/>
                      <a:pt x="247" y="6"/>
                    </a:cubicBezTo>
                    <a:cubicBezTo>
                      <a:pt x="97" y="35"/>
                      <a:pt x="0" y="180"/>
                      <a:pt x="28" y="331"/>
                    </a:cubicBezTo>
                    <a:cubicBezTo>
                      <a:pt x="56" y="472"/>
                      <a:pt x="176" y="552"/>
                      <a:pt x="299" y="552"/>
                    </a:cubicBezTo>
                    <a:cubicBezTo>
                      <a:pt x="384" y="552"/>
                      <a:pt x="470" y="513"/>
                      <a:pt x="526" y="430"/>
                    </a:cubicBezTo>
                    <a:cubicBezTo>
                      <a:pt x="652" y="243"/>
                      <a:pt x="511" y="1"/>
                      <a:pt x="300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61" name="Google Shape;8328;p93">
                <a:extLst>
                  <a:ext uri="{FF2B5EF4-FFF2-40B4-BE49-F238E27FC236}">
                    <a16:creationId xmlns:a16="http://schemas.microsoft.com/office/drawing/2014/main" id="{343F6C54-4AAE-1853-3FA1-3B3A38CE1F57}"/>
                  </a:ext>
                </a:extLst>
              </p:cNvPr>
              <p:cNvSpPr/>
              <p:nvPr/>
            </p:nvSpPr>
            <p:spPr>
              <a:xfrm>
                <a:off x="1443228" y="2215384"/>
                <a:ext cx="48882" cy="31739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37" extrusionOk="0">
                    <a:moveTo>
                      <a:pt x="119" y="0"/>
                    </a:moveTo>
                    <a:cubicBezTo>
                      <a:pt x="111" y="0"/>
                      <a:pt x="102" y="1"/>
                      <a:pt x="92" y="3"/>
                    </a:cubicBezTo>
                    <a:cubicBezTo>
                      <a:pt x="38" y="14"/>
                      <a:pt x="1" y="51"/>
                      <a:pt x="8" y="87"/>
                    </a:cubicBezTo>
                    <a:cubicBezTo>
                      <a:pt x="13" y="117"/>
                      <a:pt x="46" y="137"/>
                      <a:pt x="87" y="137"/>
                    </a:cubicBezTo>
                    <a:cubicBezTo>
                      <a:pt x="97" y="137"/>
                      <a:pt x="107" y="136"/>
                      <a:pt x="117" y="134"/>
                    </a:cubicBezTo>
                    <a:cubicBezTo>
                      <a:pt x="171" y="124"/>
                      <a:pt x="210" y="87"/>
                      <a:pt x="203" y="49"/>
                    </a:cubicBezTo>
                    <a:cubicBezTo>
                      <a:pt x="196" y="18"/>
                      <a:pt x="162" y="0"/>
                      <a:pt x="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62" name="Google Shape;8329;p93">
                <a:extLst>
                  <a:ext uri="{FF2B5EF4-FFF2-40B4-BE49-F238E27FC236}">
                    <a16:creationId xmlns:a16="http://schemas.microsoft.com/office/drawing/2014/main" id="{2F3B02EC-A046-BCF5-9A61-392B023353B1}"/>
                  </a:ext>
                </a:extLst>
              </p:cNvPr>
              <p:cNvSpPr/>
              <p:nvPr/>
            </p:nvSpPr>
            <p:spPr>
              <a:xfrm>
                <a:off x="1418903" y="2316855"/>
                <a:ext cx="179313" cy="83401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60" extrusionOk="0">
                    <a:moveTo>
                      <a:pt x="382" y="0"/>
                    </a:moveTo>
                    <a:cubicBezTo>
                      <a:pt x="173" y="0"/>
                      <a:pt x="4" y="78"/>
                      <a:pt x="3" y="176"/>
                    </a:cubicBezTo>
                    <a:cubicBezTo>
                      <a:pt x="1" y="275"/>
                      <a:pt x="173" y="358"/>
                      <a:pt x="384" y="360"/>
                    </a:cubicBezTo>
                    <a:cubicBezTo>
                      <a:pt x="387" y="360"/>
                      <a:pt x="389" y="360"/>
                      <a:pt x="392" y="360"/>
                    </a:cubicBezTo>
                    <a:cubicBezTo>
                      <a:pt x="602" y="360"/>
                      <a:pt x="772" y="282"/>
                      <a:pt x="772" y="186"/>
                    </a:cubicBezTo>
                    <a:cubicBezTo>
                      <a:pt x="773" y="87"/>
                      <a:pt x="601" y="4"/>
                      <a:pt x="390" y="0"/>
                    </a:cubicBezTo>
                    <a:cubicBezTo>
                      <a:pt x="387" y="0"/>
                      <a:pt x="385" y="0"/>
                      <a:pt x="382" y="0"/>
                    </a:cubicBezTo>
                    <a:close/>
                  </a:path>
                </a:pathLst>
              </a:custGeom>
              <a:solidFill>
                <a:srgbClr val="F7AD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63" name="Google Shape;8330;p93">
                <a:extLst>
                  <a:ext uri="{FF2B5EF4-FFF2-40B4-BE49-F238E27FC236}">
                    <a16:creationId xmlns:a16="http://schemas.microsoft.com/office/drawing/2014/main" id="{ABFD3BB8-9559-1672-6195-CF78BBEADE44}"/>
                  </a:ext>
                </a:extLst>
              </p:cNvPr>
              <p:cNvSpPr/>
              <p:nvPr/>
            </p:nvSpPr>
            <p:spPr>
              <a:xfrm>
                <a:off x="924985" y="1635981"/>
                <a:ext cx="105410" cy="16633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718" extrusionOk="0">
                    <a:moveTo>
                      <a:pt x="380" y="0"/>
                    </a:moveTo>
                    <a:cubicBezTo>
                      <a:pt x="357" y="0"/>
                      <a:pt x="334" y="11"/>
                      <a:pt x="320" y="34"/>
                    </a:cubicBezTo>
                    <a:cubicBezTo>
                      <a:pt x="307" y="57"/>
                      <a:pt x="296" y="83"/>
                      <a:pt x="292" y="111"/>
                    </a:cubicBezTo>
                    <a:cubicBezTo>
                      <a:pt x="251" y="285"/>
                      <a:pt x="238" y="466"/>
                      <a:pt x="255" y="646"/>
                    </a:cubicBezTo>
                    <a:lnTo>
                      <a:pt x="131" y="249"/>
                    </a:lnTo>
                    <a:cubicBezTo>
                      <a:pt x="120" y="212"/>
                      <a:pt x="99" y="167"/>
                      <a:pt x="60" y="167"/>
                    </a:cubicBezTo>
                    <a:cubicBezTo>
                      <a:pt x="32" y="171"/>
                      <a:pt x="9" y="191"/>
                      <a:pt x="4" y="219"/>
                    </a:cubicBezTo>
                    <a:cubicBezTo>
                      <a:pt x="0" y="247"/>
                      <a:pt x="4" y="276"/>
                      <a:pt x="13" y="302"/>
                    </a:cubicBezTo>
                    <a:cubicBezTo>
                      <a:pt x="60" y="453"/>
                      <a:pt x="137" y="594"/>
                      <a:pt x="238" y="717"/>
                    </a:cubicBezTo>
                    <a:lnTo>
                      <a:pt x="314" y="700"/>
                    </a:lnTo>
                    <a:cubicBezTo>
                      <a:pt x="387" y="521"/>
                      <a:pt x="434" y="332"/>
                      <a:pt x="451" y="137"/>
                    </a:cubicBezTo>
                    <a:cubicBezTo>
                      <a:pt x="455" y="111"/>
                      <a:pt x="455" y="83"/>
                      <a:pt x="447" y="55"/>
                    </a:cubicBezTo>
                    <a:cubicBezTo>
                      <a:pt x="441" y="19"/>
                      <a:pt x="411" y="0"/>
                      <a:pt x="380" y="0"/>
                    </a:cubicBezTo>
                    <a:close/>
                  </a:path>
                </a:pathLst>
              </a:custGeom>
              <a:solidFill>
                <a:srgbClr val="88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64" name="Google Shape;8331;p93">
                <a:extLst>
                  <a:ext uri="{FF2B5EF4-FFF2-40B4-BE49-F238E27FC236}">
                    <a16:creationId xmlns:a16="http://schemas.microsoft.com/office/drawing/2014/main" id="{07D9208F-C84F-F6B6-17E8-7FD288EC6751}"/>
                  </a:ext>
                </a:extLst>
              </p:cNvPr>
              <p:cNvSpPr/>
              <p:nvPr/>
            </p:nvSpPr>
            <p:spPr>
              <a:xfrm>
                <a:off x="953944" y="2050900"/>
                <a:ext cx="236303" cy="134137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579" extrusionOk="0">
                    <a:moveTo>
                      <a:pt x="712" y="1"/>
                    </a:moveTo>
                    <a:cubicBezTo>
                      <a:pt x="471" y="1"/>
                      <a:pt x="79" y="417"/>
                      <a:pt x="79" y="417"/>
                    </a:cubicBezTo>
                    <a:cubicBezTo>
                      <a:pt x="1" y="543"/>
                      <a:pt x="64" y="578"/>
                      <a:pt x="153" y="578"/>
                    </a:cubicBezTo>
                    <a:cubicBezTo>
                      <a:pt x="233" y="578"/>
                      <a:pt x="332" y="551"/>
                      <a:pt x="373" y="535"/>
                    </a:cubicBezTo>
                    <a:cubicBezTo>
                      <a:pt x="457" y="501"/>
                      <a:pt x="1020" y="204"/>
                      <a:pt x="810" y="34"/>
                    </a:cubicBezTo>
                    <a:cubicBezTo>
                      <a:pt x="783" y="11"/>
                      <a:pt x="749" y="1"/>
                      <a:pt x="712" y="1"/>
                    </a:cubicBezTo>
                    <a:close/>
                  </a:path>
                </a:pathLst>
              </a:custGeom>
              <a:solidFill>
                <a:srgbClr val="88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65" name="Google Shape;8332;p93">
                <a:extLst>
                  <a:ext uri="{FF2B5EF4-FFF2-40B4-BE49-F238E27FC236}">
                    <a16:creationId xmlns:a16="http://schemas.microsoft.com/office/drawing/2014/main" id="{F0017AB4-6EF6-A184-9336-6DA48DAB0910}"/>
                  </a:ext>
                </a:extLst>
              </p:cNvPr>
              <p:cNvSpPr/>
              <p:nvPr/>
            </p:nvSpPr>
            <p:spPr>
              <a:xfrm>
                <a:off x="1394346" y="2024721"/>
                <a:ext cx="255069" cy="109812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4" extrusionOk="0">
                    <a:moveTo>
                      <a:pt x="311" y="0"/>
                    </a:moveTo>
                    <a:cubicBezTo>
                      <a:pt x="254" y="0"/>
                      <a:pt x="205" y="16"/>
                      <a:pt x="172" y="55"/>
                    </a:cubicBezTo>
                    <a:cubicBezTo>
                      <a:pt x="0" y="261"/>
                      <a:pt x="606" y="446"/>
                      <a:pt x="696" y="465"/>
                    </a:cubicBezTo>
                    <a:cubicBezTo>
                      <a:pt x="721" y="469"/>
                      <a:pt x="767" y="474"/>
                      <a:pt x="816" y="474"/>
                    </a:cubicBezTo>
                    <a:cubicBezTo>
                      <a:pt x="946" y="474"/>
                      <a:pt x="1101" y="442"/>
                      <a:pt x="964" y="292"/>
                    </a:cubicBezTo>
                    <a:cubicBezTo>
                      <a:pt x="964" y="292"/>
                      <a:pt x="557" y="0"/>
                      <a:pt x="311" y="0"/>
                    </a:cubicBezTo>
                    <a:close/>
                  </a:path>
                </a:pathLst>
              </a:custGeom>
              <a:solidFill>
                <a:srgbClr val="883B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66" name="Google Shape;8333;p93">
                <a:extLst>
                  <a:ext uri="{FF2B5EF4-FFF2-40B4-BE49-F238E27FC236}">
                    <a16:creationId xmlns:a16="http://schemas.microsoft.com/office/drawing/2014/main" id="{095F1277-958B-89A6-7D76-559D91885086}"/>
                  </a:ext>
                </a:extLst>
              </p:cNvPr>
              <p:cNvSpPr/>
              <p:nvPr/>
            </p:nvSpPr>
            <p:spPr>
              <a:xfrm>
                <a:off x="1311872" y="2283495"/>
                <a:ext cx="93131" cy="97301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20" extrusionOk="0">
                    <a:moveTo>
                      <a:pt x="254" y="1"/>
                    </a:moveTo>
                    <a:cubicBezTo>
                      <a:pt x="182" y="1"/>
                      <a:pt x="87" y="68"/>
                      <a:pt x="11" y="68"/>
                    </a:cubicBezTo>
                    <a:cubicBezTo>
                      <a:pt x="8" y="68"/>
                      <a:pt x="4" y="68"/>
                      <a:pt x="1" y="68"/>
                    </a:cubicBezTo>
                    <a:lnTo>
                      <a:pt x="1" y="68"/>
                    </a:lnTo>
                    <a:lnTo>
                      <a:pt x="85" y="419"/>
                    </a:lnTo>
                    <a:cubicBezTo>
                      <a:pt x="85" y="419"/>
                      <a:pt x="401" y="328"/>
                      <a:pt x="352" y="107"/>
                    </a:cubicBezTo>
                    <a:cubicBezTo>
                      <a:pt x="334" y="26"/>
                      <a:pt x="299" y="1"/>
                      <a:pt x="254" y="1"/>
                    </a:cubicBezTo>
                    <a:close/>
                  </a:path>
                </a:pathLst>
              </a:custGeom>
              <a:solidFill>
                <a:srgbClr val="FABB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67" name="Google Shape;8334;p93">
                <a:extLst>
                  <a:ext uri="{FF2B5EF4-FFF2-40B4-BE49-F238E27FC236}">
                    <a16:creationId xmlns:a16="http://schemas.microsoft.com/office/drawing/2014/main" id="{41456D8E-D6E6-7732-D68E-52B3C49CA9DD}"/>
                  </a:ext>
                </a:extLst>
              </p:cNvPr>
              <p:cNvSpPr/>
              <p:nvPr/>
            </p:nvSpPr>
            <p:spPr>
              <a:xfrm>
                <a:off x="1291485" y="2146115"/>
                <a:ext cx="104715" cy="23514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015" extrusionOk="0">
                    <a:moveTo>
                      <a:pt x="19" y="1"/>
                    </a:moveTo>
                    <a:cubicBezTo>
                      <a:pt x="18" y="1"/>
                      <a:pt x="18" y="1"/>
                      <a:pt x="18" y="2"/>
                    </a:cubicBezTo>
                    <a:cubicBezTo>
                      <a:pt x="5" y="133"/>
                      <a:pt x="1" y="262"/>
                      <a:pt x="5" y="393"/>
                    </a:cubicBezTo>
                    <a:cubicBezTo>
                      <a:pt x="6" y="459"/>
                      <a:pt x="14" y="522"/>
                      <a:pt x="29" y="586"/>
                    </a:cubicBezTo>
                    <a:cubicBezTo>
                      <a:pt x="33" y="603"/>
                      <a:pt x="38" y="620"/>
                      <a:pt x="46" y="633"/>
                    </a:cubicBezTo>
                    <a:cubicBezTo>
                      <a:pt x="53" y="650"/>
                      <a:pt x="66" y="663"/>
                      <a:pt x="85" y="666"/>
                    </a:cubicBezTo>
                    <a:cubicBezTo>
                      <a:pt x="88" y="667"/>
                      <a:pt x="91" y="667"/>
                      <a:pt x="95" y="667"/>
                    </a:cubicBezTo>
                    <a:cubicBezTo>
                      <a:pt x="124" y="667"/>
                      <a:pt x="153" y="659"/>
                      <a:pt x="180" y="648"/>
                    </a:cubicBezTo>
                    <a:cubicBezTo>
                      <a:pt x="212" y="636"/>
                      <a:pt x="242" y="623"/>
                      <a:pt x="272" y="614"/>
                    </a:cubicBezTo>
                    <a:cubicBezTo>
                      <a:pt x="293" y="605"/>
                      <a:pt x="315" y="600"/>
                      <a:pt x="337" y="600"/>
                    </a:cubicBezTo>
                    <a:cubicBezTo>
                      <a:pt x="346" y="600"/>
                      <a:pt x="356" y="601"/>
                      <a:pt x="366" y="603"/>
                    </a:cubicBezTo>
                    <a:cubicBezTo>
                      <a:pt x="381" y="607"/>
                      <a:pt x="394" y="616"/>
                      <a:pt x="403" y="629"/>
                    </a:cubicBezTo>
                    <a:cubicBezTo>
                      <a:pt x="414" y="640"/>
                      <a:pt x="422" y="655"/>
                      <a:pt x="427" y="670"/>
                    </a:cubicBezTo>
                    <a:cubicBezTo>
                      <a:pt x="439" y="700"/>
                      <a:pt x="442" y="732"/>
                      <a:pt x="440" y="764"/>
                    </a:cubicBezTo>
                    <a:cubicBezTo>
                      <a:pt x="437" y="829"/>
                      <a:pt x="394" y="883"/>
                      <a:pt x="343" y="923"/>
                    </a:cubicBezTo>
                    <a:cubicBezTo>
                      <a:pt x="291" y="962"/>
                      <a:pt x="233" y="992"/>
                      <a:pt x="171" y="1012"/>
                    </a:cubicBezTo>
                    <a:cubicBezTo>
                      <a:pt x="171" y="1012"/>
                      <a:pt x="171" y="1014"/>
                      <a:pt x="171" y="1014"/>
                    </a:cubicBezTo>
                    <a:lnTo>
                      <a:pt x="175" y="1014"/>
                    </a:lnTo>
                    <a:cubicBezTo>
                      <a:pt x="236" y="996"/>
                      <a:pt x="294" y="966"/>
                      <a:pt x="349" y="926"/>
                    </a:cubicBezTo>
                    <a:cubicBezTo>
                      <a:pt x="375" y="906"/>
                      <a:pt x="397" y="882"/>
                      <a:pt x="416" y="855"/>
                    </a:cubicBezTo>
                    <a:cubicBezTo>
                      <a:pt x="435" y="827"/>
                      <a:pt x="446" y="795"/>
                      <a:pt x="448" y="764"/>
                    </a:cubicBezTo>
                    <a:cubicBezTo>
                      <a:pt x="452" y="730"/>
                      <a:pt x="446" y="696"/>
                      <a:pt x="435" y="666"/>
                    </a:cubicBezTo>
                    <a:cubicBezTo>
                      <a:pt x="429" y="650"/>
                      <a:pt x="422" y="635"/>
                      <a:pt x="412" y="621"/>
                    </a:cubicBezTo>
                    <a:cubicBezTo>
                      <a:pt x="401" y="608"/>
                      <a:pt x="386" y="599"/>
                      <a:pt x="369" y="593"/>
                    </a:cubicBezTo>
                    <a:cubicBezTo>
                      <a:pt x="360" y="592"/>
                      <a:pt x="350" y="591"/>
                      <a:pt x="340" y="591"/>
                    </a:cubicBezTo>
                    <a:cubicBezTo>
                      <a:pt x="317" y="591"/>
                      <a:pt x="294" y="595"/>
                      <a:pt x="272" y="605"/>
                    </a:cubicBezTo>
                    <a:cubicBezTo>
                      <a:pt x="242" y="616"/>
                      <a:pt x="212" y="627"/>
                      <a:pt x="180" y="638"/>
                    </a:cubicBezTo>
                    <a:cubicBezTo>
                      <a:pt x="152" y="651"/>
                      <a:pt x="120" y="657"/>
                      <a:pt x="87" y="657"/>
                    </a:cubicBezTo>
                    <a:cubicBezTo>
                      <a:pt x="72" y="653"/>
                      <a:pt x="61" y="642"/>
                      <a:pt x="55" y="629"/>
                    </a:cubicBezTo>
                    <a:cubicBezTo>
                      <a:pt x="48" y="614"/>
                      <a:pt x="42" y="599"/>
                      <a:pt x="38" y="584"/>
                    </a:cubicBezTo>
                    <a:cubicBezTo>
                      <a:pt x="23" y="520"/>
                      <a:pt x="16" y="455"/>
                      <a:pt x="14" y="391"/>
                    </a:cubicBezTo>
                    <a:cubicBezTo>
                      <a:pt x="10" y="260"/>
                      <a:pt x="14" y="131"/>
                      <a:pt x="23" y="2"/>
                    </a:cubicBezTo>
                    <a:lnTo>
                      <a:pt x="19" y="2"/>
                    </a:ln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68" name="Google Shape;8335;p93">
                <a:extLst>
                  <a:ext uri="{FF2B5EF4-FFF2-40B4-BE49-F238E27FC236}">
                    <a16:creationId xmlns:a16="http://schemas.microsoft.com/office/drawing/2014/main" id="{2B1ABDB1-A277-DED7-926B-5EDA58881528}"/>
                  </a:ext>
                </a:extLst>
              </p:cNvPr>
              <p:cNvSpPr/>
              <p:nvPr/>
            </p:nvSpPr>
            <p:spPr>
              <a:xfrm>
                <a:off x="963905" y="2331219"/>
                <a:ext cx="303951" cy="204333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882" extrusionOk="0">
                    <a:moveTo>
                      <a:pt x="1278" y="537"/>
                    </a:moveTo>
                    <a:cubicBezTo>
                      <a:pt x="1245" y="750"/>
                      <a:pt x="940" y="881"/>
                      <a:pt x="595" y="829"/>
                    </a:cubicBezTo>
                    <a:cubicBezTo>
                      <a:pt x="253" y="775"/>
                      <a:pt x="0" y="560"/>
                      <a:pt x="34" y="344"/>
                    </a:cubicBezTo>
                    <a:cubicBezTo>
                      <a:pt x="66" y="131"/>
                      <a:pt x="373" y="0"/>
                      <a:pt x="715" y="54"/>
                    </a:cubicBezTo>
                    <a:cubicBezTo>
                      <a:pt x="1059" y="107"/>
                      <a:pt x="1312" y="324"/>
                      <a:pt x="1278" y="537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69" name="Google Shape;8336;p93">
                <a:extLst>
                  <a:ext uri="{FF2B5EF4-FFF2-40B4-BE49-F238E27FC236}">
                    <a16:creationId xmlns:a16="http://schemas.microsoft.com/office/drawing/2014/main" id="{2C003EB9-57EF-660E-3317-A4EE51BBD789}"/>
                  </a:ext>
                </a:extLst>
              </p:cNvPr>
              <p:cNvSpPr/>
              <p:nvPr/>
            </p:nvSpPr>
            <p:spPr>
              <a:xfrm>
                <a:off x="1363998" y="2313844"/>
                <a:ext cx="303488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878" extrusionOk="0">
                    <a:moveTo>
                      <a:pt x="1278" y="346"/>
                    </a:moveTo>
                    <a:cubicBezTo>
                      <a:pt x="1310" y="560"/>
                      <a:pt x="1057" y="775"/>
                      <a:pt x="713" y="825"/>
                    </a:cubicBezTo>
                    <a:cubicBezTo>
                      <a:pt x="371" y="878"/>
                      <a:pt x="66" y="747"/>
                      <a:pt x="32" y="532"/>
                    </a:cubicBezTo>
                    <a:cubicBezTo>
                      <a:pt x="0" y="318"/>
                      <a:pt x="253" y="103"/>
                      <a:pt x="597" y="51"/>
                    </a:cubicBezTo>
                    <a:cubicBezTo>
                      <a:pt x="941" y="0"/>
                      <a:pt x="1246" y="131"/>
                      <a:pt x="1278" y="346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70" name="Google Shape;8337;p93">
                <a:extLst>
                  <a:ext uri="{FF2B5EF4-FFF2-40B4-BE49-F238E27FC236}">
                    <a16:creationId xmlns:a16="http://schemas.microsoft.com/office/drawing/2014/main" id="{56B7C45F-8C2E-9ACA-93C5-05C9D20C06C9}"/>
                  </a:ext>
                </a:extLst>
              </p:cNvPr>
              <p:cNvSpPr/>
              <p:nvPr/>
            </p:nvSpPr>
            <p:spPr>
              <a:xfrm>
                <a:off x="1237043" y="2427825"/>
                <a:ext cx="53052" cy="3058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2" extrusionOk="0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47" y="83"/>
                      <a:pt x="133" y="131"/>
                      <a:pt x="226" y="131"/>
                    </a:cubicBezTo>
                    <a:cubicBezTo>
                      <a:pt x="228" y="131"/>
                      <a:pt x="228" y="129"/>
                      <a:pt x="228" y="129"/>
                    </a:cubicBezTo>
                    <a:cubicBezTo>
                      <a:pt x="228" y="128"/>
                      <a:pt x="228" y="128"/>
                      <a:pt x="226" y="128"/>
                    </a:cubicBezTo>
                    <a:cubicBezTo>
                      <a:pt x="135" y="128"/>
                      <a:pt x="51" y="79"/>
                      <a:pt x="2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71" name="Google Shape;8338;p93">
                <a:extLst>
                  <a:ext uri="{FF2B5EF4-FFF2-40B4-BE49-F238E27FC236}">
                    <a16:creationId xmlns:a16="http://schemas.microsoft.com/office/drawing/2014/main" id="{F284FF3F-4D2D-F459-49E7-06049C5A2DED}"/>
                  </a:ext>
                </a:extLst>
              </p:cNvPr>
              <p:cNvSpPr/>
              <p:nvPr/>
            </p:nvSpPr>
            <p:spPr>
              <a:xfrm>
                <a:off x="1220826" y="2383808"/>
                <a:ext cx="123248" cy="56759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45" extrusionOk="0">
                    <a:moveTo>
                      <a:pt x="13" y="0"/>
                    </a:moveTo>
                    <a:cubicBezTo>
                      <a:pt x="6" y="0"/>
                      <a:pt x="1" y="7"/>
                      <a:pt x="5" y="15"/>
                    </a:cubicBezTo>
                    <a:cubicBezTo>
                      <a:pt x="49" y="106"/>
                      <a:pt x="128" y="179"/>
                      <a:pt x="222" y="217"/>
                    </a:cubicBezTo>
                    <a:cubicBezTo>
                      <a:pt x="267" y="234"/>
                      <a:pt x="313" y="245"/>
                      <a:pt x="360" y="245"/>
                    </a:cubicBezTo>
                    <a:cubicBezTo>
                      <a:pt x="364" y="245"/>
                      <a:pt x="368" y="245"/>
                      <a:pt x="371" y="245"/>
                    </a:cubicBezTo>
                    <a:cubicBezTo>
                      <a:pt x="376" y="245"/>
                      <a:pt x="380" y="245"/>
                      <a:pt x="384" y="245"/>
                    </a:cubicBezTo>
                    <a:cubicBezTo>
                      <a:pt x="430" y="245"/>
                      <a:pt x="475" y="236"/>
                      <a:pt x="519" y="222"/>
                    </a:cubicBezTo>
                    <a:cubicBezTo>
                      <a:pt x="531" y="219"/>
                      <a:pt x="527" y="201"/>
                      <a:pt x="517" y="201"/>
                    </a:cubicBezTo>
                    <a:cubicBezTo>
                      <a:pt x="516" y="201"/>
                      <a:pt x="515" y="201"/>
                      <a:pt x="513" y="202"/>
                    </a:cubicBezTo>
                    <a:cubicBezTo>
                      <a:pt x="475" y="208"/>
                      <a:pt x="436" y="211"/>
                      <a:pt x="397" y="211"/>
                    </a:cubicBezTo>
                    <a:cubicBezTo>
                      <a:pt x="389" y="211"/>
                      <a:pt x="381" y="211"/>
                      <a:pt x="373" y="211"/>
                    </a:cubicBezTo>
                    <a:cubicBezTo>
                      <a:pt x="326" y="207"/>
                      <a:pt x="281" y="196"/>
                      <a:pt x="238" y="179"/>
                    </a:cubicBezTo>
                    <a:cubicBezTo>
                      <a:pt x="154" y="140"/>
                      <a:pt x="79" y="80"/>
                      <a:pt x="23" y="5"/>
                    </a:cubicBezTo>
                    <a:lnTo>
                      <a:pt x="21" y="5"/>
                    </a:lnTo>
                    <a:cubicBezTo>
                      <a:pt x="19" y="2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72" name="Google Shape;8339;p93">
                <a:extLst>
                  <a:ext uri="{FF2B5EF4-FFF2-40B4-BE49-F238E27FC236}">
                    <a16:creationId xmlns:a16="http://schemas.microsoft.com/office/drawing/2014/main" id="{61ADEDF0-87E2-41C6-7936-DA69B963B2CE}"/>
                  </a:ext>
                </a:extLst>
              </p:cNvPr>
              <p:cNvSpPr/>
              <p:nvPr/>
            </p:nvSpPr>
            <p:spPr>
              <a:xfrm>
                <a:off x="1591497" y="4307817"/>
                <a:ext cx="114213" cy="95216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1" extrusionOk="0">
                    <a:moveTo>
                      <a:pt x="64" y="1"/>
                    </a:moveTo>
                    <a:lnTo>
                      <a:pt x="64" y="1"/>
                    </a:lnTo>
                    <a:cubicBezTo>
                      <a:pt x="0" y="139"/>
                      <a:pt x="17" y="279"/>
                      <a:pt x="81" y="410"/>
                    </a:cubicBezTo>
                    <a:cubicBezTo>
                      <a:pt x="195" y="399"/>
                      <a:pt x="307" y="380"/>
                      <a:pt x="417" y="354"/>
                    </a:cubicBezTo>
                    <a:cubicBezTo>
                      <a:pt x="417" y="354"/>
                      <a:pt x="492" y="85"/>
                      <a:pt x="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73" name="Google Shape;8340;p93">
                <a:extLst>
                  <a:ext uri="{FF2B5EF4-FFF2-40B4-BE49-F238E27FC236}">
                    <a16:creationId xmlns:a16="http://schemas.microsoft.com/office/drawing/2014/main" id="{DC65070F-AC06-A466-8796-D41577FE0AE8}"/>
                  </a:ext>
                </a:extLst>
              </p:cNvPr>
              <p:cNvSpPr/>
              <p:nvPr/>
            </p:nvSpPr>
            <p:spPr>
              <a:xfrm>
                <a:off x="1320676" y="4215149"/>
                <a:ext cx="290978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2" extrusionOk="0">
                    <a:moveTo>
                      <a:pt x="806" y="1"/>
                    </a:moveTo>
                    <a:cubicBezTo>
                      <a:pt x="793" y="1"/>
                      <a:pt x="781" y="1"/>
                      <a:pt x="767" y="2"/>
                    </a:cubicBezTo>
                    <a:cubicBezTo>
                      <a:pt x="575" y="17"/>
                      <a:pt x="481" y="176"/>
                      <a:pt x="488" y="261"/>
                    </a:cubicBezTo>
                    <a:lnTo>
                      <a:pt x="488" y="261"/>
                    </a:lnTo>
                    <a:cubicBezTo>
                      <a:pt x="488" y="261"/>
                      <a:pt x="488" y="261"/>
                      <a:pt x="488" y="261"/>
                    </a:cubicBezTo>
                    <a:lnTo>
                      <a:pt x="488" y="261"/>
                    </a:lnTo>
                    <a:cubicBezTo>
                      <a:pt x="488" y="261"/>
                      <a:pt x="487" y="261"/>
                      <a:pt x="488" y="262"/>
                    </a:cubicBezTo>
                    <a:lnTo>
                      <a:pt x="488" y="262"/>
                    </a:lnTo>
                    <a:cubicBezTo>
                      <a:pt x="472" y="219"/>
                      <a:pt x="440" y="164"/>
                      <a:pt x="339" y="120"/>
                    </a:cubicBezTo>
                    <a:cubicBezTo>
                      <a:pt x="307" y="106"/>
                      <a:pt x="275" y="100"/>
                      <a:pt x="243" y="100"/>
                    </a:cubicBezTo>
                    <a:cubicBezTo>
                      <a:pt x="115" y="100"/>
                      <a:pt x="0" y="203"/>
                      <a:pt x="2" y="343"/>
                    </a:cubicBezTo>
                    <a:lnTo>
                      <a:pt x="8" y="784"/>
                    </a:lnTo>
                    <a:cubicBezTo>
                      <a:pt x="246" y="809"/>
                      <a:pt x="486" y="821"/>
                      <a:pt x="725" y="821"/>
                    </a:cubicBezTo>
                    <a:cubicBezTo>
                      <a:pt x="902" y="821"/>
                      <a:pt x="1079" y="815"/>
                      <a:pt x="1255" y="801"/>
                    </a:cubicBezTo>
                    <a:cubicBezTo>
                      <a:pt x="1192" y="670"/>
                      <a:pt x="1177" y="530"/>
                      <a:pt x="1239" y="391"/>
                    </a:cubicBezTo>
                    <a:cubicBezTo>
                      <a:pt x="1139" y="371"/>
                      <a:pt x="1136" y="371"/>
                      <a:pt x="1094" y="367"/>
                    </a:cubicBezTo>
                    <a:cubicBezTo>
                      <a:pt x="1094" y="367"/>
                      <a:pt x="1131" y="1"/>
                      <a:pt x="806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74" name="Google Shape;8341;p93">
                <a:extLst>
                  <a:ext uri="{FF2B5EF4-FFF2-40B4-BE49-F238E27FC236}">
                    <a16:creationId xmlns:a16="http://schemas.microsoft.com/office/drawing/2014/main" id="{692956FE-EC52-14F5-1FF4-BFB35EEABA2C}"/>
                  </a:ext>
                </a:extLst>
              </p:cNvPr>
              <p:cNvSpPr/>
              <p:nvPr/>
            </p:nvSpPr>
            <p:spPr>
              <a:xfrm>
                <a:off x="1320907" y="4387048"/>
                <a:ext cx="369745" cy="46566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01" extrusionOk="0">
                    <a:moveTo>
                      <a:pt x="1570" y="1"/>
                    </a:moveTo>
                    <a:cubicBezTo>
                      <a:pt x="1570" y="1"/>
                      <a:pt x="1569" y="1"/>
                      <a:pt x="1569" y="1"/>
                    </a:cubicBezTo>
                    <a:cubicBezTo>
                      <a:pt x="1215" y="59"/>
                      <a:pt x="860" y="74"/>
                      <a:pt x="577" y="74"/>
                    </a:cubicBezTo>
                    <a:cubicBezTo>
                      <a:pt x="236" y="74"/>
                      <a:pt x="1" y="52"/>
                      <a:pt x="1" y="52"/>
                    </a:cubicBezTo>
                    <a:lnTo>
                      <a:pt x="1" y="151"/>
                    </a:lnTo>
                    <a:cubicBezTo>
                      <a:pt x="1" y="151"/>
                      <a:pt x="343" y="200"/>
                      <a:pt x="757" y="200"/>
                    </a:cubicBezTo>
                    <a:cubicBezTo>
                      <a:pt x="1020" y="200"/>
                      <a:pt x="1311" y="180"/>
                      <a:pt x="1563" y="115"/>
                    </a:cubicBezTo>
                    <a:cubicBezTo>
                      <a:pt x="1563" y="115"/>
                      <a:pt x="1596" y="1"/>
                      <a:pt x="15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75" name="Google Shape;8342;p93">
                <a:extLst>
                  <a:ext uri="{FF2B5EF4-FFF2-40B4-BE49-F238E27FC236}">
                    <a16:creationId xmlns:a16="http://schemas.microsoft.com/office/drawing/2014/main" id="{C1792A67-6267-8338-B59C-ECB8A79B6989}"/>
                  </a:ext>
                </a:extLst>
              </p:cNvPr>
              <p:cNvSpPr/>
              <p:nvPr/>
            </p:nvSpPr>
            <p:spPr>
              <a:xfrm>
                <a:off x="1354499" y="4303415"/>
                <a:ext cx="61624" cy="5258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7" extrusionOk="0">
                    <a:moveTo>
                      <a:pt x="152" y="1"/>
                    </a:moveTo>
                    <a:cubicBezTo>
                      <a:pt x="51" y="1"/>
                      <a:pt x="0" y="123"/>
                      <a:pt x="73" y="194"/>
                    </a:cubicBezTo>
                    <a:cubicBezTo>
                      <a:pt x="96" y="217"/>
                      <a:pt x="124" y="227"/>
                      <a:pt x="152" y="227"/>
                    </a:cubicBezTo>
                    <a:cubicBezTo>
                      <a:pt x="210" y="227"/>
                      <a:pt x="265" y="182"/>
                      <a:pt x="264" y="113"/>
                    </a:cubicBezTo>
                    <a:cubicBezTo>
                      <a:pt x="264" y="51"/>
                      <a:pt x="213" y="1"/>
                      <a:pt x="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76" name="Google Shape;8343;p93">
                <a:extLst>
                  <a:ext uri="{FF2B5EF4-FFF2-40B4-BE49-F238E27FC236}">
                    <a16:creationId xmlns:a16="http://schemas.microsoft.com/office/drawing/2014/main" id="{0CEF8441-5B95-46E4-3C3F-058FC8E93B7B}"/>
                  </a:ext>
                </a:extLst>
              </p:cNvPr>
              <p:cNvSpPr/>
              <p:nvPr/>
            </p:nvSpPr>
            <p:spPr>
              <a:xfrm>
                <a:off x="1476589" y="4296928"/>
                <a:ext cx="10170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3" extrusionOk="0">
                    <a:moveTo>
                      <a:pt x="417" y="1"/>
                    </a:moveTo>
                    <a:cubicBezTo>
                      <a:pt x="416" y="1"/>
                      <a:pt x="415" y="1"/>
                      <a:pt x="414" y="1"/>
                    </a:cubicBezTo>
                    <a:lnTo>
                      <a:pt x="23" y="27"/>
                    </a:lnTo>
                    <a:cubicBezTo>
                      <a:pt x="10" y="29"/>
                      <a:pt x="1" y="38"/>
                      <a:pt x="2" y="51"/>
                    </a:cubicBezTo>
                    <a:cubicBezTo>
                      <a:pt x="2" y="63"/>
                      <a:pt x="14" y="72"/>
                      <a:pt x="25" y="72"/>
                    </a:cubicBezTo>
                    <a:lnTo>
                      <a:pt x="27" y="72"/>
                    </a:lnTo>
                    <a:lnTo>
                      <a:pt x="418" y="46"/>
                    </a:lnTo>
                    <a:cubicBezTo>
                      <a:pt x="429" y="46"/>
                      <a:pt x="438" y="35"/>
                      <a:pt x="438" y="22"/>
                    </a:cubicBezTo>
                    <a:cubicBezTo>
                      <a:pt x="437" y="11"/>
                      <a:pt x="427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77" name="Google Shape;8344;p93">
                <a:extLst>
                  <a:ext uri="{FF2B5EF4-FFF2-40B4-BE49-F238E27FC236}">
                    <a16:creationId xmlns:a16="http://schemas.microsoft.com/office/drawing/2014/main" id="{65B28785-12D1-F1D0-7DBF-DC798370DE3C}"/>
                  </a:ext>
                </a:extLst>
              </p:cNvPr>
              <p:cNvSpPr/>
              <p:nvPr/>
            </p:nvSpPr>
            <p:spPr>
              <a:xfrm>
                <a:off x="1470102" y="4206809"/>
                <a:ext cx="147110" cy="8734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377" extrusionOk="0">
                    <a:moveTo>
                      <a:pt x="435" y="44"/>
                    </a:moveTo>
                    <a:cubicBezTo>
                      <a:pt x="436" y="44"/>
                      <a:pt x="438" y="46"/>
                      <a:pt x="440" y="46"/>
                    </a:cubicBezTo>
                    <a:cubicBezTo>
                      <a:pt x="446" y="51"/>
                      <a:pt x="446" y="64"/>
                      <a:pt x="440" y="83"/>
                    </a:cubicBezTo>
                    <a:cubicBezTo>
                      <a:pt x="421" y="143"/>
                      <a:pt x="391" y="199"/>
                      <a:pt x="352" y="248"/>
                    </a:cubicBezTo>
                    <a:lnTo>
                      <a:pt x="345" y="255"/>
                    </a:lnTo>
                    <a:cubicBezTo>
                      <a:pt x="347" y="240"/>
                      <a:pt x="350" y="223"/>
                      <a:pt x="354" y="208"/>
                    </a:cubicBezTo>
                    <a:cubicBezTo>
                      <a:pt x="362" y="162"/>
                      <a:pt x="378" y="117"/>
                      <a:pt x="401" y="76"/>
                    </a:cubicBezTo>
                    <a:cubicBezTo>
                      <a:pt x="406" y="64"/>
                      <a:pt x="414" y="55"/>
                      <a:pt x="423" y="48"/>
                    </a:cubicBezTo>
                    <a:cubicBezTo>
                      <a:pt x="427" y="46"/>
                      <a:pt x="431" y="44"/>
                      <a:pt x="435" y="44"/>
                    </a:cubicBezTo>
                    <a:close/>
                    <a:moveTo>
                      <a:pt x="569" y="150"/>
                    </a:moveTo>
                    <a:cubicBezTo>
                      <a:pt x="580" y="150"/>
                      <a:pt x="592" y="158"/>
                      <a:pt x="594" y="165"/>
                    </a:cubicBezTo>
                    <a:cubicBezTo>
                      <a:pt x="595" y="173"/>
                      <a:pt x="588" y="180"/>
                      <a:pt x="569" y="195"/>
                    </a:cubicBezTo>
                    <a:cubicBezTo>
                      <a:pt x="513" y="240"/>
                      <a:pt x="446" y="274"/>
                      <a:pt x="375" y="289"/>
                    </a:cubicBezTo>
                    <a:lnTo>
                      <a:pt x="382" y="278"/>
                    </a:lnTo>
                    <a:cubicBezTo>
                      <a:pt x="425" y="237"/>
                      <a:pt x="472" y="199"/>
                      <a:pt x="522" y="169"/>
                    </a:cubicBezTo>
                    <a:cubicBezTo>
                      <a:pt x="537" y="160"/>
                      <a:pt x="552" y="152"/>
                      <a:pt x="569" y="150"/>
                    </a:cubicBezTo>
                    <a:close/>
                    <a:moveTo>
                      <a:pt x="432" y="1"/>
                    </a:moveTo>
                    <a:cubicBezTo>
                      <a:pt x="420" y="1"/>
                      <a:pt x="407" y="5"/>
                      <a:pt x="397" y="12"/>
                    </a:cubicBezTo>
                    <a:cubicBezTo>
                      <a:pt x="382" y="21"/>
                      <a:pt x="369" y="36"/>
                      <a:pt x="362" y="53"/>
                    </a:cubicBezTo>
                    <a:cubicBezTo>
                      <a:pt x="335" y="98"/>
                      <a:pt x="319" y="149"/>
                      <a:pt x="309" y="199"/>
                    </a:cubicBezTo>
                    <a:cubicBezTo>
                      <a:pt x="304" y="237"/>
                      <a:pt x="292" y="272"/>
                      <a:pt x="276" y="308"/>
                    </a:cubicBezTo>
                    <a:lnTo>
                      <a:pt x="21" y="332"/>
                    </a:lnTo>
                    <a:cubicBezTo>
                      <a:pt x="10" y="334"/>
                      <a:pt x="1" y="345"/>
                      <a:pt x="1" y="356"/>
                    </a:cubicBezTo>
                    <a:cubicBezTo>
                      <a:pt x="2" y="367"/>
                      <a:pt x="12" y="377"/>
                      <a:pt x="25" y="377"/>
                    </a:cubicBezTo>
                    <a:lnTo>
                      <a:pt x="27" y="377"/>
                    </a:lnTo>
                    <a:lnTo>
                      <a:pt x="298" y="351"/>
                    </a:lnTo>
                    <a:lnTo>
                      <a:pt x="307" y="351"/>
                    </a:lnTo>
                    <a:cubicBezTo>
                      <a:pt x="311" y="351"/>
                      <a:pt x="315" y="351"/>
                      <a:pt x="319" y="349"/>
                    </a:cubicBezTo>
                    <a:lnTo>
                      <a:pt x="435" y="336"/>
                    </a:lnTo>
                    <a:cubicBezTo>
                      <a:pt x="448" y="334"/>
                      <a:pt x="455" y="324"/>
                      <a:pt x="455" y="311"/>
                    </a:cubicBezTo>
                    <a:cubicBezTo>
                      <a:pt x="507" y="293"/>
                      <a:pt x="554" y="265"/>
                      <a:pt x="597" y="229"/>
                    </a:cubicBezTo>
                    <a:cubicBezTo>
                      <a:pt x="622" y="214"/>
                      <a:pt x="635" y="188"/>
                      <a:pt x="635" y="162"/>
                    </a:cubicBezTo>
                    <a:cubicBezTo>
                      <a:pt x="629" y="129"/>
                      <a:pt x="603" y="107"/>
                      <a:pt x="571" y="107"/>
                    </a:cubicBezTo>
                    <a:cubicBezTo>
                      <a:pt x="570" y="107"/>
                      <a:pt x="569" y="107"/>
                      <a:pt x="567" y="107"/>
                    </a:cubicBezTo>
                    <a:cubicBezTo>
                      <a:pt x="543" y="109"/>
                      <a:pt x="519" y="117"/>
                      <a:pt x="498" y="132"/>
                    </a:cubicBezTo>
                    <a:cubicBezTo>
                      <a:pt x="483" y="141"/>
                      <a:pt x="470" y="150"/>
                      <a:pt x="455" y="160"/>
                    </a:cubicBezTo>
                    <a:cubicBezTo>
                      <a:pt x="464" y="139"/>
                      <a:pt x="474" y="119"/>
                      <a:pt x="479" y="96"/>
                    </a:cubicBezTo>
                    <a:cubicBezTo>
                      <a:pt x="496" y="48"/>
                      <a:pt x="481" y="23"/>
                      <a:pt x="466" y="12"/>
                    </a:cubicBezTo>
                    <a:cubicBezTo>
                      <a:pt x="456" y="5"/>
                      <a:pt x="444" y="1"/>
                      <a:pt x="4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78" name="Google Shape;8345;p93">
                <a:extLst>
                  <a:ext uri="{FF2B5EF4-FFF2-40B4-BE49-F238E27FC236}">
                    <a16:creationId xmlns:a16="http://schemas.microsoft.com/office/drawing/2014/main" id="{B14C0158-AA86-E091-3E17-56C470DACEA6}"/>
                  </a:ext>
                </a:extLst>
              </p:cNvPr>
              <p:cNvSpPr/>
              <p:nvPr/>
            </p:nvSpPr>
            <p:spPr>
              <a:xfrm>
                <a:off x="1169396" y="4307817"/>
                <a:ext cx="114213" cy="95216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1" extrusionOk="0">
                    <a:moveTo>
                      <a:pt x="64" y="1"/>
                    </a:moveTo>
                    <a:lnTo>
                      <a:pt x="64" y="1"/>
                    </a:lnTo>
                    <a:cubicBezTo>
                      <a:pt x="0" y="139"/>
                      <a:pt x="17" y="279"/>
                      <a:pt x="81" y="410"/>
                    </a:cubicBezTo>
                    <a:cubicBezTo>
                      <a:pt x="195" y="399"/>
                      <a:pt x="307" y="380"/>
                      <a:pt x="417" y="354"/>
                    </a:cubicBezTo>
                    <a:cubicBezTo>
                      <a:pt x="417" y="354"/>
                      <a:pt x="492" y="85"/>
                      <a:pt x="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79" name="Google Shape;8346;p93">
                <a:extLst>
                  <a:ext uri="{FF2B5EF4-FFF2-40B4-BE49-F238E27FC236}">
                    <a16:creationId xmlns:a16="http://schemas.microsoft.com/office/drawing/2014/main" id="{DB91729E-E538-69EF-E266-2CA405129B59}"/>
                  </a:ext>
                </a:extLst>
              </p:cNvPr>
              <p:cNvSpPr/>
              <p:nvPr/>
            </p:nvSpPr>
            <p:spPr>
              <a:xfrm>
                <a:off x="899038" y="4215149"/>
                <a:ext cx="290514" cy="19043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822" extrusionOk="0">
                    <a:moveTo>
                      <a:pt x="804" y="1"/>
                    </a:moveTo>
                    <a:cubicBezTo>
                      <a:pt x="791" y="1"/>
                      <a:pt x="778" y="1"/>
                      <a:pt x="765" y="2"/>
                    </a:cubicBezTo>
                    <a:cubicBezTo>
                      <a:pt x="574" y="17"/>
                      <a:pt x="481" y="177"/>
                      <a:pt x="486" y="262"/>
                    </a:cubicBezTo>
                    <a:lnTo>
                      <a:pt x="486" y="262"/>
                    </a:lnTo>
                    <a:cubicBezTo>
                      <a:pt x="486" y="261"/>
                      <a:pt x="486" y="261"/>
                      <a:pt x="486" y="261"/>
                    </a:cubicBezTo>
                    <a:lnTo>
                      <a:pt x="486" y="261"/>
                    </a:lnTo>
                    <a:cubicBezTo>
                      <a:pt x="485" y="261"/>
                      <a:pt x="485" y="261"/>
                      <a:pt x="486" y="262"/>
                    </a:cubicBezTo>
                    <a:lnTo>
                      <a:pt x="486" y="262"/>
                    </a:lnTo>
                    <a:cubicBezTo>
                      <a:pt x="470" y="219"/>
                      <a:pt x="438" y="164"/>
                      <a:pt x="337" y="120"/>
                    </a:cubicBezTo>
                    <a:cubicBezTo>
                      <a:pt x="305" y="106"/>
                      <a:pt x="273" y="100"/>
                      <a:pt x="241" y="100"/>
                    </a:cubicBezTo>
                    <a:cubicBezTo>
                      <a:pt x="114" y="100"/>
                      <a:pt x="0" y="203"/>
                      <a:pt x="2" y="343"/>
                    </a:cubicBezTo>
                    <a:lnTo>
                      <a:pt x="7" y="784"/>
                    </a:lnTo>
                    <a:cubicBezTo>
                      <a:pt x="245" y="809"/>
                      <a:pt x="484" y="821"/>
                      <a:pt x="723" y="821"/>
                    </a:cubicBezTo>
                    <a:cubicBezTo>
                      <a:pt x="900" y="821"/>
                      <a:pt x="1077" y="815"/>
                      <a:pt x="1253" y="801"/>
                    </a:cubicBezTo>
                    <a:cubicBezTo>
                      <a:pt x="1192" y="670"/>
                      <a:pt x="1175" y="530"/>
                      <a:pt x="1236" y="391"/>
                    </a:cubicBezTo>
                    <a:cubicBezTo>
                      <a:pt x="1137" y="371"/>
                      <a:pt x="1134" y="371"/>
                      <a:pt x="1092" y="367"/>
                    </a:cubicBezTo>
                    <a:cubicBezTo>
                      <a:pt x="1092" y="367"/>
                      <a:pt x="1129" y="1"/>
                      <a:pt x="804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80" name="Google Shape;8347;p93">
                <a:extLst>
                  <a:ext uri="{FF2B5EF4-FFF2-40B4-BE49-F238E27FC236}">
                    <a16:creationId xmlns:a16="http://schemas.microsoft.com/office/drawing/2014/main" id="{C0A457DF-6DAC-001E-A32C-4428F700A4CC}"/>
                  </a:ext>
                </a:extLst>
              </p:cNvPr>
              <p:cNvSpPr/>
              <p:nvPr/>
            </p:nvSpPr>
            <p:spPr>
              <a:xfrm>
                <a:off x="933788" y="4303415"/>
                <a:ext cx="61624" cy="5258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7" extrusionOk="0">
                    <a:moveTo>
                      <a:pt x="114" y="1"/>
                    </a:moveTo>
                    <a:cubicBezTo>
                      <a:pt x="52" y="1"/>
                      <a:pt x="1" y="51"/>
                      <a:pt x="1" y="113"/>
                    </a:cubicBezTo>
                    <a:cubicBezTo>
                      <a:pt x="0" y="182"/>
                      <a:pt x="55" y="227"/>
                      <a:pt x="114" y="227"/>
                    </a:cubicBezTo>
                    <a:cubicBezTo>
                      <a:pt x="142" y="227"/>
                      <a:pt x="171" y="217"/>
                      <a:pt x="194" y="194"/>
                    </a:cubicBezTo>
                    <a:cubicBezTo>
                      <a:pt x="265" y="124"/>
                      <a:pt x="215" y="1"/>
                      <a:pt x="1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81" name="Google Shape;8348;p93">
                <a:extLst>
                  <a:ext uri="{FF2B5EF4-FFF2-40B4-BE49-F238E27FC236}">
                    <a16:creationId xmlns:a16="http://schemas.microsoft.com/office/drawing/2014/main" id="{3B008567-0C09-36F3-D998-F10309519BD3}"/>
                  </a:ext>
                </a:extLst>
              </p:cNvPr>
              <p:cNvSpPr/>
              <p:nvPr/>
            </p:nvSpPr>
            <p:spPr>
              <a:xfrm>
                <a:off x="898806" y="4387048"/>
                <a:ext cx="370209" cy="46566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01" extrusionOk="0">
                    <a:moveTo>
                      <a:pt x="1572" y="1"/>
                    </a:moveTo>
                    <a:cubicBezTo>
                      <a:pt x="1571" y="1"/>
                      <a:pt x="1571" y="1"/>
                      <a:pt x="1570" y="1"/>
                    </a:cubicBezTo>
                    <a:cubicBezTo>
                      <a:pt x="1216" y="59"/>
                      <a:pt x="860" y="74"/>
                      <a:pt x="577" y="74"/>
                    </a:cubicBezTo>
                    <a:cubicBezTo>
                      <a:pt x="236" y="74"/>
                      <a:pt x="1" y="52"/>
                      <a:pt x="1" y="52"/>
                    </a:cubicBezTo>
                    <a:lnTo>
                      <a:pt x="1" y="151"/>
                    </a:lnTo>
                    <a:cubicBezTo>
                      <a:pt x="1" y="151"/>
                      <a:pt x="343" y="200"/>
                      <a:pt x="757" y="200"/>
                    </a:cubicBezTo>
                    <a:cubicBezTo>
                      <a:pt x="1020" y="200"/>
                      <a:pt x="1311" y="180"/>
                      <a:pt x="1563" y="115"/>
                    </a:cubicBezTo>
                    <a:cubicBezTo>
                      <a:pt x="1563" y="115"/>
                      <a:pt x="1597" y="1"/>
                      <a:pt x="1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82" name="Google Shape;8349;p93">
                <a:extLst>
                  <a:ext uri="{FF2B5EF4-FFF2-40B4-BE49-F238E27FC236}">
                    <a16:creationId xmlns:a16="http://schemas.microsoft.com/office/drawing/2014/main" id="{D35BADB7-8271-33A7-07D9-A50C6CD52BEA}"/>
                  </a:ext>
                </a:extLst>
              </p:cNvPr>
              <p:cNvSpPr/>
              <p:nvPr/>
            </p:nvSpPr>
            <p:spPr>
              <a:xfrm>
                <a:off x="1054951" y="4296697"/>
                <a:ext cx="101935" cy="1714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74" extrusionOk="0">
                    <a:moveTo>
                      <a:pt x="418" y="1"/>
                    </a:moveTo>
                    <a:cubicBezTo>
                      <a:pt x="416" y="1"/>
                      <a:pt x="414" y="1"/>
                      <a:pt x="412" y="2"/>
                    </a:cubicBezTo>
                    <a:lnTo>
                      <a:pt x="21" y="28"/>
                    </a:lnTo>
                    <a:cubicBezTo>
                      <a:pt x="10" y="30"/>
                      <a:pt x="0" y="39"/>
                      <a:pt x="0" y="52"/>
                    </a:cubicBezTo>
                    <a:cubicBezTo>
                      <a:pt x="0" y="64"/>
                      <a:pt x="12" y="73"/>
                      <a:pt x="23" y="73"/>
                    </a:cubicBezTo>
                    <a:lnTo>
                      <a:pt x="414" y="47"/>
                    </a:lnTo>
                    <a:cubicBezTo>
                      <a:pt x="415" y="47"/>
                      <a:pt x="417" y="47"/>
                      <a:pt x="418" y="47"/>
                    </a:cubicBezTo>
                    <a:cubicBezTo>
                      <a:pt x="439" y="47"/>
                      <a:pt x="437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383" name="Google Shape;8350;p93">
                <a:extLst>
                  <a:ext uri="{FF2B5EF4-FFF2-40B4-BE49-F238E27FC236}">
                    <a16:creationId xmlns:a16="http://schemas.microsoft.com/office/drawing/2014/main" id="{E89C0EB6-FFBB-5E6A-5259-AB008BCEBC96}"/>
                  </a:ext>
                </a:extLst>
              </p:cNvPr>
              <p:cNvSpPr/>
              <p:nvPr/>
            </p:nvSpPr>
            <p:spPr>
              <a:xfrm>
                <a:off x="1047538" y="4206809"/>
                <a:ext cx="147574" cy="8734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77" extrusionOk="0">
                    <a:moveTo>
                      <a:pt x="436" y="44"/>
                    </a:moveTo>
                    <a:cubicBezTo>
                      <a:pt x="438" y="44"/>
                      <a:pt x="442" y="46"/>
                      <a:pt x="444" y="46"/>
                    </a:cubicBezTo>
                    <a:cubicBezTo>
                      <a:pt x="448" y="51"/>
                      <a:pt x="448" y="64"/>
                      <a:pt x="444" y="83"/>
                    </a:cubicBezTo>
                    <a:cubicBezTo>
                      <a:pt x="423" y="143"/>
                      <a:pt x="393" y="199"/>
                      <a:pt x="354" y="248"/>
                    </a:cubicBezTo>
                    <a:lnTo>
                      <a:pt x="347" y="255"/>
                    </a:lnTo>
                    <a:cubicBezTo>
                      <a:pt x="348" y="240"/>
                      <a:pt x="352" y="223"/>
                      <a:pt x="356" y="208"/>
                    </a:cubicBezTo>
                    <a:cubicBezTo>
                      <a:pt x="363" y="162"/>
                      <a:pt x="380" y="117"/>
                      <a:pt x="403" y="76"/>
                    </a:cubicBezTo>
                    <a:cubicBezTo>
                      <a:pt x="408" y="64"/>
                      <a:pt x="416" y="55"/>
                      <a:pt x="425" y="48"/>
                    </a:cubicBezTo>
                    <a:cubicBezTo>
                      <a:pt x="429" y="46"/>
                      <a:pt x="433" y="44"/>
                      <a:pt x="436" y="44"/>
                    </a:cubicBezTo>
                    <a:close/>
                    <a:moveTo>
                      <a:pt x="571" y="150"/>
                    </a:moveTo>
                    <a:cubicBezTo>
                      <a:pt x="582" y="150"/>
                      <a:pt x="594" y="158"/>
                      <a:pt x="595" y="165"/>
                    </a:cubicBezTo>
                    <a:cubicBezTo>
                      <a:pt x="595" y="173"/>
                      <a:pt x="590" y="180"/>
                      <a:pt x="571" y="195"/>
                    </a:cubicBezTo>
                    <a:cubicBezTo>
                      <a:pt x="515" y="240"/>
                      <a:pt x="448" y="274"/>
                      <a:pt x="377" y="289"/>
                    </a:cubicBezTo>
                    <a:lnTo>
                      <a:pt x="386" y="278"/>
                    </a:lnTo>
                    <a:cubicBezTo>
                      <a:pt x="427" y="237"/>
                      <a:pt x="474" y="199"/>
                      <a:pt x="524" y="169"/>
                    </a:cubicBezTo>
                    <a:cubicBezTo>
                      <a:pt x="537" y="160"/>
                      <a:pt x="554" y="152"/>
                      <a:pt x="571" y="150"/>
                    </a:cubicBezTo>
                    <a:close/>
                    <a:moveTo>
                      <a:pt x="434" y="1"/>
                    </a:moveTo>
                    <a:cubicBezTo>
                      <a:pt x="421" y="1"/>
                      <a:pt x="409" y="5"/>
                      <a:pt x="399" y="12"/>
                    </a:cubicBezTo>
                    <a:cubicBezTo>
                      <a:pt x="384" y="21"/>
                      <a:pt x="371" y="36"/>
                      <a:pt x="362" y="53"/>
                    </a:cubicBezTo>
                    <a:cubicBezTo>
                      <a:pt x="337" y="98"/>
                      <a:pt x="320" y="149"/>
                      <a:pt x="311" y="199"/>
                    </a:cubicBezTo>
                    <a:cubicBezTo>
                      <a:pt x="304" y="237"/>
                      <a:pt x="292" y="272"/>
                      <a:pt x="277" y="308"/>
                    </a:cubicBezTo>
                    <a:lnTo>
                      <a:pt x="23" y="332"/>
                    </a:lnTo>
                    <a:cubicBezTo>
                      <a:pt x="1" y="341"/>
                      <a:pt x="2" y="371"/>
                      <a:pt x="25" y="377"/>
                    </a:cubicBezTo>
                    <a:lnTo>
                      <a:pt x="27" y="377"/>
                    </a:lnTo>
                    <a:lnTo>
                      <a:pt x="300" y="351"/>
                    </a:lnTo>
                    <a:cubicBezTo>
                      <a:pt x="302" y="353"/>
                      <a:pt x="305" y="353"/>
                      <a:pt x="307" y="353"/>
                    </a:cubicBezTo>
                    <a:cubicBezTo>
                      <a:pt x="311" y="353"/>
                      <a:pt x="315" y="351"/>
                      <a:pt x="319" y="349"/>
                    </a:cubicBezTo>
                    <a:lnTo>
                      <a:pt x="435" y="338"/>
                    </a:lnTo>
                    <a:cubicBezTo>
                      <a:pt x="448" y="336"/>
                      <a:pt x="457" y="324"/>
                      <a:pt x="455" y="313"/>
                    </a:cubicBezTo>
                    <a:cubicBezTo>
                      <a:pt x="508" y="293"/>
                      <a:pt x="556" y="265"/>
                      <a:pt x="599" y="231"/>
                    </a:cubicBezTo>
                    <a:cubicBezTo>
                      <a:pt x="622" y="216"/>
                      <a:pt x="635" y="190"/>
                      <a:pt x="637" y="162"/>
                    </a:cubicBezTo>
                    <a:cubicBezTo>
                      <a:pt x="631" y="131"/>
                      <a:pt x="605" y="107"/>
                      <a:pt x="573" y="107"/>
                    </a:cubicBezTo>
                    <a:cubicBezTo>
                      <a:pt x="572" y="107"/>
                      <a:pt x="570" y="107"/>
                      <a:pt x="569" y="107"/>
                    </a:cubicBezTo>
                    <a:cubicBezTo>
                      <a:pt x="545" y="107"/>
                      <a:pt x="521" y="117"/>
                      <a:pt x="500" y="132"/>
                    </a:cubicBezTo>
                    <a:cubicBezTo>
                      <a:pt x="485" y="141"/>
                      <a:pt x="470" y="150"/>
                      <a:pt x="457" y="160"/>
                    </a:cubicBezTo>
                    <a:cubicBezTo>
                      <a:pt x="466" y="139"/>
                      <a:pt x="474" y="119"/>
                      <a:pt x="481" y="96"/>
                    </a:cubicBezTo>
                    <a:cubicBezTo>
                      <a:pt x="498" y="48"/>
                      <a:pt x="483" y="23"/>
                      <a:pt x="468" y="12"/>
                    </a:cubicBezTo>
                    <a:cubicBezTo>
                      <a:pt x="458" y="5"/>
                      <a:pt x="446" y="1"/>
                      <a:pt x="4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</p:grpSp>
      </p:grpSp>
      <p:pic>
        <p:nvPicPr>
          <p:cNvPr id="1447" name="Picture 7">
            <a:extLst>
              <a:ext uri="{FF2B5EF4-FFF2-40B4-BE49-F238E27FC236}">
                <a16:creationId xmlns:a16="http://schemas.microsoft.com/office/drawing/2014/main" id="{147B751C-6744-8430-175B-95BEC1236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44176" y="86332"/>
            <a:ext cx="899920" cy="716663"/>
          </a:xfrm>
          <a:prstGeom prst="rect">
            <a:avLst/>
          </a:prstGeom>
        </p:spPr>
      </p:pic>
      <p:pic>
        <p:nvPicPr>
          <p:cNvPr id="2050" name="Picture 2" descr="Keluarga Bahagia - Free Transparent PNG Clipart Images Download">
            <a:extLst>
              <a:ext uri="{FF2B5EF4-FFF2-40B4-BE49-F238E27FC236}">
                <a16:creationId xmlns:a16="http://schemas.microsoft.com/office/drawing/2014/main" id="{B9D54AFD-1494-2B49-993E-3D339A1A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3" b="100000" l="0" r="98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11" y="1608809"/>
            <a:ext cx="2103074" cy="31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8" name="Picture 9">
            <a:extLst>
              <a:ext uri="{FF2B5EF4-FFF2-40B4-BE49-F238E27FC236}">
                <a16:creationId xmlns:a16="http://schemas.microsoft.com/office/drawing/2014/main" id="{D8C3FDDE-558E-4AB4-3811-A7E0209F46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452784">
            <a:off x="-75779" y="229640"/>
            <a:ext cx="2277580" cy="10681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800C27F-A577-5DDD-5FE1-679918126B66}"/>
              </a:ext>
            </a:extLst>
          </p:cNvPr>
          <p:cNvSpPr/>
          <p:nvPr/>
        </p:nvSpPr>
        <p:spPr>
          <a:xfrm>
            <a:off x="50800" y="1143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srgbClr val="635BA8"/>
              </a:solidFill>
              <a:latin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E2FF44E-7939-A63C-453C-E56020FD569F}"/>
              </a:ext>
            </a:extLst>
          </p:cNvPr>
          <p:cNvSpPr/>
          <p:nvPr/>
        </p:nvSpPr>
        <p:spPr>
          <a:xfrm>
            <a:off x="254000" y="0"/>
            <a:ext cx="8839200" cy="50292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srgbClr val="FF9999"/>
              </a:solidFill>
              <a:latin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64259" y="163902"/>
            <a:ext cx="674940" cy="537497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E0CD557-57AA-BCCA-1F39-574D517B96CE}"/>
              </a:ext>
            </a:extLst>
          </p:cNvPr>
          <p:cNvSpPr txBox="1"/>
          <p:nvPr/>
        </p:nvSpPr>
        <p:spPr>
          <a:xfrm>
            <a:off x="2214566" y="72161"/>
            <a:ext cx="5547880" cy="5517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6">
                <a:lumMod val="9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nl-NL" sz="2000" i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một số hình ảnh trong sinh hoạt gia đình</a:t>
            </a:r>
            <a:endParaRPr lang="en-US" sz="20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52784">
            <a:off x="-124637" y="21904"/>
            <a:ext cx="1708185" cy="801077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C717492A-40C2-DFE2-2483-17BF8745C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00" y="928922"/>
            <a:ext cx="3430633" cy="1937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230" name="Picture 10">
            <a:extLst>
              <a:ext uri="{FF2B5EF4-FFF2-40B4-BE49-F238E27FC236}">
                <a16:creationId xmlns:a16="http://schemas.microsoft.com/office/drawing/2014/main" id="{C03A7FB4-2691-4D48-8ACC-4E090997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181">
            <a:off x="618991" y="2887036"/>
            <a:ext cx="3320985" cy="1858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2478737-3A68-2C38-7D28-5F09F1C69355}"/>
              </a:ext>
            </a:extLst>
          </p:cNvPr>
          <p:cNvSpPr txBox="1"/>
          <p:nvPr/>
        </p:nvSpPr>
        <p:spPr>
          <a:xfrm>
            <a:off x="4560850" y="3010727"/>
            <a:ext cx="4169075" cy="1885906"/>
          </a:xfrm>
          <a:prstGeom prst="roundRect">
            <a:avLst/>
          </a:prstGeom>
          <a:solidFill>
            <a:srgbClr val="FFF6E5"/>
          </a:solidFill>
          <a:ln w="28575">
            <a:solidFill>
              <a:srgbClr val="FFCCCC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defTabSz="685800">
              <a:lnSpc>
                <a:spcPct val="150000"/>
              </a:lnSpc>
              <a:buClrTx/>
              <a:buFontTx/>
              <a:buChar char="-"/>
              <a:defRPr/>
            </a:pPr>
            <a:r>
              <a:rPr lang="nl-NL" sz="1800" i="1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bức ảnh trên thể hiện những hoạt động nào?</a:t>
            </a:r>
          </a:p>
          <a:p>
            <a:pPr marL="342900" indent="-342900" defTabSz="685800">
              <a:lnSpc>
                <a:spcPct val="150000"/>
              </a:lnSpc>
              <a:buClrTx/>
              <a:buFontTx/>
              <a:buChar char="-"/>
              <a:defRPr/>
            </a:pPr>
            <a:r>
              <a:rPr lang="nl-NL" sz="1800" i="1" kern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gia đình em, những hoạt động nào em thấy thú vị nhất?</a:t>
            </a:r>
            <a:endParaRPr lang="en-US" sz="1800" kern="1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B9F0F4BD-FF04-E631-5D44-2DFF8A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326" flipH="1">
            <a:off x="5651518" y="930049"/>
            <a:ext cx="2901509" cy="1935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5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800C27F-A577-5DDD-5FE1-679918126B66}"/>
              </a:ext>
            </a:extLst>
          </p:cNvPr>
          <p:cNvSpPr/>
          <p:nvPr/>
        </p:nvSpPr>
        <p:spPr>
          <a:xfrm>
            <a:off x="50800" y="1143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srgbClr val="635BA8"/>
              </a:solidFill>
              <a:latin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E2FF44E-7939-A63C-453C-E56020FD569F}"/>
              </a:ext>
            </a:extLst>
          </p:cNvPr>
          <p:cNvSpPr/>
          <p:nvPr/>
        </p:nvSpPr>
        <p:spPr>
          <a:xfrm>
            <a:off x="304800" y="47453"/>
            <a:ext cx="8839200" cy="50292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srgbClr val="635BA8"/>
              </a:solidFill>
              <a:latin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418260" y="47453"/>
            <a:ext cx="674940" cy="537497"/>
          </a:xfrm>
          <a:prstGeom prst="rect">
            <a:avLst/>
          </a:prstGeom>
        </p:spPr>
      </p:pic>
      <p:pic>
        <p:nvPicPr>
          <p:cNvPr id="3" name="Picture 1" descr="Cùng nhau quây quần xem TV là biểu hiện của một gia đình hạnh phúc">
            <a:extLst>
              <a:ext uri="{FF2B5EF4-FFF2-40B4-BE49-F238E27FC236}">
                <a16:creationId xmlns:a16="http://schemas.microsoft.com/office/drawing/2014/main" id="{5DA2B5FF-D4A3-3BE0-D2D4-A4C5DAAFC20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7" y="805947"/>
            <a:ext cx="2795905" cy="1856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Chia sẻ việc bếp núc gia đình với phụ nữ - VnExpress Kinh doanh">
            <a:extLst>
              <a:ext uri="{FF2B5EF4-FFF2-40B4-BE49-F238E27FC236}">
                <a16:creationId xmlns:a16="http://schemas.microsoft.com/office/drawing/2014/main" id="{02459FFB-C818-95ED-C036-BFBA8E848CC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302">
            <a:off x="731479" y="2960870"/>
            <a:ext cx="2796540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088" name="Picture 18">
            <a:extLst>
              <a:ext uri="{FF2B5EF4-FFF2-40B4-BE49-F238E27FC236}">
                <a16:creationId xmlns:a16="http://schemas.microsoft.com/office/drawing/2014/main" id="{EAFBCB1F-0B9A-B12C-B244-0FD92813C4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042700">
            <a:off x="167373" y="656607"/>
            <a:ext cx="874851" cy="357152"/>
          </a:xfrm>
          <a:prstGeom prst="rect">
            <a:avLst/>
          </a:prstGeom>
        </p:spPr>
      </p:pic>
      <p:pic>
        <p:nvPicPr>
          <p:cNvPr id="30" name="Picture 18">
            <a:extLst>
              <a:ext uri="{FF2B5EF4-FFF2-40B4-BE49-F238E27FC236}">
                <a16:creationId xmlns:a16="http://schemas.microsoft.com/office/drawing/2014/main" id="{E4ADBDE1-952A-C070-60F4-CAA55FECE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22064">
            <a:off x="3255226" y="2949134"/>
            <a:ext cx="874851" cy="35715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FE4C966-2B6A-D78F-4EFB-CB3E8508224E}"/>
              </a:ext>
            </a:extLst>
          </p:cNvPr>
          <p:cNvSpPr txBox="1"/>
          <p:nvPr/>
        </p:nvSpPr>
        <p:spPr>
          <a:xfrm>
            <a:off x="4095313" y="1031300"/>
            <a:ext cx="4169075" cy="2594824"/>
          </a:xfrm>
          <a:prstGeom prst="roundRect">
            <a:avLst/>
          </a:prstGeom>
          <a:solidFill>
            <a:srgbClr val="FFF6E5"/>
          </a:solidFill>
          <a:ln w="28575">
            <a:solidFill>
              <a:srgbClr val="FFCCCC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TV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50+ bộ sưu tập ảnh gia đình cartoon đáng yêu và hài hước">
            <a:extLst>
              <a:ext uri="{FF2B5EF4-FFF2-40B4-BE49-F238E27FC236}">
                <a16:creationId xmlns:a16="http://schemas.microsoft.com/office/drawing/2014/main" id="{565E5427-9BAC-F691-66C9-475774099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8457" y="2742571"/>
            <a:ext cx="337755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800C27F-A577-5DDD-5FE1-679918126B66}"/>
              </a:ext>
            </a:extLst>
          </p:cNvPr>
          <p:cNvSpPr/>
          <p:nvPr/>
        </p:nvSpPr>
        <p:spPr>
          <a:xfrm>
            <a:off x="50800" y="1143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635BA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E2FF44E-7939-A63C-453C-E56020FD569F}"/>
              </a:ext>
            </a:extLst>
          </p:cNvPr>
          <p:cNvSpPr/>
          <p:nvPr/>
        </p:nvSpPr>
        <p:spPr>
          <a:xfrm>
            <a:off x="222781" y="34702"/>
            <a:ext cx="8839200" cy="50292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64259" y="163902"/>
            <a:ext cx="674940" cy="537497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E0CD557-57AA-BCCA-1F39-574D517B96CE}"/>
              </a:ext>
            </a:extLst>
          </p:cNvPr>
          <p:cNvSpPr txBox="1"/>
          <p:nvPr/>
        </p:nvSpPr>
        <p:spPr>
          <a:xfrm>
            <a:off x="1743740" y="72161"/>
            <a:ext cx="6018706" cy="551712"/>
          </a:xfrm>
          <a:prstGeom prst="roundRect">
            <a:avLst/>
          </a:prstGeom>
          <a:solidFill>
            <a:srgbClr val="FFF6E5"/>
          </a:solidFill>
          <a:ln w="28575">
            <a:solidFill>
              <a:schemeClr val="accent6">
                <a:lumMod val="9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CAC8F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/>
              </a:rPr>
              <a:t>Hình</a:t>
            </a:r>
            <a:r>
              <a:rPr kumimoji="0" lang="nl-NL" sz="2000" b="0" i="1" u="none" strike="noStrike" kern="1200" cap="none" spc="0" normalizeH="0" noProof="0" dirty="0">
                <a:ln>
                  <a:noFill/>
                </a:ln>
                <a:solidFill>
                  <a:srgbClr val="CAC8F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/>
              </a:rPr>
              <a:t> 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CAC8F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/>
              </a:rPr>
              <a:t>ảnh trong sinh hoạt </a:t>
            </a:r>
            <a:r>
              <a:rPr lang="nl-NL" sz="2000" i="1" kern="1200" dirty="0">
                <a:solidFill>
                  <a:srgbClr val="CAC8F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một số tác phẩm mĩ thuật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AC8F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52784">
            <a:off x="-124637" y="21904"/>
            <a:ext cx="1708185" cy="801077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4407FFAD-2C5A-8072-ECF5-E075CF319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6" y="948711"/>
            <a:ext cx="7273348" cy="3623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08B6F69-AA50-80AA-3143-5AF88AE7D2BC}"/>
              </a:ext>
            </a:extLst>
          </p:cNvPr>
          <p:cNvSpPr txBox="1"/>
          <p:nvPr/>
        </p:nvSpPr>
        <p:spPr>
          <a:xfrm>
            <a:off x="3344513" y="4671821"/>
            <a:ext cx="515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</a:t>
            </a:r>
          </a:p>
        </p:txBody>
      </p:sp>
    </p:spTree>
    <p:extLst>
      <p:ext uri="{BB962C8B-B14F-4D97-AF65-F5344CB8AC3E}">
        <p14:creationId xmlns:p14="http://schemas.microsoft.com/office/powerpoint/2010/main" val="15636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800C27F-A577-5DDD-5FE1-679918126B66}"/>
              </a:ext>
            </a:extLst>
          </p:cNvPr>
          <p:cNvSpPr/>
          <p:nvPr/>
        </p:nvSpPr>
        <p:spPr>
          <a:xfrm>
            <a:off x="50800" y="1143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635BA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E2FF44E-7939-A63C-453C-E56020FD569F}"/>
              </a:ext>
            </a:extLst>
          </p:cNvPr>
          <p:cNvSpPr/>
          <p:nvPr/>
        </p:nvSpPr>
        <p:spPr>
          <a:xfrm>
            <a:off x="254000" y="23695"/>
            <a:ext cx="8839200" cy="5029200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109" name="Picture 7">
            <a:extLst>
              <a:ext uri="{FF2B5EF4-FFF2-40B4-BE49-F238E27FC236}">
                <a16:creationId xmlns:a16="http://schemas.microsoft.com/office/drawing/2014/main" id="{17034FF9-A5ED-9D1F-6929-FA62E70BB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64259" y="163902"/>
            <a:ext cx="674940" cy="537497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E0CD557-57AA-BCCA-1F39-574D517B96CE}"/>
              </a:ext>
            </a:extLst>
          </p:cNvPr>
          <p:cNvSpPr txBox="1"/>
          <p:nvPr/>
        </p:nvSpPr>
        <p:spPr>
          <a:xfrm>
            <a:off x="1743740" y="72161"/>
            <a:ext cx="6018706" cy="551712"/>
          </a:xfrm>
          <a:prstGeom prst="roundRect">
            <a:avLst/>
          </a:prstGeom>
          <a:solidFill>
            <a:srgbClr val="FFF6E5"/>
          </a:solidFill>
          <a:ln w="28575">
            <a:solidFill>
              <a:schemeClr val="accent6">
                <a:lumMod val="9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CAC8F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/>
              </a:rPr>
              <a:t>Hình ảnh trong sinh hoạt qua một số tác phẩm mĩ thuật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AC8F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C4F3C777-4899-1995-7A59-63873C9E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452784">
            <a:off x="-124637" y="21904"/>
            <a:ext cx="1708185" cy="80107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97BCAD9-4AAA-AF9E-9FD9-E9FA09B1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721471"/>
            <a:ext cx="2874659" cy="3569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C8D0F10-0AD1-7AEB-038D-4B95E024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71" y="701399"/>
            <a:ext cx="3936557" cy="3132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7902C0D-DB9A-69C6-D6FA-FE2087623808}"/>
              </a:ext>
            </a:extLst>
          </p:cNvPr>
          <p:cNvSpPr txBox="1"/>
          <p:nvPr/>
        </p:nvSpPr>
        <p:spPr>
          <a:xfrm>
            <a:off x="734742" y="4379491"/>
            <a:ext cx="263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Ngọc,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AF3E5-2FA5-377D-339D-BEEEAC816D56}"/>
              </a:ext>
            </a:extLst>
          </p:cNvPr>
          <p:cNvSpPr txBox="1"/>
          <p:nvPr/>
        </p:nvSpPr>
        <p:spPr>
          <a:xfrm>
            <a:off x="5041392" y="4206296"/>
            <a:ext cx="263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Khang,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1963</a:t>
            </a:r>
          </a:p>
        </p:txBody>
      </p:sp>
    </p:spTree>
    <p:extLst>
      <p:ext uri="{BB962C8B-B14F-4D97-AF65-F5344CB8AC3E}">
        <p14:creationId xmlns:p14="http://schemas.microsoft.com/office/powerpoint/2010/main" val="16310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5" grpId="0"/>
    </p:bldLst>
  </p:timing>
</p:sld>
</file>

<file path=ppt/theme/theme1.xml><?xml version="1.0" encoding="utf-8"?>
<a:theme xmlns:a="http://schemas.openxmlformats.org/drawingml/2006/main" name="Kawaii Class Schedule Infographics by Slidesgo">
  <a:themeElements>
    <a:clrScheme name="Simple Light">
      <a:dk1>
        <a:srgbClr val="000000"/>
      </a:dk1>
      <a:lt1>
        <a:srgbClr val="FFFFFF"/>
      </a:lt1>
      <a:dk2>
        <a:srgbClr val="6A6A6A"/>
      </a:dk2>
      <a:lt2>
        <a:srgbClr val="EDCFD4"/>
      </a:lt2>
      <a:accent1>
        <a:srgbClr val="4164A9"/>
      </a:accent1>
      <a:accent2>
        <a:srgbClr val="F6D81A"/>
      </a:accent2>
      <a:accent3>
        <a:srgbClr val="BCDEEA"/>
      </a:accent3>
      <a:accent4>
        <a:srgbClr val="E25D5D"/>
      </a:accent4>
      <a:accent5>
        <a:srgbClr val="DCAA57"/>
      </a:accent5>
      <a:accent6>
        <a:srgbClr val="6D9EEB"/>
      </a:accent6>
      <a:hlink>
        <a:srgbClr val="6A6A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ldren's Book Day Activities">
  <a:themeElements>
    <a:clrScheme name="Simple Light">
      <a:dk1>
        <a:srgbClr val="635BA8"/>
      </a:dk1>
      <a:lt1>
        <a:srgbClr val="FFFFFF"/>
      </a:lt1>
      <a:dk2>
        <a:srgbClr val="64CBC3"/>
      </a:dk2>
      <a:lt2>
        <a:srgbClr val="C8F1DA"/>
      </a:lt2>
      <a:accent1>
        <a:srgbClr val="CAC8F1"/>
      </a:accent1>
      <a:accent2>
        <a:srgbClr val="F26952"/>
      </a:accent2>
      <a:accent3>
        <a:srgbClr val="F1C8E7"/>
      </a:accent3>
      <a:accent4>
        <a:srgbClr val="A8EFFF"/>
      </a:accent4>
      <a:accent5>
        <a:srgbClr val="FFF29A"/>
      </a:accent5>
      <a:accent6>
        <a:srgbClr val="B7E4CB"/>
      </a:accent6>
      <a:hlink>
        <a:srgbClr val="31AF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656</Words>
  <Application>Microsoft Office PowerPoint</Application>
  <PresentationFormat>Trình chiếu Trên màn hình (16:9)</PresentationFormat>
  <Paragraphs>50</Paragraphs>
  <Slides>19</Slides>
  <Notes>19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31" baseType="lpstr">
      <vt:lpstr>Arial</vt:lpstr>
      <vt:lpstr>Alata</vt:lpstr>
      <vt:lpstr>Chilanka</vt:lpstr>
      <vt:lpstr>MTD Yessy</vt:lpstr>
      <vt:lpstr>Montserrat</vt:lpstr>
      <vt:lpstr>Gochi Hand</vt:lpstr>
      <vt:lpstr>Times New Roman</vt:lpstr>
      <vt:lpstr>Truculenta</vt:lpstr>
      <vt:lpstr>Luckiest Guy</vt:lpstr>
      <vt:lpstr>Pacifico</vt:lpstr>
      <vt:lpstr>Kawaii Class Schedule Infographics by Slidesgo</vt:lpstr>
      <vt:lpstr>Children's Book Day Activities</vt:lpstr>
      <vt:lpstr>Chào mừng các em đến với tiết học hôm nay</vt:lpstr>
      <vt:lpstr>Khởi động</vt:lpstr>
      <vt:lpstr>Bản trình bày PowerPoint</vt:lpstr>
      <vt:lpstr>Chủ đề 9 Sinh hoạt trong gia đình (tiết 1)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CLASS SCHEDULE INFOGRAPHICS</dc:title>
  <dc:creator>Admin</dc:creator>
  <cp:lastModifiedBy>Nguyễn Thị Ngọc Anh</cp:lastModifiedBy>
  <cp:revision>8</cp:revision>
  <dcterms:modified xsi:type="dcterms:W3CDTF">2024-03-19T06:57:48Z</dcterms:modified>
</cp:coreProperties>
</file>