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77" r:id="rId5"/>
    <p:sldId id="270" r:id="rId6"/>
    <p:sldId id="271" r:id="rId7"/>
    <p:sldId id="273" r:id="rId8"/>
    <p:sldId id="274" r:id="rId9"/>
    <p:sldId id="275" r:id="rId10"/>
    <p:sldId id="258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062" autoAdjust="0"/>
  </p:normalViewPr>
  <p:slideViewPr>
    <p:cSldViewPr snapToGrid="0">
      <p:cViewPr varScale="1">
        <p:scale>
          <a:sx n="76" d="100"/>
          <a:sy n="76" d="100"/>
        </p:scale>
        <p:origin x="-946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5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1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8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2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8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9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3122-F598-44DF-9201-3BCAB777EA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D74D-477E-4854-96C0-08543740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7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&#7897;i%20gi&#7843;ng%20khu%20Nam%20L&#253;%20Hi&#7879;p%20h&#242;a\con-cao-cao%20-%20Top%20Ca%20Nha%20Vh%20Thieu%20Nhi%20Tphcm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38862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endParaRPr lang="vi-VN" altLang="en-US" smtClean="0"/>
          </a:p>
          <a:p>
            <a:pPr marL="0" indent="0" algn="ctr">
              <a:buNone/>
            </a:pPr>
            <a:endParaRPr lang="vi-VN" altLang="en-US" smtClean="0"/>
          </a:p>
        </p:txBody>
      </p:sp>
      <p:pic>
        <p:nvPicPr>
          <p:cNvPr id="2051" name="Picture 5" descr="f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2192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20687" y="5257801"/>
            <a:ext cx="7942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cs typeface="Arial" panose="020B0604020202020204" pitchFamily="34" charset="0"/>
              </a:rPr>
              <a:t>Giáo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viên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dạy</a:t>
            </a:r>
            <a:r>
              <a:rPr lang="en-US" altLang="en-US" b="1" dirty="0">
                <a:cs typeface="Arial" panose="020B0604020202020204" pitchFamily="34" charset="0"/>
              </a:rPr>
              <a:t>: </a:t>
            </a:r>
            <a:r>
              <a:rPr lang="en-US" altLang="en-US" b="1" dirty="0" err="1" smtClean="0">
                <a:cs typeface="Arial" panose="020B0604020202020204" pitchFamily="34" charset="0"/>
              </a:rPr>
              <a:t>Trần</a:t>
            </a:r>
            <a:r>
              <a:rPr lang="en-US" altLang="en-US" b="1" dirty="0" smtClean="0"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cs typeface="Arial" panose="020B0604020202020204" pitchFamily="34" charset="0"/>
              </a:rPr>
              <a:t>Thị</a:t>
            </a:r>
            <a:r>
              <a:rPr lang="en-US" altLang="en-US" b="1" dirty="0" smtClean="0"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cs typeface="Arial" panose="020B0604020202020204" pitchFamily="34" charset="0"/>
              </a:rPr>
              <a:t>Trung</a:t>
            </a:r>
            <a:r>
              <a:rPr lang="en-US" altLang="en-US" b="1" dirty="0" smtClean="0"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cs typeface="Arial" panose="020B0604020202020204" pitchFamily="34" charset="0"/>
              </a:rPr>
              <a:t>Thành</a:t>
            </a:r>
            <a:endParaRPr lang="en-US" altLang="en-US" b="1" dirty="0">
              <a:cs typeface="Arial" panose="020B0604020202020204" pitchFamily="34" charset="0"/>
            </a:endParaRPr>
          </a:p>
        </p:txBody>
      </p:sp>
      <p:sp>
        <p:nvSpPr>
          <p:cNvPr id="2054" name="WordArt 9"/>
          <p:cNvSpPr>
            <a:spLocks noChangeArrowheads="1" noChangeShapeType="1" noTextEdit="1"/>
          </p:cNvSpPr>
          <p:nvPr/>
        </p:nvSpPr>
        <p:spPr bwMode="auto">
          <a:xfrm>
            <a:off x="2099855" y="103311"/>
            <a:ext cx="8458200" cy="4668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519749" y="3715674"/>
            <a:ext cx="245581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6600"/>
                    </a:gs>
                    <a:gs pos="100000">
                      <a:srgbClr val="9900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gradFill rotWithShape="1">
                  <a:gsLst>
                    <a:gs pos="0">
                      <a:srgbClr val="FF6600"/>
                    </a:gs>
                    <a:gs pos="100000">
                      <a:srgbClr val="9900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gradFill rotWithShape="1">
                  <a:gsLst>
                    <a:gs pos="0">
                      <a:srgbClr val="FF6600"/>
                    </a:gs>
                    <a:gs pos="100000">
                      <a:srgbClr val="9900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kern="10" dirty="0">
              <a:gradFill rotWithShape="1">
                <a:gsLst>
                  <a:gs pos="0">
                    <a:srgbClr val="FF6600"/>
                  </a:gs>
                  <a:gs pos="100000">
                    <a:srgbClr val="990099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24346"/>
            <a:ext cx="12192000" cy="58484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>
                <a:gd name="adj1" fmla="val 9283314"/>
                <a:gd name="adj2" fmla="val 36497"/>
              </a:avLst>
            </a:prstTxWarp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r>
              <a:rPr lang="en-US" sz="5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hào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mừng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</a:t>
            </a:r>
            <a:r>
              <a: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bạn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đến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với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endParaRPr lang="en-US" sz="54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6160" y="2492379"/>
            <a:ext cx="4767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Mĩ</a:t>
            </a:r>
            <a:r>
              <a:rPr lang="en-U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thuật</a:t>
            </a:r>
            <a:endParaRPr lang="en-US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9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4" grpId="0" animBg="1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192" y="0"/>
            <a:ext cx="615180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40192" cy="70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传统元素风景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11" y="3252651"/>
            <a:ext cx="6400800" cy="175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539552" y="838200"/>
            <a:ext cx="11325497" cy="170034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 smtClean="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 smtClean="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kern="10" dirty="0" err="1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kern="10" dirty="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kern="10" dirty="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3622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397876" y="1875332"/>
            <a:ext cx="5396247" cy="92727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KHỞI </a:t>
            </a:r>
            <a:r>
              <a:rPr lang="en-US" sz="3600" b="1" i="1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  <p:pic>
        <p:nvPicPr>
          <p:cNvPr id="34820" name="con-cao-cao - Top Ca Nha Vh Thieu Nhi Tphc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967335"/>
            <a:ext cx="7760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Thi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trang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trí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cặp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sách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7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097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  <p:bldLst>
      <p:bldP spid="3481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73721" y="288626"/>
            <a:ext cx="777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cs typeface="Arial" panose="020B0604020202020204" pitchFamily="34" charset="0"/>
              </a:rPr>
              <a:t>Thứ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cs typeface="Arial" panose="020B0604020202020204" pitchFamily="34" charset="0"/>
              </a:rPr>
              <a:t>3</a:t>
            </a:r>
            <a:r>
              <a:rPr lang="en-US" altLang="en-US" sz="2800" b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ngày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cs typeface="Arial" panose="020B0604020202020204" pitchFamily="34" charset="0"/>
              </a:rPr>
              <a:t>21</a:t>
            </a:r>
            <a:r>
              <a:rPr lang="en-US" altLang="en-US" sz="2800" b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tháng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cs typeface="Arial" panose="020B0604020202020204" pitchFamily="34" charset="0"/>
              </a:rPr>
              <a:t>12 </a:t>
            </a:r>
            <a:r>
              <a:rPr lang="en-US" altLang="en-US" sz="2800" b="1" dirty="0" err="1"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90671" y="639764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cs typeface="Arial" panose="020B0604020202020204" pitchFamily="34" charset="0"/>
              </a:rPr>
              <a:t>Mĩ</a:t>
            </a:r>
            <a:r>
              <a:rPr lang="en-US" altLang="en-US" b="1" u="sng" dirty="0"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cs typeface="Arial" panose="020B0604020202020204" pitchFamily="34" charset="0"/>
              </a:rPr>
              <a:t>thuật</a:t>
            </a:r>
            <a:r>
              <a:rPr lang="en-US" altLang="en-US" u="sng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10958" y="1386681"/>
            <a:ext cx="87316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cs typeface="Arial" panose="020B0604020202020204" pitchFamily="34" charset="0"/>
              </a:rPr>
              <a:t>Chủ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đề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cs typeface="Arial" panose="020B0604020202020204" pitchFamily="34" charset="0"/>
              </a:rPr>
              <a:t>: </a:t>
            </a:r>
            <a:r>
              <a:rPr lang="en-US" altLang="en-US" b="1" dirty="0" err="1" smtClean="0">
                <a:cs typeface="Arial" panose="020B0604020202020204" pitchFamily="34" charset="0"/>
              </a:rPr>
              <a:t>Đường</a:t>
            </a:r>
            <a:r>
              <a:rPr lang="en-US" altLang="en-US" b="1" dirty="0" smtClean="0"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cs typeface="Arial" panose="020B0604020202020204" pitchFamily="34" charset="0"/>
              </a:rPr>
              <a:t>đến</a:t>
            </a:r>
            <a:r>
              <a:rPr lang="en-US" altLang="en-US" b="1" dirty="0" smtClean="0"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cs typeface="Arial" panose="020B0604020202020204" pitchFamily="34" charset="0"/>
              </a:rPr>
              <a:t>trường</a:t>
            </a:r>
            <a:r>
              <a:rPr lang="en-US" altLang="en-US" b="1" dirty="0" smtClean="0"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cs typeface="Arial" panose="020B0604020202020204" pitchFamily="34" charset="0"/>
              </a:rPr>
              <a:t>em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dirty="0" err="1" smtClean="0">
                <a:cs typeface="Arial" panose="020B0604020202020204" pitchFamily="34" charset="0"/>
              </a:rPr>
              <a:t>Bài</a:t>
            </a:r>
            <a:r>
              <a:rPr lang="en-US" altLang="en-US" dirty="0" smtClean="0">
                <a:cs typeface="Arial" panose="020B0604020202020204" pitchFamily="34" charset="0"/>
              </a:rPr>
              <a:t> 2:  </a:t>
            </a:r>
            <a:r>
              <a:rPr lang="en-US" altLang="en-US" dirty="0" err="1">
                <a:cs typeface="Arial" panose="020B0604020202020204" pitchFamily="34" charset="0"/>
              </a:rPr>
              <a:t>C</a:t>
            </a:r>
            <a:r>
              <a:rPr lang="en-US" altLang="en-US" dirty="0" err="1" smtClean="0">
                <a:cs typeface="Arial" panose="020B0604020202020204" pitchFamily="34" charset="0"/>
              </a:rPr>
              <a:t>ặp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sách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xinh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xắn</a:t>
            </a:r>
            <a:r>
              <a:rPr lang="en-US" altLang="en-US" dirty="0">
                <a:cs typeface="Arial" panose="020B0604020202020204" pitchFamily="34" charset="0"/>
              </a:rPr>
              <a:t> ( </a:t>
            </a:r>
            <a:r>
              <a:rPr lang="en-US" altLang="en-US" dirty="0" smtClean="0">
                <a:cs typeface="Arial" panose="020B0604020202020204" pitchFamily="34" charset="0"/>
              </a:rPr>
              <a:t>2Tiết  </a:t>
            </a:r>
            <a:r>
              <a:rPr lang="en-US" altLang="en-US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92560" y="4892539"/>
            <a:ext cx="5638800" cy="1323439"/>
            <a:chOff x="201880" y="202107"/>
            <a:chExt cx="5403273" cy="1323439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3420" y="202107"/>
              <a:ext cx="5251733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  <a:r>
                <a:rPr lang="nl-NL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KHÁM PHÁ CHIẾC CẶP SÁCH</a:t>
              </a:r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8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32" y="268969"/>
            <a:ext cx="1527414" cy="1368912"/>
            <a:chOff x="-2423986" y="160759"/>
            <a:chExt cx="5403273" cy="774368"/>
          </a:xfrm>
          <a:solidFill>
            <a:srgbClr val="FFFF00"/>
          </a:solidFill>
        </p:grpSpPr>
        <p:sp>
          <p:nvSpPr>
            <p:cNvPr id="3" name="Rounded Rectangle 2"/>
            <p:cNvSpPr/>
            <p:nvPr/>
          </p:nvSpPr>
          <p:spPr>
            <a:xfrm>
              <a:off x="-2423986" y="202108"/>
              <a:ext cx="5403273" cy="73301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2348217" y="160759"/>
              <a:ext cx="346565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  <a:r>
                <a:rPr lang="nl-NL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Khám phá</a:t>
              </a:r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66" y="30005"/>
            <a:ext cx="10356501" cy="67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451" y="2236420"/>
            <a:ext cx="15059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99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2665" y="59377"/>
            <a:ext cx="5638800" cy="733020"/>
            <a:chOff x="201880" y="202107"/>
            <a:chExt cx="5403273" cy="733020"/>
          </a:xfrm>
          <a:solidFill>
            <a:srgbClr val="FFFF00"/>
          </a:solidFill>
        </p:grpSpPr>
        <p:sp>
          <p:nvSpPr>
            <p:cNvPr id="3" name="Rounded Rectangle 2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3420" y="202107"/>
              <a:ext cx="525173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2. KIẾN TẠO KIẾN THỨC – KĨ NĂNG :</a:t>
              </a:r>
            </a:p>
            <a:p>
              <a:pPr algn="ctr"/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10" y="950418"/>
            <a:ext cx="4474021" cy="5761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783283" y="950416"/>
            <a:ext cx="5747657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64929" y="4862777"/>
            <a:ext cx="3114137" cy="1849637"/>
            <a:chOff x="6226875" y="5103450"/>
            <a:chExt cx="3438525" cy="16791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875" y="5525285"/>
              <a:ext cx="3438525" cy="1257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8777" y="5103450"/>
              <a:ext cx="1196623" cy="4953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739404" y="5860559"/>
            <a:ext cx="296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Gọi</a:t>
            </a:r>
            <a:r>
              <a:rPr lang="en-US" dirty="0" smtClean="0"/>
              <a:t> HS </a:t>
            </a:r>
            <a:r>
              <a:rPr lang="en-US" dirty="0" err="1" smtClean="0"/>
              <a:t>nhắc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chị</a:t>
            </a:r>
            <a:r>
              <a:rPr lang="en-US" dirty="0" smtClean="0"/>
              <a:t> </a:t>
            </a:r>
            <a:r>
              <a:rPr lang="en-US" dirty="0" err="1" smtClean="0"/>
              <a:t>nhé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84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16121" y="52259"/>
            <a:ext cx="4800600" cy="733020"/>
            <a:chOff x="201880" y="202107"/>
            <a:chExt cx="5403273" cy="733020"/>
          </a:xfrm>
        </p:grpSpPr>
        <p:sp>
          <p:nvSpPr>
            <p:cNvPr id="3" name="Rounded Rectangle 2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1880" y="202107"/>
              <a:ext cx="5403273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3. LUYỆN TẬP – SÁNG TẠO:</a:t>
              </a:r>
            </a:p>
            <a:p>
              <a:pPr algn="ctr"/>
              <a:r>
                <a:rPr lang="nl-NL" sz="2000" b="1" i="1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 hình và trang trí cái cặp sách</a:t>
              </a:r>
              <a:endParaRPr lang="en-US" sz="24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98490" y="926309"/>
            <a:ext cx="10457645" cy="5703337"/>
            <a:chOff x="193914" y="1143000"/>
            <a:chExt cx="8793214" cy="54457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5628" y="3884225"/>
              <a:ext cx="2471500" cy="2449234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93914" y="1143000"/>
              <a:ext cx="8656561" cy="5445757"/>
              <a:chOff x="193914" y="1143000"/>
              <a:chExt cx="8656561" cy="544575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4656" y="4419600"/>
                <a:ext cx="2863287" cy="216915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7000" y="1447800"/>
                <a:ext cx="3724275" cy="259631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914" y="4191000"/>
                <a:ext cx="2663057" cy="214245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97970" y="1143000"/>
                <a:ext cx="2252505" cy="202652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662" y="1295400"/>
                <a:ext cx="2258740" cy="1874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579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58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25" y="-14067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587451" y="1143001"/>
            <a:ext cx="69886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3374236" y="3961963"/>
            <a:ext cx="6468197" cy="168347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527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9050" y="541417"/>
            <a:ext cx="5726023" cy="831272"/>
            <a:chOff x="1199405" y="219452"/>
            <a:chExt cx="4765339" cy="1025326"/>
          </a:xfrm>
          <a:solidFill>
            <a:srgbClr val="FFFF00"/>
          </a:solidFill>
        </p:grpSpPr>
        <p:sp>
          <p:nvSpPr>
            <p:cNvPr id="3" name="Rounded Rectangle 2"/>
            <p:cNvSpPr/>
            <p:nvPr/>
          </p:nvSpPr>
          <p:spPr>
            <a:xfrm>
              <a:off x="1199405" y="219452"/>
              <a:ext cx="4765339" cy="102532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45210" y="385371"/>
              <a:ext cx="4473728" cy="6453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28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PHÂN TÍCH – ĐÁNH GIÁ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839" y="4169197"/>
            <a:ext cx="4211665" cy="2688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9423" y="1696192"/>
            <a:ext cx="8787741" cy="2862322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55476" y="178130"/>
            <a:ext cx="5495794" cy="846140"/>
            <a:chOff x="201879" y="202108"/>
            <a:chExt cx="4619502" cy="780394"/>
          </a:xfrm>
        </p:grpSpPr>
        <p:sp>
          <p:nvSpPr>
            <p:cNvPr id="4" name="Rounded Rectangle 3"/>
            <p:cNvSpPr/>
            <p:nvPr/>
          </p:nvSpPr>
          <p:spPr>
            <a:xfrm>
              <a:off x="201879" y="202108"/>
              <a:ext cx="4619502" cy="780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1879" y="202108"/>
              <a:ext cx="4619502" cy="76642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nl-NL" sz="24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VẬN DỤNG – PHÁT TRIỂN:</a:t>
              </a:r>
            </a:p>
            <a:p>
              <a:pPr algn="ctr"/>
              <a:r>
                <a:rPr lang="nl-NL" sz="2400" b="1" i="1" dirty="0" smtClean="0">
                  <a:latin typeface="Times New Roman" panose="02020603050405020304" pitchFamily="18" charset="0"/>
                </a:rPr>
                <a:t>Trò chơi bán hàng</a:t>
              </a:r>
              <a:endParaRPr lang="en-US" sz="2400" b="1" i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9" y="1024270"/>
            <a:ext cx="10715222" cy="58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89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347</Words>
  <Application>Microsoft Office PowerPoint</Application>
  <PresentationFormat>Custom</PresentationFormat>
  <Paragraphs>39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TRẦN THÀNH</cp:lastModifiedBy>
  <cp:revision>19</cp:revision>
  <dcterms:created xsi:type="dcterms:W3CDTF">2021-11-07T02:23:29Z</dcterms:created>
  <dcterms:modified xsi:type="dcterms:W3CDTF">2021-12-19T09:44:23Z</dcterms:modified>
</cp:coreProperties>
</file>