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859" r:id="rId4"/>
    <p:sldMasterId id="2147483895" r:id="rId5"/>
    <p:sldMasterId id="2147483925" r:id="rId6"/>
    <p:sldMasterId id="2147483951" r:id="rId7"/>
    <p:sldMasterId id="2147483963" r:id="rId8"/>
    <p:sldMasterId id="2147483975" r:id="rId9"/>
    <p:sldMasterId id="2147483987" r:id="rId10"/>
    <p:sldMasterId id="2147483992" r:id="rId11"/>
    <p:sldMasterId id="2147484004" r:id="rId12"/>
  </p:sldMasterIdLst>
  <p:notesMasterIdLst>
    <p:notesMasterId r:id="rId36"/>
  </p:notesMasterIdLst>
  <p:handoutMasterIdLst>
    <p:handoutMasterId r:id="rId37"/>
  </p:handoutMasterIdLst>
  <p:sldIdLst>
    <p:sldId id="270" r:id="rId13"/>
    <p:sldId id="263" r:id="rId14"/>
    <p:sldId id="256" r:id="rId15"/>
    <p:sldId id="257" r:id="rId16"/>
    <p:sldId id="258" r:id="rId17"/>
    <p:sldId id="259" r:id="rId18"/>
    <p:sldId id="261" r:id="rId19"/>
    <p:sldId id="262" r:id="rId20"/>
    <p:sldId id="2007577095" r:id="rId21"/>
    <p:sldId id="636" r:id="rId22"/>
    <p:sldId id="318" r:id="rId23"/>
    <p:sldId id="317" r:id="rId24"/>
    <p:sldId id="649" r:id="rId25"/>
    <p:sldId id="647" r:id="rId26"/>
    <p:sldId id="2007577111" r:id="rId27"/>
    <p:sldId id="496" r:id="rId28"/>
    <p:sldId id="265" r:id="rId29"/>
    <p:sldId id="322" r:id="rId30"/>
    <p:sldId id="323" r:id="rId31"/>
    <p:sldId id="324" r:id="rId32"/>
    <p:sldId id="325" r:id="rId33"/>
    <p:sldId id="326" r:id="rId34"/>
    <p:sldId id="36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67661F-1A43-2B47-F543-9F16C1F6FD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8286B4-C599-3E12-429B-38F704F06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6BD69-61D1-430B-AB09-F945E86D21F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AA351-6371-89A7-7D87-9B7078D334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D3C8B-3874-D038-A3F4-8A0A1B9A5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01922-5080-4068-910A-150F0865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88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B7DDE-870D-4822-9047-7B201A2AC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7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chốt cho HS hiểu bản chất vấn đề và khắc sâu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403788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9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>
            <a:extLst>
              <a:ext uri="{FF2B5EF4-FFF2-40B4-BE49-F238E27FC236}">
                <a16:creationId xmlns:a16="http://schemas.microsoft.com/office/drawing/2014/main" id="{075E5CA5-E6A6-56F2-75EC-404C307FA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>
            <a:extLst>
              <a:ext uri="{FF2B5EF4-FFF2-40B4-BE49-F238E27FC236}">
                <a16:creationId xmlns:a16="http://schemas.microsoft.com/office/drawing/2014/main" id="{13A46CFE-E046-ACC8-96F8-BCC445EA2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228" name="灯片编号占位符 3">
            <a:extLst>
              <a:ext uri="{FF2B5EF4-FFF2-40B4-BE49-F238E27FC236}">
                <a16:creationId xmlns:a16="http://schemas.microsoft.com/office/drawing/2014/main" id="{4C325F3B-166E-FAF3-E031-8C308CD022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EE8B6-A261-4337-8796-EE7D0CFE64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04F01-80C2-143A-41F2-AFD9B5F8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AF383-B1D1-4302-9B9C-30F98AF2626E}" type="datetimeFigureOut">
              <a:rPr lang="vi-VN"/>
              <a:pPr>
                <a:defRPr/>
              </a:pPr>
              <a:t>17/10/2024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42D16-0A42-8AD3-AD34-975146C9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8D100-ACF6-D2E0-7265-30EF46C1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4CB27-D868-4DFE-8277-625AEC28F18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3253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4F5501-45B3-A274-C562-4BF01CCE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FC2DF-D1B5-4FD2-89B8-BCE5A4E9A13C}" type="datetimeFigureOut">
              <a:rPr lang="zh-CN" altLang="en-US"/>
              <a:pPr>
                <a:defRPr/>
              </a:pPr>
              <a:t>2024/10/17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94696C-2FE4-0670-980D-EE2BCB02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1EE59-6235-F2D5-41C5-7A921BFF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BE24-1B5A-4609-9952-7D5E222437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091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17/10/2024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185178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17/10/2024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848787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17/10/2024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227818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17/10/2024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019081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17/10/2024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920110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17/10/2024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890036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17/10/2024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383385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17/10/2024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99297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17/10/2024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390861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17/10/2024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926658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17/10/2024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039037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064290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906188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645392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871699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178311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499156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080454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667114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930535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8509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247693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6137983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2855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5494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9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-1" y="-255181"/>
            <a:ext cx="5050465" cy="7113181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5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9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C202A0-130F-44AA-82C4-701E740BB1AE}"/>
              </a:ext>
            </a:extLst>
          </p:cNvPr>
          <p:cNvSpPr/>
          <p:nvPr userDrawn="1"/>
        </p:nvSpPr>
        <p:spPr>
          <a:xfrm>
            <a:off x="-2180235" y="-2141620"/>
            <a:ext cx="7065056" cy="8999620"/>
          </a:xfrm>
          <a:prstGeom prst="roundRect">
            <a:avLst>
              <a:gd name="adj" fmla="val 35214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D0335-6211-403D-9A32-AEE54DDFF958}"/>
              </a:ext>
            </a:extLst>
          </p:cNvPr>
          <p:cNvSpPr/>
          <p:nvPr userDrawn="1"/>
        </p:nvSpPr>
        <p:spPr>
          <a:xfrm>
            <a:off x="-2565245" y="-2141620"/>
            <a:ext cx="7065056" cy="8999620"/>
          </a:xfrm>
          <a:prstGeom prst="roundRect">
            <a:avLst>
              <a:gd name="adj" fmla="val 352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47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765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569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8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0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083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995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643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24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931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20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699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855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28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4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54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255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757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333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904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807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628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75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722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0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47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042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469D57D-701C-B859-FDDB-811875EB8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330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0D15A-4CD9-DED6-FA5C-44C7E067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80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161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032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959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05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531529"/>
      </p:ext>
    </p:extLst>
  </p:cSld>
  <p:clrMapOvr>
    <a:masterClrMapping/>
  </p:clrMapOvr>
  <p:transition spd="slow" advClick="0" advTm="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26EC43-D6FD-799B-A920-12404E5D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984E3-41EF-4402-91A1-4BCCCAC82BC8}" type="datetimeFigureOut">
              <a:rPr lang="vi-VN"/>
              <a:pPr>
                <a:defRPr/>
              </a:pPr>
              <a:t>17/10/2024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9949E8-23DF-28CC-4666-0AC15486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5C32-D0D0-3436-25C7-8F8B31433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A0BC2-B1F1-41F1-8D09-37BBFDAB431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3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1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9Slide.vn - 2019">
            <a:extLst>
              <a:ext uri="{FF2B5EF4-FFF2-40B4-BE49-F238E27FC236}">
                <a16:creationId xmlns:a16="http://schemas.microsoft.com/office/drawing/2014/main" id="{4079FAC4-B760-A573-C8DA-C0E6003DFD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1996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</p:sldLayoutIdLst>
  <p:transition spd="slow" advClick="0" advTm="0">
    <p:random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17/10/2024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86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>
    <p:zoom/>
  </p:transition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952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2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8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40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5.png"/><Relationship Id="rId5" Type="http://schemas.openxmlformats.org/officeDocument/2006/relationships/image" Target="../media/image66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5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0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5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0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microsoft.com/office/2007/relationships/hdphoto" Target="../media/hdphoto7.wdp"/><Relationship Id="rId26" Type="http://schemas.openxmlformats.org/officeDocument/2006/relationships/slide" Target="slide7.xml"/><Relationship Id="rId3" Type="http://schemas.openxmlformats.org/officeDocument/2006/relationships/image" Target="../media/image18.jpg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17" Type="http://schemas.openxmlformats.org/officeDocument/2006/relationships/image" Target="../media/image26.png"/><Relationship Id="rId25" Type="http://schemas.openxmlformats.org/officeDocument/2006/relationships/slide" Target="slide4.xml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0.jpg"/><Relationship Id="rId11" Type="http://schemas.openxmlformats.org/officeDocument/2006/relationships/image" Target="../media/image23.png"/><Relationship Id="rId24" Type="http://schemas.openxmlformats.org/officeDocument/2006/relationships/slide" Target="slide5.xml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23" Type="http://schemas.openxmlformats.org/officeDocument/2006/relationships/slide" Target="slide6.xml"/><Relationship Id="rId28" Type="http://schemas.openxmlformats.org/officeDocument/2006/relationships/slide" Target="slide9.xml"/><Relationship Id="rId10" Type="http://schemas.microsoft.com/office/2007/relationships/hdphoto" Target="../media/hdphoto3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9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0.png"/><Relationship Id="rId11" Type="http://schemas.openxmlformats.org/officeDocument/2006/relationships/image" Target="../media/image37.png"/><Relationship Id="rId5" Type="http://schemas.openxmlformats.org/officeDocument/2006/relationships/image" Target="../media/image29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29.jpg"/><Relationship Id="rId15" Type="http://schemas.openxmlformats.org/officeDocument/2006/relationships/image" Target="../media/image42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A886730-A540-B539-AA5A-381E19E6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8EB0C1C-CF87-2C9E-5254-1B4739F2A0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4D56C-9888-F467-58A6-12D2557F9F69}"/>
              </a:ext>
            </a:extLst>
          </p:cNvPr>
          <p:cNvSpPr txBox="1"/>
          <p:nvPr/>
        </p:nvSpPr>
        <p:spPr>
          <a:xfrm>
            <a:off x="2869693" y="2363112"/>
            <a:ext cx="8398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33104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55" name="Picture 4" descr="F:\AAA-LÀM ẢNH SLIDE\Bai5-HĐ-1c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60" y="1555051"/>
            <a:ext cx="3462723" cy="2970246"/>
          </a:xfrm>
          <a:prstGeom prst="rect">
            <a:avLst/>
          </a:prstGeom>
          <a:noFill/>
        </p:spPr>
      </p:pic>
      <p:pic>
        <p:nvPicPr>
          <p:cNvPr id="56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0152" y="2293118"/>
            <a:ext cx="679833" cy="364835"/>
          </a:xfrm>
          <a:prstGeom prst="rect">
            <a:avLst/>
          </a:prstGeom>
          <a:noFill/>
        </p:spPr>
      </p:pic>
      <p:pic>
        <p:nvPicPr>
          <p:cNvPr id="57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719764" y="3559574"/>
            <a:ext cx="679833" cy="364835"/>
          </a:xfrm>
          <a:prstGeom prst="rect">
            <a:avLst/>
          </a:prstGeom>
          <a:noFill/>
        </p:spPr>
      </p:pic>
      <p:pic>
        <p:nvPicPr>
          <p:cNvPr id="58" name="Picture 2" descr="F:\AAA-LÀM ẢNH SLIDE\Bai5-KP2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634" y="2966228"/>
            <a:ext cx="1814841" cy="832921"/>
          </a:xfrm>
          <a:prstGeom prst="rect">
            <a:avLst/>
          </a:prstGeom>
          <a:noFill/>
        </p:spPr>
      </p:pic>
      <p:pic>
        <p:nvPicPr>
          <p:cNvPr id="59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2234" y="2422196"/>
            <a:ext cx="825891" cy="379043"/>
          </a:xfrm>
          <a:prstGeom prst="rect">
            <a:avLst/>
          </a:prstGeom>
          <a:noFill/>
        </p:spPr>
      </p:pic>
      <p:pic>
        <p:nvPicPr>
          <p:cNvPr id="60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864417" y="2723948"/>
            <a:ext cx="825891" cy="379043"/>
          </a:xfrm>
          <a:prstGeom prst="rect">
            <a:avLst/>
          </a:prstGeom>
          <a:noFill/>
        </p:spPr>
      </p:pic>
      <p:grpSp>
        <p:nvGrpSpPr>
          <p:cNvPr id="3" name="Group 111"/>
          <p:cNvGrpSpPr/>
          <p:nvPr/>
        </p:nvGrpSpPr>
        <p:grpSpPr>
          <a:xfrm>
            <a:off x="1187232" y="4966140"/>
            <a:ext cx="464264" cy="465306"/>
            <a:chOff x="1184246" y="3725799"/>
            <a:chExt cx="348319" cy="349101"/>
          </a:xfrm>
        </p:grpSpPr>
        <p:sp>
          <p:nvSpPr>
            <p:cNvPr id="75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oup 112"/>
          <p:cNvGrpSpPr/>
          <p:nvPr/>
        </p:nvGrpSpPr>
        <p:grpSpPr>
          <a:xfrm>
            <a:off x="1197298" y="5515341"/>
            <a:ext cx="464264" cy="469188"/>
            <a:chOff x="1191798" y="4137843"/>
            <a:chExt cx="348319" cy="352013"/>
          </a:xfrm>
        </p:grpSpPr>
        <p:sp>
          <p:nvSpPr>
            <p:cNvPr id="80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116"/>
          <p:cNvGrpSpPr/>
          <p:nvPr/>
        </p:nvGrpSpPr>
        <p:grpSpPr>
          <a:xfrm>
            <a:off x="6623031" y="4406581"/>
            <a:ext cx="697452" cy="697456"/>
            <a:chOff x="4968997" y="3305984"/>
            <a:chExt cx="523271" cy="523274"/>
          </a:xfrm>
        </p:grpSpPr>
        <p:sp>
          <p:nvSpPr>
            <p:cNvPr id="86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" name="Group 117"/>
          <p:cNvGrpSpPr/>
          <p:nvPr/>
        </p:nvGrpSpPr>
        <p:grpSpPr>
          <a:xfrm>
            <a:off x="8443026" y="4407077"/>
            <a:ext cx="697452" cy="697455"/>
            <a:chOff x="6334467" y="3306356"/>
            <a:chExt cx="523271" cy="523273"/>
          </a:xfrm>
        </p:grpSpPr>
        <p:sp>
          <p:nvSpPr>
            <p:cNvPr id="88" name="Rounded Rectangle 87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118"/>
          <p:cNvGrpSpPr/>
          <p:nvPr/>
        </p:nvGrpSpPr>
        <p:grpSpPr>
          <a:xfrm>
            <a:off x="9792852" y="4406581"/>
            <a:ext cx="697452" cy="697456"/>
            <a:chOff x="7347188" y="3305984"/>
            <a:chExt cx="523271" cy="523274"/>
          </a:xfrm>
        </p:grpSpPr>
        <p:sp>
          <p:nvSpPr>
            <p:cNvPr id="91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" name="Group 120"/>
          <p:cNvGrpSpPr/>
          <p:nvPr/>
        </p:nvGrpSpPr>
        <p:grpSpPr>
          <a:xfrm>
            <a:off x="6623031" y="5251246"/>
            <a:ext cx="697452" cy="697456"/>
            <a:chOff x="4968997" y="3939703"/>
            <a:chExt cx="523271" cy="523274"/>
          </a:xfrm>
        </p:grpSpPr>
        <p:sp>
          <p:nvSpPr>
            <p:cNvPr id="95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123"/>
          <p:cNvGrpSpPr/>
          <p:nvPr/>
        </p:nvGrpSpPr>
        <p:grpSpPr>
          <a:xfrm>
            <a:off x="8443026" y="5251743"/>
            <a:ext cx="697452" cy="697455"/>
            <a:chOff x="6334467" y="3940075"/>
            <a:chExt cx="523271" cy="523273"/>
          </a:xfrm>
        </p:grpSpPr>
        <p:sp>
          <p:nvSpPr>
            <p:cNvPr id="98" name="Rounded Rectangle 97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124"/>
          <p:cNvGrpSpPr/>
          <p:nvPr/>
        </p:nvGrpSpPr>
        <p:grpSpPr>
          <a:xfrm>
            <a:off x="9792852" y="5251246"/>
            <a:ext cx="697452" cy="697456"/>
            <a:chOff x="7347188" y="3939703"/>
            <a:chExt cx="523271" cy="523274"/>
          </a:xfrm>
        </p:grpSpPr>
        <p:sp>
          <p:nvSpPr>
            <p:cNvPr id="101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" name="Group 111"/>
          <p:cNvGrpSpPr/>
          <p:nvPr/>
        </p:nvGrpSpPr>
        <p:grpSpPr>
          <a:xfrm>
            <a:off x="1168301" y="4943575"/>
            <a:ext cx="490716" cy="516230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1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Group 112"/>
          <p:cNvGrpSpPr/>
          <p:nvPr/>
        </p:nvGrpSpPr>
        <p:grpSpPr>
          <a:xfrm>
            <a:off x="1178366" y="5513023"/>
            <a:ext cx="490718" cy="490720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184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932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4" name="Group 188"/>
          <p:cNvGrpSpPr/>
          <p:nvPr/>
        </p:nvGrpSpPr>
        <p:grpSpPr>
          <a:xfrm>
            <a:off x="8450547" y="4414599"/>
            <a:ext cx="697452" cy="697455"/>
            <a:chOff x="6334467" y="3306356"/>
            <a:chExt cx="523271" cy="523273"/>
          </a:xfrm>
        </p:grpSpPr>
        <p:sp>
          <p:nvSpPr>
            <p:cNvPr id="190" name="Rounded Rectangle 189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5" name="Group 191"/>
          <p:cNvGrpSpPr/>
          <p:nvPr/>
        </p:nvGrpSpPr>
        <p:grpSpPr>
          <a:xfrm>
            <a:off x="9800373" y="4414102"/>
            <a:ext cx="697452" cy="697456"/>
            <a:chOff x="7347188" y="3305984"/>
            <a:chExt cx="523271" cy="523274"/>
          </a:xfrm>
        </p:grpSpPr>
        <p:sp>
          <p:nvSpPr>
            <p:cNvPr id="193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6" name="Group 194"/>
          <p:cNvGrpSpPr/>
          <p:nvPr/>
        </p:nvGrpSpPr>
        <p:grpSpPr>
          <a:xfrm>
            <a:off x="6630553" y="5258768"/>
            <a:ext cx="697452" cy="697456"/>
            <a:chOff x="4968997" y="3939703"/>
            <a:chExt cx="523271" cy="523274"/>
          </a:xfrm>
        </p:grpSpPr>
        <p:sp>
          <p:nvSpPr>
            <p:cNvPr id="196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97"/>
          <p:cNvGrpSpPr/>
          <p:nvPr/>
        </p:nvGrpSpPr>
        <p:grpSpPr>
          <a:xfrm>
            <a:off x="8450547" y="5259264"/>
            <a:ext cx="697452" cy="697455"/>
            <a:chOff x="6334467" y="3940075"/>
            <a:chExt cx="523271" cy="523273"/>
          </a:xfrm>
        </p:grpSpPr>
        <p:sp>
          <p:nvSpPr>
            <p:cNvPr id="199" name="Rounded Rectangle 198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" name="Group 200"/>
          <p:cNvGrpSpPr/>
          <p:nvPr/>
        </p:nvGrpSpPr>
        <p:grpSpPr>
          <a:xfrm>
            <a:off x="9800373" y="5258768"/>
            <a:ext cx="697452" cy="697456"/>
            <a:chOff x="7347188" y="3939703"/>
            <a:chExt cx="523271" cy="523274"/>
          </a:xfrm>
        </p:grpSpPr>
        <p:sp>
          <p:nvSpPr>
            <p:cNvPr id="202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" name="Group 206"/>
          <p:cNvGrpSpPr/>
          <p:nvPr/>
        </p:nvGrpSpPr>
        <p:grpSpPr>
          <a:xfrm>
            <a:off x="6630553" y="4414102"/>
            <a:ext cx="697452" cy="697456"/>
            <a:chOff x="4968997" y="3305984"/>
            <a:chExt cx="523271" cy="523274"/>
          </a:xfrm>
        </p:grpSpPr>
        <p:sp>
          <p:nvSpPr>
            <p:cNvPr id="208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-56169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655319" y="5023737"/>
            <a:ext cx="2604386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hồng</a:t>
            </a:r>
            <a:endParaRPr lang="en-GB" sz="2133" b="1" dirty="0">
              <a:solidFill>
                <a:prstClr val="whit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665385" y="5576820"/>
            <a:ext cx="269085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vàng</a:t>
            </a:r>
            <a:endParaRPr lang="en-GB" sz="2133" b="1" dirty="0">
              <a:solidFill>
                <a:prstClr val="whit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8287544" y="775849"/>
            <a:ext cx="3402989" cy="1416553"/>
            <a:chOff x="6594047" y="1955549"/>
            <a:chExt cx="2553128" cy="1062784"/>
          </a:xfrm>
        </p:grpSpPr>
        <p:sp>
          <p:nvSpPr>
            <p:cNvPr id="71" name="Oval Callout 70"/>
            <p:cNvSpPr/>
            <p:nvPr/>
          </p:nvSpPr>
          <p:spPr>
            <a:xfrm>
              <a:off x="6844422" y="2000815"/>
              <a:ext cx="1892173" cy="986828"/>
            </a:xfrm>
            <a:prstGeom prst="wedgeEllipse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Cloud Callout 71"/>
            <p:cNvSpPr/>
            <p:nvPr/>
          </p:nvSpPr>
          <p:spPr>
            <a:xfrm>
              <a:off x="6594047" y="1955549"/>
              <a:ext cx="2553128" cy="1062784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5 con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</a:t>
              </a:r>
              <a:endPara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endParaRPr>
            </a:p>
            <a:p>
              <a:pPr algn="ctr" defTabSz="609402"/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2 con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màu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hồng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3 con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màu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vàng</a:t>
              </a:r>
              <a:endPara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endParaRPr>
            </a:p>
          </p:txBody>
        </p:sp>
      </p:grpSp>
      <p:pic>
        <p:nvPicPr>
          <p:cNvPr id="73" name="Picture 2" descr="F:\AAA-LÀM ẢNH SLIDE\Bai5-HĐ2(2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278581" y="1560172"/>
            <a:ext cx="1976735" cy="2485842"/>
          </a:xfrm>
          <a:prstGeom prst="rect">
            <a:avLst/>
          </a:prstGeom>
          <a:noFill/>
        </p:spPr>
      </p:pic>
      <p:grpSp>
        <p:nvGrpSpPr>
          <p:cNvPr id="76" name="Group 56"/>
          <p:cNvGrpSpPr/>
          <p:nvPr/>
        </p:nvGrpSpPr>
        <p:grpSpPr>
          <a:xfrm>
            <a:off x="8827437" y="2658316"/>
            <a:ext cx="1601396" cy="1373642"/>
            <a:chOff x="4107115" y="3137418"/>
            <a:chExt cx="2372210" cy="2034829"/>
          </a:xfrm>
        </p:grpSpPr>
        <p:pic>
          <p:nvPicPr>
            <p:cNvPr id="77" name="Picture 4" descr="F:\AAA-LÀM ẢNH SLIDE\Bai5-HĐ-1c(2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07115" y="3137418"/>
              <a:ext cx="2372210" cy="2034829"/>
            </a:xfrm>
            <a:prstGeom prst="rect">
              <a:avLst/>
            </a:prstGeom>
            <a:noFill/>
          </p:spPr>
        </p:pic>
        <p:pic>
          <p:nvPicPr>
            <p:cNvPr id="81" name="Picture 3" descr="F:\AAA-LÀM ẢNH SLIDE\Bai5-KP2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83629" y="3643046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82" name="Picture 3" descr="F:\AAA-LÀM ẢNH SLIDE\Bai5-KP2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5553302" y="4510658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83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42693" y="4104174"/>
              <a:ext cx="1243294" cy="570610"/>
            </a:xfrm>
            <a:prstGeom prst="rect">
              <a:avLst/>
            </a:prstGeom>
            <a:noFill/>
          </p:spPr>
        </p:pic>
        <p:pic>
          <p:nvPicPr>
            <p:cNvPr id="85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58881" y="3731473"/>
              <a:ext cx="565793" cy="259671"/>
            </a:xfrm>
            <a:prstGeom prst="rect">
              <a:avLst/>
            </a:prstGeom>
            <a:noFill/>
          </p:spPr>
        </p:pic>
        <p:pic>
          <p:nvPicPr>
            <p:cNvPr id="87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5652399" y="3938195"/>
              <a:ext cx="565793" cy="259671"/>
            </a:xfrm>
            <a:prstGeom prst="rect">
              <a:avLst/>
            </a:prstGeom>
            <a:noFill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B7E385A-DD97-2FE4-8480-3B7964D894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050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1812E-7 -4.60352E-6 L -3.81812E-7 -4.60352E-6 C 0.00191 -0.00185 0.00348 -0.00432 0.00573 -0.00494 C 0.00799 -0.00586 0.01059 -0.00555 0.01285 -0.0037 C 0.01354 -0.00339 0.01285 -0.00031 0.01215 -4.60352E-6 C 0.00834 0.00124 0.00191 -4.60352E-6 -3.81812E-7 -4.60352E-6 Z " pathEditMode="relative" ptsTypes="AAAA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6123E-6 -1.28047E-6 L -5.66123E-6 -1.28047E-6 L 0.02568 0.00124 C 0.02655 0.00154 0.02585 0.00586 0.02499 0.00617 C 0.02117 0.00741 0.01735 0.00555 0.01353 0.00494 C 0.01249 0.00463 0.01145 0.00463 0.01058 0.0037 C 0.00902 0.00247 0.00468 -0.00216 0.00642 -0.00123 L 0.0085 -1.28047E-6 C 0.00867 0.00124 0.00867 0.00278 0.00919 0.0037 C 0.01075 0.00648 0.0144 0.00401 0.01561 0.0037 C 0.01631 0.00309 0.01874 -0.00031 0.01995 -1.28047E-6 C 0.02065 0.00031 0.02082 0.00154 0.02134 0.00247 L 0.017 0.00247 " pathEditMode="relative" ptsTypes="AAAA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9236E-6 -6.99167E-6 L -1.99236E-6 -6.99167E-6 C 0.00261 -0.00093 0.00521 -0.00155 0.00781 -0.00278 C 0.00903 -0.0034 0.01007 -0.00463 0.01146 -0.00525 C 0.01701 -0.00803 0.01979 -0.00803 0.02569 -0.00895 C 0.03055 -0.01111 0.03263 -0.01266 0.03923 -0.00895 C 0.04027 -0.00864 0.03975 -0.00556 0.04009 -0.00402 C 0.03471 -0.00093 0.04009 -0.0034 0.02933 -0.00402 C 0.02239 -0.00432 0.01545 -0.00402 0.00851 -0.00402 L 0.00781 -6.99167E-6 L 0.00781 -0.00278 " pathEditMode="relative" ptsTypes="AAAAAAAAAAA">
                                      <p:cBhvr>
                                        <p:cTn id="2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8605E-6 3.42487E-6 L -4.18605E-6 3.42487E-6 C -0.00225 -0.00062 -0.00433 -0.00124 -0.00642 -0.00124 C -0.01943 -0.00124 -0.01718 -0.00185 -0.02429 0.00123 C -0.02464 0.00185 -0.02828 0.00524 -0.02776 0.0074 C -0.02742 0.00925 -0.02585 0.00925 -0.02499 0.01018 C -0.02134 0.00925 -0.01787 0.00864 -0.01423 0.0074 C -0.01145 0.00678 -0.0118 0.00617 -0.00937 0.00493 C -0.00746 0.00401 -0.00555 0.00247 -0.00364 0.00247 L -4.18605E-6 3.42487E-6 Z " pathEditMode="relative" ptsTypes="AAAAAAAAAA">
                                      <p:cBhvr>
                                        <p:cTn id="22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551E-8 -5.89324E-7 L 1.73551E-8 -5.89324E-7 C -0.00225 0.00062 -0.00451 0.00093 -0.00642 0.00247 C -0.00798 0.0034 -0.01023 0.00802 -0.01145 0.01018 C -0.01162 0.01142 -0.01249 0.01265 -0.01214 0.01389 C -0.01128 0.01666 -0.00867 0.0145 -0.00781 0.01389 L -0.00503 0.00617 C -0.00451 0.00494 -0.00399 0.0037 -0.00364 0.00247 L 1.73551E-8 -5.89324E-7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55" name="Picture 4" descr="F:\AAA-LÀM ẢNH SLIDE\Bai5-HĐ-1c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60" y="1555051"/>
            <a:ext cx="3462723" cy="2970246"/>
          </a:xfrm>
          <a:prstGeom prst="rect">
            <a:avLst/>
          </a:prstGeom>
          <a:noFill/>
        </p:spPr>
      </p:pic>
      <p:pic>
        <p:nvPicPr>
          <p:cNvPr id="56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0152" y="2293118"/>
            <a:ext cx="679833" cy="364835"/>
          </a:xfrm>
          <a:prstGeom prst="rect">
            <a:avLst/>
          </a:prstGeom>
          <a:noFill/>
        </p:spPr>
      </p:pic>
      <p:pic>
        <p:nvPicPr>
          <p:cNvPr id="57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719764" y="3559574"/>
            <a:ext cx="679833" cy="364835"/>
          </a:xfrm>
          <a:prstGeom prst="rect">
            <a:avLst/>
          </a:prstGeom>
          <a:noFill/>
        </p:spPr>
      </p:pic>
      <p:pic>
        <p:nvPicPr>
          <p:cNvPr id="58" name="Picture 2" descr="F:\AAA-LÀM ẢNH SLIDE\Bai5-KP2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634" y="2966228"/>
            <a:ext cx="1814841" cy="832921"/>
          </a:xfrm>
          <a:prstGeom prst="rect">
            <a:avLst/>
          </a:prstGeom>
          <a:noFill/>
        </p:spPr>
      </p:pic>
      <p:pic>
        <p:nvPicPr>
          <p:cNvPr id="59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2234" y="2422196"/>
            <a:ext cx="825891" cy="379043"/>
          </a:xfrm>
          <a:prstGeom prst="rect">
            <a:avLst/>
          </a:prstGeom>
          <a:noFill/>
        </p:spPr>
      </p:pic>
      <p:pic>
        <p:nvPicPr>
          <p:cNvPr id="60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864417" y="2723948"/>
            <a:ext cx="825891" cy="379043"/>
          </a:xfrm>
          <a:prstGeom prst="rect">
            <a:avLst/>
          </a:prstGeom>
          <a:noFill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2834" y="1507670"/>
            <a:ext cx="2275779" cy="2649947"/>
          </a:xfrm>
          <a:prstGeom prst="rect">
            <a:avLst/>
          </a:prstGeom>
        </p:spPr>
      </p:pic>
      <p:sp>
        <p:nvSpPr>
          <p:cNvPr id="66" name="Cloud Callout 65"/>
          <p:cNvSpPr/>
          <p:nvPr/>
        </p:nvSpPr>
        <p:spPr>
          <a:xfrm>
            <a:off x="8707666" y="767723"/>
            <a:ext cx="2078352" cy="148859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5 con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gồm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1 con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to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và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4 con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nhỏ</a:t>
            </a:r>
            <a:endParaRPr lang="en-GB" sz="1599" dirty="0">
              <a:solidFill>
                <a:srgbClr val="4472C4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329959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1578448" y="4966140"/>
            <a:ext cx="464264" cy="465306"/>
            <a:chOff x="1184246" y="3725799"/>
            <a:chExt cx="348319" cy="349101"/>
          </a:xfrm>
        </p:grpSpPr>
        <p:sp>
          <p:nvSpPr>
            <p:cNvPr id="75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041447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to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051513" y="5576820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endParaRPr lang="en-GB" sz="2133" b="1" dirty="0">
              <a:solidFill>
                <a:prstClr val="whit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1588514" y="5515341"/>
            <a:ext cx="464264" cy="469188"/>
            <a:chOff x="1191798" y="4137843"/>
            <a:chExt cx="348319" cy="352013"/>
          </a:xfrm>
        </p:grpSpPr>
        <p:sp>
          <p:nvSpPr>
            <p:cNvPr id="80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6623031" y="4406581"/>
            <a:ext cx="697452" cy="697456"/>
            <a:chOff x="4968997" y="3305984"/>
            <a:chExt cx="523271" cy="523274"/>
          </a:xfrm>
        </p:grpSpPr>
        <p:sp>
          <p:nvSpPr>
            <p:cNvPr id="86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443026" y="4407077"/>
            <a:ext cx="697452" cy="697455"/>
            <a:chOff x="6334467" y="3306356"/>
            <a:chExt cx="523271" cy="523273"/>
          </a:xfrm>
        </p:grpSpPr>
        <p:sp>
          <p:nvSpPr>
            <p:cNvPr id="88" name="Rounded Rectangle 87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9792852" y="4406581"/>
            <a:ext cx="697452" cy="697456"/>
            <a:chOff x="7347188" y="3305984"/>
            <a:chExt cx="523271" cy="523274"/>
          </a:xfrm>
        </p:grpSpPr>
        <p:sp>
          <p:nvSpPr>
            <p:cNvPr id="91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6623031" y="5251246"/>
            <a:ext cx="697452" cy="697456"/>
            <a:chOff x="4968997" y="3939703"/>
            <a:chExt cx="523271" cy="523274"/>
          </a:xfrm>
        </p:grpSpPr>
        <p:sp>
          <p:nvSpPr>
            <p:cNvPr id="95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8443026" y="5251743"/>
            <a:ext cx="697452" cy="697455"/>
            <a:chOff x="6334467" y="3940075"/>
            <a:chExt cx="523271" cy="523273"/>
          </a:xfrm>
        </p:grpSpPr>
        <p:sp>
          <p:nvSpPr>
            <p:cNvPr id="98" name="Rounded Rectangle 97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9792852" y="5251246"/>
            <a:ext cx="697452" cy="697456"/>
            <a:chOff x="7347188" y="3939703"/>
            <a:chExt cx="523271" cy="523274"/>
          </a:xfrm>
        </p:grpSpPr>
        <p:sp>
          <p:nvSpPr>
            <p:cNvPr id="101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0" name="Group 111"/>
          <p:cNvGrpSpPr/>
          <p:nvPr/>
        </p:nvGrpSpPr>
        <p:grpSpPr>
          <a:xfrm>
            <a:off x="1559517" y="4943575"/>
            <a:ext cx="490716" cy="516230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1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83" name="Group 112"/>
          <p:cNvGrpSpPr/>
          <p:nvPr/>
        </p:nvGrpSpPr>
        <p:grpSpPr>
          <a:xfrm>
            <a:off x="1569582" y="5513023"/>
            <a:ext cx="490718" cy="490720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184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2932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8450547" y="4414599"/>
            <a:ext cx="697452" cy="697455"/>
            <a:chOff x="6334467" y="3306356"/>
            <a:chExt cx="523271" cy="523273"/>
          </a:xfrm>
        </p:grpSpPr>
        <p:sp>
          <p:nvSpPr>
            <p:cNvPr id="190" name="Rounded Rectangle 189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9800373" y="4414102"/>
            <a:ext cx="697452" cy="697456"/>
            <a:chOff x="7347188" y="3305984"/>
            <a:chExt cx="523271" cy="523274"/>
          </a:xfrm>
        </p:grpSpPr>
        <p:sp>
          <p:nvSpPr>
            <p:cNvPr id="193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6630553" y="5258768"/>
            <a:ext cx="697452" cy="697456"/>
            <a:chOff x="4968997" y="3939703"/>
            <a:chExt cx="523271" cy="523274"/>
          </a:xfrm>
        </p:grpSpPr>
        <p:sp>
          <p:nvSpPr>
            <p:cNvPr id="196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8450547" y="5259264"/>
            <a:ext cx="697452" cy="697455"/>
            <a:chOff x="6334467" y="3940075"/>
            <a:chExt cx="523271" cy="523273"/>
          </a:xfrm>
        </p:grpSpPr>
        <p:sp>
          <p:nvSpPr>
            <p:cNvPr id="199" name="Rounded Rectangle 198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9800373" y="5258768"/>
            <a:ext cx="697452" cy="697456"/>
            <a:chOff x="7347188" y="3939703"/>
            <a:chExt cx="523271" cy="523274"/>
          </a:xfrm>
        </p:grpSpPr>
        <p:sp>
          <p:nvSpPr>
            <p:cNvPr id="202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6630553" y="4414102"/>
            <a:ext cx="697452" cy="697456"/>
            <a:chOff x="4968997" y="3305984"/>
            <a:chExt cx="523271" cy="523274"/>
          </a:xfrm>
        </p:grpSpPr>
        <p:sp>
          <p:nvSpPr>
            <p:cNvPr id="208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4B858A9-0EE5-960E-D37E-FFBB88CC6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235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1989E-6 1.03672E-6 L 6.71989E-6 1.03672E-6 C 0.00712 -0.00278 0.00955 -0.00432 0.01754 -0.00432 C 0.01979 -0.00432 0.02188 -0.0034 0.02413 -0.00309 C 0.02448 -0.00155 0.02587 0.00123 0.025 0.00154 C 0.02205 0.00277 0.01892 0.00092 0.0158 1.03672E-6 C 0.01094 -0.00124 0.0158 -0.00216 0.0099 -0.00309 C 0.00695 -0.0034 0.00157 -0.00031 6.71989E-6 1.03672E-6 Z " pathEditMode="relative" ptsTypes="AAAAAA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22E-6 3.59766E-6 L 1.6522E-6 3.59766E-6 C 0.00243 -0.00062 0.00486 -0.00093 0.00746 -0.00155 C 0.01024 -0.00247 0.01579 -0.00432 0.01579 -0.00432 C 0.01874 -0.00402 0.02204 -0.00494 0.02482 -0.00309 C 0.02586 -0.00247 0.02325 -0.00093 0.02239 3.59766E-6 C 0.02134 0.00061 0.02013 0.00092 0.01909 0.00123 C 0.01388 0.00709 0.01701 0.00493 0.00659 0.00277 C 0.00538 0.00246 0.00104 0.0003 1.6522E-6 3.59766E-6 Z " pathEditMode="relative" ptsTypes="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921E-6 1.45326E-6 L -2.66921E-6 1.45326E-6 C -0.0026 -0.00093 -0.00503 -0.00278 -0.00746 -0.00278 C -0.0085 -0.00278 -0.0092 -0.00062 -0.01006 1.45326E-6 C -0.01683 0.00617 -0.00781 -0.00401 -0.01492 0.00432 C -0.01423 0.00555 -0.01353 0.0071 -0.01249 0.0074 C -0.00885 0.00833 -0.0092 0.00432 -0.00677 0.00154 C -0.00538 1.45326E-6 -0.00121 0.00031 -2.66921E-6 1.45326E-6 Z " pathEditMode="relative" ptsTypes="AAAAAAAA">
                                      <p:cBhvr>
                                        <p:cTn id="20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77E-6 -4.7763E-6 L 2.42277E-6 -4.7763E-6 C 0.01336 -0.00463 0.01336 -0.00586 0.03245 -0.00154 C 0.03332 -0.00123 0.03297 0.00155 0.03332 0.00309 C 0.03263 0.00432 0.03263 0.0071 0.03159 0.00741 C 0.02968 0.00802 0.02759 0.00679 0.02568 0.00586 C 0.0118 0.00031 0.03332 0.00494 0.01076 0.00155 C 0.00555 -0.00031 0.00173 0.00031 2.42277E-6 -4.7763E-6 Z " pathEditMode="relative" ptsTypes="AAAAAAAA">
                                      <p:cBhvr>
                                        <p:cTn id="2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1812E-7 4.11601E-6 L 3.81812E-7 4.11601E-6 C -0.00347 0.00185 -0.00659 0.00493 -0.01006 0.00586 C -0.0118 0.00648 -0.01336 0.00648 -0.01509 0.0074 C -0.01683 0.00802 -0.01995 0.01049 -0.01995 0.01049 C -0.01926 0.0108 -0.01839 0.01203 -0.01752 0.01203 C -0.01371 0.01203 -0.01232 0.0108 -0.00919 0.00894 C -0.00815 0.0074 -0.00711 0.00555 -0.0059 0.00432 C -0.00138 -0.00031 -0.00104 0.00061 3.81812E-7 4.11601E-6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5594CD13-EE3F-D130-ADCE-2AB6B9614DCA}"/>
              </a:ext>
            </a:extLst>
          </p:cNvPr>
          <p:cNvSpPr/>
          <p:nvPr/>
        </p:nvSpPr>
        <p:spPr>
          <a:xfrm>
            <a:off x="2145901" y="692696"/>
            <a:ext cx="7900199" cy="24370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M</a:t>
            </a:r>
            <a:r>
              <a:rPr lang="en-VN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ột </a:t>
            </a:r>
            <a:r>
              <a:rPr lang="en-VN" sz="44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số gồm mấy </a:t>
            </a:r>
            <a:r>
              <a:rPr lang="en-VN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và mấy</a:t>
            </a: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?</a:t>
            </a:r>
            <a:endParaRPr lang="en-VN" sz="4400" b="1" kern="0" dirty="0">
              <a:solidFill>
                <a:sysClr val="windowText" lastClr="000000"/>
              </a:solidFill>
              <a:latin typeface="Arial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BE9594D-FB3D-5F9B-D822-1E6DD153CAEC}"/>
              </a:ext>
            </a:extLst>
          </p:cNvPr>
          <p:cNvSpPr/>
          <p:nvPr/>
        </p:nvSpPr>
        <p:spPr>
          <a:xfrm>
            <a:off x="2130457" y="3977746"/>
            <a:ext cx="7900199" cy="201411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Thao tách </a:t>
            </a:r>
            <a:r>
              <a:rPr lang="en-US" sz="4400" b="1" i="1" kern="0">
                <a:solidFill>
                  <a:sysClr val="windowText" lastClr="000000"/>
                </a:solidFill>
                <a:latin typeface="Arial"/>
                <a:sym typeface="Arial"/>
              </a:rPr>
              <a:t>tách số</a:t>
            </a:r>
            <a:endParaRPr lang="en-VN" sz="4400" b="1" i="1" kern="0" dirty="0">
              <a:solidFill>
                <a:sysClr val="windowText" lastClr="000000"/>
              </a:solidFill>
              <a:latin typeface="Arial"/>
              <a:sym typeface="Arial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576C9FBC-CFFB-104A-5F29-5944FCC1D97B}"/>
              </a:ext>
            </a:extLst>
          </p:cNvPr>
          <p:cNvSpPr/>
          <p:nvPr/>
        </p:nvSpPr>
        <p:spPr>
          <a:xfrm>
            <a:off x="5758818" y="3134691"/>
            <a:ext cx="674363" cy="70395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76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F0E08-C881-4FA3-9381-EE2D0E760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664"/>
            <a:ext cx="3193384" cy="1596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EC3CAE-325F-4B25-B287-59F84DCA3C7F}"/>
              </a:ext>
            </a:extLst>
          </p:cNvPr>
          <p:cNvGrpSpPr/>
          <p:nvPr/>
        </p:nvGrpSpPr>
        <p:grpSpPr>
          <a:xfrm>
            <a:off x="4302431" y="804600"/>
            <a:ext cx="1308097" cy="584775"/>
            <a:chOff x="81959" y="612779"/>
            <a:chExt cx="1308097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FFDB627-E25C-4CBA-80E3-332285E5C16E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3C8B9C-2BCC-4DBF-BF1B-FDD481108279}"/>
                </a:ext>
              </a:extLst>
            </p:cNvPr>
            <p:cNvSpPr/>
            <p:nvPr/>
          </p:nvSpPr>
          <p:spPr>
            <a:xfrm>
              <a:off x="81959" y="612779"/>
              <a:ext cx="5685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1.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F5F3D8-B231-423D-882C-6A54D62F2ADD}"/>
                </a:ext>
              </a:extLst>
            </p:cNvPr>
            <p:cNvSpPr/>
            <p:nvPr/>
          </p:nvSpPr>
          <p:spPr>
            <a:xfrm>
              <a:off x="506481" y="612779"/>
              <a:ext cx="8835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200" b="1" dirty="0" err="1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Số</a:t>
              </a:r>
              <a:r>
                <a:rPr lang="en-GB" sz="3200" b="1" dirty="0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3A21A6C-CC0A-495C-B3E9-C5E3B29A3C33}"/>
              </a:ext>
            </a:extLst>
          </p:cNvPr>
          <p:cNvGrpSpPr/>
          <p:nvPr/>
        </p:nvGrpSpPr>
        <p:grpSpPr>
          <a:xfrm>
            <a:off x="2133779" y="1389375"/>
            <a:ext cx="10058221" cy="3456208"/>
            <a:chOff x="1321211" y="946693"/>
            <a:chExt cx="10058221" cy="34562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C98BB3-6BA6-4A52-8ED4-796DF78F53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67015" b="7522"/>
            <a:stretch/>
          </p:blipFill>
          <p:spPr bwMode="auto">
            <a:xfrm>
              <a:off x="1321211" y="946693"/>
              <a:ext cx="10058221" cy="3456208"/>
            </a:xfrm>
            <a:prstGeom prst="rect">
              <a:avLst/>
            </a:prstGeom>
            <a:noFill/>
          </p:spPr>
        </p:pic>
        <p:sp>
          <p:nvSpPr>
            <p:cNvPr id="6" name="TextBox 101">
              <a:extLst>
                <a:ext uri="{FF2B5EF4-FFF2-40B4-BE49-F238E27FC236}">
                  <a16:creationId xmlns:a16="http://schemas.microsoft.com/office/drawing/2014/main" id="{49F23E0C-0C92-4D35-B39B-7313152FF337}"/>
                </a:ext>
              </a:extLst>
            </p:cNvPr>
            <p:cNvSpPr txBox="1"/>
            <p:nvPr/>
          </p:nvSpPr>
          <p:spPr>
            <a:xfrm>
              <a:off x="5277637" y="153394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7" name="TextBox 102">
              <a:extLst>
                <a:ext uri="{FF2B5EF4-FFF2-40B4-BE49-F238E27FC236}">
                  <a16:creationId xmlns:a16="http://schemas.microsoft.com/office/drawing/2014/main" id="{CA246321-72D8-496F-BFB0-65CF4563F166}"/>
                </a:ext>
              </a:extLst>
            </p:cNvPr>
            <p:cNvSpPr txBox="1"/>
            <p:nvPr/>
          </p:nvSpPr>
          <p:spPr>
            <a:xfrm>
              <a:off x="5072293" y="213068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8" name="TextBox 103">
              <a:extLst>
                <a:ext uri="{FF2B5EF4-FFF2-40B4-BE49-F238E27FC236}">
                  <a16:creationId xmlns:a16="http://schemas.microsoft.com/office/drawing/2014/main" id="{5A9E68A6-4B48-402D-BA62-0F91F24D5669}"/>
                </a:ext>
              </a:extLst>
            </p:cNvPr>
            <p:cNvSpPr txBox="1"/>
            <p:nvPr/>
          </p:nvSpPr>
          <p:spPr>
            <a:xfrm>
              <a:off x="5542596" y="213973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9" name="TextBox 104">
              <a:extLst>
                <a:ext uri="{FF2B5EF4-FFF2-40B4-BE49-F238E27FC236}">
                  <a16:creationId xmlns:a16="http://schemas.microsoft.com/office/drawing/2014/main" id="{58B38962-F095-4973-AC88-95DD366694A3}"/>
                </a:ext>
              </a:extLst>
            </p:cNvPr>
            <p:cNvSpPr txBox="1"/>
            <p:nvPr/>
          </p:nvSpPr>
          <p:spPr>
            <a:xfrm>
              <a:off x="5542596" y="2639901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0" name="TextBox 105">
              <a:extLst>
                <a:ext uri="{FF2B5EF4-FFF2-40B4-BE49-F238E27FC236}">
                  <a16:creationId xmlns:a16="http://schemas.microsoft.com/office/drawing/2014/main" id="{CB043A96-0724-477B-BB29-E67734FD55EE}"/>
                </a:ext>
              </a:extLst>
            </p:cNvPr>
            <p:cNvSpPr txBox="1"/>
            <p:nvPr/>
          </p:nvSpPr>
          <p:spPr>
            <a:xfrm>
              <a:off x="5069504" y="2642394"/>
              <a:ext cx="4046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1" name="TextBox 106">
              <a:extLst>
                <a:ext uri="{FF2B5EF4-FFF2-40B4-BE49-F238E27FC236}">
                  <a16:creationId xmlns:a16="http://schemas.microsoft.com/office/drawing/2014/main" id="{A9D63970-5143-4DC9-8C3C-64E20902DB3F}"/>
                </a:ext>
              </a:extLst>
            </p:cNvPr>
            <p:cNvSpPr txBox="1"/>
            <p:nvPr/>
          </p:nvSpPr>
          <p:spPr>
            <a:xfrm>
              <a:off x="5089925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2" name="TextBox 107">
              <a:extLst>
                <a:ext uri="{FF2B5EF4-FFF2-40B4-BE49-F238E27FC236}">
                  <a16:creationId xmlns:a16="http://schemas.microsoft.com/office/drawing/2014/main" id="{2C135749-6E31-4212-898F-AE65640A18C0}"/>
                </a:ext>
              </a:extLst>
            </p:cNvPr>
            <p:cNvSpPr txBox="1"/>
            <p:nvPr/>
          </p:nvSpPr>
          <p:spPr>
            <a:xfrm>
              <a:off x="5551866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31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0815DBE3-3BB3-705F-9A75-1A45C27391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32" y="285382"/>
            <a:ext cx="2226464" cy="1113233"/>
          </a:xfrm>
          <a:prstGeom prst="rect">
            <a:avLst/>
          </a:prstGeom>
        </p:spPr>
      </p:pic>
      <p:grpSp>
        <p:nvGrpSpPr>
          <p:cNvPr id="50" name="Group 107">
            <a:extLst>
              <a:ext uri="{FF2B5EF4-FFF2-40B4-BE49-F238E27FC236}">
                <a16:creationId xmlns:a16="http://schemas.microsoft.com/office/drawing/2014/main" id="{9E567193-6D92-56FC-C6BA-532E78E1B51A}"/>
              </a:ext>
            </a:extLst>
          </p:cNvPr>
          <p:cNvGrpSpPr/>
          <p:nvPr/>
        </p:nvGrpSpPr>
        <p:grpSpPr>
          <a:xfrm>
            <a:off x="1057276" y="1809750"/>
            <a:ext cx="3383406" cy="1799483"/>
            <a:chOff x="1457620" y="2417278"/>
            <a:chExt cx="2444425" cy="1077360"/>
          </a:xfrm>
        </p:grpSpPr>
        <p:sp>
          <p:nvSpPr>
            <p:cNvPr id="51" name="Cloud Callout 54">
              <a:extLst>
                <a:ext uri="{FF2B5EF4-FFF2-40B4-BE49-F238E27FC236}">
                  <a16:creationId xmlns:a16="http://schemas.microsoft.com/office/drawing/2014/main" id="{8FCBD95F-2E56-9C59-901D-02FF0184D4F5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3B9E4FF-D621-2053-2FA0-A8C7929A261C}"/>
                </a:ext>
              </a:extLst>
            </p:cNvPr>
            <p:cNvSpPr txBox="1"/>
            <p:nvPr/>
          </p:nvSpPr>
          <p:spPr>
            <a:xfrm>
              <a:off x="1766523" y="2687943"/>
              <a:ext cx="2135522" cy="49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4</a:t>
              </a:r>
            </a:p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53" name="Picture 3" descr="F:\AAA-LÀM ẢNH SLIDE\Bai5-HĐ-1c(2).png">
            <a:extLst>
              <a:ext uri="{FF2B5EF4-FFF2-40B4-BE49-F238E27FC236}">
                <a16:creationId xmlns:a16="http://schemas.microsoft.com/office/drawing/2014/main" id="{AE6461F1-6696-CDC6-FBDC-F7F40C2F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6698" y="2344220"/>
            <a:ext cx="3753841" cy="3219961"/>
          </a:xfrm>
          <a:prstGeom prst="rect">
            <a:avLst/>
          </a:prstGeom>
          <a:noFill/>
        </p:spPr>
      </p:pic>
      <p:pic>
        <p:nvPicPr>
          <p:cNvPr id="54" name="Picture 4" descr="F:\AAA-LÀM ẢNH SLIDE\Bai5-HĐ2-1(3).png">
            <a:extLst>
              <a:ext uri="{FF2B5EF4-FFF2-40B4-BE49-F238E27FC236}">
                <a16:creationId xmlns:a16="http://schemas.microsoft.com/office/drawing/2014/main" id="{B3A8F9F4-22A8-4A47-C540-6DA01CAAE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296163" y="3756499"/>
            <a:ext cx="1018333" cy="467308"/>
          </a:xfrm>
          <a:prstGeom prst="rect">
            <a:avLst/>
          </a:prstGeom>
          <a:noFill/>
        </p:spPr>
      </p:pic>
      <p:pic>
        <p:nvPicPr>
          <p:cNvPr id="55" name="Picture 5" descr="F:\AAA-LÀM ẢNH SLIDE\Bai5-HĐ2-1(2).png">
            <a:extLst>
              <a:ext uri="{FF2B5EF4-FFF2-40B4-BE49-F238E27FC236}">
                <a16:creationId xmlns:a16="http://schemas.microsoft.com/office/drawing/2014/main" id="{DFAC136E-E594-723D-D5E4-D18A1E13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1297">
            <a:off x="9192317" y="4188955"/>
            <a:ext cx="1880979" cy="870270"/>
          </a:xfrm>
          <a:prstGeom prst="rect">
            <a:avLst/>
          </a:prstGeom>
          <a:noFill/>
        </p:spPr>
      </p:pic>
      <p:pic>
        <p:nvPicPr>
          <p:cNvPr id="56" name="Picture 5" descr="F:\AAA-LÀM ẢNH SLIDE\Bai5-HĐ2-1(2).png">
            <a:extLst>
              <a:ext uri="{FF2B5EF4-FFF2-40B4-BE49-F238E27FC236}">
                <a16:creationId xmlns:a16="http://schemas.microsoft.com/office/drawing/2014/main" id="{F8C61526-790C-2572-4C6B-D2613F855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98269" y="3172182"/>
            <a:ext cx="828276" cy="383218"/>
          </a:xfrm>
          <a:prstGeom prst="rect">
            <a:avLst/>
          </a:prstGeom>
          <a:noFill/>
        </p:spPr>
      </p:pic>
      <p:pic>
        <p:nvPicPr>
          <p:cNvPr id="57" name="Picture 4" descr="F:\AAA-LÀM ẢNH SLIDE\Bai5-HĐ2-1(3).png">
            <a:extLst>
              <a:ext uri="{FF2B5EF4-FFF2-40B4-BE49-F238E27FC236}">
                <a16:creationId xmlns:a16="http://schemas.microsoft.com/office/drawing/2014/main" id="{9326C559-BB58-73C4-0F11-DC3C57B67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10313" y="3656811"/>
            <a:ext cx="916347" cy="420509"/>
          </a:xfrm>
          <a:prstGeom prst="rect">
            <a:avLst/>
          </a:prstGeom>
          <a:noFill/>
        </p:spPr>
      </p:pic>
      <p:pic>
        <p:nvPicPr>
          <p:cNvPr id="58" name="Picture 3" descr="F:\AAA-LÀM ẢNH SLIDE\Bai5-KP-(3).png">
            <a:extLst>
              <a:ext uri="{FF2B5EF4-FFF2-40B4-BE49-F238E27FC236}">
                <a16:creationId xmlns:a16="http://schemas.microsoft.com/office/drawing/2014/main" id="{D1D85D5E-6F7A-A732-CB46-42DA93C0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4032" y="3913594"/>
            <a:ext cx="2317984" cy="2413419"/>
          </a:xfrm>
          <a:prstGeom prst="rect">
            <a:avLst/>
          </a:prstGeom>
          <a:noFill/>
        </p:spPr>
      </p:pic>
      <p:pic>
        <p:nvPicPr>
          <p:cNvPr id="59" name="Picture 8" descr="F:\AAA-PDF-SGK\7.png">
            <a:extLst>
              <a:ext uri="{FF2B5EF4-FFF2-40B4-BE49-F238E27FC236}">
                <a16:creationId xmlns:a16="http://schemas.microsoft.com/office/drawing/2014/main" id="{9132F8DC-1773-E041-DDCD-535949750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46970" y="1608476"/>
            <a:ext cx="2055040" cy="4348466"/>
          </a:xfrm>
          <a:prstGeom prst="rect">
            <a:avLst/>
          </a:prstGeom>
          <a:noFill/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689B3F9-1455-7B44-4CD0-4E978B00F492}"/>
              </a:ext>
            </a:extLst>
          </p:cNvPr>
          <p:cNvSpPr txBox="1"/>
          <p:nvPr/>
        </p:nvSpPr>
        <p:spPr>
          <a:xfrm>
            <a:off x="5732766" y="1805728"/>
            <a:ext cx="580608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ED72518-0E8F-C587-A13B-E948E49DA5A8}"/>
              </a:ext>
            </a:extLst>
          </p:cNvPr>
          <p:cNvSpPr txBox="1"/>
          <p:nvPr/>
        </p:nvSpPr>
        <p:spPr>
          <a:xfrm>
            <a:off x="5356162" y="2802569"/>
            <a:ext cx="542136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9DFA505-6075-B8BC-D620-2D01CC32CD49}"/>
              </a:ext>
            </a:extLst>
          </p:cNvPr>
          <p:cNvGrpSpPr/>
          <p:nvPr/>
        </p:nvGrpSpPr>
        <p:grpSpPr>
          <a:xfrm>
            <a:off x="6064498" y="2746143"/>
            <a:ext cx="871337" cy="965573"/>
            <a:chOff x="4549952" y="2048934"/>
            <a:chExt cx="653730" cy="724431"/>
          </a:xfrm>
        </p:grpSpPr>
        <p:pic>
          <p:nvPicPr>
            <p:cNvPr id="63" name="Picture 3" descr="F:\AAA-PDF-SGK\2.png">
              <a:extLst>
                <a:ext uri="{FF2B5EF4-FFF2-40B4-BE49-F238E27FC236}">
                  <a16:creationId xmlns:a16="http://schemas.microsoft.com/office/drawing/2014/main" id="{6B3E981F-B92B-C6D3-B454-001DE6BB3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1B1D7BB-F244-599C-6308-9C758612A25C}"/>
                </a:ext>
              </a:extLst>
            </p:cNvPr>
            <p:cNvSpPr txBox="1"/>
            <p:nvPr/>
          </p:nvSpPr>
          <p:spPr>
            <a:xfrm>
              <a:off x="4635951" y="2048934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D025522-DA1C-D15A-E98A-1D0477D2CFA5}"/>
              </a:ext>
            </a:extLst>
          </p:cNvPr>
          <p:cNvGrpSpPr/>
          <p:nvPr/>
        </p:nvGrpSpPr>
        <p:grpSpPr>
          <a:xfrm>
            <a:off x="5210602" y="3633895"/>
            <a:ext cx="871337" cy="924941"/>
            <a:chOff x="3909308" y="2726267"/>
            <a:chExt cx="653730" cy="693946"/>
          </a:xfrm>
        </p:grpSpPr>
        <p:pic>
          <p:nvPicPr>
            <p:cNvPr id="66" name="Picture 4" descr="F:\AAA-PDF-SGK\3.png">
              <a:extLst>
                <a:ext uri="{FF2B5EF4-FFF2-40B4-BE49-F238E27FC236}">
                  <a16:creationId xmlns:a16="http://schemas.microsoft.com/office/drawing/2014/main" id="{1B39A928-0DBD-71A9-6E10-A3474A028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80E60E4-3ADA-6753-BFD6-628B067CC7DE}"/>
                </a:ext>
              </a:extLst>
            </p:cNvPr>
            <p:cNvSpPr txBox="1"/>
            <p:nvPr/>
          </p:nvSpPr>
          <p:spPr>
            <a:xfrm>
              <a:off x="4004089" y="2726267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921FB4A-162D-7728-A511-A3CE656F9296}"/>
              </a:ext>
            </a:extLst>
          </p:cNvPr>
          <p:cNvGrpSpPr/>
          <p:nvPr/>
        </p:nvGrpSpPr>
        <p:grpSpPr>
          <a:xfrm>
            <a:off x="6064498" y="3641414"/>
            <a:ext cx="871337" cy="917416"/>
            <a:chOff x="4549952" y="2731911"/>
            <a:chExt cx="653730" cy="688301"/>
          </a:xfrm>
        </p:grpSpPr>
        <p:pic>
          <p:nvPicPr>
            <p:cNvPr id="69" name="Picture 5" descr="F:\AAA-PDF-SGK\4.png">
              <a:extLst>
                <a:ext uri="{FF2B5EF4-FFF2-40B4-BE49-F238E27FC236}">
                  <a16:creationId xmlns:a16="http://schemas.microsoft.com/office/drawing/2014/main" id="{F8EFCF8A-CDDD-B1C5-DC16-AFA4563EE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A351156-EF8A-4A84-B4B4-55251DC213AD}"/>
                </a:ext>
              </a:extLst>
            </p:cNvPr>
            <p:cNvSpPr txBox="1"/>
            <p:nvPr/>
          </p:nvSpPr>
          <p:spPr>
            <a:xfrm>
              <a:off x="4635951" y="2731911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2DC1D4-C196-10E8-B0E2-A9064D73FB1C}"/>
              </a:ext>
            </a:extLst>
          </p:cNvPr>
          <p:cNvGrpSpPr/>
          <p:nvPr/>
        </p:nvGrpSpPr>
        <p:grpSpPr>
          <a:xfrm>
            <a:off x="6064498" y="4543040"/>
            <a:ext cx="871337" cy="895996"/>
            <a:chOff x="4549952" y="3408363"/>
            <a:chExt cx="653730" cy="672230"/>
          </a:xfrm>
        </p:grpSpPr>
        <p:pic>
          <p:nvPicPr>
            <p:cNvPr id="72" name="Picture 7" descr="F:\AAA-PDF-SGK\6.png">
              <a:extLst>
                <a:ext uri="{FF2B5EF4-FFF2-40B4-BE49-F238E27FC236}">
                  <a16:creationId xmlns:a16="http://schemas.microsoft.com/office/drawing/2014/main" id="{BED6AB86-5142-9F1F-E5BF-07732E1D2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2CFFEAB-4BFD-9C9B-F7C6-C4120E58C315}"/>
                </a:ext>
              </a:extLst>
            </p:cNvPr>
            <p:cNvSpPr txBox="1"/>
            <p:nvPr/>
          </p:nvSpPr>
          <p:spPr>
            <a:xfrm>
              <a:off x="4650378" y="3429001"/>
              <a:ext cx="35142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B840B64-3314-FE39-B842-FAB4CAD527FA}"/>
              </a:ext>
            </a:extLst>
          </p:cNvPr>
          <p:cNvGrpSpPr/>
          <p:nvPr/>
        </p:nvGrpSpPr>
        <p:grpSpPr>
          <a:xfrm>
            <a:off x="5214293" y="4531864"/>
            <a:ext cx="871337" cy="895995"/>
            <a:chOff x="3912077" y="3399981"/>
            <a:chExt cx="653730" cy="672230"/>
          </a:xfrm>
        </p:grpSpPr>
        <p:grpSp>
          <p:nvGrpSpPr>
            <p:cNvPr id="75" name="Group 121">
              <a:extLst>
                <a:ext uri="{FF2B5EF4-FFF2-40B4-BE49-F238E27FC236}">
                  <a16:creationId xmlns:a16="http://schemas.microsoft.com/office/drawing/2014/main" id="{EDB8F421-5447-175D-DC44-53E1124F028D}"/>
                </a:ext>
              </a:extLst>
            </p:cNvPr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208AE45-8975-81FC-2A6D-D660C19B4E43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351421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prstClr val="black"/>
                    </a:solidFill>
                    <a:latin typeface="Lato"/>
                  </a:rPr>
                  <a:t>?</a:t>
                </a:r>
              </a:p>
            </p:txBody>
          </p:sp>
          <p:pic>
            <p:nvPicPr>
              <p:cNvPr id="78" name="Picture 6" descr="F:\AAA-PDF-SGK\5.png">
                <a:extLst>
                  <a:ext uri="{FF2B5EF4-FFF2-40B4-BE49-F238E27FC236}">
                    <a16:creationId xmlns:a16="http://schemas.microsoft.com/office/drawing/2014/main" id="{3183D83B-56C4-7EE4-8B34-EF6EAABAD2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E1E74D5-9369-68B2-10DC-2362EA7E7808}"/>
                </a:ext>
              </a:extLst>
            </p:cNvPr>
            <p:cNvSpPr txBox="1"/>
            <p:nvPr/>
          </p:nvSpPr>
          <p:spPr>
            <a:xfrm>
              <a:off x="4021665" y="3423363"/>
              <a:ext cx="35142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9" name="Group 122">
            <a:extLst>
              <a:ext uri="{FF2B5EF4-FFF2-40B4-BE49-F238E27FC236}">
                <a16:creationId xmlns:a16="http://schemas.microsoft.com/office/drawing/2014/main" id="{64561B1E-A4B7-6364-92BF-C10E804BD813}"/>
              </a:ext>
            </a:extLst>
          </p:cNvPr>
          <p:cNvGrpSpPr/>
          <p:nvPr/>
        </p:nvGrpSpPr>
        <p:grpSpPr>
          <a:xfrm>
            <a:off x="6068189" y="4537902"/>
            <a:ext cx="871337" cy="895996"/>
            <a:chOff x="4549952" y="3408363"/>
            <a:chExt cx="653730" cy="672230"/>
          </a:xfrm>
        </p:grpSpPr>
        <p:pic>
          <p:nvPicPr>
            <p:cNvPr id="80" name="Picture 7" descr="F:\AAA-PDF-SGK\6.png">
              <a:extLst>
                <a:ext uri="{FF2B5EF4-FFF2-40B4-BE49-F238E27FC236}">
                  <a16:creationId xmlns:a16="http://schemas.microsoft.com/office/drawing/2014/main" id="{EC32EEFB-079A-B54D-2414-E2763DFFC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136FC1F-881C-F6EC-91FC-44AE8C51FA52}"/>
                </a:ext>
              </a:extLst>
            </p:cNvPr>
            <p:cNvSpPr txBox="1"/>
            <p:nvPr/>
          </p:nvSpPr>
          <p:spPr>
            <a:xfrm>
              <a:off x="4650378" y="3429001"/>
              <a:ext cx="406743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82" name="Group 120">
            <a:extLst>
              <a:ext uri="{FF2B5EF4-FFF2-40B4-BE49-F238E27FC236}">
                <a16:creationId xmlns:a16="http://schemas.microsoft.com/office/drawing/2014/main" id="{BEC24076-72BC-F4BA-453C-38437AB5F820}"/>
              </a:ext>
            </a:extLst>
          </p:cNvPr>
          <p:cNvGrpSpPr/>
          <p:nvPr/>
        </p:nvGrpSpPr>
        <p:grpSpPr>
          <a:xfrm>
            <a:off x="6068192" y="3647561"/>
            <a:ext cx="871338" cy="917416"/>
            <a:chOff x="4549952" y="2731911"/>
            <a:chExt cx="653730" cy="688301"/>
          </a:xfrm>
        </p:grpSpPr>
        <p:pic>
          <p:nvPicPr>
            <p:cNvPr id="83" name="Picture 5" descr="F:\AAA-PDF-SGK\4.png">
              <a:extLst>
                <a:ext uri="{FF2B5EF4-FFF2-40B4-BE49-F238E27FC236}">
                  <a16:creationId xmlns:a16="http://schemas.microsoft.com/office/drawing/2014/main" id="{8A7F1A4F-C4A7-AB1F-25AA-E27FC114A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363D6A5-9AC0-034A-9467-C123414D5DB9}"/>
                </a:ext>
              </a:extLst>
            </p:cNvPr>
            <p:cNvSpPr txBox="1"/>
            <p:nvPr/>
          </p:nvSpPr>
          <p:spPr>
            <a:xfrm>
              <a:off x="4635951" y="2731911"/>
              <a:ext cx="43560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85" name="Group 118">
            <a:extLst>
              <a:ext uri="{FF2B5EF4-FFF2-40B4-BE49-F238E27FC236}">
                <a16:creationId xmlns:a16="http://schemas.microsoft.com/office/drawing/2014/main" id="{01630B6C-2E01-3915-DCE8-CC5AB44EE74D}"/>
              </a:ext>
            </a:extLst>
          </p:cNvPr>
          <p:cNvGrpSpPr/>
          <p:nvPr/>
        </p:nvGrpSpPr>
        <p:grpSpPr>
          <a:xfrm>
            <a:off x="6068192" y="2741005"/>
            <a:ext cx="871338" cy="965573"/>
            <a:chOff x="4549952" y="2048934"/>
            <a:chExt cx="653730" cy="724431"/>
          </a:xfrm>
        </p:grpSpPr>
        <p:pic>
          <p:nvPicPr>
            <p:cNvPr id="86" name="Picture 3" descr="F:\AAA-PDF-SGK\2.png">
              <a:extLst>
                <a:ext uri="{FF2B5EF4-FFF2-40B4-BE49-F238E27FC236}">
                  <a16:creationId xmlns:a16="http://schemas.microsoft.com/office/drawing/2014/main" id="{A15B102D-0070-951D-D39B-21FC2A886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E6DD057-E1F1-A2A5-A9A1-D11B1450BF83}"/>
                </a:ext>
              </a:extLst>
            </p:cNvPr>
            <p:cNvSpPr txBox="1"/>
            <p:nvPr/>
          </p:nvSpPr>
          <p:spPr>
            <a:xfrm>
              <a:off x="4635951" y="2048934"/>
              <a:ext cx="43560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88" name="Group 119">
            <a:extLst>
              <a:ext uri="{FF2B5EF4-FFF2-40B4-BE49-F238E27FC236}">
                <a16:creationId xmlns:a16="http://schemas.microsoft.com/office/drawing/2014/main" id="{F00104E0-E40B-07E1-2516-5660F864F9F8}"/>
              </a:ext>
            </a:extLst>
          </p:cNvPr>
          <p:cNvGrpSpPr/>
          <p:nvPr/>
        </p:nvGrpSpPr>
        <p:grpSpPr>
          <a:xfrm>
            <a:off x="5219974" y="3611322"/>
            <a:ext cx="871338" cy="970081"/>
            <a:chOff x="3898019" y="2726267"/>
            <a:chExt cx="653730" cy="705235"/>
          </a:xfrm>
        </p:grpSpPr>
        <p:pic>
          <p:nvPicPr>
            <p:cNvPr id="89" name="Picture 4" descr="F:\AAA-PDF-SGK\3.png">
              <a:extLst>
                <a:ext uri="{FF2B5EF4-FFF2-40B4-BE49-F238E27FC236}">
                  <a16:creationId xmlns:a16="http://schemas.microsoft.com/office/drawing/2014/main" id="{FE853D38-E27A-D562-605F-80E8BFE10C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98019" y="277777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8985242-D1F9-75FB-93A3-CC3BD9CA4A96}"/>
                </a:ext>
              </a:extLst>
            </p:cNvPr>
            <p:cNvSpPr txBox="1"/>
            <p:nvPr/>
          </p:nvSpPr>
          <p:spPr>
            <a:xfrm>
              <a:off x="4004089" y="2726267"/>
              <a:ext cx="435607" cy="663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9A3E679-5AF0-92C5-CD9A-E2B9E5DCE6E4}"/>
              </a:ext>
            </a:extLst>
          </p:cNvPr>
          <p:cNvGrpSpPr/>
          <p:nvPr/>
        </p:nvGrpSpPr>
        <p:grpSpPr>
          <a:xfrm>
            <a:off x="5210601" y="4499076"/>
            <a:ext cx="871337" cy="939961"/>
            <a:chOff x="3909308" y="3375378"/>
            <a:chExt cx="653730" cy="705215"/>
          </a:xfrm>
        </p:grpSpPr>
        <p:grpSp>
          <p:nvGrpSpPr>
            <p:cNvPr id="92" name="Group 121">
              <a:extLst>
                <a:ext uri="{FF2B5EF4-FFF2-40B4-BE49-F238E27FC236}">
                  <a16:creationId xmlns:a16="http://schemas.microsoft.com/office/drawing/2014/main" id="{5EBDD506-B42B-B835-E7ED-24F12B24F005}"/>
                </a:ext>
              </a:extLst>
            </p:cNvPr>
            <p:cNvGrpSpPr/>
            <p:nvPr/>
          </p:nvGrpSpPr>
          <p:grpSpPr>
            <a:xfrm>
              <a:off x="3909308" y="3408363"/>
              <a:ext cx="653730" cy="672230"/>
              <a:chOff x="3909308" y="3408363"/>
              <a:chExt cx="653730" cy="672230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5CB78EF-9D59-D3D3-8319-1D8FEC2A881B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351421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prstClr val="black"/>
                    </a:solidFill>
                    <a:latin typeface="Lato"/>
                  </a:rPr>
                  <a:t>?</a:t>
                </a:r>
              </a:p>
            </p:txBody>
          </p:sp>
          <p:pic>
            <p:nvPicPr>
              <p:cNvPr id="95" name="Picture 6" descr="F:\AAA-PDF-SGK\5.png">
                <a:extLst>
                  <a:ext uri="{FF2B5EF4-FFF2-40B4-BE49-F238E27FC236}">
                    <a16:creationId xmlns:a16="http://schemas.microsoft.com/office/drawing/2014/main" id="{5212AEBB-F101-6892-3E8A-FF4D2A2C8E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28621C5-8EA0-CFBB-FEEF-6054E3906F21}"/>
                </a:ext>
              </a:extLst>
            </p:cNvPr>
            <p:cNvSpPr txBox="1"/>
            <p:nvPr/>
          </p:nvSpPr>
          <p:spPr>
            <a:xfrm>
              <a:off x="4004089" y="3375378"/>
              <a:ext cx="43560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5988E-6 8.63931E-7 L -7.55988E-6 8.63931E-7 C 0.01006 -0.01296 0.00485 -0.00987 0.01492 -0.01203 C 0.01579 -0.01265 0.01648 -0.01327 0.01735 -0.01358 C 0.02516 -0.01666 0.02603 -0.01481 0.03661 -0.01358 C 0.03713 -0.01203 0.03852 -0.0108 0.03817 -0.00926 C 0.038 -0.00771 0.03661 -0.00771 0.03574 -0.00771 C 0.02707 -0.00617 0.00989 -0.00463 0.00989 -0.00463 C 0.00433 -0.00309 0.00155 -0.00093 -7.55988E-6 8.63931E-7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2756E-6 -7.77538E-7 L 2.62756E-6 -7.77538E-7 L -0.04009 0.00154 C -0.04096 0.00154 -0.04235 0.00123 -0.04252 0.00278 C -0.04304 0.0071 -0.0394 0.00802 -0.03835 0.00895 C -0.02881 0.00586 -0.03818 0.00864 -0.02586 0.00586 C -0.02395 0.00555 -0.02204 0.00494 -0.02013 0.00432 C -0.01892 0.00401 -0.01788 0.00309 -0.01666 0.00278 C -0.01406 0.00216 -0.01111 0.00185 -0.00833 0.00154 C -0.00382 -0.00062 -0.00625 -7.77538E-7 2.62756E-6 -7.77538E-7 Z " pathEditMode="relative" ptsTypes="A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4 0.00494 L -0.03904 0.00494 C -0.04495 0.00587 -0.05102 0.00432 -0.05657 0.00772 C -0.06265 0.01142 -0.05987 0.00988 -0.0649 0.01235 C -0.06542 0.01358 -0.06681 0.01482 -0.06647 0.01667 C -0.06629 0.01852 -0.06508 0.01975 -0.06404 0.01975 C -0.06178 0.01975 -0.05952 0.0179 -0.05744 0.01667 C -0.05571 0.01574 -0.0538 0.01543 -0.05241 0.01358 C -0.05154 0.01266 -0.05085 0.01142 -0.04998 0.0108 C -0.04911 0.00988 -0.04824 0.00957 -0.04737 0.00926 C -0.04408 0.00741 -0.04043 0.00556 -0.03904 0.00494 Z " pathEditMode="relative" ptsTypes="AAAAAAAAAAA">
                                      <p:cBhvr>
                                        <p:cTn id="2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375E-6 3.77044E-6 L 3.20375E-6 3.77044E-6 C -0.0026 0.00031 -0.00521 0.00062 -0.00764 0.00124 C -0.00851 0.00154 -0.00989 0.00154 -0.01024 0.00278 C -0.01059 0.00432 -0.00972 0.00586 -0.00937 0.00741 C -0.00399 0.00586 -0.00347 0.00895 -0.0026 0.00124 C -0.00243 0.00031 -0.00052 3.77044E-6 3.20375E-6 3.77044E-6 Z " pathEditMode="relative" ptsTypes="AAAAAAA">
                                      <p:cBhvr>
                                        <p:cTn id="2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31F63C-BEEC-41CC-8255-5F68466E456B}"/>
              </a:ext>
            </a:extLst>
          </p:cNvPr>
          <p:cNvSpPr/>
          <p:nvPr/>
        </p:nvSpPr>
        <p:spPr>
          <a:xfrm>
            <a:off x="657252" y="1710972"/>
            <a:ext cx="1707520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400" b="1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73260-B7E6-43A5-A2A7-75C38DEA4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989" t="19090" r="14721" b="15818"/>
          <a:stretch>
            <a:fillRect/>
          </a:stretch>
        </p:blipFill>
        <p:spPr bwMode="auto">
          <a:xfrm>
            <a:off x="6854316" y="114741"/>
            <a:ext cx="4201557" cy="6331831"/>
          </a:xfrm>
          <a:prstGeom prst="rect">
            <a:avLst/>
          </a:prstGeom>
          <a:noFill/>
        </p:spPr>
      </p:pic>
      <p:sp>
        <p:nvSpPr>
          <p:cNvPr id="4" name="Title 16">
            <a:extLst>
              <a:ext uri="{FF2B5EF4-FFF2-40B4-BE49-F238E27FC236}">
                <a16:creationId xmlns:a16="http://schemas.microsoft.com/office/drawing/2014/main" id="{05ABE51C-27C9-4881-B602-5CD01367B50A}"/>
              </a:ext>
            </a:extLst>
          </p:cNvPr>
          <p:cNvSpPr txBox="1">
            <a:spLocks/>
          </p:cNvSpPr>
          <p:nvPr/>
        </p:nvSpPr>
        <p:spPr>
          <a:xfrm>
            <a:off x="700501" y="2480413"/>
            <a:ext cx="5124006" cy="23044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just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).</a:t>
            </a:r>
          </a:p>
        </p:txBody>
      </p:sp>
      <p:sp>
        <p:nvSpPr>
          <p:cNvPr id="5" name="TextBox 70">
            <a:extLst>
              <a:ext uri="{FF2B5EF4-FFF2-40B4-BE49-F238E27FC236}">
                <a16:creationId xmlns:a16="http://schemas.microsoft.com/office/drawing/2014/main" id="{F94A0F98-3150-4702-85E2-0901A321726E}"/>
              </a:ext>
            </a:extLst>
          </p:cNvPr>
          <p:cNvSpPr txBox="1"/>
          <p:nvPr/>
        </p:nvSpPr>
        <p:spPr>
          <a:xfrm>
            <a:off x="9964199" y="238943"/>
            <a:ext cx="54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6" name="TextBox 71">
            <a:extLst>
              <a:ext uri="{FF2B5EF4-FFF2-40B4-BE49-F238E27FC236}">
                <a16:creationId xmlns:a16="http://schemas.microsoft.com/office/drawing/2014/main" id="{AE127311-CB60-46C6-90D6-738DA06FF99C}"/>
              </a:ext>
            </a:extLst>
          </p:cNvPr>
          <p:cNvSpPr txBox="1"/>
          <p:nvPr/>
        </p:nvSpPr>
        <p:spPr>
          <a:xfrm>
            <a:off x="9620253" y="82371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7" name="TextBox 72">
            <a:extLst>
              <a:ext uri="{FF2B5EF4-FFF2-40B4-BE49-F238E27FC236}">
                <a16:creationId xmlns:a16="http://schemas.microsoft.com/office/drawing/2014/main" id="{72A0D26D-5F76-45BD-ABD4-B790E44481E8}"/>
              </a:ext>
            </a:extLst>
          </p:cNvPr>
          <p:cNvSpPr txBox="1"/>
          <p:nvPr/>
        </p:nvSpPr>
        <p:spPr>
          <a:xfrm>
            <a:off x="10316110" y="82371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217EF10-7C64-46C6-8DFE-E00230986412}"/>
              </a:ext>
            </a:extLst>
          </p:cNvPr>
          <p:cNvSpPr txBox="1"/>
          <p:nvPr/>
        </p:nvSpPr>
        <p:spPr>
          <a:xfrm>
            <a:off x="7466578" y="2539457"/>
            <a:ext cx="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9" name="TextBox 74">
            <a:extLst>
              <a:ext uri="{FF2B5EF4-FFF2-40B4-BE49-F238E27FC236}">
                <a16:creationId xmlns:a16="http://schemas.microsoft.com/office/drawing/2014/main" id="{799029C8-586A-42A3-9A78-EDCB2F99F65C}"/>
              </a:ext>
            </a:extLst>
          </p:cNvPr>
          <p:cNvSpPr txBox="1"/>
          <p:nvPr/>
        </p:nvSpPr>
        <p:spPr>
          <a:xfrm>
            <a:off x="9713084" y="255210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" name="TextBox 75">
            <a:extLst>
              <a:ext uri="{FF2B5EF4-FFF2-40B4-BE49-F238E27FC236}">
                <a16:creationId xmlns:a16="http://schemas.microsoft.com/office/drawing/2014/main" id="{2EB9D315-4901-41E2-B620-2D957F52490D}"/>
              </a:ext>
            </a:extLst>
          </p:cNvPr>
          <p:cNvSpPr txBox="1"/>
          <p:nvPr/>
        </p:nvSpPr>
        <p:spPr>
          <a:xfrm>
            <a:off x="9744582" y="464043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1" name="TextBox 76">
            <a:extLst>
              <a:ext uri="{FF2B5EF4-FFF2-40B4-BE49-F238E27FC236}">
                <a16:creationId xmlns:a16="http://schemas.microsoft.com/office/drawing/2014/main" id="{53743784-04CE-4D37-A532-A0679642275B}"/>
              </a:ext>
            </a:extLst>
          </p:cNvPr>
          <p:cNvSpPr txBox="1"/>
          <p:nvPr/>
        </p:nvSpPr>
        <p:spPr>
          <a:xfrm>
            <a:off x="7466578" y="46815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2" name="TextBox 77">
            <a:extLst>
              <a:ext uri="{FF2B5EF4-FFF2-40B4-BE49-F238E27FC236}">
                <a16:creationId xmlns:a16="http://schemas.microsoft.com/office/drawing/2014/main" id="{BD4CC2EF-CB97-4B36-B839-60D2955689DB}"/>
              </a:ext>
            </a:extLst>
          </p:cNvPr>
          <p:cNvSpPr txBox="1"/>
          <p:nvPr/>
        </p:nvSpPr>
        <p:spPr>
          <a:xfrm>
            <a:off x="7121017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3" name="TextBox 78">
            <a:extLst>
              <a:ext uri="{FF2B5EF4-FFF2-40B4-BE49-F238E27FC236}">
                <a16:creationId xmlns:a16="http://schemas.microsoft.com/office/drawing/2014/main" id="{9400F9B5-F648-45BE-925B-B1B671BB53D3}"/>
              </a:ext>
            </a:extLst>
          </p:cNvPr>
          <p:cNvSpPr txBox="1"/>
          <p:nvPr/>
        </p:nvSpPr>
        <p:spPr>
          <a:xfrm>
            <a:off x="7779710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4" name="TextBox 79">
            <a:extLst>
              <a:ext uri="{FF2B5EF4-FFF2-40B4-BE49-F238E27FC236}">
                <a16:creationId xmlns:a16="http://schemas.microsoft.com/office/drawing/2014/main" id="{679D489A-461C-452E-ABC0-A5A9D5CEBBF3}"/>
              </a:ext>
            </a:extLst>
          </p:cNvPr>
          <p:cNvSpPr txBox="1"/>
          <p:nvPr/>
        </p:nvSpPr>
        <p:spPr>
          <a:xfrm>
            <a:off x="7121017" y="5264754"/>
            <a:ext cx="37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5" name="TextBox 80">
            <a:extLst>
              <a:ext uri="{FF2B5EF4-FFF2-40B4-BE49-F238E27FC236}">
                <a16:creationId xmlns:a16="http://schemas.microsoft.com/office/drawing/2014/main" id="{123A4CA8-FA8F-4A18-90BB-B0955F876139}"/>
              </a:ext>
            </a:extLst>
          </p:cNvPr>
          <p:cNvSpPr txBox="1"/>
          <p:nvPr/>
        </p:nvSpPr>
        <p:spPr>
          <a:xfrm>
            <a:off x="7828612" y="5256560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6" name="TextBox 81">
            <a:extLst>
              <a:ext uri="{FF2B5EF4-FFF2-40B4-BE49-F238E27FC236}">
                <a16:creationId xmlns:a16="http://schemas.microsoft.com/office/drawing/2014/main" id="{EBDE7C4C-07D5-494D-AA52-A57930FF0C15}"/>
              </a:ext>
            </a:extLst>
          </p:cNvPr>
          <p:cNvSpPr txBox="1"/>
          <p:nvPr/>
        </p:nvSpPr>
        <p:spPr>
          <a:xfrm>
            <a:off x="9405045" y="3187541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7" name="TextBox 82">
            <a:extLst>
              <a:ext uri="{FF2B5EF4-FFF2-40B4-BE49-F238E27FC236}">
                <a16:creationId xmlns:a16="http://schemas.microsoft.com/office/drawing/2014/main" id="{B5F00C98-00A0-4E36-B259-9058A734E904}"/>
              </a:ext>
            </a:extLst>
          </p:cNvPr>
          <p:cNvSpPr txBox="1"/>
          <p:nvPr/>
        </p:nvSpPr>
        <p:spPr>
          <a:xfrm>
            <a:off x="10099243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8F8439B2-0002-440E-9F04-CA85910BF07D}"/>
              </a:ext>
            </a:extLst>
          </p:cNvPr>
          <p:cNvSpPr txBox="1"/>
          <p:nvPr/>
        </p:nvSpPr>
        <p:spPr>
          <a:xfrm>
            <a:off x="9432541" y="522521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9" name="TextBox 84">
            <a:extLst>
              <a:ext uri="{FF2B5EF4-FFF2-40B4-BE49-F238E27FC236}">
                <a16:creationId xmlns:a16="http://schemas.microsoft.com/office/drawing/2014/main" id="{F2EAE1C6-7A69-4C00-A9FF-B378BC3DD7D8}"/>
              </a:ext>
            </a:extLst>
          </p:cNvPr>
          <p:cNvSpPr txBox="1"/>
          <p:nvPr/>
        </p:nvSpPr>
        <p:spPr>
          <a:xfrm>
            <a:off x="10087931" y="524938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D8AD68-CA2F-4AC6-91D7-4DD658286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0" y="402708"/>
            <a:ext cx="2616526" cy="130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0" y="720420"/>
            <a:ext cx="2226464" cy="11132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696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2287600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6854" y="1869521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32569" y="1962623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1402" y="1962623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627" y="1962623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72455" y="1962623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167" y="1962623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93565" y="1962623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065869" y="3039455"/>
            <a:ext cx="912711" cy="1076898"/>
            <a:chOff x="6051501" y="228028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AC9E423-90D0-B89C-88F3-4521DC3BB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283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0" y="805793"/>
            <a:ext cx="2226464" cy="1113233"/>
          </a:xfrm>
          <a:prstGeom prst="rect">
            <a:avLst/>
          </a:prstGeom>
        </p:spPr>
      </p:pic>
      <p:grpSp>
        <p:nvGrpSpPr>
          <p:cNvPr id="3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719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53"/>
          <p:cNvGrpSpPr/>
          <p:nvPr/>
        </p:nvGrpSpPr>
        <p:grpSpPr>
          <a:xfrm>
            <a:off x="2535624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23" y="1971924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3738" y="2077722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23226" y="2077722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5289" y="2077722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73624" y="2077722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4335" y="2077722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4734" y="2077722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5" name="Group 77"/>
          <p:cNvGrpSpPr/>
          <p:nvPr/>
        </p:nvGrpSpPr>
        <p:grpSpPr>
          <a:xfrm>
            <a:off x="8065869" y="3054690"/>
            <a:ext cx="912711" cy="1076898"/>
            <a:chOff x="6051501" y="229171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4172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28" name="Group 78"/>
          <p:cNvGrpSpPr/>
          <p:nvPr/>
        </p:nvGrpSpPr>
        <p:grpSpPr>
          <a:xfrm>
            <a:off x="9487778" y="3059768"/>
            <a:ext cx="912711" cy="1076898"/>
            <a:chOff x="6051501" y="229171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3029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2761DB24-CB7D-BBA1-2B6E-A0F6EFCBB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55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10510"/>
            <a:ext cx="8534400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HỌC SINH QUA ĐƯỜNG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4038601" y="5213131"/>
            <a:ext cx="2459421" cy="1672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8210" y="5318866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PLAY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nToanGiaoThongBeat-V.A-38933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002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  <p:grpSp>
        <p:nvGrpSpPr>
          <p:cNvPr id="3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933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53"/>
          <p:cNvGrpSpPr/>
          <p:nvPr/>
        </p:nvGrpSpPr>
        <p:grpSpPr>
          <a:xfrm>
            <a:off x="2476837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933" y="2014734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85461" y="2014734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4295" y="2014734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8520" y="2017274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82744" y="2014734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7282" y="2014734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46457" y="2014734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5" name="Group 77"/>
          <p:cNvGrpSpPr/>
          <p:nvPr/>
        </p:nvGrpSpPr>
        <p:grpSpPr>
          <a:xfrm>
            <a:off x="8065872" y="3054690"/>
            <a:ext cx="912711" cy="1076898"/>
            <a:chOff x="6051501" y="229171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3029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28" name="Group 78"/>
          <p:cNvGrpSpPr/>
          <p:nvPr/>
        </p:nvGrpSpPr>
        <p:grpSpPr>
          <a:xfrm>
            <a:off x="9487775" y="3059768"/>
            <a:ext cx="912711" cy="1076898"/>
            <a:chOff x="6051501" y="229171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172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3D918D6-CB30-D209-EFD1-1963106A40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98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3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" name="Straight Connector 4"/>
            <p:cNvCxnSpPr>
              <a:stCxn id="4" idx="2"/>
              <a:endCxn id="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3" descr="F:\AAA-LÀM ẢNH SLIDE\Bai5-KP-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719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1" name="Group 53"/>
          <p:cNvGrpSpPr/>
          <p:nvPr/>
        </p:nvGrpSpPr>
        <p:grpSpPr>
          <a:xfrm>
            <a:off x="2535624" y="3568335"/>
            <a:ext cx="2968493" cy="1308339"/>
            <a:chOff x="1457620" y="2417278"/>
            <a:chExt cx="2444425" cy="1077360"/>
          </a:xfrm>
        </p:grpSpPr>
        <p:sp>
          <p:nvSpPr>
            <p:cNvPr id="12" name="Cloud Callout 11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4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659" y="1915134"/>
            <a:ext cx="6133430" cy="1432063"/>
          </a:xfrm>
          <a:prstGeom prst="rect">
            <a:avLst/>
          </a:prstGeom>
          <a:noFill/>
        </p:spPr>
      </p:pic>
      <p:pic>
        <p:nvPicPr>
          <p:cNvPr id="15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2373" y="2008235"/>
            <a:ext cx="637175" cy="1066575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1207" y="2008235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6627" y="2008235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2260" y="2008235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2971" y="2008235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3369" y="2008235"/>
            <a:ext cx="637175" cy="106657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4" name="Group 77"/>
          <p:cNvGrpSpPr/>
          <p:nvPr/>
        </p:nvGrpSpPr>
        <p:grpSpPr>
          <a:xfrm>
            <a:off x="8065869" y="3039455"/>
            <a:ext cx="912711" cy="1076898"/>
            <a:chOff x="6051501" y="2280285"/>
            <a:chExt cx="684771" cy="807954"/>
          </a:xfrm>
        </p:grpSpPr>
        <p:sp>
          <p:nvSpPr>
            <p:cNvPr id="25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27" name="Group 78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8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7B3D2D-98CC-EC36-6012-E218461E6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3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" name="Straight Connector 4"/>
            <p:cNvCxnSpPr>
              <a:stCxn id="4" idx="2"/>
              <a:endCxn id="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3" descr="F:\AAA-LÀM ẢNH SLIDE\Bai5-KP-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14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1" name="Group 53"/>
          <p:cNvGrpSpPr/>
          <p:nvPr/>
        </p:nvGrpSpPr>
        <p:grpSpPr>
          <a:xfrm>
            <a:off x="2516918" y="3568335"/>
            <a:ext cx="2803582" cy="1308339"/>
            <a:chOff x="1457620" y="2417278"/>
            <a:chExt cx="2308628" cy="1077360"/>
          </a:xfrm>
        </p:grpSpPr>
        <p:sp>
          <p:nvSpPr>
            <p:cNvPr id="12" name="Cloud Callout 11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93968" y="2640883"/>
              <a:ext cx="2135522" cy="582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Đố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bạn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biết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6</a:t>
              </a:r>
            </a:p>
            <a:p>
              <a:pPr algn="ctr" defTabSz="609402"/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gồm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4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004" y="1915134"/>
            <a:ext cx="6133430" cy="1432063"/>
          </a:xfrm>
          <a:prstGeom prst="rect">
            <a:avLst/>
          </a:prstGeom>
          <a:noFill/>
        </p:spPr>
      </p:pic>
      <p:pic>
        <p:nvPicPr>
          <p:cNvPr id="15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6719" y="2003157"/>
            <a:ext cx="637175" cy="1066575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5552" y="2003157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9777" y="2003157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8767" y="2003157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37317" y="2003157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7715" y="2003157"/>
            <a:ext cx="637175" cy="106657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4" name="Group 77"/>
          <p:cNvGrpSpPr/>
          <p:nvPr/>
        </p:nvGrpSpPr>
        <p:grpSpPr>
          <a:xfrm>
            <a:off x="8065866" y="3054690"/>
            <a:ext cx="912711" cy="1076898"/>
            <a:chOff x="6051501" y="2291715"/>
            <a:chExt cx="684771" cy="807954"/>
          </a:xfrm>
        </p:grpSpPr>
        <p:sp>
          <p:nvSpPr>
            <p:cNvPr id="25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18860" y="2291715"/>
              <a:ext cx="495740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7" name="Group 78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8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0B29F6-EABA-B1CA-4025-86F56898B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894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9CFB85-C22F-E749-E0CD-A04F4B7DB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6FBB6A-EF8E-ADFA-7069-54795D2E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741" flipH="1">
            <a:off x="4011613" y="-338138"/>
            <a:ext cx="7591425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C3A6C3A9-E48D-A00F-CCBA-F8734D5F47E3}"/>
              </a:ext>
            </a:extLst>
          </p:cNvPr>
          <p:cNvGrpSpPr>
            <a:grpSpLocks/>
          </p:cNvGrpSpPr>
          <p:nvPr/>
        </p:nvGrpSpPr>
        <p:grpSpPr bwMode="auto">
          <a:xfrm>
            <a:off x="4487863" y="1619250"/>
            <a:ext cx="466725" cy="4222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81E6D2A9-EF6A-6472-E437-D21BE4D5BB04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E68CFC5A-9696-3A45-A76D-36882D54F492}"/>
                </a:ext>
              </a:extLst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261">
            <a:extLst>
              <a:ext uri="{FF2B5EF4-FFF2-40B4-BE49-F238E27FC236}">
                <a16:creationId xmlns:a16="http://schemas.microsoft.com/office/drawing/2014/main" id="{9952F3EA-6489-5CDE-33BC-EA75082C5245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4124325"/>
            <a:ext cx="468313" cy="422275"/>
            <a:chOff x="0" y="0"/>
            <a:chExt cx="935237" cy="845748"/>
          </a:xfrm>
        </p:grpSpPr>
        <p:sp>
          <p:nvSpPr>
            <p:cNvPr id="12" name="Shape 1259">
              <a:extLst>
                <a:ext uri="{FF2B5EF4-FFF2-40B4-BE49-F238E27FC236}">
                  <a16:creationId xmlns:a16="http://schemas.microsoft.com/office/drawing/2014/main" id="{97E1889D-FDB9-BE01-383C-4797DACE314B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260">
              <a:extLst>
                <a:ext uri="{FF2B5EF4-FFF2-40B4-BE49-F238E27FC236}">
                  <a16:creationId xmlns:a16="http://schemas.microsoft.com/office/drawing/2014/main" id="{0D6DBAF1-2ADD-D85F-018E-A6EE75CE4F10}"/>
                </a:ext>
              </a:extLst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261">
            <a:extLst>
              <a:ext uri="{FF2B5EF4-FFF2-40B4-BE49-F238E27FC236}">
                <a16:creationId xmlns:a16="http://schemas.microsoft.com/office/drawing/2014/main" id="{F9760371-EFB1-1CA6-2F0F-65C3D66CE55D}"/>
              </a:ext>
            </a:extLst>
          </p:cNvPr>
          <p:cNvGrpSpPr>
            <a:grpSpLocks/>
          </p:cNvGrpSpPr>
          <p:nvPr/>
        </p:nvGrpSpPr>
        <p:grpSpPr bwMode="auto">
          <a:xfrm>
            <a:off x="10447338" y="1730375"/>
            <a:ext cx="468312" cy="422275"/>
            <a:chOff x="0" y="0"/>
            <a:chExt cx="935239" cy="845750"/>
          </a:xfrm>
        </p:grpSpPr>
        <p:sp>
          <p:nvSpPr>
            <p:cNvPr id="15" name="Shape 1259">
              <a:extLst>
                <a:ext uri="{FF2B5EF4-FFF2-40B4-BE49-F238E27FC236}">
                  <a16:creationId xmlns:a16="http://schemas.microsoft.com/office/drawing/2014/main" id="{0E98F411-4175-5D24-1E8F-15DAF0D508DC}"/>
                </a:ext>
              </a:extLst>
            </p:cNvPr>
            <p:cNvSpPr/>
            <p:nvPr/>
          </p:nvSpPr>
          <p:spPr>
            <a:xfrm>
              <a:off x="0" y="0"/>
              <a:ext cx="935239" cy="84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260">
              <a:extLst>
                <a:ext uri="{FF2B5EF4-FFF2-40B4-BE49-F238E27FC236}">
                  <a16:creationId xmlns:a16="http://schemas.microsoft.com/office/drawing/2014/main" id="{5D830DBD-76AD-FCF9-AB8C-DD2CA26C09F8}"/>
                </a:ext>
              </a:extLst>
            </p:cNvPr>
            <p:cNvSpPr/>
            <p:nvPr/>
          </p:nvSpPr>
          <p:spPr>
            <a:xfrm>
              <a:off x="114131" y="120821"/>
              <a:ext cx="618208" cy="53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 descr="A picture containing iPod&#10;&#10;Description automatically generated">
            <a:extLst>
              <a:ext uri="{FF2B5EF4-FFF2-40B4-BE49-F238E27FC236}">
                <a16:creationId xmlns:a16="http://schemas.microsoft.com/office/drawing/2014/main" id="{21BBC1A5-4FE2-667D-2386-F8838988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3" y="3700463"/>
            <a:ext cx="34734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TextBox 16">
            <a:extLst>
              <a:ext uri="{FF2B5EF4-FFF2-40B4-BE49-F238E27FC236}">
                <a16:creationId xmlns:a16="http://schemas.microsoft.com/office/drawing/2014/main" id="{02A60B31-84A0-F5D7-F8C2-47DEC8733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95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FFE7E8"/>
                </a:solidFill>
                <a:effectLst/>
                <a:uLnTx/>
                <a:uFillTx/>
                <a:latin typeface="UTM Staccato 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51211" name="TextBox 18">
            <a:extLst>
              <a:ext uri="{FF2B5EF4-FFF2-40B4-BE49-F238E27FC236}">
                <a16:creationId xmlns:a16="http://schemas.microsoft.com/office/drawing/2014/main" id="{F1850629-AB71-F082-D7E8-6C4DCD84F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6403975"/>
            <a:ext cx="795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FFE7E8"/>
                </a:solidFill>
                <a:effectLst/>
                <a:uLnTx/>
                <a:uFillTx/>
                <a:latin typeface="UTM Staccato 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1D010-1445-36FE-3A46-55D5248B6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924" y="1467871"/>
            <a:ext cx="5706351" cy="279830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3323223"/>
            <a:ext cx="12287250" cy="353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457646" y="3247023"/>
            <a:ext cx="1732280" cy="369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0" y="0"/>
            <a:ext cx="12192000" cy="3318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2058021" y="1485155"/>
            <a:ext cx="799253" cy="164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5479674" y="1496569"/>
            <a:ext cx="914400" cy="1648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46" l="52462" r="98154">
                        <a14:foregroundMark x1="63846" y1="23297" x2="68923" y2="27240"/>
                        <a14:foregroundMark x1="76615" y1="22401" x2="78154" y2="28853"/>
                        <a14:foregroundMark x1="76154" y1="43728" x2="78308" y2="79032"/>
                        <a14:foregroundMark x1="66154" y1="46774" x2="71538" y2="61649"/>
                        <a14:foregroundMark x1="69231" y1="44265" x2="73538" y2="49462"/>
                        <a14:foregroundMark x1="78462" y1="44444" x2="79077" y2="54122"/>
                        <a14:foregroundMark x1="72000" y1="43907" x2="69385" y2="55914"/>
                        <a14:foregroundMark x1="83538" y1="46595" x2="84615" y2="50717"/>
                        <a14:foregroundMark x1="84308" y1="60573" x2="82923" y2="63799"/>
                        <a14:foregroundMark x1="67231" y1="60573" x2="67385" y2="62724"/>
                        <a14:foregroundMark x1="65846" y1="47491" x2="64615" y2="51971"/>
                        <a14:foregroundMark x1="73077" y1="65771" x2="70154" y2="75806"/>
                        <a14:foregroundMark x1="73846" y1="48208" x2="73846" y2="57168"/>
                        <a14:foregroundMark x1="80769" y1="49104" x2="81077" y2="52867"/>
                        <a14:foregroundMark x1="71692" y1="82796" x2="71077" y2="92294"/>
                        <a14:foregroundMark x1="70923" y1="88889" x2="65385" y2="94086"/>
                        <a14:foregroundMark x1="83538" y1="80645" x2="83692" y2="90860"/>
                        <a14:foregroundMark x1="83231" y1="88172" x2="81077" y2="90502"/>
                        <a14:foregroundMark x1="85692" y1="89606" x2="83385" y2="91756"/>
                        <a14:foregroundMark x1="82615" y1="92832" x2="80154" y2="94265"/>
                        <a14:foregroundMark x1="80000" y1="94444" x2="79231" y2="93728"/>
                        <a14:foregroundMark x1="68615" y1="94265" x2="70769" y2="92832"/>
                        <a14:foregroundMark x1="73077" y1="91935" x2="72000" y2="91398"/>
                        <a14:foregroundMark x1="78000" y1="20072" x2="78154" y2="2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0" b="92"/>
          <a:stretch/>
        </p:blipFill>
        <p:spPr>
          <a:xfrm>
            <a:off x="3231369" y="1485156"/>
            <a:ext cx="945163" cy="1689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9" b="97312" l="308" r="50154">
                        <a14:foregroundMark x1="26308" y1="47491" x2="38462" y2="80287"/>
                        <a14:foregroundMark x1="35231" y1="48387" x2="24769" y2="63799"/>
                        <a14:foregroundMark x1="22462" y1="52509" x2="26923" y2="62545"/>
                        <a14:foregroundMark x1="22615" y1="48566" x2="15846" y2="58244"/>
                        <a14:foregroundMark x1="31077" y1="47849" x2="31385" y2="52509"/>
                        <a14:foregroundMark x1="35231" y1="27419" x2="35692" y2="33513"/>
                        <a14:foregroundMark x1="21538" y1="27599" x2="26923" y2="30466"/>
                        <a14:foregroundMark x1="38154" y1="48925" x2="40769" y2="54301"/>
                        <a14:foregroundMark x1="40769" y1="85125" x2="43846" y2="94086"/>
                        <a14:foregroundMark x1="29538" y1="84229" x2="29846" y2="92652"/>
                        <a14:foregroundMark x1="23077" y1="94265" x2="31077" y2="93190"/>
                        <a14:foregroundMark x1="23538" y1="92832" x2="27846" y2="89606"/>
                        <a14:foregroundMark x1="25538" y1="90502" x2="26615" y2="89068"/>
                        <a14:foregroundMark x1="41077" y1="91039" x2="42154" y2="96237"/>
                        <a14:foregroundMark x1="43538" y1="89785" x2="45692" y2="9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2"/>
          <a:stretch/>
        </p:blipFill>
        <p:spPr>
          <a:xfrm>
            <a:off x="6553200" y="1295401"/>
            <a:ext cx="1101803" cy="1849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4184276" y="1265778"/>
            <a:ext cx="1295399" cy="19089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0464974" y="3553564"/>
            <a:ext cx="2743200" cy="234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24400"/>
            <a:ext cx="3233737" cy="22963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1295401" y="3553564"/>
            <a:ext cx="1333273" cy="36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455684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Flowchart: Connector 20">
            <a:hlinkClick r:id="rId24" action="ppaction://hlinksldjump"/>
          </p:cNvPr>
          <p:cNvSpPr/>
          <p:nvPr/>
        </p:nvSpPr>
        <p:spPr>
          <a:xfrm>
            <a:off x="350520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Flowchart: Connector 21">
            <a:hlinkClick r:id="rId25" action="ppaction://hlinksldjump"/>
          </p:cNvPr>
          <p:cNvSpPr/>
          <p:nvPr/>
        </p:nvSpPr>
        <p:spPr>
          <a:xfrm>
            <a:off x="2217392" y="3343835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Flowchart: Connector 22">
            <a:hlinkClick r:id="rId26" action="ppaction://hlinksldjump"/>
          </p:cNvPr>
          <p:cNvSpPr/>
          <p:nvPr/>
        </p:nvSpPr>
        <p:spPr>
          <a:xfrm>
            <a:off x="5893843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Flowchart: Connector 23">
            <a:hlinkClick r:id="rId27" action="ppaction://hlinksldjump"/>
          </p:cNvPr>
          <p:cNvSpPr/>
          <p:nvPr/>
        </p:nvSpPr>
        <p:spPr>
          <a:xfrm>
            <a:off x="7174470" y="3319696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" name="Rectangle: Rounded Corners 1">
            <a:hlinkClick r:id="rId28" action="ppaction://hlinksldjump"/>
            <a:extLst>
              <a:ext uri="{FF2B5EF4-FFF2-40B4-BE49-F238E27FC236}">
                <a16:creationId xmlns:a16="http://schemas.microsoft.com/office/drawing/2014/main" id="{EC777FF8-74A5-D086-F6F6-339E82B58D60}"/>
              </a:ext>
            </a:extLst>
          </p:cNvPr>
          <p:cNvSpPr/>
          <p:nvPr/>
        </p:nvSpPr>
        <p:spPr>
          <a:xfrm>
            <a:off x="104775" y="200025"/>
            <a:ext cx="1333500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09066E-6 L -0.59341 0.010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0" y="50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1887E-6 L -0.67778 -1.61887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6089E-6 L -0.00504 1.17995 " pathEditMode="relative" rAng="0" ptsTypes="AA">
                                      <p:cBhvr>
                                        <p:cTn id="42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58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3587E-6 L 0.05313 -4.33587E-6 C 0.07674 -4.33587E-6 0.10625 0.34535 0.10625 0.62486 L 0.10625 1.24972 " pathEditMode="relative" rAng="0" ptsTypes="FfFF">
                                      <p:cBhvr>
                                        <p:cTn id="4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1 L -0.10591 0.00971 C -0.14237 0.00971 -0.18681 0.36201 -0.18681 0.64746 L -0.18681 1.28498 " pathEditMode="relative" rAng="0" ptsTypes="FfFF">
                                      <p:cBhvr>
                                        <p:cTn id="52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63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02 L -0.17049 0.00602 C -0.23576 0.00602 -0.31597 0.3567 -0.31597 0.64145 L -0.31597 1.27666 " pathEditMode="relative" rAng="0" ptsTypes="FfFF">
                                      <p:cBhvr>
                                        <p:cTn id="57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635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0139 L -0.24271 -0.00139 C -0.33281 -0.00139 -0.44357 0.28267 -0.44357 0.51353 L -0.44357 1.02984 " pathEditMode="relative" rAng="0" ptsTypes="FfFF">
                                      <p:cBhvr>
                                        <p:cTn id="62" dur="5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51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4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8" y="376005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3" descr="F:\AAA-LÀM ẢNH SLIDE\Bai5-HĐ-1a(2).png">
            <a:extLst>
              <a:ext uri="{FF2B5EF4-FFF2-40B4-BE49-F238E27FC236}">
                <a16:creationId xmlns:a16="http://schemas.microsoft.com/office/drawing/2014/main" id="{8EF9BE4C-A972-6EEC-0501-FEE1F20F5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180" y="953974"/>
            <a:ext cx="1963360" cy="2261806"/>
          </a:xfrm>
          <a:prstGeom prst="rect">
            <a:avLst/>
          </a:prstGeom>
          <a:noFill/>
        </p:spPr>
      </p:pic>
      <p:pic>
        <p:nvPicPr>
          <p:cNvPr id="3" name="Picture 2" descr="F:\AAA-LÀM ẢNH SLIDE\Bai5-HĐ-1a(1).png">
            <a:extLst>
              <a:ext uri="{FF2B5EF4-FFF2-40B4-BE49-F238E27FC236}">
                <a16:creationId xmlns:a16="http://schemas.microsoft.com/office/drawing/2014/main" id="{3E7423B8-9277-010A-F174-F15A21ECB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363930"/>
            <a:ext cx="1163629" cy="536016"/>
          </a:xfrm>
          <a:prstGeom prst="rect">
            <a:avLst/>
          </a:prstGeom>
          <a:noFill/>
        </p:spPr>
      </p:pic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11844DC1-B0C6-4317-A001-9C6B05FCE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041" y="1868774"/>
            <a:ext cx="947262" cy="436349"/>
          </a:xfrm>
          <a:prstGeom prst="rect">
            <a:avLst/>
          </a:prstGeom>
          <a:noFill/>
        </p:spPr>
      </p:pic>
      <p:pic>
        <p:nvPicPr>
          <p:cNvPr id="5" name="Picture 4" descr="F:\AAA-LÀM ẢNH SLIDE\Bai5-HĐ-1a(1).png">
            <a:extLst>
              <a:ext uri="{FF2B5EF4-FFF2-40B4-BE49-F238E27FC236}">
                <a16:creationId xmlns:a16="http://schemas.microsoft.com/office/drawing/2014/main" id="{0DFBD235-BAC3-03DF-BE21-BDA0B246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24669" y="2421205"/>
            <a:ext cx="1163629" cy="53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94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00023 C -0.0082 0.00023 -0.01627 -2.96296E-6 -0.02435 0.00116 C -0.02513 0.00116 -0.02643 0.00209 -0.02643 0.00371 L -0.02435 0.00764 C -0.02044 0.00718 -0.01666 0.00718 -0.01289 0.00625 C -0.01146 0.00579 -0.00872 0.00371 -0.00872 0.00394 C -0.00403 -0.00185 -0.00156 0.0007 -3.125E-6 -2.96296E-6 Z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4.16667E-7 0.00023 C 0.00573 0.00023 0.01159 -0.00023 0.01758 0.00115 C 0.01836 0.00162 0.0194 0.00393 0.01914 0.00578 C 0.01888 0.0074 0.01758 0.00671 0.01667 0.0074 C 0.01081 0.00532 0.01393 0.00648 0.00742 0.00277 L 0.00482 0.00115 C 0.00208 -0.00023 0.00065 3.33333E-6 4.16667E-7 3.33333E-6 Z " pathEditMode="relative" rAng="0" ptsTypes="AAAAAA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544707" y="461424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544708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130" y="3813099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14" y="4720337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5750" y="1828801"/>
            <a:ext cx="4667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3" descr="F:\AAA-LÀM ẢNH SLIDE\Bai5-HĐ-1a(2).png">
            <a:extLst>
              <a:ext uri="{FF2B5EF4-FFF2-40B4-BE49-F238E27FC236}">
                <a16:creationId xmlns:a16="http://schemas.microsoft.com/office/drawing/2014/main" id="{A3F5F81B-4D2D-8DC5-6C23-19B979D52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180" y="953974"/>
            <a:ext cx="1963360" cy="2261806"/>
          </a:xfrm>
          <a:prstGeom prst="rect">
            <a:avLst/>
          </a:prstGeom>
          <a:noFill/>
        </p:spPr>
      </p:pic>
      <p:pic>
        <p:nvPicPr>
          <p:cNvPr id="3" name="Picture 2" descr="F:\AAA-LÀM ẢNH SLIDE\Bai5-HĐ-1a(1).png">
            <a:extLst>
              <a:ext uri="{FF2B5EF4-FFF2-40B4-BE49-F238E27FC236}">
                <a16:creationId xmlns:a16="http://schemas.microsoft.com/office/drawing/2014/main" id="{18F101BB-73AB-1537-5246-9F1767C1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363930"/>
            <a:ext cx="1163629" cy="536016"/>
          </a:xfrm>
          <a:prstGeom prst="rect">
            <a:avLst/>
          </a:prstGeom>
          <a:noFill/>
        </p:spPr>
      </p:pic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AA316698-E0C2-F14B-82D6-10AF2B1B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041" y="1868774"/>
            <a:ext cx="947262" cy="436349"/>
          </a:xfrm>
          <a:prstGeom prst="rect">
            <a:avLst/>
          </a:prstGeom>
          <a:noFill/>
        </p:spPr>
      </p:pic>
      <p:pic>
        <p:nvPicPr>
          <p:cNvPr id="5" name="Picture 4" descr="F:\AAA-LÀM ẢNH SLIDE\Bai5-HĐ-1a(1).png">
            <a:extLst>
              <a:ext uri="{FF2B5EF4-FFF2-40B4-BE49-F238E27FC236}">
                <a16:creationId xmlns:a16="http://schemas.microsoft.com/office/drawing/2014/main" id="{282BC095-2F06-2A4A-4F8F-153899EA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24669" y="2421205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6" descr="F:\AAA-LÀM ẢNH SLIDE\Bai5-HĐ-1a(1).png">
            <a:extLst>
              <a:ext uri="{FF2B5EF4-FFF2-40B4-BE49-F238E27FC236}">
                <a16:creationId xmlns:a16="http://schemas.microsoft.com/office/drawing/2014/main" id="{E115B3D0-A721-A738-97B1-336A839A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925905"/>
            <a:ext cx="1163629" cy="53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66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00023 C -0.0082 0.00023 -0.01627 -2.96296E-6 -0.02435 0.00116 C -0.02513 0.00116 -0.02643 0.00209 -0.02643 0.00371 L -0.02435 0.00764 C -0.02044 0.00718 -0.01666 0.00718 -0.01289 0.00625 C -0.01146 0.00579 -0.00872 0.00371 -0.00872 0.00394 C -0.00403 -0.00185 -0.00156 0.0007 -3.125E-6 -2.96296E-6 Z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4.16667E-7 0.00023 C 0.00573 0.00023 0.01159 -0.00023 0.01758 0.00115 C 0.01836 0.00162 0.0194 0.00393 0.01914 0.00578 C 0.01888 0.0074 0.01758 0.00671 0.01667 0.0074 C 0.01081 0.00532 0.01393 0.00648 0.00742 0.00277 L 0.00482 0.00115 C 0.00208 -0.00023 0.00065 3.33333E-6 4.16667E-7 3.33333E-6 Z " pathEditMode="relative" rAng="0" ptsTypes="AAAAAA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90801" y="45876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682370" y="3727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9" y="4627905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374480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A6A057-C863-9AF2-EA66-C79610C26AF6}"/>
              </a:ext>
            </a:extLst>
          </p:cNvPr>
          <p:cNvGrpSpPr/>
          <p:nvPr/>
        </p:nvGrpSpPr>
        <p:grpSpPr>
          <a:xfrm>
            <a:off x="0" y="1238251"/>
            <a:ext cx="3190875" cy="2933700"/>
            <a:chOff x="345433" y="204342"/>
            <a:chExt cx="6058542" cy="4875378"/>
          </a:xfrm>
        </p:grpSpPr>
        <p:pic>
          <p:nvPicPr>
            <p:cNvPr id="3" name="Picture 2" descr="F:\AAA-LÀM ẢNH SLIDE\Bai5-HĐ-2(1).png">
              <a:extLst>
                <a:ext uri="{FF2B5EF4-FFF2-40B4-BE49-F238E27FC236}">
                  <a16:creationId xmlns:a16="http://schemas.microsoft.com/office/drawing/2014/main" id="{6D1F65B5-3935-6F75-B42B-4B561F892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45433" y="204342"/>
              <a:ext cx="6058542" cy="4875378"/>
            </a:xfrm>
            <a:prstGeom prst="rect">
              <a:avLst/>
            </a:prstGeom>
            <a:noFill/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C34CEC7-D6DF-CAFD-493B-1BB3DDF14D81}"/>
                </a:ext>
              </a:extLst>
            </p:cNvPr>
            <p:cNvSpPr/>
            <p:nvPr/>
          </p:nvSpPr>
          <p:spPr>
            <a:xfrm>
              <a:off x="1261241" y="643053"/>
              <a:ext cx="330930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D7E0760-A510-4880-4C9E-6C0EA20E4FCB}"/>
                </a:ext>
              </a:extLst>
            </p:cNvPr>
            <p:cNvSpPr/>
            <p:nvPr/>
          </p:nvSpPr>
          <p:spPr>
            <a:xfrm>
              <a:off x="829380" y="1470448"/>
              <a:ext cx="330931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2ED1D67-9DAE-91D3-58A7-90855C2E6FAB}"/>
                </a:ext>
              </a:extLst>
            </p:cNvPr>
            <p:cNvSpPr/>
            <p:nvPr/>
          </p:nvSpPr>
          <p:spPr>
            <a:xfrm>
              <a:off x="5414106" y="1136439"/>
              <a:ext cx="330930" cy="38929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96B7A87-AB82-EEB9-01F4-F0F6106E53CC}"/>
                </a:ext>
              </a:extLst>
            </p:cNvPr>
            <p:cNvSpPr/>
            <p:nvPr/>
          </p:nvSpPr>
          <p:spPr>
            <a:xfrm>
              <a:off x="5083176" y="1634884"/>
              <a:ext cx="330930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38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4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8" y="376005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639F3E-929E-522B-5F72-90A8F6D8C3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51" y="1174412"/>
            <a:ext cx="3230000" cy="259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90801" y="45876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682370" y="3727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9" y="4627905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374480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676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6" descr="F:\AAA-LÀM ẢNH SLIDE\Bai5-HĐ-1b(2).png">
            <a:extLst>
              <a:ext uri="{FF2B5EF4-FFF2-40B4-BE49-F238E27FC236}">
                <a16:creationId xmlns:a16="http://schemas.microsoft.com/office/drawing/2014/main" id="{74CA3D6C-A207-235B-C0F8-2FF99460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1274" y="1543181"/>
            <a:ext cx="2163757" cy="1832595"/>
          </a:xfrm>
          <a:prstGeom prst="rect">
            <a:avLst/>
          </a:prstGeom>
          <a:noFill/>
        </p:spPr>
      </p:pic>
      <p:pic>
        <p:nvPicPr>
          <p:cNvPr id="3" name="Picture 2" descr="F:\AAA-LÀM ẢNH SLIDE\Bai5-HĐ-1b(1).png">
            <a:extLst>
              <a:ext uri="{FF2B5EF4-FFF2-40B4-BE49-F238E27FC236}">
                <a16:creationId xmlns:a16="http://schemas.microsoft.com/office/drawing/2014/main" id="{AA555ED2-FA97-DF41-F88E-E028B51E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061061" y="2475706"/>
            <a:ext cx="700951" cy="514884"/>
          </a:xfrm>
          <a:prstGeom prst="rect">
            <a:avLst/>
          </a:prstGeom>
          <a:noFill/>
        </p:spPr>
      </p:pic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id="{7301849F-45D4-C433-137F-AF84C71B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43000" y="1904334"/>
            <a:ext cx="620791" cy="456002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id="{4310FB38-5E11-98AB-E293-B96282252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1805960" y="1863554"/>
            <a:ext cx="773981" cy="568527"/>
          </a:xfrm>
          <a:prstGeom prst="rect">
            <a:avLst/>
          </a:prstGeom>
          <a:noFill/>
        </p:spPr>
      </p:pic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id="{74690461-06D0-1E93-12FD-E5B3DFEA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1888403" y="2583011"/>
            <a:ext cx="554864" cy="407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746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6.25E-7 0.00023 C 0.00247 -0.00093 0.00482 -0.00185 0.00742 -0.00301 C 0.0082 -0.00347 0.00899 -0.0044 0.0099 -0.0044 C 0.01289 -0.0044 0.01602 -0.00347 0.01914 -0.00301 C 0.01875 -0.00162 0.01914 0.00116 0.01823 0.00162 C 0.01055 0.00347 0.0099 0.00208 0.00573 -0.00162 L 0.00664 0.00162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0" y="-116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2.29167E-6 0.00024 C -0.00417 0.0007 -0.00834 -0.00023 -0.0125 0.00162 C -0.01341 0.00186 -0.01367 0.00463 -0.01341 0.00625 C -0.01289 0.00741 -0.01159 0.00718 -0.01081 0.00764 C -0.00742 0.00718 -0.00417 0.00672 -0.00091 0.00625 C 2.29167E-6 0.00579 0.00104 0.00556 0.00169 0.00463 C 0.00247 0.00348 0.00312 0.00186 0.00325 -4.44444E-6 C 0.00364 -0.00185 0.00052 -4.44444E-6 2.29167E-6 -4.44444E-6 Z " pathEditMode="relative" rAng="0" ptsTypes="AAAAAAAAA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4.79167E-6 0.00023 C 0.01445 -0.00903 0.00794 -0.00857 0.01914 -0.00625 C 0.01289 0.00116 0.00312 -0.00116 4.79167E-6 3.7037E-7 Z " pathEditMode="relative" rAng="0" ptsTypes="AAAA">
                                      <p:cBhvr>
                                        <p:cTn id="3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0" y="-39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4.16667E-6 0.00023 C -0.0026 0.00023 -0.00533 -0.00069 -0.00768 0.00116 C -0.00833 0.00185 -0.00768 0.00532 -0.00677 0.00556 C -0.00221 0.00764 -0.00117 0.00093 -4.16667E-6 0 Z " pathEditMode="relative" rAng="0" ptsTypes="AAAAA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00" y="2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786919" y="26469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5: MẤY VÀ MẤY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415</Words>
  <Application>Microsoft Office PowerPoint</Application>
  <PresentationFormat>Widescreen</PresentationFormat>
  <Paragraphs>180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23</vt:i4>
      </vt:variant>
    </vt:vector>
  </HeadingPairs>
  <TitlesOfParts>
    <vt:vector size="52" baseType="lpstr">
      <vt:lpstr>微软雅黑</vt:lpstr>
      <vt:lpstr>宋体</vt:lpstr>
      <vt:lpstr>Arial</vt:lpstr>
      <vt:lpstr>Bebas Neue</vt:lpstr>
      <vt:lpstr>Calibri</vt:lpstr>
      <vt:lpstr>Calibri Light</vt:lpstr>
      <vt:lpstr>Coiny</vt:lpstr>
      <vt:lpstr>DengXian</vt:lpstr>
      <vt:lpstr>DengXian</vt:lpstr>
      <vt:lpstr>等线 Light</vt:lpstr>
      <vt:lpstr>Fredoka One</vt:lpstr>
      <vt:lpstr>ITC Avant Garde Std Bk</vt:lpstr>
      <vt:lpstr>Lato</vt:lpstr>
      <vt:lpstr>Neucha</vt:lpstr>
      <vt:lpstr>Raleway</vt:lpstr>
      <vt:lpstr>Times New Roman</vt:lpstr>
      <vt:lpstr>UTM Staccato </vt:lpstr>
      <vt:lpstr>1_Office 主题</vt:lpstr>
      <vt:lpstr>2_Office 主题</vt:lpstr>
      <vt:lpstr>https://www.freeppt7.com</vt:lpstr>
      <vt:lpstr>1_Office Theme</vt:lpstr>
      <vt:lpstr>3_Office 主题​​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Huong</cp:lastModifiedBy>
  <cp:revision>71</cp:revision>
  <dcterms:created xsi:type="dcterms:W3CDTF">2021-07-20T01:55:21Z</dcterms:created>
  <dcterms:modified xsi:type="dcterms:W3CDTF">2024-10-17T16:58:42Z</dcterms:modified>
</cp:coreProperties>
</file>