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7" r:id="rId1"/>
    <p:sldMasterId id="2147483689" r:id="rId2"/>
  </p:sldMasterIdLst>
  <p:notesMasterIdLst>
    <p:notesMasterId r:id="rId24"/>
  </p:notesMasterIdLst>
  <p:sldIdLst>
    <p:sldId id="344" r:id="rId3"/>
    <p:sldId id="347" r:id="rId4"/>
    <p:sldId id="259" r:id="rId5"/>
    <p:sldId id="368" r:id="rId6"/>
    <p:sldId id="324" r:id="rId7"/>
    <p:sldId id="263" r:id="rId8"/>
    <p:sldId id="282" r:id="rId9"/>
    <p:sldId id="283" r:id="rId10"/>
    <p:sldId id="284" r:id="rId11"/>
    <p:sldId id="264" r:id="rId12"/>
    <p:sldId id="265" r:id="rId13"/>
    <p:sldId id="314" r:id="rId14"/>
    <p:sldId id="272" r:id="rId15"/>
    <p:sldId id="338" r:id="rId16"/>
    <p:sldId id="353" r:id="rId17"/>
    <p:sldId id="339" r:id="rId18"/>
    <p:sldId id="326" r:id="rId19"/>
    <p:sldId id="274" r:id="rId20"/>
    <p:sldId id="275" r:id="rId21"/>
    <p:sldId id="366" r:id="rId22"/>
    <p:sldId id="277" r:id="rId23"/>
  </p:sldIdLst>
  <p:sldSz cx="11430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hánh Nguyễn"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p:cViewPr varScale="1">
        <p:scale>
          <a:sx n="83" d="100"/>
          <a:sy n="83" d="100"/>
        </p:scale>
        <p:origin x="792" y="48"/>
      </p:cViewPr>
      <p:guideLst>
        <p:guide orient="horz" pos="2160"/>
        <p:guide pos="36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AAEC37-0712-4C68-8DD5-7552A7C46520}" type="datetimeFigureOut">
              <a:rPr lang="en-SG" smtClean="0"/>
              <a:t>27/11/2024</a:t>
            </a:fld>
            <a:endParaRPr lang="en-SG"/>
          </a:p>
        </p:txBody>
      </p:sp>
      <p:sp>
        <p:nvSpPr>
          <p:cNvPr id="4" name="Slide Image Placeholder 3"/>
          <p:cNvSpPr>
            <a:spLocks noGrp="1" noRot="1" noChangeAspect="1"/>
          </p:cNvSpPr>
          <p:nvPr>
            <p:ph type="sldImg" idx="2"/>
          </p:nvPr>
        </p:nvSpPr>
        <p:spPr>
          <a:xfrm>
            <a:off x="857250" y="1143000"/>
            <a:ext cx="51435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738D79-61E2-4A6A-81DE-91AD63308038}" type="slidenum">
              <a:rPr lang="en-SG" smtClean="0"/>
              <a:t>‹#›</a:t>
            </a:fld>
            <a:endParaRPr lang="en-SG"/>
          </a:p>
        </p:txBody>
      </p:sp>
    </p:spTree>
    <p:extLst>
      <p:ext uri="{BB962C8B-B14F-4D97-AF65-F5344CB8AC3E}">
        <p14:creationId xmlns:p14="http://schemas.microsoft.com/office/powerpoint/2010/main" val="3386005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a:t>
            </a:r>
            <a:r>
              <a:rPr lang="en-US" baseline="0"/>
              <a:t> cô nên chiếu slide lên rồi mới chỉnh nhé. Nhìn lệch vậy chứ chiếu lên mới biết ạ</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3899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a:t>
            </a:r>
            <a:r>
              <a:rPr lang="en-US" baseline="0"/>
              <a:t> cô nên chiếu slide lên rồi mới chỉnh nhé. Nhìn lệch vậy chứ chiếu lên mới biết ạ</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3562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674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Hay còn</a:t>
            </a:r>
            <a:r>
              <a:rPr lang="en-US" baseline="0"/>
              <a:t> gọi là CHIM ĐA ĐA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379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Cát</a:t>
            </a:r>
            <a:r>
              <a:rPr lang="en-US" baseline="0"/>
              <a:t> Bà: Huyện Cát Hải, TP Hải Phòng</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6802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9558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7440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rang chiếu Tiêu đề">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998639" y="304800"/>
            <a:ext cx="6648151" cy="2793906"/>
          </a:xfrm>
        </p:spPr>
        <p:txBody>
          <a:bodyPr rtlCol="0" anchor="b">
            <a:normAutofit/>
          </a:bodyPr>
          <a:lstStyle>
            <a:lvl1pPr algn="l">
              <a:lnSpc>
                <a:spcPct val="80000"/>
              </a:lnSpc>
              <a:defRPr sz="6190"/>
            </a:lvl1pPr>
          </a:lstStyle>
          <a:p>
            <a:pPr rtl="0"/>
            <a:r>
              <a:rPr lang="vi-VN" noProof="0" dirty="0"/>
              <a:t>Bấm để sửa kiểu tiêu đề Bản cái</a:t>
            </a:r>
          </a:p>
        </p:txBody>
      </p:sp>
      <p:sp>
        <p:nvSpPr>
          <p:cNvPr id="3" name="Phụ đề 2"/>
          <p:cNvSpPr>
            <a:spLocks noGrp="1"/>
          </p:cNvSpPr>
          <p:nvPr>
            <p:ph type="subTitle" idx="1" hasCustomPrompt="1"/>
          </p:nvPr>
        </p:nvSpPr>
        <p:spPr>
          <a:xfrm>
            <a:off x="998639" y="3108804"/>
            <a:ext cx="6648151" cy="838200"/>
          </a:xfrm>
        </p:spPr>
        <p:txBody>
          <a:bodyPr rtlCol="0"/>
          <a:lstStyle>
            <a:lvl1pPr marL="0" indent="0" algn="l">
              <a:spcBef>
                <a:spcPts val="0"/>
              </a:spcBef>
              <a:buNone/>
              <a:defRPr sz="2250">
                <a:solidFill>
                  <a:schemeClr val="accent2"/>
                </a:solidFill>
              </a:defRPr>
            </a:lvl1pPr>
            <a:lvl2pPr marL="428638" indent="0" algn="ctr">
              <a:buNone/>
              <a:defRPr sz="1875"/>
            </a:lvl2pPr>
            <a:lvl3pPr marL="857277" indent="0" algn="ctr">
              <a:buNone/>
              <a:defRPr sz="1690"/>
            </a:lvl3pPr>
            <a:lvl4pPr marL="1285915" indent="0" algn="ctr">
              <a:buNone/>
              <a:defRPr sz="1500"/>
            </a:lvl4pPr>
            <a:lvl5pPr marL="1714553" indent="0" algn="ctr">
              <a:buNone/>
              <a:defRPr sz="1500"/>
            </a:lvl5pPr>
            <a:lvl6pPr marL="2143192" indent="0" algn="ctr">
              <a:buNone/>
              <a:defRPr sz="1500"/>
            </a:lvl6pPr>
            <a:lvl7pPr marL="2571831" indent="0" algn="ctr">
              <a:buNone/>
              <a:defRPr sz="1500"/>
            </a:lvl7pPr>
            <a:lvl8pPr marL="3000469" indent="0" algn="ctr">
              <a:buNone/>
              <a:defRPr sz="1500"/>
            </a:lvl8pPr>
            <a:lvl9pPr marL="3429107" indent="0" algn="ctr">
              <a:buNone/>
              <a:defRPr sz="1500"/>
            </a:lvl9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a:t>
            </a:r>
            <a:r>
              <a:rPr lang="vi-VN" noProof="0" dirty="0" err="1"/>
              <a:t>phụ</a:t>
            </a:r>
            <a:r>
              <a:rPr lang="vi-VN" noProof="0" dirty="0"/>
              <a:t> </a:t>
            </a:r>
            <a:r>
              <a:rPr lang="vi-VN" noProof="0" dirty="0" err="1"/>
              <a:t>đề</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p:txBody>
      </p:sp>
      <p:sp>
        <p:nvSpPr>
          <p:cNvPr id="8" name="Chỗ dành sẵn cho Ngày tháng 7"/>
          <p:cNvSpPr>
            <a:spLocks noGrp="1"/>
          </p:cNvSpPr>
          <p:nvPr>
            <p:ph type="dt" sz="half" idx="10"/>
          </p:nvPr>
        </p:nvSpPr>
        <p:spPr/>
        <p:txBody>
          <a:bodyPr rtlCol="0"/>
          <a:lstStyle/>
          <a:p>
            <a:pPr rtl="0"/>
            <a:fld id="{4160A937-CCB1-4E1C-B936-FD9CD2E337BB}" type="datetime1">
              <a:rPr lang="vi-VN" noProof="0" smtClean="0"/>
              <a:t>27/11/2024</a:t>
            </a:fld>
            <a:endParaRPr lang="vi-VN" noProof="0" dirty="0"/>
          </a:p>
        </p:txBody>
      </p:sp>
      <p:sp>
        <p:nvSpPr>
          <p:cNvPr id="9" name="Chỗ dành sẵn cho Chân trang 8"/>
          <p:cNvSpPr>
            <a:spLocks noGrp="1"/>
          </p:cNvSpPr>
          <p:nvPr>
            <p:ph type="ftr" sz="quarter" idx="11"/>
          </p:nvPr>
        </p:nvSpPr>
        <p:spPr/>
        <p:txBody>
          <a:bodyPr rtlCol="0"/>
          <a:lstStyle/>
          <a:p>
            <a:pPr rtl="0"/>
            <a:endParaRPr lang="vi-VN" noProof="0" dirty="0"/>
          </a:p>
        </p:txBody>
      </p:sp>
      <p:sp>
        <p:nvSpPr>
          <p:cNvPr id="10" name="Chỗ dành sẵn cho Số Trang chiếu 9"/>
          <p:cNvSpPr>
            <a:spLocks noGrp="1"/>
          </p:cNvSpPr>
          <p:nvPr>
            <p:ph type="sldNum" sz="quarter" idx="12"/>
          </p:nvPr>
        </p:nvSpPr>
        <p:spPr/>
        <p:txBody>
          <a:bodyPr rtlCol="0"/>
          <a:lstStyle/>
          <a:p>
            <a:pPr rtl="0"/>
            <a:fld id="{8FDBFFB2-86D9-4B8F-A59A-553A60B94BBE}" type="slidenum">
              <a:rPr lang="vi-VN" noProof="0"/>
              <a:t>‹#›</a:t>
            </a:fld>
            <a:endParaRPr lang="vi-VN" noProof="0"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a:t>Bấm để sửa kiểu tiêu đề Bản cái</a:t>
            </a:r>
            <a:endParaRPr lang="vi-VN" dirty="0"/>
          </a:p>
        </p:txBody>
      </p:sp>
      <p:sp>
        <p:nvSpPr>
          <p:cNvPr id="3" name="Chỗ dành sẵn cho Văn bản Dọc 2"/>
          <p:cNvSpPr>
            <a:spLocks noGrp="1"/>
          </p:cNvSpPr>
          <p:nvPr>
            <p:ph type="body" orient="vert" idx="1" hasCustomPrompt="1"/>
          </p:nvPr>
        </p:nvSpPr>
        <p:spPr/>
        <p:txBody>
          <a:bodyPr vert="eaVert"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B9520F76-9E09-43CF-92DF-1AD0B224A512}" type="datetime1">
              <a:rPr lang="vi-VN" smtClean="0"/>
              <a:t>27/11/2024</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248451" y="304801"/>
            <a:ext cx="1608563" cy="5410200"/>
          </a:xfrm>
        </p:spPr>
        <p:txBody>
          <a:bodyPr vert="eaVert" rtlCol="0"/>
          <a:lstStyle/>
          <a:p>
            <a:pPr rtl="0"/>
            <a:r>
              <a:rPr lang="vi-VN"/>
              <a:t>Bấm để sửa kiểu tiêu đề Bản cái</a:t>
            </a:r>
            <a:endParaRPr lang="vi-VN" dirty="0"/>
          </a:p>
        </p:txBody>
      </p:sp>
      <p:sp>
        <p:nvSpPr>
          <p:cNvPr id="3" name="Chỗ dành sẵn cho Văn bản Dọc 2"/>
          <p:cNvSpPr>
            <a:spLocks noGrp="1"/>
          </p:cNvSpPr>
          <p:nvPr>
            <p:ph type="body" orient="vert" idx="1" hasCustomPrompt="1"/>
          </p:nvPr>
        </p:nvSpPr>
        <p:spPr>
          <a:xfrm>
            <a:off x="2071688" y="304801"/>
            <a:ext cx="7033888" cy="5410200"/>
          </a:xfrm>
        </p:spPr>
        <p:txBody>
          <a:bodyPr vert="eaVert"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355A2252-D2AD-48D1-AC58-782B0528B7D1}" type="datetime1">
              <a:rPr lang="vi-VN" smtClean="0"/>
              <a:t>27/11/2024</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2130427"/>
            <a:ext cx="9715500" cy="1470025"/>
          </a:xfrm>
        </p:spPr>
        <p:txBody>
          <a:bodyPr/>
          <a:lstStyle/>
          <a:p>
            <a:r>
              <a:rPr lang="en-US"/>
              <a:t>Click to edit Master title style</a:t>
            </a:r>
          </a:p>
        </p:txBody>
      </p:sp>
      <p:sp>
        <p:nvSpPr>
          <p:cNvPr id="3" name="Subtitle 2"/>
          <p:cNvSpPr>
            <a:spLocks noGrp="1"/>
          </p:cNvSpPr>
          <p:nvPr>
            <p:ph type="subTitle" idx="1"/>
          </p:nvPr>
        </p:nvSpPr>
        <p:spPr>
          <a:xfrm>
            <a:off x="1714501" y="3886200"/>
            <a:ext cx="8001000" cy="1752600"/>
          </a:xfrm>
        </p:spPr>
        <p:txBody>
          <a:bodyPr/>
          <a:lstStyle>
            <a:lvl1pPr marL="0" indent="0" algn="ctr">
              <a:buNone/>
              <a:defRPr>
                <a:solidFill>
                  <a:schemeClr val="tx1">
                    <a:tint val="75000"/>
                  </a:schemeClr>
                </a:solidFill>
              </a:defRPr>
            </a:lvl1pPr>
            <a:lvl2pPr marL="429677" indent="0" algn="ctr">
              <a:buNone/>
              <a:defRPr>
                <a:solidFill>
                  <a:schemeClr val="tx1">
                    <a:tint val="75000"/>
                  </a:schemeClr>
                </a:solidFill>
              </a:defRPr>
            </a:lvl2pPr>
            <a:lvl3pPr marL="859353" indent="0" algn="ctr">
              <a:buNone/>
              <a:defRPr>
                <a:solidFill>
                  <a:schemeClr val="tx1">
                    <a:tint val="75000"/>
                  </a:schemeClr>
                </a:solidFill>
              </a:defRPr>
            </a:lvl3pPr>
            <a:lvl4pPr marL="1289030" indent="0" algn="ctr">
              <a:buNone/>
              <a:defRPr>
                <a:solidFill>
                  <a:schemeClr val="tx1">
                    <a:tint val="75000"/>
                  </a:schemeClr>
                </a:solidFill>
              </a:defRPr>
            </a:lvl4pPr>
            <a:lvl5pPr marL="1718706" indent="0" algn="ctr">
              <a:buNone/>
              <a:defRPr>
                <a:solidFill>
                  <a:schemeClr val="tx1">
                    <a:tint val="75000"/>
                  </a:schemeClr>
                </a:solidFill>
              </a:defRPr>
            </a:lvl5pPr>
            <a:lvl6pPr marL="2148383" indent="0" algn="ctr">
              <a:buNone/>
              <a:defRPr>
                <a:solidFill>
                  <a:schemeClr val="tx1">
                    <a:tint val="75000"/>
                  </a:schemeClr>
                </a:solidFill>
              </a:defRPr>
            </a:lvl6pPr>
            <a:lvl7pPr marL="2578059" indent="0" algn="ctr">
              <a:buNone/>
              <a:defRPr>
                <a:solidFill>
                  <a:schemeClr val="tx1">
                    <a:tint val="75000"/>
                  </a:schemeClr>
                </a:solidFill>
              </a:defRPr>
            </a:lvl7pPr>
            <a:lvl8pPr marL="3007736" indent="0" algn="ctr">
              <a:buNone/>
              <a:defRPr>
                <a:solidFill>
                  <a:schemeClr val="tx1">
                    <a:tint val="75000"/>
                  </a:schemeClr>
                </a:solidFill>
              </a:defRPr>
            </a:lvl8pPr>
            <a:lvl9pPr marL="343741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556932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053567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2892" y="4406902"/>
            <a:ext cx="9715500" cy="1362075"/>
          </a:xfrm>
        </p:spPr>
        <p:txBody>
          <a:bodyPr anchor="t"/>
          <a:lstStyle>
            <a:lvl1pPr algn="l">
              <a:defRPr sz="3759" b="1" cap="all"/>
            </a:lvl1pPr>
          </a:lstStyle>
          <a:p>
            <a:r>
              <a:rPr lang="en-US"/>
              <a:t>Click to edit Master title style</a:t>
            </a:r>
          </a:p>
        </p:txBody>
      </p:sp>
      <p:sp>
        <p:nvSpPr>
          <p:cNvPr id="3" name="Text Placeholder 2"/>
          <p:cNvSpPr>
            <a:spLocks noGrp="1"/>
          </p:cNvSpPr>
          <p:nvPr>
            <p:ph type="body" idx="1"/>
          </p:nvPr>
        </p:nvSpPr>
        <p:spPr>
          <a:xfrm>
            <a:off x="902892" y="2906713"/>
            <a:ext cx="9715500" cy="1500187"/>
          </a:xfrm>
        </p:spPr>
        <p:txBody>
          <a:bodyPr anchor="b"/>
          <a:lstStyle>
            <a:lvl1pPr marL="0" indent="0">
              <a:buNone/>
              <a:defRPr sz="1880">
                <a:solidFill>
                  <a:schemeClr val="tx1">
                    <a:tint val="75000"/>
                  </a:schemeClr>
                </a:solidFill>
              </a:defRPr>
            </a:lvl1pPr>
            <a:lvl2pPr marL="429677" indent="0">
              <a:buNone/>
              <a:defRPr sz="1692">
                <a:solidFill>
                  <a:schemeClr val="tx1">
                    <a:tint val="75000"/>
                  </a:schemeClr>
                </a:solidFill>
              </a:defRPr>
            </a:lvl2pPr>
            <a:lvl3pPr marL="859353" indent="0">
              <a:buNone/>
              <a:defRPr sz="1504">
                <a:solidFill>
                  <a:schemeClr val="tx1">
                    <a:tint val="75000"/>
                  </a:schemeClr>
                </a:solidFill>
              </a:defRPr>
            </a:lvl3pPr>
            <a:lvl4pPr marL="1289030" indent="0">
              <a:buNone/>
              <a:defRPr sz="1316">
                <a:solidFill>
                  <a:schemeClr val="tx1">
                    <a:tint val="75000"/>
                  </a:schemeClr>
                </a:solidFill>
              </a:defRPr>
            </a:lvl4pPr>
            <a:lvl5pPr marL="1718706" indent="0">
              <a:buNone/>
              <a:defRPr sz="1316">
                <a:solidFill>
                  <a:schemeClr val="tx1">
                    <a:tint val="75000"/>
                  </a:schemeClr>
                </a:solidFill>
              </a:defRPr>
            </a:lvl5pPr>
            <a:lvl6pPr marL="2148383" indent="0">
              <a:buNone/>
              <a:defRPr sz="1316">
                <a:solidFill>
                  <a:schemeClr val="tx1">
                    <a:tint val="75000"/>
                  </a:schemeClr>
                </a:solidFill>
              </a:defRPr>
            </a:lvl6pPr>
            <a:lvl7pPr marL="2578059" indent="0">
              <a:buNone/>
              <a:defRPr sz="1316">
                <a:solidFill>
                  <a:schemeClr val="tx1">
                    <a:tint val="75000"/>
                  </a:schemeClr>
                </a:solidFill>
              </a:defRPr>
            </a:lvl7pPr>
            <a:lvl8pPr marL="3007736" indent="0">
              <a:buNone/>
              <a:defRPr sz="1316">
                <a:solidFill>
                  <a:schemeClr val="tx1">
                    <a:tint val="75000"/>
                  </a:schemeClr>
                </a:solidFill>
              </a:defRPr>
            </a:lvl8pPr>
            <a:lvl9pPr marL="3437412" indent="0">
              <a:buNone/>
              <a:defRPr sz="131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60162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0016" y="1600202"/>
            <a:ext cx="6744890" cy="4525963"/>
          </a:xfrm>
        </p:spPr>
        <p:txBody>
          <a:bodyPr/>
          <a:lstStyle>
            <a:lvl1pPr>
              <a:defRPr sz="2631"/>
            </a:lvl1pPr>
            <a:lvl2pPr>
              <a:defRPr sz="2256"/>
            </a:lvl2pPr>
            <a:lvl3pPr>
              <a:defRPr sz="1880"/>
            </a:lvl3pPr>
            <a:lvl4pPr>
              <a:defRPr sz="1692"/>
            </a:lvl4pPr>
            <a:lvl5pPr>
              <a:defRPr sz="1692"/>
            </a:lvl5pPr>
            <a:lvl6pPr>
              <a:defRPr sz="1692"/>
            </a:lvl6pPr>
            <a:lvl7pPr>
              <a:defRPr sz="1692"/>
            </a:lvl7pPr>
            <a:lvl8pPr>
              <a:defRPr sz="1692"/>
            </a:lvl8pPr>
            <a:lvl9pPr>
              <a:defRPr sz="16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95407" y="1600202"/>
            <a:ext cx="6746875" cy="4525963"/>
          </a:xfrm>
        </p:spPr>
        <p:txBody>
          <a:bodyPr/>
          <a:lstStyle>
            <a:lvl1pPr>
              <a:defRPr sz="2631"/>
            </a:lvl1pPr>
            <a:lvl2pPr>
              <a:defRPr sz="2256"/>
            </a:lvl2pPr>
            <a:lvl3pPr>
              <a:defRPr sz="1880"/>
            </a:lvl3pPr>
            <a:lvl4pPr>
              <a:defRPr sz="1692"/>
            </a:lvl4pPr>
            <a:lvl5pPr>
              <a:defRPr sz="1692"/>
            </a:lvl5pPr>
            <a:lvl6pPr>
              <a:defRPr sz="1692"/>
            </a:lvl6pPr>
            <a:lvl7pPr>
              <a:defRPr sz="1692"/>
            </a:lvl7pPr>
            <a:lvl8pPr>
              <a:defRPr sz="1692"/>
            </a:lvl8pPr>
            <a:lvl9pPr>
              <a:defRPr sz="16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714877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102870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1501" y="1535113"/>
            <a:ext cx="5050235" cy="639762"/>
          </a:xfrm>
        </p:spPr>
        <p:txBody>
          <a:bodyPr anchor="b"/>
          <a:lstStyle>
            <a:lvl1pPr marL="0" indent="0">
              <a:buNone/>
              <a:defRPr sz="2256" b="1"/>
            </a:lvl1pPr>
            <a:lvl2pPr marL="429677" indent="0">
              <a:buNone/>
              <a:defRPr sz="1880" b="1"/>
            </a:lvl2pPr>
            <a:lvl3pPr marL="859353" indent="0">
              <a:buNone/>
              <a:defRPr sz="1692" b="1"/>
            </a:lvl3pPr>
            <a:lvl4pPr marL="1289030" indent="0">
              <a:buNone/>
              <a:defRPr sz="1504" b="1"/>
            </a:lvl4pPr>
            <a:lvl5pPr marL="1718706" indent="0">
              <a:buNone/>
              <a:defRPr sz="1504" b="1"/>
            </a:lvl5pPr>
            <a:lvl6pPr marL="2148383" indent="0">
              <a:buNone/>
              <a:defRPr sz="1504" b="1"/>
            </a:lvl6pPr>
            <a:lvl7pPr marL="2578059" indent="0">
              <a:buNone/>
              <a:defRPr sz="1504" b="1"/>
            </a:lvl7pPr>
            <a:lvl8pPr marL="3007736" indent="0">
              <a:buNone/>
              <a:defRPr sz="1504" b="1"/>
            </a:lvl8pPr>
            <a:lvl9pPr marL="3437412" indent="0">
              <a:buNone/>
              <a:defRPr sz="1504" b="1"/>
            </a:lvl9pPr>
          </a:lstStyle>
          <a:p>
            <a:pPr lvl="0"/>
            <a:r>
              <a:rPr lang="en-US"/>
              <a:t>Click to edit Master text styles</a:t>
            </a:r>
          </a:p>
        </p:txBody>
      </p:sp>
      <p:sp>
        <p:nvSpPr>
          <p:cNvPr id="4" name="Content Placeholder 3"/>
          <p:cNvSpPr>
            <a:spLocks noGrp="1"/>
          </p:cNvSpPr>
          <p:nvPr>
            <p:ph sz="half" idx="2"/>
          </p:nvPr>
        </p:nvSpPr>
        <p:spPr>
          <a:xfrm>
            <a:off x="571501" y="2174875"/>
            <a:ext cx="5050235" cy="3951288"/>
          </a:xfrm>
        </p:spPr>
        <p:txBody>
          <a:bodyPr/>
          <a:lstStyle>
            <a:lvl1pPr>
              <a:defRPr sz="2256"/>
            </a:lvl1pPr>
            <a:lvl2pPr>
              <a:defRPr sz="1880"/>
            </a:lvl2pPr>
            <a:lvl3pPr>
              <a:defRPr sz="1692"/>
            </a:lvl3pPr>
            <a:lvl4pPr>
              <a:defRPr sz="1504"/>
            </a:lvl4pPr>
            <a:lvl5pPr>
              <a:defRPr sz="1504"/>
            </a:lvl5pPr>
            <a:lvl6pPr>
              <a:defRPr sz="1504"/>
            </a:lvl6pPr>
            <a:lvl7pPr>
              <a:defRPr sz="1504"/>
            </a:lvl7pPr>
            <a:lvl8pPr>
              <a:defRPr sz="1504"/>
            </a:lvl8pPr>
            <a:lvl9pPr>
              <a:defRPr sz="15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06283" y="1535113"/>
            <a:ext cx="5052218" cy="639762"/>
          </a:xfrm>
        </p:spPr>
        <p:txBody>
          <a:bodyPr anchor="b"/>
          <a:lstStyle>
            <a:lvl1pPr marL="0" indent="0">
              <a:buNone/>
              <a:defRPr sz="2256" b="1"/>
            </a:lvl1pPr>
            <a:lvl2pPr marL="429677" indent="0">
              <a:buNone/>
              <a:defRPr sz="1880" b="1"/>
            </a:lvl2pPr>
            <a:lvl3pPr marL="859353" indent="0">
              <a:buNone/>
              <a:defRPr sz="1692" b="1"/>
            </a:lvl3pPr>
            <a:lvl4pPr marL="1289030" indent="0">
              <a:buNone/>
              <a:defRPr sz="1504" b="1"/>
            </a:lvl4pPr>
            <a:lvl5pPr marL="1718706" indent="0">
              <a:buNone/>
              <a:defRPr sz="1504" b="1"/>
            </a:lvl5pPr>
            <a:lvl6pPr marL="2148383" indent="0">
              <a:buNone/>
              <a:defRPr sz="1504" b="1"/>
            </a:lvl6pPr>
            <a:lvl7pPr marL="2578059" indent="0">
              <a:buNone/>
              <a:defRPr sz="1504" b="1"/>
            </a:lvl7pPr>
            <a:lvl8pPr marL="3007736" indent="0">
              <a:buNone/>
              <a:defRPr sz="1504" b="1"/>
            </a:lvl8pPr>
            <a:lvl9pPr marL="3437412" indent="0">
              <a:buNone/>
              <a:defRPr sz="1504" b="1"/>
            </a:lvl9pPr>
          </a:lstStyle>
          <a:p>
            <a:pPr lvl="0"/>
            <a:r>
              <a:rPr lang="en-US"/>
              <a:t>Click to edit Master text styles</a:t>
            </a:r>
          </a:p>
        </p:txBody>
      </p:sp>
      <p:sp>
        <p:nvSpPr>
          <p:cNvPr id="6" name="Content Placeholder 5"/>
          <p:cNvSpPr>
            <a:spLocks noGrp="1"/>
          </p:cNvSpPr>
          <p:nvPr>
            <p:ph sz="quarter" idx="4"/>
          </p:nvPr>
        </p:nvSpPr>
        <p:spPr>
          <a:xfrm>
            <a:off x="5806283" y="2174875"/>
            <a:ext cx="5052218" cy="3951288"/>
          </a:xfrm>
        </p:spPr>
        <p:txBody>
          <a:bodyPr/>
          <a:lstStyle>
            <a:lvl1pPr>
              <a:defRPr sz="2256"/>
            </a:lvl1pPr>
            <a:lvl2pPr>
              <a:defRPr sz="1880"/>
            </a:lvl2pPr>
            <a:lvl3pPr>
              <a:defRPr sz="1692"/>
            </a:lvl3pPr>
            <a:lvl4pPr>
              <a:defRPr sz="1504"/>
            </a:lvl4pPr>
            <a:lvl5pPr>
              <a:defRPr sz="1504"/>
            </a:lvl5pPr>
            <a:lvl6pPr>
              <a:defRPr sz="1504"/>
            </a:lvl6pPr>
            <a:lvl7pPr>
              <a:defRPr sz="1504"/>
            </a:lvl7pPr>
            <a:lvl8pPr>
              <a:defRPr sz="1504"/>
            </a:lvl8pPr>
            <a:lvl9pPr>
              <a:defRPr sz="15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359376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6820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704705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2" y="273050"/>
            <a:ext cx="3760391" cy="1162050"/>
          </a:xfrm>
        </p:spPr>
        <p:txBody>
          <a:bodyPr anchor="b"/>
          <a:lstStyle>
            <a:lvl1pPr algn="l">
              <a:defRPr sz="1880" b="1"/>
            </a:lvl1pPr>
          </a:lstStyle>
          <a:p>
            <a:r>
              <a:rPr lang="en-US"/>
              <a:t>Click to edit Master title style</a:t>
            </a:r>
          </a:p>
        </p:txBody>
      </p:sp>
      <p:sp>
        <p:nvSpPr>
          <p:cNvPr id="3" name="Content Placeholder 2"/>
          <p:cNvSpPr>
            <a:spLocks noGrp="1"/>
          </p:cNvSpPr>
          <p:nvPr>
            <p:ph idx="1"/>
          </p:nvPr>
        </p:nvSpPr>
        <p:spPr>
          <a:xfrm>
            <a:off x="4468813" y="273052"/>
            <a:ext cx="6389687" cy="5853113"/>
          </a:xfrm>
        </p:spPr>
        <p:txBody>
          <a:bodyPr/>
          <a:lstStyle>
            <a:lvl1pPr>
              <a:defRPr sz="3007"/>
            </a:lvl1pPr>
            <a:lvl2pPr>
              <a:defRPr sz="2631"/>
            </a:lvl2pPr>
            <a:lvl3pPr>
              <a:defRPr sz="2256"/>
            </a:lvl3pPr>
            <a:lvl4pPr>
              <a:defRPr sz="1880"/>
            </a:lvl4pPr>
            <a:lvl5pPr>
              <a:defRPr sz="1880"/>
            </a:lvl5pPr>
            <a:lvl6pPr>
              <a:defRPr sz="1880"/>
            </a:lvl6pPr>
            <a:lvl7pPr>
              <a:defRPr sz="1880"/>
            </a:lvl7pPr>
            <a:lvl8pPr>
              <a:defRPr sz="1880"/>
            </a:lvl8pPr>
            <a:lvl9pPr>
              <a:defRPr sz="1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1502" y="1435102"/>
            <a:ext cx="3760391" cy="4691063"/>
          </a:xfrm>
        </p:spPr>
        <p:txBody>
          <a:bodyPr/>
          <a:lstStyle>
            <a:lvl1pPr marL="0" indent="0">
              <a:buNone/>
              <a:defRPr sz="1316"/>
            </a:lvl1pPr>
            <a:lvl2pPr marL="429677" indent="0">
              <a:buNone/>
              <a:defRPr sz="1128"/>
            </a:lvl2pPr>
            <a:lvl3pPr marL="859353" indent="0">
              <a:buNone/>
              <a:defRPr sz="940"/>
            </a:lvl3pPr>
            <a:lvl4pPr marL="1289030" indent="0">
              <a:buNone/>
              <a:defRPr sz="846"/>
            </a:lvl4pPr>
            <a:lvl5pPr marL="1718706" indent="0">
              <a:buNone/>
              <a:defRPr sz="846"/>
            </a:lvl5pPr>
            <a:lvl6pPr marL="2148383" indent="0">
              <a:buNone/>
              <a:defRPr sz="846"/>
            </a:lvl6pPr>
            <a:lvl7pPr marL="2578059" indent="0">
              <a:buNone/>
              <a:defRPr sz="846"/>
            </a:lvl7pPr>
            <a:lvl8pPr marL="3007736" indent="0">
              <a:buNone/>
              <a:defRPr sz="846"/>
            </a:lvl8pPr>
            <a:lvl9pPr marL="3437412" indent="0">
              <a:buNone/>
              <a:defRPr sz="846"/>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0123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Nội dung 2"/>
          <p:cNvSpPr>
            <a:spLocks noGrp="1"/>
          </p:cNvSpPr>
          <p:nvPr>
            <p:ph idx="1" hasCustomPrompt="1"/>
          </p:nvPr>
        </p:nvSpPr>
        <p:spPr/>
        <p:txBody>
          <a:bodyPr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38C3A219-E93E-4A57-8AB8-4746A4C196E5}" type="datetime1">
              <a:rPr lang="vi-VN" smtClean="0"/>
              <a:t>27/11/2024</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0360" y="4800600"/>
            <a:ext cx="6858000" cy="566738"/>
          </a:xfrm>
        </p:spPr>
        <p:txBody>
          <a:bodyPr anchor="b"/>
          <a:lstStyle>
            <a:lvl1pPr algn="l">
              <a:defRPr sz="1880" b="1"/>
            </a:lvl1pPr>
          </a:lstStyle>
          <a:p>
            <a:r>
              <a:rPr lang="en-US"/>
              <a:t>Click to edit Master title style</a:t>
            </a:r>
          </a:p>
        </p:txBody>
      </p:sp>
      <p:sp>
        <p:nvSpPr>
          <p:cNvPr id="3" name="Picture Placeholder 2"/>
          <p:cNvSpPr>
            <a:spLocks noGrp="1"/>
          </p:cNvSpPr>
          <p:nvPr>
            <p:ph type="pic" idx="1"/>
          </p:nvPr>
        </p:nvSpPr>
        <p:spPr>
          <a:xfrm>
            <a:off x="2240360" y="612775"/>
            <a:ext cx="6858000" cy="4114800"/>
          </a:xfrm>
        </p:spPr>
        <p:txBody>
          <a:bodyPr/>
          <a:lstStyle>
            <a:lvl1pPr marL="0" indent="0">
              <a:buNone/>
              <a:defRPr sz="3007"/>
            </a:lvl1pPr>
            <a:lvl2pPr marL="429677" indent="0">
              <a:buNone/>
              <a:defRPr sz="2631"/>
            </a:lvl2pPr>
            <a:lvl3pPr marL="859353" indent="0">
              <a:buNone/>
              <a:defRPr sz="2256"/>
            </a:lvl3pPr>
            <a:lvl4pPr marL="1289030" indent="0">
              <a:buNone/>
              <a:defRPr sz="1880"/>
            </a:lvl4pPr>
            <a:lvl5pPr marL="1718706" indent="0">
              <a:buNone/>
              <a:defRPr sz="1880"/>
            </a:lvl5pPr>
            <a:lvl6pPr marL="2148383" indent="0">
              <a:buNone/>
              <a:defRPr sz="1880"/>
            </a:lvl6pPr>
            <a:lvl7pPr marL="2578059" indent="0">
              <a:buNone/>
              <a:defRPr sz="1880"/>
            </a:lvl7pPr>
            <a:lvl8pPr marL="3007736" indent="0">
              <a:buNone/>
              <a:defRPr sz="1880"/>
            </a:lvl8pPr>
            <a:lvl9pPr marL="3437412" indent="0">
              <a:buNone/>
              <a:defRPr sz="1880"/>
            </a:lvl9pPr>
          </a:lstStyle>
          <a:p>
            <a:endParaRPr lang="en-US"/>
          </a:p>
        </p:txBody>
      </p:sp>
      <p:sp>
        <p:nvSpPr>
          <p:cNvPr id="4" name="Text Placeholder 3"/>
          <p:cNvSpPr>
            <a:spLocks noGrp="1"/>
          </p:cNvSpPr>
          <p:nvPr>
            <p:ph type="body" sz="half" idx="2"/>
          </p:nvPr>
        </p:nvSpPr>
        <p:spPr>
          <a:xfrm>
            <a:off x="2240360" y="5367338"/>
            <a:ext cx="6858000" cy="804862"/>
          </a:xfrm>
        </p:spPr>
        <p:txBody>
          <a:bodyPr/>
          <a:lstStyle>
            <a:lvl1pPr marL="0" indent="0">
              <a:buNone/>
              <a:defRPr sz="1316"/>
            </a:lvl1pPr>
            <a:lvl2pPr marL="429677" indent="0">
              <a:buNone/>
              <a:defRPr sz="1128"/>
            </a:lvl2pPr>
            <a:lvl3pPr marL="859353" indent="0">
              <a:buNone/>
              <a:defRPr sz="940"/>
            </a:lvl3pPr>
            <a:lvl4pPr marL="1289030" indent="0">
              <a:buNone/>
              <a:defRPr sz="846"/>
            </a:lvl4pPr>
            <a:lvl5pPr marL="1718706" indent="0">
              <a:buNone/>
              <a:defRPr sz="846"/>
            </a:lvl5pPr>
            <a:lvl6pPr marL="2148383" indent="0">
              <a:buNone/>
              <a:defRPr sz="846"/>
            </a:lvl6pPr>
            <a:lvl7pPr marL="2578059" indent="0">
              <a:buNone/>
              <a:defRPr sz="846"/>
            </a:lvl7pPr>
            <a:lvl8pPr marL="3007736" indent="0">
              <a:buNone/>
              <a:defRPr sz="846"/>
            </a:lvl8pPr>
            <a:lvl9pPr marL="3437412" indent="0">
              <a:buNone/>
              <a:defRPr sz="846"/>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34842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79730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023203" y="274640"/>
            <a:ext cx="341907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0016" y="274640"/>
            <a:ext cx="10072688"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5048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êu đề của Mục">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4856264" y="1600203"/>
            <a:ext cx="6000751" cy="2486025"/>
          </a:xfrm>
        </p:spPr>
        <p:txBody>
          <a:bodyPr rtlCol="0" anchor="b">
            <a:normAutofit/>
          </a:bodyPr>
          <a:lstStyle>
            <a:lvl1pPr>
              <a:defRPr sz="4875"/>
            </a:lvl1pPr>
          </a:lstStyle>
          <a:p>
            <a:pPr rtl="0"/>
            <a:r>
              <a:rPr lang="vi-VN"/>
              <a:t>Bấm để sửa kiểu tiêu đề Bản cái</a:t>
            </a:r>
            <a:endParaRPr lang="vi-VN" dirty="0"/>
          </a:p>
        </p:txBody>
      </p:sp>
      <p:sp>
        <p:nvSpPr>
          <p:cNvPr id="3" name="Chỗ dành sẵn cho Văn bản 2"/>
          <p:cNvSpPr>
            <a:spLocks noGrp="1"/>
          </p:cNvSpPr>
          <p:nvPr>
            <p:ph type="body" idx="1" hasCustomPrompt="1"/>
          </p:nvPr>
        </p:nvSpPr>
        <p:spPr>
          <a:xfrm>
            <a:off x="4856262" y="4105029"/>
            <a:ext cx="6000751" cy="914400"/>
          </a:xfrm>
        </p:spPr>
        <p:txBody>
          <a:bodyPr rtlCol="0">
            <a:normAutofit/>
          </a:bodyPr>
          <a:lstStyle>
            <a:lvl1pPr marL="0" indent="0">
              <a:buNone/>
              <a:defRPr sz="1875">
                <a:solidFill>
                  <a:schemeClr val="accent2"/>
                </a:solidFill>
              </a:defRPr>
            </a:lvl1pPr>
            <a:lvl2pPr marL="428638" indent="0">
              <a:buNone/>
              <a:defRPr sz="1875">
                <a:solidFill>
                  <a:schemeClr val="tx1">
                    <a:tint val="75000"/>
                  </a:schemeClr>
                </a:solidFill>
              </a:defRPr>
            </a:lvl2pPr>
            <a:lvl3pPr marL="857277" indent="0">
              <a:buNone/>
              <a:defRPr sz="1690">
                <a:solidFill>
                  <a:schemeClr val="tx1">
                    <a:tint val="75000"/>
                  </a:schemeClr>
                </a:solidFill>
              </a:defRPr>
            </a:lvl3pPr>
            <a:lvl4pPr marL="1285915" indent="0">
              <a:buNone/>
              <a:defRPr sz="1500">
                <a:solidFill>
                  <a:schemeClr val="tx1">
                    <a:tint val="75000"/>
                  </a:schemeClr>
                </a:solidFill>
              </a:defRPr>
            </a:lvl4pPr>
            <a:lvl5pPr marL="1714553" indent="0">
              <a:buNone/>
              <a:defRPr sz="1500">
                <a:solidFill>
                  <a:schemeClr val="tx1">
                    <a:tint val="75000"/>
                  </a:schemeClr>
                </a:solidFill>
              </a:defRPr>
            </a:lvl5pPr>
            <a:lvl6pPr marL="2143192" indent="0">
              <a:buNone/>
              <a:defRPr sz="1500">
                <a:solidFill>
                  <a:schemeClr val="tx1">
                    <a:tint val="75000"/>
                  </a:schemeClr>
                </a:solidFill>
              </a:defRPr>
            </a:lvl6pPr>
            <a:lvl7pPr marL="2571831" indent="0">
              <a:buNone/>
              <a:defRPr sz="1500">
                <a:solidFill>
                  <a:schemeClr val="tx1">
                    <a:tint val="75000"/>
                  </a:schemeClr>
                </a:solidFill>
              </a:defRPr>
            </a:lvl7pPr>
            <a:lvl8pPr marL="3000469" indent="0">
              <a:buNone/>
              <a:defRPr sz="1500">
                <a:solidFill>
                  <a:schemeClr val="tx1">
                    <a:tint val="75000"/>
                  </a:schemeClr>
                </a:solidFill>
              </a:defRPr>
            </a:lvl8pPr>
            <a:lvl9pPr marL="3429107" indent="0">
              <a:buNone/>
              <a:defRPr sz="1500">
                <a:solidFill>
                  <a:schemeClr val="tx1">
                    <a:tint val="75000"/>
                  </a:schemeClr>
                </a:solidFill>
              </a:defRPr>
            </a:lvl9pPr>
          </a:lstStyle>
          <a:p>
            <a:pPr lvl="0" rtl="0"/>
            <a:r>
              <a:rPr lang="vi-VN"/>
              <a:t>Chỉnh sửa kiểu văn bản của Bản cái</a:t>
            </a:r>
          </a:p>
        </p:txBody>
      </p:sp>
      <p:sp>
        <p:nvSpPr>
          <p:cNvPr id="4" name="Chỗ dành sẵn cho Ngày tháng 3"/>
          <p:cNvSpPr>
            <a:spLocks noGrp="1"/>
          </p:cNvSpPr>
          <p:nvPr>
            <p:ph type="dt" sz="half" idx="10"/>
          </p:nvPr>
        </p:nvSpPr>
        <p:spPr/>
        <p:txBody>
          <a:bodyPr rtlCol="0"/>
          <a:lstStyle/>
          <a:p>
            <a:pPr rtl="0"/>
            <a:fld id="{719677E3-5E68-4C16-8BBB-55F20A1A8FB6}" type="datetime1">
              <a:rPr lang="vi-VN" smtClean="0"/>
              <a:t>27/11/2024</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dirty="0"/>
              <a:t>Bấm để sửa kiểu tiêu đề Bản cái</a:t>
            </a:r>
          </a:p>
        </p:txBody>
      </p:sp>
      <p:sp>
        <p:nvSpPr>
          <p:cNvPr id="3" name="Chỗ dành sẵn cho Nội dung 2"/>
          <p:cNvSpPr>
            <a:spLocks noGrp="1"/>
          </p:cNvSpPr>
          <p:nvPr>
            <p:ph sz="half" idx="1" hasCustomPrompt="1"/>
          </p:nvPr>
        </p:nvSpPr>
        <p:spPr>
          <a:xfrm>
            <a:off x="2070200" y="1600200"/>
            <a:ext cx="4286250" cy="4114800"/>
          </a:xfrm>
        </p:spPr>
        <p:txBody>
          <a:bodyPr rtlCol="0"/>
          <a:lstStyle/>
          <a:p>
            <a:pPr lvl="0" rtl="0"/>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a:t>
            </a:r>
            <a:r>
              <a:rPr lang="vi-VN" noProof="0" dirty="0" err="1"/>
              <a:t>bản</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a:t>
            </a:r>
            <a:r>
              <a:rPr lang="vi-VN" noProof="0" dirty="0" err="1"/>
              <a:t>bốn</a:t>
            </a:r>
            <a:endParaRPr lang="vi-VN" noProof="0" dirty="0"/>
          </a:p>
          <a:p>
            <a:pPr lvl="4" rtl="0"/>
            <a:r>
              <a:rPr lang="vi-VN" noProof="0" dirty="0" err="1"/>
              <a:t>Mức</a:t>
            </a:r>
            <a:r>
              <a:rPr lang="vi-VN" noProof="0" dirty="0"/>
              <a:t> năm</a:t>
            </a:r>
          </a:p>
        </p:txBody>
      </p:sp>
      <p:sp>
        <p:nvSpPr>
          <p:cNvPr id="4" name="Chỗ dành sẵn cho Nội dung 3"/>
          <p:cNvSpPr>
            <a:spLocks noGrp="1"/>
          </p:cNvSpPr>
          <p:nvPr>
            <p:ph sz="half" idx="2" hasCustomPrompt="1"/>
          </p:nvPr>
        </p:nvSpPr>
        <p:spPr>
          <a:xfrm>
            <a:off x="6570762" y="1600200"/>
            <a:ext cx="4286250" cy="4114800"/>
          </a:xfrm>
        </p:spPr>
        <p:txBody>
          <a:bodyPr rtlCol="0"/>
          <a:lstStyle/>
          <a:p>
            <a:pPr lvl="0" rtl="0"/>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a:t>
            </a:r>
            <a:r>
              <a:rPr lang="vi-VN" noProof="0" dirty="0" err="1"/>
              <a:t>bản</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a:t>
            </a:r>
            <a:r>
              <a:rPr lang="vi-VN" noProof="0" dirty="0" err="1"/>
              <a:t>bốn</a:t>
            </a:r>
            <a:endParaRPr lang="vi-VN" noProof="0" dirty="0"/>
          </a:p>
          <a:p>
            <a:pPr lvl="4" rtl="0"/>
            <a:r>
              <a:rPr lang="vi-VN" noProof="0" dirty="0" err="1"/>
              <a:t>Mức</a:t>
            </a:r>
            <a:r>
              <a:rPr lang="vi-VN" noProof="0" dirty="0"/>
              <a:t> năm</a:t>
            </a:r>
          </a:p>
        </p:txBody>
      </p:sp>
      <p:sp>
        <p:nvSpPr>
          <p:cNvPr id="5" name="Chỗ dành sẵn cho Ngày tháng 4"/>
          <p:cNvSpPr>
            <a:spLocks noGrp="1"/>
          </p:cNvSpPr>
          <p:nvPr>
            <p:ph type="dt" sz="half" idx="10"/>
          </p:nvPr>
        </p:nvSpPr>
        <p:spPr/>
        <p:txBody>
          <a:bodyPr rtlCol="0"/>
          <a:lstStyle/>
          <a:p>
            <a:pPr rtl="0"/>
            <a:fld id="{8AD27773-524D-45C8-A1FA-602C14602A3B}" type="datetime1">
              <a:rPr lang="vi-VN" noProof="0" smtClean="0"/>
              <a:t>27/11/2024</a:t>
            </a:fld>
            <a:endParaRPr lang="vi-VN" noProof="0" dirty="0"/>
          </a:p>
        </p:txBody>
      </p:sp>
      <p:sp>
        <p:nvSpPr>
          <p:cNvPr id="6" name="Chỗ dành sẵn cho Chân trang 5"/>
          <p:cNvSpPr>
            <a:spLocks noGrp="1"/>
          </p:cNvSpPr>
          <p:nvPr>
            <p:ph type="ftr" sz="quarter" idx="11"/>
          </p:nvPr>
        </p:nvSpPr>
        <p:spPr/>
        <p:txBody>
          <a:bodyPr rtlCol="0"/>
          <a:lstStyle/>
          <a:p>
            <a:pPr rtl="0"/>
            <a:endParaRPr lang="vi-VN" noProof="0"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noProof="0"/>
              <a:t>‹#›</a:t>
            </a:fld>
            <a:endParaRPr lang="vi-VN" noProof="0"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Văn bản 2"/>
          <p:cNvSpPr>
            <a:spLocks noGrp="1"/>
          </p:cNvSpPr>
          <p:nvPr>
            <p:ph type="body" idx="1" hasCustomPrompt="1"/>
          </p:nvPr>
        </p:nvSpPr>
        <p:spPr>
          <a:xfrm>
            <a:off x="2070200" y="1600200"/>
            <a:ext cx="4286250" cy="823912"/>
          </a:xfrm>
        </p:spPr>
        <p:txBody>
          <a:bodyPr rtlCol="0" anchor="ctr">
            <a:noAutofit/>
          </a:bodyPr>
          <a:lstStyle>
            <a:lvl1pPr marL="0" indent="0">
              <a:spcBef>
                <a:spcPts val="0"/>
              </a:spcBef>
              <a:buNone/>
              <a:defRPr sz="1970" b="0">
                <a:solidFill>
                  <a:schemeClr val="accent2"/>
                </a:solidFill>
              </a:defRPr>
            </a:lvl1pPr>
            <a:lvl2pPr marL="428638" indent="0">
              <a:buNone/>
              <a:defRPr sz="1875" b="1"/>
            </a:lvl2pPr>
            <a:lvl3pPr marL="857277" indent="0">
              <a:buNone/>
              <a:defRPr sz="1690" b="1"/>
            </a:lvl3pPr>
            <a:lvl4pPr marL="1285915" indent="0">
              <a:buNone/>
              <a:defRPr sz="1500" b="1"/>
            </a:lvl4pPr>
            <a:lvl5pPr marL="1714553" indent="0">
              <a:buNone/>
              <a:defRPr sz="1500" b="1"/>
            </a:lvl5pPr>
            <a:lvl6pPr marL="2143192" indent="0">
              <a:buNone/>
              <a:defRPr sz="1500" b="1"/>
            </a:lvl6pPr>
            <a:lvl7pPr marL="2571831" indent="0">
              <a:buNone/>
              <a:defRPr sz="1500" b="1"/>
            </a:lvl7pPr>
            <a:lvl8pPr marL="3000469" indent="0">
              <a:buNone/>
              <a:defRPr sz="1500" b="1"/>
            </a:lvl8pPr>
            <a:lvl9pPr marL="3429107" indent="0">
              <a:buNone/>
              <a:defRPr sz="1500" b="1"/>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4" name="Chỗ dành sẵn cho Nội dung 3"/>
          <p:cNvSpPr>
            <a:spLocks noGrp="1"/>
          </p:cNvSpPr>
          <p:nvPr>
            <p:ph sz="half" idx="2" hasCustomPrompt="1"/>
          </p:nvPr>
        </p:nvSpPr>
        <p:spPr>
          <a:xfrm>
            <a:off x="2070200" y="2505075"/>
            <a:ext cx="4286250" cy="3337560"/>
          </a:xfrm>
        </p:spPr>
        <p:txBody>
          <a:bodyPr rtlCol="0"/>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5" name="Chỗ dành sẵn cho Văn bản 4"/>
          <p:cNvSpPr>
            <a:spLocks noGrp="1"/>
          </p:cNvSpPr>
          <p:nvPr>
            <p:ph type="body" sz="quarter" idx="3" hasCustomPrompt="1"/>
          </p:nvPr>
        </p:nvSpPr>
        <p:spPr>
          <a:xfrm>
            <a:off x="6570762" y="1600200"/>
            <a:ext cx="4286250" cy="823912"/>
          </a:xfrm>
        </p:spPr>
        <p:txBody>
          <a:bodyPr rtlCol="0" anchor="ctr">
            <a:noAutofit/>
          </a:bodyPr>
          <a:lstStyle>
            <a:lvl1pPr marL="0" indent="0">
              <a:spcBef>
                <a:spcPts val="0"/>
              </a:spcBef>
              <a:buNone/>
              <a:defRPr sz="1970" b="0">
                <a:solidFill>
                  <a:schemeClr val="accent2"/>
                </a:solidFill>
              </a:defRPr>
            </a:lvl1pPr>
            <a:lvl2pPr marL="428638" indent="0">
              <a:buNone/>
              <a:defRPr sz="1875" b="1"/>
            </a:lvl2pPr>
            <a:lvl3pPr marL="857277" indent="0">
              <a:buNone/>
              <a:defRPr sz="1690" b="1"/>
            </a:lvl3pPr>
            <a:lvl4pPr marL="1285915" indent="0">
              <a:buNone/>
              <a:defRPr sz="1500" b="1"/>
            </a:lvl4pPr>
            <a:lvl5pPr marL="1714553" indent="0">
              <a:buNone/>
              <a:defRPr sz="1500" b="1"/>
            </a:lvl5pPr>
            <a:lvl6pPr marL="2143192" indent="0">
              <a:buNone/>
              <a:defRPr sz="1500" b="1"/>
            </a:lvl6pPr>
            <a:lvl7pPr marL="2571831" indent="0">
              <a:buNone/>
              <a:defRPr sz="1500" b="1"/>
            </a:lvl7pPr>
            <a:lvl8pPr marL="3000469" indent="0">
              <a:buNone/>
              <a:defRPr sz="1500" b="1"/>
            </a:lvl8pPr>
            <a:lvl9pPr marL="3429107" indent="0">
              <a:buNone/>
              <a:defRPr sz="1500" b="1"/>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6" name="Chỗ dành sẵn cho Nội dung 5"/>
          <p:cNvSpPr>
            <a:spLocks noGrp="1"/>
          </p:cNvSpPr>
          <p:nvPr>
            <p:ph sz="quarter" idx="4" hasCustomPrompt="1"/>
          </p:nvPr>
        </p:nvSpPr>
        <p:spPr>
          <a:xfrm>
            <a:off x="6570762" y="2505075"/>
            <a:ext cx="4286250" cy="3337560"/>
          </a:xfrm>
        </p:spPr>
        <p:txBody>
          <a:bodyPr rtlCol="0"/>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7" name="Chỗ dành sẵn cho Ngày tháng 6"/>
          <p:cNvSpPr>
            <a:spLocks noGrp="1"/>
          </p:cNvSpPr>
          <p:nvPr>
            <p:ph type="dt" sz="half" idx="10"/>
          </p:nvPr>
        </p:nvSpPr>
        <p:spPr/>
        <p:txBody>
          <a:bodyPr rtlCol="0"/>
          <a:lstStyle/>
          <a:p>
            <a:pPr rtl="0"/>
            <a:fld id="{B80A089F-08F3-472C-992E-D6619EBCE691}" type="datetime1">
              <a:rPr lang="vi-VN" smtClean="0"/>
              <a:t>27/11/2024</a:t>
            </a:fld>
            <a:endParaRPr lang="vi-VN" dirty="0"/>
          </a:p>
        </p:txBody>
      </p:sp>
      <p:sp>
        <p:nvSpPr>
          <p:cNvPr id="8" name="Chỗ dành sẵn cho Chân trang 7"/>
          <p:cNvSpPr>
            <a:spLocks noGrp="1"/>
          </p:cNvSpPr>
          <p:nvPr>
            <p:ph type="ftr" sz="quarter" idx="11"/>
          </p:nvPr>
        </p:nvSpPr>
        <p:spPr/>
        <p:txBody>
          <a:bodyPr rtlCol="0"/>
          <a:lstStyle/>
          <a:p>
            <a:pPr rtl="0"/>
            <a:endParaRPr lang="vi-VN" dirty="0"/>
          </a:p>
        </p:txBody>
      </p:sp>
      <p:sp>
        <p:nvSpPr>
          <p:cNvPr id="9" name="Chỗ dành sẵn cho Số Trang chiếu 8"/>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Ngày tháng 2"/>
          <p:cNvSpPr>
            <a:spLocks noGrp="1"/>
          </p:cNvSpPr>
          <p:nvPr>
            <p:ph type="dt" sz="half" idx="10"/>
          </p:nvPr>
        </p:nvSpPr>
        <p:spPr/>
        <p:txBody>
          <a:bodyPr rtlCol="0"/>
          <a:lstStyle/>
          <a:p>
            <a:pPr rtl="0"/>
            <a:fld id="{B8092662-6564-412C-9392-266C7F9E7420}" type="datetime1">
              <a:rPr lang="vi-VN" smtClean="0"/>
              <a:t>27/11/2024</a:t>
            </a:fld>
            <a:endParaRPr lang="vi-VN" dirty="0"/>
          </a:p>
        </p:txBody>
      </p:sp>
      <p:sp>
        <p:nvSpPr>
          <p:cNvPr id="4" name="Chỗ dành sẵn cho Chân trang 3"/>
          <p:cNvSpPr>
            <a:spLocks noGrp="1"/>
          </p:cNvSpPr>
          <p:nvPr>
            <p:ph type="ftr" sz="quarter" idx="11"/>
          </p:nvPr>
        </p:nvSpPr>
        <p:spPr/>
        <p:txBody>
          <a:bodyPr rtlCol="0"/>
          <a:lstStyle/>
          <a:p>
            <a:pPr rtl="0"/>
            <a:endParaRPr lang="vi-VN" dirty="0"/>
          </a:p>
        </p:txBody>
      </p:sp>
      <p:sp>
        <p:nvSpPr>
          <p:cNvPr id="5" name="Chỗ dành sẵn cho Số Trang chiếu 4"/>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hỗ dành sẵn cho Ngày tháng 1"/>
          <p:cNvSpPr>
            <a:spLocks noGrp="1"/>
          </p:cNvSpPr>
          <p:nvPr>
            <p:ph type="dt" sz="half" idx="10"/>
          </p:nvPr>
        </p:nvSpPr>
        <p:spPr/>
        <p:txBody>
          <a:bodyPr rtlCol="0"/>
          <a:lstStyle/>
          <a:p>
            <a:pPr rtl="0"/>
            <a:fld id="{ADCFBD34-5AE3-4C91-B13A-0044E6640D70}" type="datetime1">
              <a:rPr lang="vi-VN" smtClean="0"/>
              <a:t>27/11/2024</a:t>
            </a:fld>
            <a:endParaRPr lang="vi-VN" dirty="0"/>
          </a:p>
        </p:txBody>
      </p:sp>
      <p:sp>
        <p:nvSpPr>
          <p:cNvPr id="3" name="Chỗ dành sẵn cho Chân trang 2"/>
          <p:cNvSpPr>
            <a:spLocks noGrp="1"/>
          </p:cNvSpPr>
          <p:nvPr>
            <p:ph type="ftr" sz="quarter" idx="11"/>
          </p:nvPr>
        </p:nvSpPr>
        <p:spPr/>
        <p:txBody>
          <a:bodyPr rtlCol="0"/>
          <a:lstStyle/>
          <a:p>
            <a:pPr rtl="0"/>
            <a:endParaRPr lang="vi-VN" dirty="0"/>
          </a:p>
        </p:txBody>
      </p:sp>
      <p:sp>
        <p:nvSpPr>
          <p:cNvPr id="4" name="Chỗ dành sẵn cho Số Trang chiếu 3"/>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có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285263" y="2277477"/>
            <a:ext cx="2571751" cy="2322178"/>
          </a:xfrm>
        </p:spPr>
        <p:txBody>
          <a:bodyPr rtlCol="0" anchor="b">
            <a:normAutofit/>
          </a:bodyPr>
          <a:lstStyle>
            <a:lvl1pPr>
              <a:defRPr sz="2440">
                <a:solidFill>
                  <a:schemeClr val="accent2"/>
                </a:solidFill>
              </a:defRPr>
            </a:lvl1pPr>
          </a:lstStyle>
          <a:p>
            <a:pPr rtl="0"/>
            <a:r>
              <a:rPr lang="vi-VN" dirty="0"/>
              <a:t>Bấm để sửa kiểu tiêu đề Bản cái</a:t>
            </a:r>
          </a:p>
        </p:txBody>
      </p:sp>
      <p:sp>
        <p:nvSpPr>
          <p:cNvPr id="3" name="Chỗ dành sẵn cho Nội dung 2"/>
          <p:cNvSpPr>
            <a:spLocks noGrp="1"/>
          </p:cNvSpPr>
          <p:nvPr>
            <p:ph idx="1" hasCustomPrompt="1"/>
          </p:nvPr>
        </p:nvSpPr>
        <p:spPr>
          <a:xfrm>
            <a:off x="1212951" y="533400"/>
            <a:ext cx="6429375" cy="4800600"/>
          </a:xfrm>
        </p:spPr>
        <p:txBody>
          <a:bodyPr rtlCol="0">
            <a:normAutofit/>
          </a:bodyPr>
          <a:lstStyle>
            <a:lvl1pPr>
              <a:defRPr sz="2250"/>
            </a:lvl1pPr>
            <a:lvl2pPr>
              <a:defRPr sz="1875"/>
            </a:lvl2pPr>
            <a:lvl3pPr>
              <a:defRPr sz="1690"/>
            </a:lvl3pPr>
            <a:lvl4pPr>
              <a:defRPr sz="1500"/>
            </a:lvl4pPr>
            <a:lvl5pPr>
              <a:defRPr sz="1315"/>
            </a:lvl5pPr>
            <a:lvl6pPr>
              <a:defRPr sz="1315"/>
            </a:lvl6pPr>
            <a:lvl7pPr>
              <a:defRPr sz="1315"/>
            </a:lvl7pPr>
            <a:lvl8pPr>
              <a:defRPr sz="1315"/>
            </a:lvl8pPr>
            <a:lvl9pPr>
              <a:defRPr sz="1315"/>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4" name="Chỗ dành sẵn cho Văn bản 3"/>
          <p:cNvSpPr>
            <a:spLocks noGrp="1"/>
          </p:cNvSpPr>
          <p:nvPr>
            <p:ph type="body" sz="half" idx="2" hasCustomPrompt="1"/>
          </p:nvPr>
        </p:nvSpPr>
        <p:spPr>
          <a:xfrm>
            <a:off x="8285263" y="4583190"/>
            <a:ext cx="2571750" cy="1131813"/>
          </a:xfrm>
        </p:spPr>
        <p:txBody>
          <a:bodyPr rtlCol="0">
            <a:normAutofit/>
          </a:bodyPr>
          <a:lstStyle>
            <a:lvl1pPr marL="0" indent="0">
              <a:spcBef>
                <a:spcPts val="940"/>
              </a:spcBef>
              <a:buNone/>
              <a:defRPr sz="1315"/>
            </a:lvl1pPr>
            <a:lvl2pPr marL="428638" indent="0">
              <a:buNone/>
              <a:defRPr sz="1315"/>
            </a:lvl2pPr>
            <a:lvl3pPr marL="857277" indent="0">
              <a:buNone/>
              <a:defRPr sz="1125"/>
            </a:lvl3pPr>
            <a:lvl4pPr marL="1285915" indent="0">
              <a:buNone/>
              <a:defRPr sz="940"/>
            </a:lvl4pPr>
            <a:lvl5pPr marL="1714553" indent="0">
              <a:buNone/>
              <a:defRPr sz="940"/>
            </a:lvl5pPr>
            <a:lvl6pPr marL="2143192" indent="0">
              <a:buNone/>
              <a:defRPr sz="940"/>
            </a:lvl6pPr>
            <a:lvl7pPr marL="2571831" indent="0">
              <a:buNone/>
              <a:defRPr sz="940"/>
            </a:lvl7pPr>
            <a:lvl8pPr marL="3000469" indent="0">
              <a:buNone/>
              <a:defRPr sz="940"/>
            </a:lvl8pPr>
            <a:lvl9pPr marL="3429107" indent="0">
              <a:buNone/>
              <a:defRPr sz="940"/>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5" name="Chỗ dành sẵn cho Ngày tháng 4"/>
          <p:cNvSpPr>
            <a:spLocks noGrp="1"/>
          </p:cNvSpPr>
          <p:nvPr>
            <p:ph type="dt" sz="half" idx="10"/>
          </p:nvPr>
        </p:nvSpPr>
        <p:spPr/>
        <p:txBody>
          <a:bodyPr rtlCol="0"/>
          <a:lstStyle/>
          <a:p>
            <a:pPr rtl="0"/>
            <a:fld id="{B9AB1D4A-8458-4CC2-8BA4-421667826001}" type="datetime1">
              <a:rPr lang="vi-VN" smtClean="0"/>
              <a:t>27/11/2024</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có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285263" y="2277477"/>
            <a:ext cx="2571751" cy="2322178"/>
          </a:xfrm>
        </p:spPr>
        <p:txBody>
          <a:bodyPr rtlCol="0" anchor="b">
            <a:normAutofit/>
          </a:bodyPr>
          <a:lstStyle>
            <a:lvl1pPr>
              <a:defRPr sz="2440">
                <a:solidFill>
                  <a:schemeClr val="accent2"/>
                </a:solidFill>
              </a:defRPr>
            </a:lvl1pPr>
          </a:lstStyle>
          <a:p>
            <a:pPr rtl="0"/>
            <a:r>
              <a:rPr lang="vi-VN" dirty="0"/>
              <a:t>Bấm để sửa kiểu tiêu đề Bản cái</a:t>
            </a:r>
          </a:p>
        </p:txBody>
      </p:sp>
      <p:sp>
        <p:nvSpPr>
          <p:cNvPr id="8" name="Hình chữ nhật Góc tròn 7"/>
          <p:cNvSpPr/>
          <p:nvPr/>
        </p:nvSpPr>
        <p:spPr>
          <a:xfrm>
            <a:off x="1212949" y="533400"/>
            <a:ext cx="6429376"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sz="1690" dirty="0"/>
          </a:p>
        </p:txBody>
      </p:sp>
      <p:sp>
        <p:nvSpPr>
          <p:cNvPr id="3" name="Chỗ dành sẵn cho Ảnh 2" title="Chỗ dành sẵn trống để thêm một hình ảnh. Bấm vào chỗ dành sẵn, rồi chọn hình ảnh mà bạn muốn thêm"/>
          <p:cNvSpPr>
            <a:spLocks noGrp="1"/>
          </p:cNvSpPr>
          <p:nvPr>
            <p:ph type="pic" idx="1" hasCustomPrompt="1"/>
          </p:nvPr>
        </p:nvSpPr>
        <p:spPr>
          <a:xfrm>
            <a:off x="1320106" y="647700"/>
            <a:ext cx="6215063" cy="4572000"/>
          </a:xfrm>
          <a:prstGeom prst="roundRect">
            <a:avLst>
              <a:gd name="adj" fmla="val 3725"/>
            </a:avLst>
          </a:prstGeom>
        </p:spPr>
        <p:txBody>
          <a:bodyPr tIns="914400" rtlCol="0">
            <a:normAutofit/>
          </a:bodyPr>
          <a:lstStyle>
            <a:lvl1pPr marL="0" indent="0" algn="ctr">
              <a:buNone/>
              <a:defRPr sz="2250"/>
            </a:lvl1pPr>
            <a:lvl2pPr marL="428638" indent="0">
              <a:buNone/>
              <a:defRPr sz="2625"/>
            </a:lvl2pPr>
            <a:lvl3pPr marL="857277" indent="0">
              <a:buNone/>
              <a:defRPr sz="2250"/>
            </a:lvl3pPr>
            <a:lvl4pPr marL="1285915" indent="0">
              <a:buNone/>
              <a:defRPr sz="1875"/>
            </a:lvl4pPr>
            <a:lvl5pPr marL="1714553" indent="0">
              <a:buNone/>
              <a:defRPr sz="1875"/>
            </a:lvl5pPr>
            <a:lvl6pPr marL="2143192" indent="0">
              <a:buNone/>
              <a:defRPr sz="1875"/>
            </a:lvl6pPr>
            <a:lvl7pPr marL="2571831" indent="0">
              <a:buNone/>
              <a:defRPr sz="1875"/>
            </a:lvl7pPr>
            <a:lvl8pPr marL="3000469" indent="0">
              <a:buNone/>
              <a:defRPr sz="1875"/>
            </a:lvl8pPr>
            <a:lvl9pPr marL="3429107" indent="0">
              <a:buNone/>
              <a:defRPr sz="1875"/>
            </a:lvl9pPr>
          </a:lstStyle>
          <a:p>
            <a:pPr rtl="0"/>
            <a:r>
              <a:rPr lang="vi-VN" dirty="0"/>
              <a:t>Bấm biểu tượng để thêm hình ảnh</a:t>
            </a:r>
          </a:p>
        </p:txBody>
      </p:sp>
      <p:sp>
        <p:nvSpPr>
          <p:cNvPr id="4" name="Chỗ dành sẵn cho Văn bản 3"/>
          <p:cNvSpPr>
            <a:spLocks noGrp="1"/>
          </p:cNvSpPr>
          <p:nvPr>
            <p:ph type="body" sz="half" idx="2" hasCustomPrompt="1"/>
          </p:nvPr>
        </p:nvSpPr>
        <p:spPr>
          <a:xfrm>
            <a:off x="8285263" y="4583190"/>
            <a:ext cx="2571750" cy="1131813"/>
          </a:xfrm>
        </p:spPr>
        <p:txBody>
          <a:bodyPr rtlCol="0">
            <a:normAutofit/>
          </a:bodyPr>
          <a:lstStyle>
            <a:lvl1pPr marL="0" indent="0">
              <a:spcBef>
                <a:spcPts val="940"/>
              </a:spcBef>
              <a:buNone/>
              <a:defRPr sz="1315"/>
            </a:lvl1pPr>
            <a:lvl2pPr marL="428638" indent="0">
              <a:buNone/>
              <a:defRPr sz="1315"/>
            </a:lvl2pPr>
            <a:lvl3pPr marL="857277" indent="0">
              <a:buNone/>
              <a:defRPr sz="1125"/>
            </a:lvl3pPr>
            <a:lvl4pPr marL="1285915" indent="0">
              <a:buNone/>
              <a:defRPr sz="940"/>
            </a:lvl4pPr>
            <a:lvl5pPr marL="1714553" indent="0">
              <a:buNone/>
              <a:defRPr sz="940"/>
            </a:lvl5pPr>
            <a:lvl6pPr marL="2143192" indent="0">
              <a:buNone/>
              <a:defRPr sz="940"/>
            </a:lvl6pPr>
            <a:lvl7pPr marL="2571831" indent="0">
              <a:buNone/>
              <a:defRPr sz="940"/>
            </a:lvl7pPr>
            <a:lvl8pPr marL="3000469" indent="0">
              <a:buNone/>
              <a:defRPr sz="940"/>
            </a:lvl8pPr>
            <a:lvl9pPr marL="3429107" indent="0">
              <a:buNone/>
              <a:defRPr sz="940"/>
            </a:lvl9pPr>
          </a:lstStyle>
          <a:p>
            <a:pPr lvl="0" rtl="0"/>
            <a:r>
              <a:rPr lang="vi-VN"/>
              <a:t>Chỉnh sửa kiểu văn bản của Bản cái</a:t>
            </a:r>
          </a:p>
        </p:txBody>
      </p:sp>
      <p:sp>
        <p:nvSpPr>
          <p:cNvPr id="5" name="Chỗ dành sẵn cho Ngày tháng 4"/>
          <p:cNvSpPr>
            <a:spLocks noGrp="1"/>
          </p:cNvSpPr>
          <p:nvPr>
            <p:ph type="dt" sz="half" idx="10"/>
          </p:nvPr>
        </p:nvSpPr>
        <p:spPr/>
        <p:txBody>
          <a:bodyPr rtlCol="0"/>
          <a:lstStyle/>
          <a:p>
            <a:pPr rtl="0"/>
            <a:fld id="{C8EEB4D7-FFE0-4612-A129-DD9A7DDC61EB}" type="datetime1">
              <a:rPr lang="vi-VN" smtClean="0"/>
              <a:t>27/11/2024</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Chỗ dành sẵn cho Tiêu đề 1"/>
          <p:cNvSpPr>
            <a:spLocks noGrp="1"/>
          </p:cNvSpPr>
          <p:nvPr>
            <p:ph type="title"/>
          </p:nvPr>
        </p:nvSpPr>
        <p:spPr>
          <a:xfrm>
            <a:off x="2070200" y="304800"/>
            <a:ext cx="8786813" cy="1200416"/>
          </a:xfrm>
          <a:prstGeom prst="rect">
            <a:avLst/>
          </a:prstGeom>
        </p:spPr>
        <p:txBody>
          <a:bodyPr vert="horz" lIns="91440" tIns="45720" rIns="91440" bIns="45720" rtlCol="0" anchor="b">
            <a:normAutofit/>
          </a:body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Chỗ dành sẵn cho Văn bản 2"/>
          <p:cNvSpPr>
            <a:spLocks noGrp="1"/>
          </p:cNvSpPr>
          <p:nvPr>
            <p:ph type="body" idx="1"/>
          </p:nvPr>
        </p:nvSpPr>
        <p:spPr>
          <a:xfrm>
            <a:off x="2070200" y="1600200"/>
            <a:ext cx="8786813" cy="4114800"/>
          </a:xfrm>
          <a:prstGeom prst="rect">
            <a:avLst/>
          </a:prstGeom>
        </p:spPr>
        <p:txBody>
          <a:bodyPr vert="horz" lIns="91440" tIns="45720" rIns="91440" bIns="45720" rtlCol="0">
            <a:normAutofit/>
          </a:body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a:t>
            </a:r>
            <a:r>
              <a:rPr lang="vi-VN" noProof="0" dirty="0" err="1"/>
              <a:t>Bản</a:t>
            </a:r>
            <a:r>
              <a:rPr lang="vi-VN" noProof="0" dirty="0"/>
              <a:t> cái</a:t>
            </a:r>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4" name="Chỗ dành sẵn cho Ngày tháng 3"/>
          <p:cNvSpPr>
            <a:spLocks noGrp="1"/>
          </p:cNvSpPr>
          <p:nvPr>
            <p:ph type="dt" sz="half" idx="2"/>
          </p:nvPr>
        </p:nvSpPr>
        <p:spPr>
          <a:xfrm>
            <a:off x="237727" y="6505078"/>
            <a:ext cx="903784" cy="228600"/>
          </a:xfrm>
          <a:prstGeom prst="rect">
            <a:avLst/>
          </a:prstGeom>
        </p:spPr>
        <p:txBody>
          <a:bodyPr vert="horz" lIns="91440" tIns="45720" rIns="91440" bIns="45720" rtlCol="0" anchor="ctr"/>
          <a:lstStyle>
            <a:lvl1pPr algn="l">
              <a:defRPr sz="1030" spc="-38" baseline="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fld id="{7E94C8EA-7194-4619-9588-D81C9427E0FC}" type="datetime1">
              <a:rPr lang="vi-VN" smtClean="0"/>
              <a:t>27/11/2024</a:t>
            </a:fld>
            <a:endParaRPr lang="vi-VN" dirty="0"/>
          </a:p>
        </p:txBody>
      </p:sp>
      <p:sp>
        <p:nvSpPr>
          <p:cNvPr id="5" name="Chỗ dành sẵn cho Chân trang 4"/>
          <p:cNvSpPr>
            <a:spLocks noGrp="1"/>
          </p:cNvSpPr>
          <p:nvPr>
            <p:ph type="ftr" sz="quarter" idx="3"/>
          </p:nvPr>
        </p:nvSpPr>
        <p:spPr>
          <a:xfrm>
            <a:off x="1200151" y="6505078"/>
            <a:ext cx="6446639" cy="228600"/>
          </a:xfrm>
          <a:prstGeom prst="rect">
            <a:avLst/>
          </a:prstGeom>
        </p:spPr>
        <p:txBody>
          <a:bodyPr vert="horz" lIns="91440" tIns="45720" rIns="91440" bIns="45720" rtlCol="0" anchor="ctr"/>
          <a:lstStyle>
            <a:lvl1pPr algn="l">
              <a:defRPr sz="103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vi-VN" dirty="0"/>
          </a:p>
        </p:txBody>
      </p:sp>
      <p:sp>
        <p:nvSpPr>
          <p:cNvPr id="6" name="Chỗ dành sẵn cho Số Trang chiếu 5"/>
          <p:cNvSpPr>
            <a:spLocks noGrp="1"/>
          </p:cNvSpPr>
          <p:nvPr>
            <p:ph type="sldNum" sz="quarter" idx="4"/>
          </p:nvPr>
        </p:nvSpPr>
        <p:spPr>
          <a:xfrm>
            <a:off x="10857013" y="6280301"/>
            <a:ext cx="500062" cy="349101"/>
          </a:xfrm>
          <a:prstGeom prst="rect">
            <a:avLst/>
          </a:prstGeom>
        </p:spPr>
        <p:txBody>
          <a:bodyPr vert="horz" lIns="91440" tIns="45720" rIns="91440" bIns="45720" rtlCol="0" anchor="ctr"/>
          <a:lstStyle>
            <a:lvl1pPr algn="ctr">
              <a:defRPr sz="1170" b="1">
                <a:solidFill>
                  <a:schemeClr val="accent2"/>
                </a:solidFill>
                <a:latin typeface="Tahoma" panose="020B0604030504040204" pitchFamily="34" charset="0"/>
                <a:ea typeface="Tahoma" panose="020B0604030504040204" pitchFamily="34" charset="0"/>
                <a:cs typeface="Tahoma" panose="020B0604030504040204" pitchFamily="34" charset="0"/>
              </a:defRPr>
            </a:lvl1pPr>
          </a:lstStyle>
          <a:p>
            <a:fld id="{8FDBFFB2-86D9-4B8F-A59A-553A60B94BBE}" type="slidenum">
              <a:rPr lang="vi-VN" smtClean="0"/>
              <a:t>‹#›</a:t>
            </a:fld>
            <a:endParaRPr lang="vi-VN"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hf sldNum="0" hdr="0" ftr="0" dt="0"/>
  <p:txStyles>
    <p:titleStyle>
      <a:lvl1pPr algn="l" defTabSz="857277" rtl="0" eaLnBrk="1" latinLnBrk="0" hangingPunct="1">
        <a:lnSpc>
          <a:spcPct val="90000"/>
        </a:lnSpc>
        <a:spcBef>
          <a:spcPct val="0"/>
        </a:spcBef>
        <a:buNone/>
        <a:defRPr sz="319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57183" indent="-214637" algn="l" defTabSz="857277" rtl="0" eaLnBrk="1" latinLnBrk="0" hangingPunct="1">
        <a:lnSpc>
          <a:spcPct val="90000"/>
        </a:lnSpc>
        <a:spcBef>
          <a:spcPts val="1690"/>
        </a:spcBef>
        <a:buSzPct val="80000"/>
        <a:buFont typeface="Wingdings" panose="05000000000000000000" pitchFamily="2" charset="2"/>
        <a:buChar char="§"/>
        <a:defRPr sz="1875"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57547" indent="-214637" algn="l" defTabSz="857277" rtl="0" eaLnBrk="1" latinLnBrk="0" hangingPunct="1">
        <a:lnSpc>
          <a:spcPct val="90000"/>
        </a:lnSpc>
        <a:spcBef>
          <a:spcPts val="940"/>
        </a:spcBef>
        <a:buSzPct val="80000"/>
        <a:buFont typeface="Wingdings" panose="05000000000000000000" pitchFamily="2" charset="2"/>
        <a:buChar char="§"/>
        <a:defRPr sz="169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7277" indent="-214637" algn="l" defTabSz="857277" rtl="0" eaLnBrk="1" latinLnBrk="0" hangingPunct="1">
        <a:lnSpc>
          <a:spcPct val="90000"/>
        </a:lnSpc>
        <a:spcBef>
          <a:spcPts val="750"/>
        </a:spcBef>
        <a:buSzPct val="80000"/>
        <a:buFont typeface="Wingdings" panose="05000000000000000000" pitchFamily="2" charset="2"/>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157641" indent="-214637" algn="l" defTabSz="857277" rtl="0" eaLnBrk="1" latinLnBrk="0" hangingPunct="1">
        <a:lnSpc>
          <a:spcPct val="90000"/>
        </a:lnSpc>
        <a:spcBef>
          <a:spcPts val="750"/>
        </a:spcBef>
        <a:buSzPct val="80000"/>
        <a:buFont typeface="Wingdings" panose="05000000000000000000" pitchFamily="2" charset="2"/>
        <a:buChar char="§"/>
        <a:defRPr sz="1315"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457371" indent="-214637" algn="l" defTabSz="857277" rtl="0" eaLnBrk="1" latinLnBrk="0" hangingPunct="1">
        <a:lnSpc>
          <a:spcPct val="90000"/>
        </a:lnSpc>
        <a:spcBef>
          <a:spcPts val="750"/>
        </a:spcBef>
        <a:buSzPct val="80000"/>
        <a:buFont typeface="Wingdings" panose="05000000000000000000" pitchFamily="2" charset="2"/>
        <a:buChar char="§"/>
        <a:defRPr sz="1315"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757735" indent="-214637" algn="l" defTabSz="857277" rtl="0" eaLnBrk="1" latinLnBrk="0" hangingPunct="1">
        <a:lnSpc>
          <a:spcPct val="90000"/>
        </a:lnSpc>
        <a:spcBef>
          <a:spcPts val="750"/>
        </a:spcBef>
        <a:buSzPct val="80000"/>
        <a:buFont typeface="Wingdings" panose="05000000000000000000" pitchFamily="2" charset="2"/>
        <a:buChar char="§"/>
        <a:defRPr sz="1315" kern="1200">
          <a:solidFill>
            <a:schemeClr val="tx1"/>
          </a:solidFill>
          <a:latin typeface="+mn-lt"/>
          <a:ea typeface="+mn-ea"/>
          <a:cs typeface="+mn-cs"/>
        </a:defRPr>
      </a:lvl6pPr>
      <a:lvl7pPr marL="2057465" indent="-214637" algn="l" defTabSz="857277" rtl="0" eaLnBrk="1" latinLnBrk="0" hangingPunct="1">
        <a:lnSpc>
          <a:spcPct val="90000"/>
        </a:lnSpc>
        <a:spcBef>
          <a:spcPts val="750"/>
        </a:spcBef>
        <a:buSzPct val="80000"/>
        <a:buFont typeface="Wingdings" panose="05000000000000000000" pitchFamily="2" charset="2"/>
        <a:buChar char="§"/>
        <a:defRPr sz="1315" kern="1200">
          <a:solidFill>
            <a:schemeClr val="tx1"/>
          </a:solidFill>
          <a:latin typeface="+mn-lt"/>
          <a:ea typeface="+mn-ea"/>
          <a:cs typeface="+mn-cs"/>
        </a:defRPr>
      </a:lvl7pPr>
      <a:lvl8pPr marL="2357828" indent="-214637" algn="l" defTabSz="857277" rtl="0" eaLnBrk="1" latinLnBrk="0" hangingPunct="1">
        <a:lnSpc>
          <a:spcPct val="90000"/>
        </a:lnSpc>
        <a:spcBef>
          <a:spcPts val="750"/>
        </a:spcBef>
        <a:buSzPct val="80000"/>
        <a:buFont typeface="Wingdings" panose="05000000000000000000" pitchFamily="2" charset="2"/>
        <a:buChar char="§"/>
        <a:defRPr sz="1315" kern="1200">
          <a:solidFill>
            <a:schemeClr val="tx1"/>
          </a:solidFill>
          <a:latin typeface="+mn-lt"/>
          <a:ea typeface="+mn-ea"/>
          <a:cs typeface="+mn-cs"/>
        </a:defRPr>
      </a:lvl8pPr>
      <a:lvl9pPr marL="2657558" indent="-214637" algn="l" defTabSz="857277" rtl="0" eaLnBrk="1" latinLnBrk="0" hangingPunct="1">
        <a:lnSpc>
          <a:spcPct val="90000"/>
        </a:lnSpc>
        <a:spcBef>
          <a:spcPts val="750"/>
        </a:spcBef>
        <a:buSzPct val="80000"/>
        <a:buFont typeface="Wingdings" panose="05000000000000000000" pitchFamily="2" charset="2"/>
        <a:buChar char="§"/>
        <a:defRPr sz="1315" kern="1200">
          <a:solidFill>
            <a:schemeClr val="tx1"/>
          </a:solidFill>
          <a:latin typeface="+mn-lt"/>
          <a:ea typeface="+mn-ea"/>
          <a:cs typeface="+mn-cs"/>
        </a:defRPr>
      </a:lvl9pPr>
    </p:bodyStyle>
    <p:otherStyle>
      <a:defPPr>
        <a:defRPr/>
      </a:defPPr>
      <a:lvl1pPr marL="0" algn="l" defTabSz="857277" rtl="0" eaLnBrk="1" latinLnBrk="0" hangingPunct="1">
        <a:defRPr sz="1690" kern="1200">
          <a:solidFill>
            <a:schemeClr val="tx1"/>
          </a:solidFill>
          <a:latin typeface="+mn-lt"/>
          <a:ea typeface="+mn-ea"/>
          <a:cs typeface="+mn-cs"/>
        </a:defRPr>
      </a:lvl1pPr>
      <a:lvl2pPr marL="428638" algn="l" defTabSz="857277" rtl="0" eaLnBrk="1" latinLnBrk="0" hangingPunct="1">
        <a:defRPr sz="1690" kern="1200">
          <a:solidFill>
            <a:schemeClr val="tx1"/>
          </a:solidFill>
          <a:latin typeface="+mn-lt"/>
          <a:ea typeface="+mn-ea"/>
          <a:cs typeface="+mn-cs"/>
        </a:defRPr>
      </a:lvl2pPr>
      <a:lvl3pPr marL="857277" algn="l" defTabSz="857277" rtl="0" eaLnBrk="1" latinLnBrk="0" hangingPunct="1">
        <a:defRPr sz="1690" kern="1200">
          <a:solidFill>
            <a:schemeClr val="tx1"/>
          </a:solidFill>
          <a:latin typeface="+mn-lt"/>
          <a:ea typeface="+mn-ea"/>
          <a:cs typeface="+mn-cs"/>
        </a:defRPr>
      </a:lvl3pPr>
      <a:lvl4pPr marL="1285915" algn="l" defTabSz="857277" rtl="0" eaLnBrk="1" latinLnBrk="0" hangingPunct="1">
        <a:defRPr sz="1690" kern="1200">
          <a:solidFill>
            <a:schemeClr val="tx1"/>
          </a:solidFill>
          <a:latin typeface="+mn-lt"/>
          <a:ea typeface="+mn-ea"/>
          <a:cs typeface="+mn-cs"/>
        </a:defRPr>
      </a:lvl4pPr>
      <a:lvl5pPr marL="1714553" algn="l" defTabSz="857277" rtl="0" eaLnBrk="1" latinLnBrk="0" hangingPunct="1">
        <a:defRPr sz="1690" kern="1200">
          <a:solidFill>
            <a:schemeClr val="tx1"/>
          </a:solidFill>
          <a:latin typeface="+mn-lt"/>
          <a:ea typeface="+mn-ea"/>
          <a:cs typeface="+mn-cs"/>
        </a:defRPr>
      </a:lvl5pPr>
      <a:lvl6pPr marL="2143192" algn="l" defTabSz="857277" rtl="0" eaLnBrk="1" latinLnBrk="0" hangingPunct="1">
        <a:defRPr sz="1690" kern="1200">
          <a:solidFill>
            <a:schemeClr val="tx1"/>
          </a:solidFill>
          <a:latin typeface="+mn-lt"/>
          <a:ea typeface="+mn-ea"/>
          <a:cs typeface="+mn-cs"/>
        </a:defRPr>
      </a:lvl6pPr>
      <a:lvl7pPr marL="2571831" algn="l" defTabSz="857277" rtl="0" eaLnBrk="1" latinLnBrk="0" hangingPunct="1">
        <a:defRPr sz="1690" kern="1200">
          <a:solidFill>
            <a:schemeClr val="tx1"/>
          </a:solidFill>
          <a:latin typeface="+mn-lt"/>
          <a:ea typeface="+mn-ea"/>
          <a:cs typeface="+mn-cs"/>
        </a:defRPr>
      </a:lvl7pPr>
      <a:lvl8pPr marL="3000469" algn="l" defTabSz="857277" rtl="0" eaLnBrk="1" latinLnBrk="0" hangingPunct="1">
        <a:defRPr sz="1690" kern="1200">
          <a:solidFill>
            <a:schemeClr val="tx1"/>
          </a:solidFill>
          <a:latin typeface="+mn-lt"/>
          <a:ea typeface="+mn-ea"/>
          <a:cs typeface="+mn-cs"/>
        </a:defRPr>
      </a:lvl8pPr>
      <a:lvl9pPr marL="3429107" algn="l" defTabSz="857277" rtl="0" eaLnBrk="1" latinLnBrk="0" hangingPunct="1">
        <a:defRPr sz="169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274638"/>
            <a:ext cx="102870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1500" y="1600202"/>
            <a:ext cx="102870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1500" y="6356352"/>
            <a:ext cx="2667000" cy="365125"/>
          </a:xfrm>
          <a:prstGeom prst="rect">
            <a:avLst/>
          </a:prstGeom>
        </p:spPr>
        <p:txBody>
          <a:bodyPr vert="horz" lIns="91440" tIns="45720" rIns="91440" bIns="45720" rtlCol="0" anchor="ctr"/>
          <a:lstStyle>
            <a:lvl1pPr algn="l">
              <a:defRPr sz="1128">
                <a:solidFill>
                  <a:schemeClr val="tx1">
                    <a:tint val="75000"/>
                  </a:schemeClr>
                </a:solidFill>
              </a:defRPr>
            </a:lvl1pPr>
          </a:lstStyle>
          <a:p>
            <a:fld id="{D59D0918-B3BC-4D15-9AF8-385E8378AD06}" type="datetimeFigureOut">
              <a:rPr lang="en-US" smtClean="0"/>
              <a:t>11/27/2024</a:t>
            </a:fld>
            <a:endParaRPr lang="en-US"/>
          </a:p>
        </p:txBody>
      </p:sp>
      <p:sp>
        <p:nvSpPr>
          <p:cNvPr id="5" name="Footer Placeholder 4"/>
          <p:cNvSpPr>
            <a:spLocks noGrp="1"/>
          </p:cNvSpPr>
          <p:nvPr>
            <p:ph type="ftr" sz="quarter" idx="3"/>
          </p:nvPr>
        </p:nvSpPr>
        <p:spPr>
          <a:xfrm>
            <a:off x="3905251" y="6356352"/>
            <a:ext cx="3619500" cy="365125"/>
          </a:xfrm>
          <a:prstGeom prst="rect">
            <a:avLst/>
          </a:prstGeom>
        </p:spPr>
        <p:txBody>
          <a:bodyPr vert="horz" lIns="91440" tIns="45720" rIns="91440" bIns="45720" rtlCol="0" anchor="ctr"/>
          <a:lstStyle>
            <a:lvl1pPr algn="ctr">
              <a:defRPr sz="112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191500" y="6356352"/>
            <a:ext cx="2667000" cy="365125"/>
          </a:xfrm>
          <a:prstGeom prst="rect">
            <a:avLst/>
          </a:prstGeom>
        </p:spPr>
        <p:txBody>
          <a:bodyPr vert="horz" lIns="91440" tIns="45720" rIns="91440" bIns="45720" rtlCol="0" anchor="ctr"/>
          <a:lstStyle>
            <a:lvl1pPr algn="r">
              <a:defRPr sz="1128">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35028102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859353" rtl="0" eaLnBrk="1" latinLnBrk="0" hangingPunct="1">
        <a:spcBef>
          <a:spcPct val="0"/>
        </a:spcBef>
        <a:buNone/>
        <a:defRPr sz="4135" kern="1200">
          <a:solidFill>
            <a:schemeClr val="tx1"/>
          </a:solidFill>
          <a:latin typeface="+mj-lt"/>
          <a:ea typeface="+mj-ea"/>
          <a:cs typeface="+mj-cs"/>
        </a:defRPr>
      </a:lvl1pPr>
    </p:titleStyle>
    <p:bodyStyle>
      <a:lvl1pPr marL="322257" indent="-322257" algn="l" defTabSz="859353" rtl="0" eaLnBrk="1" latinLnBrk="0" hangingPunct="1">
        <a:spcBef>
          <a:spcPct val="20000"/>
        </a:spcBef>
        <a:buFont typeface="Arial" pitchFamily="34" charset="0"/>
        <a:buChar char="•"/>
        <a:defRPr sz="3007" kern="1200">
          <a:solidFill>
            <a:schemeClr val="tx1"/>
          </a:solidFill>
          <a:latin typeface="+mn-lt"/>
          <a:ea typeface="+mn-ea"/>
          <a:cs typeface="+mn-cs"/>
        </a:defRPr>
      </a:lvl1pPr>
      <a:lvl2pPr marL="698224" indent="-268548" algn="l" defTabSz="859353" rtl="0" eaLnBrk="1" latinLnBrk="0" hangingPunct="1">
        <a:spcBef>
          <a:spcPct val="20000"/>
        </a:spcBef>
        <a:buFont typeface="Arial" pitchFamily="34" charset="0"/>
        <a:buChar char="–"/>
        <a:defRPr sz="2631" kern="1200">
          <a:solidFill>
            <a:schemeClr val="tx1"/>
          </a:solidFill>
          <a:latin typeface="+mn-lt"/>
          <a:ea typeface="+mn-ea"/>
          <a:cs typeface="+mn-cs"/>
        </a:defRPr>
      </a:lvl2pPr>
      <a:lvl3pPr marL="1074191" indent="-214838" algn="l" defTabSz="859353" rtl="0" eaLnBrk="1" latinLnBrk="0" hangingPunct="1">
        <a:spcBef>
          <a:spcPct val="20000"/>
        </a:spcBef>
        <a:buFont typeface="Arial" pitchFamily="34" charset="0"/>
        <a:buChar char="•"/>
        <a:defRPr sz="2256" kern="1200">
          <a:solidFill>
            <a:schemeClr val="tx1"/>
          </a:solidFill>
          <a:latin typeface="+mn-lt"/>
          <a:ea typeface="+mn-ea"/>
          <a:cs typeface="+mn-cs"/>
        </a:defRPr>
      </a:lvl3pPr>
      <a:lvl4pPr marL="1503868" indent="-214838" algn="l" defTabSz="859353" rtl="0" eaLnBrk="1" latinLnBrk="0" hangingPunct="1">
        <a:spcBef>
          <a:spcPct val="20000"/>
        </a:spcBef>
        <a:buFont typeface="Arial" pitchFamily="34" charset="0"/>
        <a:buChar char="–"/>
        <a:defRPr sz="1880" kern="1200">
          <a:solidFill>
            <a:schemeClr val="tx1"/>
          </a:solidFill>
          <a:latin typeface="+mn-lt"/>
          <a:ea typeface="+mn-ea"/>
          <a:cs typeface="+mn-cs"/>
        </a:defRPr>
      </a:lvl4pPr>
      <a:lvl5pPr marL="1933545" indent="-214838" algn="l" defTabSz="859353" rtl="0" eaLnBrk="1" latinLnBrk="0" hangingPunct="1">
        <a:spcBef>
          <a:spcPct val="20000"/>
        </a:spcBef>
        <a:buFont typeface="Arial" pitchFamily="34" charset="0"/>
        <a:buChar char="»"/>
        <a:defRPr sz="1880" kern="1200">
          <a:solidFill>
            <a:schemeClr val="tx1"/>
          </a:solidFill>
          <a:latin typeface="+mn-lt"/>
          <a:ea typeface="+mn-ea"/>
          <a:cs typeface="+mn-cs"/>
        </a:defRPr>
      </a:lvl5pPr>
      <a:lvl6pPr marL="2363221" indent="-214838" algn="l" defTabSz="859353" rtl="0" eaLnBrk="1" latinLnBrk="0" hangingPunct="1">
        <a:spcBef>
          <a:spcPct val="20000"/>
        </a:spcBef>
        <a:buFont typeface="Arial" pitchFamily="34" charset="0"/>
        <a:buChar char="•"/>
        <a:defRPr sz="1880" kern="1200">
          <a:solidFill>
            <a:schemeClr val="tx1"/>
          </a:solidFill>
          <a:latin typeface="+mn-lt"/>
          <a:ea typeface="+mn-ea"/>
          <a:cs typeface="+mn-cs"/>
        </a:defRPr>
      </a:lvl6pPr>
      <a:lvl7pPr marL="2792898" indent="-214838" algn="l" defTabSz="859353" rtl="0" eaLnBrk="1" latinLnBrk="0" hangingPunct="1">
        <a:spcBef>
          <a:spcPct val="20000"/>
        </a:spcBef>
        <a:buFont typeface="Arial" pitchFamily="34" charset="0"/>
        <a:buChar char="•"/>
        <a:defRPr sz="1880" kern="1200">
          <a:solidFill>
            <a:schemeClr val="tx1"/>
          </a:solidFill>
          <a:latin typeface="+mn-lt"/>
          <a:ea typeface="+mn-ea"/>
          <a:cs typeface="+mn-cs"/>
        </a:defRPr>
      </a:lvl7pPr>
      <a:lvl8pPr marL="3222574" indent="-214838" algn="l" defTabSz="859353" rtl="0" eaLnBrk="1" latinLnBrk="0" hangingPunct="1">
        <a:spcBef>
          <a:spcPct val="20000"/>
        </a:spcBef>
        <a:buFont typeface="Arial" pitchFamily="34" charset="0"/>
        <a:buChar char="•"/>
        <a:defRPr sz="1880" kern="1200">
          <a:solidFill>
            <a:schemeClr val="tx1"/>
          </a:solidFill>
          <a:latin typeface="+mn-lt"/>
          <a:ea typeface="+mn-ea"/>
          <a:cs typeface="+mn-cs"/>
        </a:defRPr>
      </a:lvl8pPr>
      <a:lvl9pPr marL="3652251" indent="-214838" algn="l" defTabSz="859353" rtl="0" eaLnBrk="1" latinLnBrk="0" hangingPunct="1">
        <a:spcBef>
          <a:spcPct val="20000"/>
        </a:spcBef>
        <a:buFont typeface="Arial" pitchFamily="34" charset="0"/>
        <a:buChar char="•"/>
        <a:defRPr sz="1880" kern="1200">
          <a:solidFill>
            <a:schemeClr val="tx1"/>
          </a:solidFill>
          <a:latin typeface="+mn-lt"/>
          <a:ea typeface="+mn-ea"/>
          <a:cs typeface="+mn-cs"/>
        </a:defRPr>
      </a:lvl9pPr>
    </p:bodyStyle>
    <p:otherStyle>
      <a:defPPr>
        <a:defRPr lang="en-US"/>
      </a:defPPr>
      <a:lvl1pPr marL="0" algn="l" defTabSz="859353" rtl="0" eaLnBrk="1" latinLnBrk="0" hangingPunct="1">
        <a:defRPr sz="1692" kern="1200">
          <a:solidFill>
            <a:schemeClr val="tx1"/>
          </a:solidFill>
          <a:latin typeface="+mn-lt"/>
          <a:ea typeface="+mn-ea"/>
          <a:cs typeface="+mn-cs"/>
        </a:defRPr>
      </a:lvl1pPr>
      <a:lvl2pPr marL="429677" algn="l" defTabSz="859353" rtl="0" eaLnBrk="1" latinLnBrk="0" hangingPunct="1">
        <a:defRPr sz="1692" kern="1200">
          <a:solidFill>
            <a:schemeClr val="tx1"/>
          </a:solidFill>
          <a:latin typeface="+mn-lt"/>
          <a:ea typeface="+mn-ea"/>
          <a:cs typeface="+mn-cs"/>
        </a:defRPr>
      </a:lvl2pPr>
      <a:lvl3pPr marL="859353" algn="l" defTabSz="859353" rtl="0" eaLnBrk="1" latinLnBrk="0" hangingPunct="1">
        <a:defRPr sz="1692" kern="1200">
          <a:solidFill>
            <a:schemeClr val="tx1"/>
          </a:solidFill>
          <a:latin typeface="+mn-lt"/>
          <a:ea typeface="+mn-ea"/>
          <a:cs typeface="+mn-cs"/>
        </a:defRPr>
      </a:lvl3pPr>
      <a:lvl4pPr marL="1289030" algn="l" defTabSz="859353" rtl="0" eaLnBrk="1" latinLnBrk="0" hangingPunct="1">
        <a:defRPr sz="1692" kern="1200">
          <a:solidFill>
            <a:schemeClr val="tx1"/>
          </a:solidFill>
          <a:latin typeface="+mn-lt"/>
          <a:ea typeface="+mn-ea"/>
          <a:cs typeface="+mn-cs"/>
        </a:defRPr>
      </a:lvl4pPr>
      <a:lvl5pPr marL="1718706" algn="l" defTabSz="859353" rtl="0" eaLnBrk="1" latinLnBrk="0" hangingPunct="1">
        <a:defRPr sz="1692" kern="1200">
          <a:solidFill>
            <a:schemeClr val="tx1"/>
          </a:solidFill>
          <a:latin typeface="+mn-lt"/>
          <a:ea typeface="+mn-ea"/>
          <a:cs typeface="+mn-cs"/>
        </a:defRPr>
      </a:lvl5pPr>
      <a:lvl6pPr marL="2148383" algn="l" defTabSz="859353" rtl="0" eaLnBrk="1" latinLnBrk="0" hangingPunct="1">
        <a:defRPr sz="1692" kern="1200">
          <a:solidFill>
            <a:schemeClr val="tx1"/>
          </a:solidFill>
          <a:latin typeface="+mn-lt"/>
          <a:ea typeface="+mn-ea"/>
          <a:cs typeface="+mn-cs"/>
        </a:defRPr>
      </a:lvl6pPr>
      <a:lvl7pPr marL="2578059" algn="l" defTabSz="859353" rtl="0" eaLnBrk="1" latinLnBrk="0" hangingPunct="1">
        <a:defRPr sz="1692" kern="1200">
          <a:solidFill>
            <a:schemeClr val="tx1"/>
          </a:solidFill>
          <a:latin typeface="+mn-lt"/>
          <a:ea typeface="+mn-ea"/>
          <a:cs typeface="+mn-cs"/>
        </a:defRPr>
      </a:lvl7pPr>
      <a:lvl8pPr marL="3007736" algn="l" defTabSz="859353" rtl="0" eaLnBrk="1" latinLnBrk="0" hangingPunct="1">
        <a:defRPr sz="1692" kern="1200">
          <a:solidFill>
            <a:schemeClr val="tx1"/>
          </a:solidFill>
          <a:latin typeface="+mn-lt"/>
          <a:ea typeface="+mn-ea"/>
          <a:cs typeface="+mn-cs"/>
        </a:defRPr>
      </a:lvl8pPr>
      <a:lvl9pPr marL="3437412" algn="l" defTabSz="859353" rtl="0" eaLnBrk="1" latinLnBrk="0" hangingPunct="1">
        <a:defRPr sz="16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0899" y="5701856"/>
            <a:ext cx="939101" cy="9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487129" y="3149103"/>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7518">
                <a:solidFill>
                  <a:prstClr val="black"/>
                </a:solidFill>
                <a:latin typeface="Arial-Rounded" pitchFamily="34" charset="0"/>
                <a:ea typeface="Arial-Rounded" pitchFamily="34" charset="0"/>
                <a:cs typeface="Arial-Rounded" pitchFamily="34" charset="0"/>
              </a:rPr>
              <a:t>máy xúc</a:t>
            </a:r>
          </a:p>
        </p:txBody>
      </p:sp>
      <p:sp>
        <p:nvSpPr>
          <p:cNvPr id="5" name="Title 1"/>
          <p:cNvSpPr txBox="1">
            <a:spLocks/>
          </p:cNvSpPr>
          <p:nvPr/>
        </p:nvSpPr>
        <p:spPr>
          <a:xfrm>
            <a:off x="5194197" y="1495404"/>
            <a:ext cx="4654954"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7518">
                <a:solidFill>
                  <a:prstClr val="black"/>
                </a:solidFill>
                <a:latin typeface="Arial-Rounded" pitchFamily="34" charset="0"/>
                <a:ea typeface="Arial-Rounded" pitchFamily="34" charset="0"/>
                <a:cs typeface="Arial-Rounded" pitchFamily="34" charset="0"/>
              </a:rPr>
              <a:t>cái cốc</a:t>
            </a:r>
          </a:p>
        </p:txBody>
      </p:sp>
      <p:sp>
        <p:nvSpPr>
          <p:cNvPr id="6" name="Title 1"/>
          <p:cNvSpPr txBox="1">
            <a:spLocks/>
          </p:cNvSpPr>
          <p:nvPr/>
        </p:nvSpPr>
        <p:spPr>
          <a:xfrm>
            <a:off x="487130" y="1495405"/>
            <a:ext cx="4927998"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7518">
                <a:solidFill>
                  <a:prstClr val="black"/>
                </a:solidFill>
                <a:latin typeface="Arial-Rounded" pitchFamily="34" charset="0"/>
                <a:ea typeface="Arial-Rounded" pitchFamily="34" charset="0"/>
                <a:cs typeface="Arial-Rounded" pitchFamily="34" charset="0"/>
              </a:rPr>
              <a:t>con sóc</a:t>
            </a:r>
          </a:p>
        </p:txBody>
      </p:sp>
      <p:sp>
        <p:nvSpPr>
          <p:cNvPr id="7" name="Title 1"/>
          <p:cNvSpPr txBox="1">
            <a:spLocks/>
          </p:cNvSpPr>
          <p:nvPr/>
        </p:nvSpPr>
        <p:spPr>
          <a:xfrm>
            <a:off x="5285312" y="3149103"/>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7518">
                <a:solidFill>
                  <a:prstClr val="black"/>
                </a:solidFill>
                <a:latin typeface="Arial-Rounded" pitchFamily="34" charset="0"/>
                <a:ea typeface="Arial-Rounded" pitchFamily="34" charset="0"/>
                <a:cs typeface="Arial-Rounded" pitchFamily="34" charset="0"/>
              </a:rPr>
              <a:t>con mực</a:t>
            </a:r>
          </a:p>
        </p:txBody>
      </p:sp>
    </p:spTree>
    <p:extLst>
      <p:ext uri="{BB962C8B-B14F-4D97-AF65-F5344CB8AC3E}">
        <p14:creationId xmlns:p14="http://schemas.microsoft.com/office/powerpoint/2010/main" val="2022848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778799" y="4641465"/>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639">
                <a:solidFill>
                  <a:srgbClr val="0070C0"/>
                </a:solidFill>
                <a:latin typeface="Arial-Rounded" pitchFamily="34" charset="0"/>
                <a:ea typeface="Arial-Rounded" pitchFamily="34" charset="0"/>
                <a:cs typeface="Arial-Rounded" pitchFamily="34" charset="0"/>
              </a:rPr>
              <a:t>mặt trời</a:t>
            </a:r>
          </a:p>
        </p:txBody>
      </p:sp>
      <p:sp>
        <p:nvSpPr>
          <p:cNvPr id="16" name="Title 1"/>
          <p:cNvSpPr txBox="1">
            <a:spLocks/>
          </p:cNvSpPr>
          <p:nvPr/>
        </p:nvSpPr>
        <p:spPr>
          <a:xfrm>
            <a:off x="-730321" y="4641465"/>
            <a:ext cx="4654954"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639">
                <a:solidFill>
                  <a:srgbClr val="0070C0"/>
                </a:solidFill>
                <a:latin typeface="Arial-Rounded" pitchFamily="34" charset="0"/>
                <a:ea typeface="Arial-Rounded" pitchFamily="34" charset="0"/>
                <a:cs typeface="Arial-Rounded" pitchFamily="34" charset="0"/>
              </a:rPr>
              <a:t>bãi cát</a:t>
            </a:r>
          </a:p>
        </p:txBody>
      </p:sp>
      <p:sp>
        <p:nvSpPr>
          <p:cNvPr id="8" name="Title 1"/>
          <p:cNvSpPr txBox="1">
            <a:spLocks/>
          </p:cNvSpPr>
          <p:nvPr/>
        </p:nvSpPr>
        <p:spPr>
          <a:xfrm>
            <a:off x="6860835" y="4641465"/>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639">
                <a:solidFill>
                  <a:srgbClr val="0070C0"/>
                </a:solidFill>
                <a:latin typeface="Arial-Rounded" pitchFamily="34" charset="0"/>
                <a:ea typeface="Arial-Rounded" pitchFamily="34" charset="0"/>
                <a:cs typeface="Arial-Rounded" pitchFamily="34" charset="0"/>
              </a:rPr>
              <a:t>bật lửa</a:t>
            </a:r>
          </a:p>
        </p:txBody>
      </p:sp>
      <p:pic>
        <p:nvPicPr>
          <p:cNvPr id="10" name="Picture 2" descr="Công ty chuyên sản xuất, gia công bật lửa giá tốt- Bật lửa Viwa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765271">
            <a:off x="7565151" y="1120782"/>
            <a:ext cx="3402833" cy="34028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huyện gì xảy ra nếu như ta nhìn liên tục vào Mặt Trờ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0684" y="2068322"/>
            <a:ext cx="2772485" cy="17328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ãi Cát Vàng - Xóa Tan Đi Những Mệt Mỏi Ngày Thườ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601" y="2074191"/>
            <a:ext cx="2325110" cy="17421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huyện gì xảy ra nếu như ta nhìn liên tục vào Mặt Trờ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3084" y="2220722"/>
            <a:ext cx="2772485" cy="173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754905" y="6215582"/>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4800">
                <a:solidFill>
                  <a:srgbClr val="0070C0"/>
                </a:solidFill>
                <a:latin typeface="Arial-Rounded" pitchFamily="34" charset="0"/>
                <a:ea typeface="Arial-Rounded" pitchFamily="34" charset="0"/>
                <a:cs typeface="Arial-Rounded" pitchFamily="34" charset="0"/>
              </a:rPr>
              <a:t>mặt trời</a:t>
            </a:r>
          </a:p>
        </p:txBody>
      </p:sp>
      <p:sp>
        <p:nvSpPr>
          <p:cNvPr id="24" name="Title 1"/>
          <p:cNvSpPr txBox="1">
            <a:spLocks/>
          </p:cNvSpPr>
          <p:nvPr/>
        </p:nvSpPr>
        <p:spPr>
          <a:xfrm>
            <a:off x="-754215" y="6215582"/>
            <a:ext cx="4654954"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4800">
                <a:solidFill>
                  <a:srgbClr val="0070C0"/>
                </a:solidFill>
                <a:latin typeface="Arial-Rounded" pitchFamily="34" charset="0"/>
                <a:ea typeface="Arial-Rounded" pitchFamily="34" charset="0"/>
                <a:cs typeface="Arial-Rounded" pitchFamily="34" charset="0"/>
              </a:rPr>
              <a:t>bãi cát</a:t>
            </a:r>
          </a:p>
        </p:txBody>
      </p:sp>
      <p:sp>
        <p:nvSpPr>
          <p:cNvPr id="25" name="Title 1"/>
          <p:cNvSpPr txBox="1">
            <a:spLocks/>
          </p:cNvSpPr>
          <p:nvPr/>
        </p:nvSpPr>
        <p:spPr>
          <a:xfrm>
            <a:off x="6836941" y="6215582"/>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4800">
                <a:solidFill>
                  <a:srgbClr val="0070C0"/>
                </a:solidFill>
                <a:latin typeface="Arial-Rounded" pitchFamily="34" charset="0"/>
                <a:ea typeface="Arial-Rounded" pitchFamily="34" charset="0"/>
                <a:cs typeface="Arial-Rounded" pitchFamily="34" charset="0"/>
              </a:rPr>
              <a:t>bật lửa</a:t>
            </a:r>
          </a:p>
        </p:txBody>
      </p:sp>
      <p:sp>
        <p:nvSpPr>
          <p:cNvPr id="26" name="Title 1"/>
          <p:cNvSpPr txBox="1">
            <a:spLocks/>
          </p:cNvSpPr>
          <p:nvPr/>
        </p:nvSpPr>
        <p:spPr>
          <a:xfrm>
            <a:off x="15978" y="3514665"/>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4800">
                <a:solidFill>
                  <a:srgbClr val="0070C0"/>
                </a:solidFill>
                <a:latin typeface="Arial-Rounded" pitchFamily="34" charset="0"/>
                <a:ea typeface="Arial-Rounded" pitchFamily="34" charset="0"/>
                <a:cs typeface="Arial-Rounded" pitchFamily="34" charset="0"/>
              </a:rPr>
              <a:t>bát</a:t>
            </a:r>
          </a:p>
        </p:txBody>
      </p:sp>
      <p:sp>
        <p:nvSpPr>
          <p:cNvPr id="27" name="Title 1"/>
          <p:cNvSpPr txBox="1">
            <a:spLocks/>
          </p:cNvSpPr>
          <p:nvPr/>
        </p:nvSpPr>
        <p:spPr>
          <a:xfrm>
            <a:off x="1485955" y="3522452"/>
            <a:ext cx="2414784"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4800">
                <a:solidFill>
                  <a:srgbClr val="0070C0"/>
                </a:solidFill>
                <a:latin typeface="Arial-Rounded" pitchFamily="34" charset="0"/>
                <a:ea typeface="Arial-Rounded" pitchFamily="34" charset="0"/>
                <a:cs typeface="Arial-Rounded" pitchFamily="34" charset="0"/>
              </a:rPr>
              <a:t>lạt</a:t>
            </a:r>
          </a:p>
        </p:txBody>
      </p:sp>
      <p:sp>
        <p:nvSpPr>
          <p:cNvPr id="29" name="Title 1"/>
          <p:cNvSpPr txBox="1">
            <a:spLocks/>
          </p:cNvSpPr>
          <p:nvPr/>
        </p:nvSpPr>
        <p:spPr>
          <a:xfrm>
            <a:off x="5213698" y="3498821"/>
            <a:ext cx="1995689"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4800">
                <a:solidFill>
                  <a:srgbClr val="0070C0"/>
                </a:solidFill>
                <a:latin typeface="Arial-Rounded" pitchFamily="34" charset="0"/>
                <a:ea typeface="Arial-Rounded" pitchFamily="34" charset="0"/>
                <a:cs typeface="Arial-Rounded" pitchFamily="34" charset="0"/>
              </a:rPr>
              <a:t>gặt</a:t>
            </a:r>
          </a:p>
        </p:txBody>
      </p:sp>
      <p:sp>
        <p:nvSpPr>
          <p:cNvPr id="30" name="Title 1"/>
          <p:cNvSpPr txBox="1">
            <a:spLocks/>
          </p:cNvSpPr>
          <p:nvPr/>
        </p:nvSpPr>
        <p:spPr>
          <a:xfrm>
            <a:off x="7125273" y="3522452"/>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4800">
                <a:solidFill>
                  <a:srgbClr val="0070C0"/>
                </a:solidFill>
                <a:latin typeface="Arial-Rounded" pitchFamily="34" charset="0"/>
                <a:ea typeface="Arial-Rounded" pitchFamily="34" charset="0"/>
                <a:cs typeface="Arial-Rounded" pitchFamily="34" charset="0"/>
              </a:rPr>
              <a:t>đất</a:t>
            </a:r>
          </a:p>
        </p:txBody>
      </p:sp>
      <p:sp>
        <p:nvSpPr>
          <p:cNvPr id="35" name="Title 1"/>
          <p:cNvSpPr txBox="1">
            <a:spLocks/>
          </p:cNvSpPr>
          <p:nvPr/>
        </p:nvSpPr>
        <p:spPr>
          <a:xfrm>
            <a:off x="9320531" y="3475730"/>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4800">
                <a:solidFill>
                  <a:srgbClr val="0070C0"/>
                </a:solidFill>
                <a:latin typeface="Arial-Rounded" pitchFamily="34" charset="0"/>
                <a:ea typeface="Arial-Rounded" pitchFamily="34" charset="0"/>
                <a:cs typeface="Arial-Rounded" pitchFamily="34" charset="0"/>
              </a:rPr>
              <a:t>gật</a:t>
            </a:r>
          </a:p>
        </p:txBody>
      </p:sp>
      <p:sp>
        <p:nvSpPr>
          <p:cNvPr id="37" name="Title 1"/>
          <p:cNvSpPr txBox="1">
            <a:spLocks/>
          </p:cNvSpPr>
          <p:nvPr/>
        </p:nvSpPr>
        <p:spPr>
          <a:xfrm>
            <a:off x="3415600" y="3522452"/>
            <a:ext cx="1814262"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4800">
                <a:solidFill>
                  <a:srgbClr val="0070C0"/>
                </a:solidFill>
                <a:latin typeface="Arial-Rounded" pitchFamily="34" charset="0"/>
                <a:ea typeface="Arial-Rounded" pitchFamily="34" charset="0"/>
                <a:cs typeface="Arial-Rounded" pitchFamily="34" charset="0"/>
              </a:rPr>
              <a:t>sắt</a:t>
            </a:r>
          </a:p>
        </p:txBody>
      </p:sp>
      <p:sp>
        <p:nvSpPr>
          <p:cNvPr id="39" name="Title 1"/>
          <p:cNvSpPr txBox="1">
            <a:spLocks/>
          </p:cNvSpPr>
          <p:nvPr/>
        </p:nvSpPr>
        <p:spPr>
          <a:xfrm>
            <a:off x="3926139" y="1485362"/>
            <a:ext cx="1199707" cy="436056"/>
          </a:xfrm>
          <a:prstGeom prst="rect">
            <a:avLst/>
          </a:prstGeom>
          <a:solidFill>
            <a:schemeClr val="accent6">
              <a:lumMod val="20000"/>
              <a:lumOff val="8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spcBef>
                <a:spcPts val="751"/>
              </a:spcBef>
            </a:pPr>
            <a:r>
              <a:rPr lang="en-US" sz="4800">
                <a:solidFill>
                  <a:srgbClr val="0070C0"/>
                </a:solidFill>
                <a:latin typeface="Arial-Rounded" pitchFamily="34" charset="0"/>
                <a:ea typeface="Arial-Rounded" pitchFamily="34" charset="0"/>
                <a:cs typeface="Arial-Rounded" pitchFamily="34" charset="0"/>
              </a:rPr>
              <a:t>h</a:t>
            </a:r>
          </a:p>
        </p:txBody>
      </p:sp>
      <p:sp>
        <p:nvSpPr>
          <p:cNvPr id="40" name="Title 1"/>
          <p:cNvSpPr txBox="1">
            <a:spLocks/>
          </p:cNvSpPr>
          <p:nvPr/>
        </p:nvSpPr>
        <p:spPr>
          <a:xfrm>
            <a:off x="5229862" y="1441870"/>
            <a:ext cx="1199707" cy="436056"/>
          </a:xfrm>
          <a:prstGeom prst="rect">
            <a:avLst/>
          </a:prstGeom>
          <a:solidFill>
            <a:schemeClr val="accent6">
              <a:lumMod val="20000"/>
              <a:lumOff val="8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spcBef>
                <a:spcPts val="751"/>
              </a:spcBef>
            </a:pPr>
            <a:r>
              <a:rPr lang="en-US" sz="4800">
                <a:solidFill>
                  <a:srgbClr val="FF0000"/>
                </a:solidFill>
                <a:latin typeface="Arial-Rounded" pitchFamily="34" charset="0"/>
                <a:ea typeface="Arial-Rounded" pitchFamily="34" charset="0"/>
                <a:cs typeface="Arial-Rounded" pitchFamily="34" charset="0"/>
              </a:rPr>
              <a:t>at</a:t>
            </a:r>
          </a:p>
        </p:txBody>
      </p:sp>
      <p:sp>
        <p:nvSpPr>
          <p:cNvPr id="41" name="Title 1"/>
          <p:cNvSpPr txBox="1">
            <a:spLocks/>
          </p:cNvSpPr>
          <p:nvPr/>
        </p:nvSpPr>
        <p:spPr>
          <a:xfrm>
            <a:off x="4000389" y="2039812"/>
            <a:ext cx="2426618" cy="446805"/>
          </a:xfrm>
          <a:prstGeom prst="rect">
            <a:avLst/>
          </a:prstGeom>
          <a:solidFill>
            <a:schemeClr val="accent6">
              <a:lumMod val="20000"/>
              <a:lumOff val="8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spcBef>
                <a:spcPts val="751"/>
              </a:spcBef>
            </a:pPr>
            <a:r>
              <a:rPr lang="en-US" sz="4800" smtClean="0">
                <a:solidFill>
                  <a:srgbClr val="0070C0"/>
                </a:solidFill>
                <a:latin typeface="Arial-Rounded" pitchFamily="34" charset="0"/>
                <a:ea typeface="Arial-Rounded" pitchFamily="34" charset="0"/>
                <a:cs typeface="Arial-Rounded" pitchFamily="34" charset="0"/>
              </a:rPr>
              <a:t>h</a:t>
            </a:r>
            <a:r>
              <a:rPr lang="vi-VN" sz="4800">
                <a:solidFill>
                  <a:srgbClr val="FF0000"/>
                </a:solidFill>
                <a:latin typeface="Arial-Rounded" pitchFamily="34" charset="0"/>
                <a:ea typeface="Arial-Rounded" pitchFamily="34" charset="0"/>
                <a:cs typeface="Arial-Rounded" pitchFamily="34" charset="0"/>
              </a:rPr>
              <a:t>á</a:t>
            </a:r>
            <a:r>
              <a:rPr lang="en-US" sz="4800" smtClean="0">
                <a:solidFill>
                  <a:srgbClr val="FF0000"/>
                </a:solidFill>
                <a:latin typeface="Arial-Rounded" pitchFamily="34" charset="0"/>
                <a:ea typeface="Arial-Rounded" pitchFamily="34" charset="0"/>
                <a:cs typeface="Arial-Rounded" pitchFamily="34" charset="0"/>
              </a:rPr>
              <a:t>t</a:t>
            </a:r>
            <a:endParaRPr lang="en-US" sz="4800">
              <a:solidFill>
                <a:srgbClr val="FF0000"/>
              </a:solidFill>
              <a:latin typeface="Arial-Rounded" pitchFamily="34" charset="0"/>
              <a:ea typeface="Arial-Rounded" pitchFamily="34" charset="0"/>
              <a:cs typeface="Arial-Rounded" pitchFamily="34" charset="0"/>
            </a:endParaRPr>
          </a:p>
        </p:txBody>
      </p:sp>
      <p:sp>
        <p:nvSpPr>
          <p:cNvPr id="42" name="Title 1"/>
          <p:cNvSpPr txBox="1">
            <a:spLocks/>
          </p:cNvSpPr>
          <p:nvPr/>
        </p:nvSpPr>
        <p:spPr>
          <a:xfrm>
            <a:off x="2480613" y="376831"/>
            <a:ext cx="1649329"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4800">
                <a:solidFill>
                  <a:srgbClr val="FF0000"/>
                </a:solidFill>
                <a:latin typeface="Arial-Rounded" pitchFamily="34" charset="0"/>
                <a:ea typeface="Arial-Rounded" pitchFamily="34" charset="0"/>
                <a:cs typeface="Arial-Rounded" pitchFamily="34" charset="0"/>
              </a:rPr>
              <a:t>at</a:t>
            </a:r>
          </a:p>
        </p:txBody>
      </p:sp>
      <p:sp>
        <p:nvSpPr>
          <p:cNvPr id="43" name="Title 1"/>
          <p:cNvSpPr txBox="1">
            <a:spLocks/>
          </p:cNvSpPr>
          <p:nvPr/>
        </p:nvSpPr>
        <p:spPr>
          <a:xfrm>
            <a:off x="4796606" y="376831"/>
            <a:ext cx="1649329"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4800">
                <a:solidFill>
                  <a:srgbClr val="FF0000"/>
                </a:solidFill>
                <a:latin typeface="Arial-Rounded" pitchFamily="34" charset="0"/>
                <a:ea typeface="Arial-Rounded" pitchFamily="34" charset="0"/>
                <a:cs typeface="Arial-Rounded" pitchFamily="34" charset="0"/>
              </a:rPr>
              <a:t>ăt</a:t>
            </a:r>
          </a:p>
        </p:txBody>
      </p:sp>
      <p:sp>
        <p:nvSpPr>
          <p:cNvPr id="62" name="Title 1"/>
          <p:cNvSpPr txBox="1">
            <a:spLocks/>
          </p:cNvSpPr>
          <p:nvPr/>
        </p:nvSpPr>
        <p:spPr>
          <a:xfrm>
            <a:off x="7090626" y="376831"/>
            <a:ext cx="1649329"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4800">
                <a:solidFill>
                  <a:srgbClr val="FF0000"/>
                </a:solidFill>
                <a:latin typeface="Arial-Rounded" pitchFamily="34" charset="0"/>
                <a:ea typeface="Arial-Rounded" pitchFamily="34" charset="0"/>
                <a:cs typeface="Arial-Rounded" pitchFamily="34" charset="0"/>
              </a:rPr>
              <a:t>ât</a:t>
            </a:r>
          </a:p>
        </p:txBody>
      </p:sp>
      <p:pic>
        <p:nvPicPr>
          <p:cNvPr id="18" name="Picture 2" descr="Bãi Cát Vàng - Xóa Tan Đi Những Mệt Mỏi Ngày Thườ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400" y="4465600"/>
            <a:ext cx="2325110" cy="17421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huyện gì xảy ra nếu như ta nhìn liên tục vào Mặt Trờ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0389" y="4459148"/>
            <a:ext cx="2772485" cy="17328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ông ty chuyên sản xuất, gia công bật lửa giá tốt- Bật lửa Viwa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765271">
            <a:off x="8492378" y="4183951"/>
            <a:ext cx="1964179" cy="196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827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282" t="23437" r="30747" b="32291"/>
          <a:stretch/>
        </p:blipFill>
        <p:spPr bwMode="auto">
          <a:xfrm>
            <a:off x="1167765" y="697211"/>
            <a:ext cx="8658862" cy="539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380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634" t="5714" r="-283" b="63598"/>
          <a:stretch/>
        </p:blipFill>
        <p:spPr>
          <a:xfrm>
            <a:off x="1274838" y="377060"/>
            <a:ext cx="8584064" cy="3993163"/>
          </a:xfrm>
          <a:prstGeom prst="rect">
            <a:avLst/>
          </a:prstGeom>
        </p:spPr>
      </p:pic>
      <p:grpSp>
        <p:nvGrpSpPr>
          <p:cNvPr id="7" name="Group 6"/>
          <p:cNvGrpSpPr/>
          <p:nvPr/>
        </p:nvGrpSpPr>
        <p:grpSpPr>
          <a:xfrm>
            <a:off x="202434" y="397521"/>
            <a:ext cx="2463517" cy="884549"/>
            <a:chOff x="63500" y="1429216"/>
            <a:chExt cx="1970813" cy="705889"/>
          </a:xfrm>
        </p:grpSpPr>
        <p:sp>
          <p:nvSpPr>
            <p:cNvPr id="8" name="Rounded Rectangle 7"/>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135">
                  <a:solidFill>
                    <a:prstClr val="white"/>
                  </a:solidFill>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135" dirty="0">
                  <a:solidFill>
                    <a:prstClr val="black"/>
                  </a:solidFill>
                  <a:latin typeface="Arial Rounded MT Bold" pitchFamily="34" charset="0"/>
                  <a:ea typeface="Arial-Rounded" pitchFamily="34" charset="0"/>
                  <a:cs typeface="Arial-Rounded" pitchFamily="34" charset="0"/>
                </a:rPr>
                <a:t>4</a:t>
              </a:r>
            </a:p>
          </p:txBody>
        </p:sp>
      </p:grpSp>
      <p:sp>
        <p:nvSpPr>
          <p:cNvPr id="25" name="Title 1"/>
          <p:cNvSpPr txBox="1">
            <a:spLocks/>
          </p:cNvSpPr>
          <p:nvPr/>
        </p:nvSpPr>
        <p:spPr>
          <a:xfrm>
            <a:off x="232748" y="4390683"/>
            <a:ext cx="10942871" cy="2038605"/>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859353"/>
            <a:r>
              <a:rPr lang="en-US" sz="4135">
                <a:solidFill>
                  <a:srgbClr val="0070C0"/>
                </a:solidFill>
                <a:latin typeface="Arial-Rounded" pitchFamily="34" charset="0"/>
                <a:ea typeface="Arial-Rounded" pitchFamily="34" charset="0"/>
                <a:cs typeface="Arial-Rounded" pitchFamily="34" charset="0"/>
              </a:rPr>
              <a:t>	Hè đến, nhà Nam đi nghỉ mát ở Cát Bà. Mẹ và Nam bỏ áo bơi, bàn chải, khăn mặt vào ba lô. Nam rất vui khi đi chơi xa với cả nhà.</a:t>
            </a:r>
          </a:p>
        </p:txBody>
      </p:sp>
      <p:cxnSp>
        <p:nvCxnSpPr>
          <p:cNvPr id="32" name="Straight Connector 31"/>
          <p:cNvCxnSpPr/>
          <p:nvPr/>
        </p:nvCxnSpPr>
        <p:spPr>
          <a:xfrm>
            <a:off x="7147294" y="5089970"/>
            <a:ext cx="7966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579587" y="5089970"/>
            <a:ext cx="7705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164856" y="5179391"/>
            <a:ext cx="91114" cy="4323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30269" y="4212815"/>
            <a:ext cx="489138" cy="355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2631" b="1">
                <a:solidFill>
                  <a:prstClr val="black"/>
                </a:solidFill>
                <a:latin typeface="Arial" pitchFamily="34" charset="0"/>
                <a:ea typeface="Arial-Rounded" pitchFamily="34" charset="0"/>
                <a:cs typeface="Arial" pitchFamily="34" charset="0"/>
              </a:rPr>
              <a:t>1</a:t>
            </a:r>
          </a:p>
        </p:txBody>
      </p:sp>
      <p:sp>
        <p:nvSpPr>
          <p:cNvPr id="13" name="Oval 12"/>
          <p:cNvSpPr/>
          <p:nvPr/>
        </p:nvSpPr>
        <p:spPr>
          <a:xfrm>
            <a:off x="10426568" y="4212815"/>
            <a:ext cx="489138" cy="355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2631" b="1">
                <a:solidFill>
                  <a:prstClr val="black"/>
                </a:solidFill>
                <a:latin typeface="Arial" pitchFamily="34" charset="0"/>
                <a:ea typeface="Arial-Rounded" pitchFamily="34" charset="0"/>
                <a:cs typeface="Arial" pitchFamily="34" charset="0"/>
              </a:rPr>
              <a:t>2</a:t>
            </a:r>
          </a:p>
        </p:txBody>
      </p:sp>
      <p:cxnSp>
        <p:nvCxnSpPr>
          <p:cNvPr id="14" name="Straight Connector 13"/>
          <p:cNvCxnSpPr/>
          <p:nvPr/>
        </p:nvCxnSpPr>
        <p:spPr>
          <a:xfrm flipH="1">
            <a:off x="10226648" y="4568552"/>
            <a:ext cx="110248" cy="4755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293128" y="5782072"/>
            <a:ext cx="133401" cy="4755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3375" y="5478674"/>
            <a:ext cx="489138" cy="355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2631" b="1">
                <a:solidFill>
                  <a:prstClr val="black"/>
                </a:solidFill>
                <a:latin typeface="Arial" pitchFamily="34" charset="0"/>
                <a:ea typeface="Arial-Rounded" pitchFamily="34" charset="0"/>
                <a:cs typeface="Arial" pitchFamily="34" charset="0"/>
              </a:rPr>
              <a:t>3</a:t>
            </a:r>
          </a:p>
        </p:txBody>
      </p:sp>
      <p:cxnSp>
        <p:nvCxnSpPr>
          <p:cNvPr id="17" name="Straight Connector 16"/>
          <p:cNvCxnSpPr/>
          <p:nvPr/>
        </p:nvCxnSpPr>
        <p:spPr>
          <a:xfrm>
            <a:off x="7907868" y="5683824"/>
            <a:ext cx="7705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78983" y="6252399"/>
            <a:ext cx="6367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87130" y="1567019"/>
            <a:ext cx="4982521" cy="1250843"/>
          </a:xfrm>
          <a:prstGeom prst="rect">
            <a:avLst/>
          </a:prstGeom>
          <a:solidFill>
            <a:srgbClr val="006F96"/>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prstClr val="white"/>
                </a:solidFill>
                <a:latin typeface="Arial-Rounded" pitchFamily="34" charset="0"/>
                <a:ea typeface="Arial-Rounded" pitchFamily="34" charset="0"/>
                <a:cs typeface="Arial-Rounded" pitchFamily="34" charset="0"/>
              </a:rPr>
              <a:t>nghỉ mát</a:t>
            </a:r>
          </a:p>
        </p:txBody>
      </p:sp>
      <p:sp>
        <p:nvSpPr>
          <p:cNvPr id="7" name="Title 1"/>
          <p:cNvSpPr txBox="1">
            <a:spLocks/>
          </p:cNvSpPr>
          <p:nvPr/>
        </p:nvSpPr>
        <p:spPr>
          <a:xfrm>
            <a:off x="6001459" y="1567019"/>
            <a:ext cx="4982521" cy="1250843"/>
          </a:xfrm>
          <a:prstGeom prst="rect">
            <a:avLst/>
          </a:prstGeom>
          <a:solidFill>
            <a:srgbClr val="006F96"/>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prstClr val="white"/>
                </a:solidFill>
                <a:latin typeface="Arial-Rounded" pitchFamily="34" charset="0"/>
                <a:ea typeface="Arial-Rounded" pitchFamily="34" charset="0"/>
                <a:cs typeface="Arial-Rounded" pitchFamily="34" charset="0"/>
              </a:rPr>
              <a:t>Cát Bà</a:t>
            </a:r>
          </a:p>
        </p:txBody>
      </p:sp>
      <p:sp>
        <p:nvSpPr>
          <p:cNvPr id="8" name="Title 1"/>
          <p:cNvSpPr txBox="1">
            <a:spLocks/>
          </p:cNvSpPr>
          <p:nvPr/>
        </p:nvSpPr>
        <p:spPr>
          <a:xfrm>
            <a:off x="487129" y="3500615"/>
            <a:ext cx="4982521" cy="1250843"/>
          </a:xfrm>
          <a:prstGeom prst="rect">
            <a:avLst/>
          </a:prstGeom>
          <a:solidFill>
            <a:srgbClr val="006F96"/>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prstClr val="white"/>
                </a:solidFill>
                <a:latin typeface="Arial-Rounded" pitchFamily="34" charset="0"/>
                <a:ea typeface="Arial-Rounded" pitchFamily="34" charset="0"/>
                <a:cs typeface="Arial-Rounded" pitchFamily="34" charset="0"/>
              </a:rPr>
              <a:t>khăn mặt</a:t>
            </a:r>
          </a:p>
        </p:txBody>
      </p:sp>
      <p:sp>
        <p:nvSpPr>
          <p:cNvPr id="5" name="Title 1"/>
          <p:cNvSpPr txBox="1">
            <a:spLocks/>
          </p:cNvSpPr>
          <p:nvPr/>
        </p:nvSpPr>
        <p:spPr>
          <a:xfrm>
            <a:off x="6073074" y="3500615"/>
            <a:ext cx="4982521" cy="1250843"/>
          </a:xfrm>
          <a:prstGeom prst="rect">
            <a:avLst/>
          </a:prstGeom>
          <a:solidFill>
            <a:srgbClr val="006F96"/>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prstClr val="white"/>
                </a:solidFill>
                <a:latin typeface="Arial-Rounded" pitchFamily="34" charset="0"/>
                <a:ea typeface="Arial-Rounded" pitchFamily="34" charset="0"/>
                <a:cs typeface="Arial-Rounded" pitchFamily="34" charset="0"/>
              </a:rPr>
              <a:t>rất</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ê mẩn với vẻ đẹp Cát Bà nhìn từ trên cao - Kênh truyền hình Đài Tiếng nói  Việt Nam - VOVT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610" y="287647"/>
            <a:ext cx="8877852" cy="554865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3926980" y="5666106"/>
            <a:ext cx="3486575" cy="939778"/>
          </a:xfrm>
          <a:prstGeom prst="rect">
            <a:avLst/>
          </a:prstGeom>
          <a:solidFill>
            <a:schemeClr val="accent5">
              <a:lumMod val="5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prstClr val="white"/>
                </a:solidFill>
                <a:latin typeface="Arial-Rounded" pitchFamily="34" charset="0"/>
                <a:ea typeface="Arial-Rounded" pitchFamily="34" charset="0"/>
                <a:cs typeface="Arial-Rounded" pitchFamily="34" charset="0"/>
              </a:rPr>
              <a:t>Cát Bà</a:t>
            </a:r>
          </a:p>
        </p:txBody>
      </p:sp>
    </p:spTree>
    <p:extLst>
      <p:ext uri="{BB962C8B-B14F-4D97-AF65-F5344CB8AC3E}">
        <p14:creationId xmlns:p14="http://schemas.microsoft.com/office/powerpoint/2010/main" val="119048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35626" y="1137330"/>
            <a:ext cx="10942871" cy="2038605"/>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859353"/>
            <a:r>
              <a:rPr lang="en-US" sz="5075">
                <a:solidFill>
                  <a:prstClr val="black"/>
                </a:solidFill>
                <a:latin typeface="Arial-Rounded" pitchFamily="34" charset="0"/>
                <a:ea typeface="Arial-Rounded" pitchFamily="34" charset="0"/>
                <a:cs typeface="Arial-Rounded" pitchFamily="34" charset="0"/>
              </a:rPr>
              <a:t>	</a:t>
            </a:r>
            <a:r>
              <a:rPr lang="en-US" sz="5075">
                <a:solidFill>
                  <a:srgbClr val="0070C0"/>
                </a:solidFill>
                <a:latin typeface="Arial-Rounded" pitchFamily="34" charset="0"/>
                <a:ea typeface="Arial-Rounded" pitchFamily="34" charset="0"/>
                <a:cs typeface="Arial-Rounded" pitchFamily="34" charset="0"/>
              </a:rPr>
              <a:t>Hè đến, nhà Nam đi nghỉ mát ở Cát Bà. Mẹ và Nam bỏ áo bơi, bàn chải, khăn mặt vào ba lô. Nam rất vui khi đi chơi xa với cả nhà.</a:t>
            </a:r>
          </a:p>
        </p:txBody>
      </p:sp>
      <p:cxnSp>
        <p:nvCxnSpPr>
          <p:cNvPr id="47" name="Straight Connector 46"/>
          <p:cNvCxnSpPr/>
          <p:nvPr/>
        </p:nvCxnSpPr>
        <p:spPr>
          <a:xfrm>
            <a:off x="9657641" y="1423789"/>
            <a:ext cx="14284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35086" y="2139936"/>
            <a:ext cx="6533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038672" y="2156633"/>
            <a:ext cx="18963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11068" y="5350177"/>
            <a:ext cx="10598971" cy="102718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135">
                <a:solidFill>
                  <a:prstClr val="white"/>
                </a:solidFill>
                <a:latin typeface="Arial-Rounded" pitchFamily="34" charset="0"/>
                <a:ea typeface="Arial-Rounded" pitchFamily="34" charset="0"/>
                <a:cs typeface="Arial-Rounded" pitchFamily="34" charset="0"/>
              </a:rPr>
              <a:t>Nhà Nam đi nghỉ mát ở đâu khi hè đến?</a:t>
            </a:r>
          </a:p>
        </p:txBody>
      </p:sp>
      <p:cxnSp>
        <p:nvCxnSpPr>
          <p:cNvPr id="21" name="Straight Connector 20"/>
          <p:cNvCxnSpPr/>
          <p:nvPr/>
        </p:nvCxnSpPr>
        <p:spPr>
          <a:xfrm>
            <a:off x="8515641" y="2102424"/>
            <a:ext cx="22840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35086" y="2825390"/>
            <a:ext cx="27409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517536" y="5350177"/>
            <a:ext cx="10598971" cy="102718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135">
                <a:solidFill>
                  <a:prstClr val="white"/>
                </a:solidFill>
                <a:latin typeface="Arial-Rounded" pitchFamily="34" charset="0"/>
                <a:ea typeface="Arial-Rounded" pitchFamily="34" charset="0"/>
                <a:cs typeface="Arial-Rounded" pitchFamily="34" charset="0"/>
              </a:rPr>
              <a:t>Mẹ và Nam bỏ những gì vào ba lô?</a:t>
            </a:r>
          </a:p>
        </p:txBody>
      </p:sp>
      <p:sp>
        <p:nvSpPr>
          <p:cNvPr id="24" name="Rounded Rectangle 23"/>
          <p:cNvSpPr/>
          <p:nvPr/>
        </p:nvSpPr>
        <p:spPr>
          <a:xfrm>
            <a:off x="411068" y="5350177"/>
            <a:ext cx="10598971" cy="102718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3759">
                <a:solidFill>
                  <a:prstClr val="white"/>
                </a:solidFill>
                <a:latin typeface="Arial-Rounded" pitchFamily="34" charset="0"/>
                <a:ea typeface="Arial-Rounded" pitchFamily="34" charset="0"/>
                <a:cs typeface="Arial-Rounded" pitchFamily="34" charset="0"/>
              </a:rPr>
              <a:t>Nam cảm thấy thế nào khi đi chơi xa với cả nhà?</a:t>
            </a:r>
          </a:p>
        </p:txBody>
      </p:sp>
      <p:cxnSp>
        <p:nvCxnSpPr>
          <p:cNvPr id="25" name="Straight Connector 24"/>
          <p:cNvCxnSpPr/>
          <p:nvPr/>
        </p:nvCxnSpPr>
        <p:spPr>
          <a:xfrm>
            <a:off x="6144688" y="2784468"/>
            <a:ext cx="49414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5625" y="3521076"/>
            <a:ext cx="49414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7"/>
                                        </p:tgtEl>
                                      </p:cBhvr>
                                    </p:animEffect>
                                    <p:set>
                                      <p:cBhvr>
                                        <p:cTn id="20" dur="1" fill="hold">
                                          <p:stCondLst>
                                            <p:cond delay="499"/>
                                          </p:stCondLst>
                                        </p:cTn>
                                        <p:tgtEl>
                                          <p:spTgt spid="4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48"/>
                                        </p:tgtEl>
                                      </p:cBhvr>
                                    </p:animEffect>
                                    <p:set>
                                      <p:cBhvr>
                                        <p:cTn id="23" dur="1" fill="hold">
                                          <p:stCondLst>
                                            <p:cond delay="499"/>
                                          </p:stCondLst>
                                        </p:cTn>
                                        <p:tgtEl>
                                          <p:spTgt spid="4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par>
                                <p:cTn id="34" presetID="10"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51"/>
                                        </p:tgtEl>
                                      </p:cBhvr>
                                    </p:animEffect>
                                    <p:set>
                                      <p:cBhvr>
                                        <p:cTn id="44" dur="1" fill="hold">
                                          <p:stCondLst>
                                            <p:cond delay="499"/>
                                          </p:stCondLst>
                                        </p:cTn>
                                        <p:tgtEl>
                                          <p:spTgt spid="51"/>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6"/>
                                        </p:tgtEl>
                                      </p:cBhvr>
                                    </p:animEffect>
                                    <p:set>
                                      <p:cBhvr>
                                        <p:cTn id="50" dur="1" fill="hold">
                                          <p:stCondLst>
                                            <p:cond delay="499"/>
                                          </p:stCondLst>
                                        </p:cTn>
                                        <p:tgtEl>
                                          <p:spTgt spid="2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25"/>
                                        </p:tgtEl>
                                      </p:cBhvr>
                                    </p:animEffect>
                                    <p:set>
                                      <p:cBhvr>
                                        <p:cTn id="68" dur="1" fill="hold">
                                          <p:stCondLst>
                                            <p:cond delay="499"/>
                                          </p:stCondLst>
                                        </p:cTn>
                                        <p:tgtEl>
                                          <p:spTgt spid="25"/>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32748" y="4574835"/>
            <a:ext cx="10942871" cy="2038605"/>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859353"/>
            <a:r>
              <a:rPr lang="en-US" sz="3759">
                <a:solidFill>
                  <a:prstClr val="black"/>
                </a:solidFill>
                <a:latin typeface="Arial-Rounded" pitchFamily="34" charset="0"/>
                <a:ea typeface="Arial-Rounded" pitchFamily="34" charset="0"/>
                <a:cs typeface="Arial-Rounded" pitchFamily="34" charset="0"/>
              </a:rPr>
              <a:t>	</a:t>
            </a:r>
            <a:r>
              <a:rPr lang="en-US" sz="3759">
                <a:solidFill>
                  <a:srgbClr val="0070C0"/>
                </a:solidFill>
                <a:latin typeface="Arial-Rounded" pitchFamily="34" charset="0"/>
                <a:ea typeface="Arial-Rounded" pitchFamily="34" charset="0"/>
                <a:cs typeface="Arial-Rounded" pitchFamily="34" charset="0"/>
              </a:rPr>
              <a:t>Hè đến, nhà Nam đi nghỉ mát ở Cát Bà. Mẹ và Nam bỏ áo bơi, bàn chải, khăn mặt vào ba lô. Nam rất vui khi đi chơi xa với cả nhà.</a:t>
            </a:r>
          </a:p>
        </p:txBody>
      </p:sp>
      <p:sp>
        <p:nvSpPr>
          <p:cNvPr id="42" name="Title 1"/>
          <p:cNvSpPr txBox="1">
            <a:spLocks/>
          </p:cNvSpPr>
          <p:nvPr/>
        </p:nvSpPr>
        <p:spPr>
          <a:xfrm>
            <a:off x="2778799" y="3974475"/>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mặt trời</a:t>
            </a:r>
          </a:p>
        </p:txBody>
      </p:sp>
      <p:sp>
        <p:nvSpPr>
          <p:cNvPr id="44" name="Title 1"/>
          <p:cNvSpPr txBox="1">
            <a:spLocks/>
          </p:cNvSpPr>
          <p:nvPr/>
        </p:nvSpPr>
        <p:spPr>
          <a:xfrm>
            <a:off x="-730321" y="3974475"/>
            <a:ext cx="4654954"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bãi cát</a:t>
            </a:r>
          </a:p>
        </p:txBody>
      </p:sp>
      <p:sp>
        <p:nvSpPr>
          <p:cNvPr id="45" name="Title 1"/>
          <p:cNvSpPr txBox="1">
            <a:spLocks/>
          </p:cNvSpPr>
          <p:nvPr/>
        </p:nvSpPr>
        <p:spPr>
          <a:xfrm>
            <a:off x="6860835" y="3974475"/>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bật lửa</a:t>
            </a:r>
          </a:p>
        </p:txBody>
      </p:sp>
      <p:sp>
        <p:nvSpPr>
          <p:cNvPr id="46" name="Title 1"/>
          <p:cNvSpPr txBox="1">
            <a:spLocks/>
          </p:cNvSpPr>
          <p:nvPr/>
        </p:nvSpPr>
        <p:spPr>
          <a:xfrm>
            <a:off x="-282729" y="3128747"/>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bát</a:t>
            </a:r>
          </a:p>
        </p:txBody>
      </p:sp>
      <p:sp>
        <p:nvSpPr>
          <p:cNvPr id="47" name="Title 1"/>
          <p:cNvSpPr txBox="1">
            <a:spLocks/>
          </p:cNvSpPr>
          <p:nvPr/>
        </p:nvSpPr>
        <p:spPr>
          <a:xfrm>
            <a:off x="1485955" y="3128747"/>
            <a:ext cx="2414784"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lạt</a:t>
            </a:r>
          </a:p>
        </p:txBody>
      </p:sp>
      <p:sp>
        <p:nvSpPr>
          <p:cNvPr id="48" name="Title 1"/>
          <p:cNvSpPr txBox="1">
            <a:spLocks/>
          </p:cNvSpPr>
          <p:nvPr/>
        </p:nvSpPr>
        <p:spPr>
          <a:xfrm>
            <a:off x="5290866" y="3128747"/>
            <a:ext cx="1995689"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gặt</a:t>
            </a:r>
          </a:p>
        </p:txBody>
      </p:sp>
      <p:sp>
        <p:nvSpPr>
          <p:cNvPr id="49" name="Title 1"/>
          <p:cNvSpPr txBox="1">
            <a:spLocks/>
          </p:cNvSpPr>
          <p:nvPr/>
        </p:nvSpPr>
        <p:spPr>
          <a:xfrm>
            <a:off x="7290523" y="3128747"/>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đất</a:t>
            </a:r>
          </a:p>
        </p:txBody>
      </p:sp>
      <p:sp>
        <p:nvSpPr>
          <p:cNvPr id="50" name="Title 1"/>
          <p:cNvSpPr txBox="1">
            <a:spLocks/>
          </p:cNvSpPr>
          <p:nvPr/>
        </p:nvSpPr>
        <p:spPr>
          <a:xfrm>
            <a:off x="9320531" y="3133934"/>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gật</a:t>
            </a:r>
          </a:p>
        </p:txBody>
      </p:sp>
      <p:sp>
        <p:nvSpPr>
          <p:cNvPr id="51" name="Title 1"/>
          <p:cNvSpPr txBox="1">
            <a:spLocks/>
          </p:cNvSpPr>
          <p:nvPr/>
        </p:nvSpPr>
        <p:spPr>
          <a:xfrm>
            <a:off x="3399436" y="3133934"/>
            <a:ext cx="1814262"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0070C0"/>
                </a:solidFill>
                <a:latin typeface="Arial-Rounded" pitchFamily="34" charset="0"/>
                <a:ea typeface="Arial-Rounded" pitchFamily="34" charset="0"/>
                <a:cs typeface="Arial-Rounded" pitchFamily="34" charset="0"/>
              </a:rPr>
              <a:t>sắt</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8487" y="22102"/>
            <a:ext cx="4582611" cy="347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2434" y="397521"/>
            <a:ext cx="2463517" cy="884549"/>
            <a:chOff x="63500" y="1429216"/>
            <a:chExt cx="1970813" cy="705889"/>
          </a:xfrm>
        </p:grpSpPr>
        <p:sp>
          <p:nvSpPr>
            <p:cNvPr id="3" name="Rounded Rectangle 2"/>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511">
                  <a:solidFill>
                    <a:prstClr val="white"/>
                  </a:solidFill>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511">
                  <a:solidFill>
                    <a:prstClr val="black"/>
                  </a:solidFill>
                  <a:latin typeface="Arial Rounded MT Bold" pitchFamily="34" charset="0"/>
                  <a:ea typeface="Arial-Rounded" pitchFamily="34" charset="0"/>
                  <a:cs typeface="Arial-Rounded" pitchFamily="34" charset="0"/>
                </a:rPr>
                <a:t>5</a:t>
              </a:r>
              <a:endParaRPr lang="en-US" sz="4511" dirty="0">
                <a:solidFill>
                  <a:prstClr val="black"/>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3491647" y="1065717"/>
            <a:ext cx="4446708"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639">
                <a:solidFill>
                  <a:prstClr val="black"/>
                </a:solidFill>
                <a:latin typeface="Arial-Rounded" pitchFamily="34" charset="0"/>
                <a:ea typeface="Arial-Rounded" pitchFamily="34" charset="0"/>
                <a:cs typeface="Arial-Rounded" pitchFamily="34" charset="0"/>
              </a:rPr>
              <a:t>Xin phép</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8611" b="1393"/>
          <a:stretch/>
        </p:blipFill>
        <p:spPr>
          <a:xfrm>
            <a:off x="2241689" y="2068321"/>
            <a:ext cx="6946623" cy="4028325"/>
          </a:xfrm>
          <a:prstGeom prst="rect">
            <a:avLst/>
          </a:prstGeom>
        </p:spPr>
      </p:pic>
    </p:spTree>
    <p:extLst>
      <p:ext uri="{BB962C8B-B14F-4D97-AF65-F5344CB8AC3E}">
        <p14:creationId xmlns:p14="http://schemas.microsoft.com/office/powerpoint/2010/main" val="1533413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744" y="2068322"/>
            <a:ext cx="4750440" cy="181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0899" y="5701856"/>
            <a:ext cx="939101" cy="9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540840" y="1661181"/>
            <a:ext cx="10312513" cy="3491955"/>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59353"/>
            <a:r>
              <a:rPr lang="en-US" sz="5075">
                <a:solidFill>
                  <a:prstClr val="white"/>
                </a:solidFill>
                <a:latin typeface="Arial-Rounded" pitchFamily="34" charset="0"/>
                <a:ea typeface="Arial-Rounded" pitchFamily="34" charset="0"/>
                <a:cs typeface="Arial-Rounded" pitchFamily="34" charset="0"/>
              </a:rPr>
              <a:t>	Hà hái cúc, cắm vào cốc rồi để ngay ngắn trên bàn học. Mẹ tấm tắc khen Hà khéo tay.</a:t>
            </a:r>
          </a:p>
        </p:txBody>
      </p:sp>
    </p:spTree>
    <p:extLst>
      <p:ext uri="{BB962C8B-B14F-4D97-AF65-F5344CB8AC3E}">
        <p14:creationId xmlns:p14="http://schemas.microsoft.com/office/powerpoint/2010/main" val="4045948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32748" y="4574835"/>
            <a:ext cx="10942871" cy="2038605"/>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859353"/>
            <a:r>
              <a:rPr lang="en-US" sz="3759">
                <a:solidFill>
                  <a:prstClr val="black"/>
                </a:solidFill>
                <a:latin typeface="Arial-Rounded" pitchFamily="34" charset="0"/>
                <a:ea typeface="Arial-Rounded" pitchFamily="34" charset="0"/>
                <a:cs typeface="Arial-Rounded" pitchFamily="34" charset="0"/>
              </a:rPr>
              <a:t>	</a:t>
            </a:r>
            <a:r>
              <a:rPr lang="en-US" sz="3759">
                <a:solidFill>
                  <a:srgbClr val="0070C0"/>
                </a:solidFill>
                <a:latin typeface="Arial-Rounded" pitchFamily="34" charset="0"/>
                <a:ea typeface="Arial-Rounded" pitchFamily="34" charset="0"/>
                <a:cs typeface="Arial-Rounded" pitchFamily="34" charset="0"/>
              </a:rPr>
              <a:t>Đi học về, Hà thấy mấy khóm cúc đã nở rực rỡ. Hà hái cúc, cắm vào cốc rồi để ngay ngắn trên bàn học. Mẹ tấm tắc khen Hà khéo tay.</a:t>
            </a:r>
          </a:p>
        </p:txBody>
      </p:sp>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9291" y="153618"/>
            <a:ext cx="4822320" cy="2917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le 1"/>
          <p:cNvSpPr txBox="1">
            <a:spLocks/>
          </p:cNvSpPr>
          <p:nvPr/>
        </p:nvSpPr>
        <p:spPr>
          <a:xfrm>
            <a:off x="-131619" y="3093373"/>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học</a:t>
            </a:r>
          </a:p>
        </p:txBody>
      </p:sp>
      <p:sp>
        <p:nvSpPr>
          <p:cNvPr id="24" name="Title 1"/>
          <p:cNvSpPr txBox="1">
            <a:spLocks/>
          </p:cNvSpPr>
          <p:nvPr/>
        </p:nvSpPr>
        <p:spPr>
          <a:xfrm>
            <a:off x="1032120" y="3093373"/>
            <a:ext cx="2414784"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sóc</a:t>
            </a:r>
          </a:p>
        </p:txBody>
      </p:sp>
      <p:sp>
        <p:nvSpPr>
          <p:cNvPr id="25" name="Title 1"/>
          <p:cNvSpPr txBox="1">
            <a:spLocks/>
          </p:cNvSpPr>
          <p:nvPr/>
        </p:nvSpPr>
        <p:spPr>
          <a:xfrm>
            <a:off x="2589739" y="3093373"/>
            <a:ext cx="1814262"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cốc</a:t>
            </a:r>
          </a:p>
        </p:txBody>
      </p:sp>
      <p:sp>
        <p:nvSpPr>
          <p:cNvPr id="26" name="Title 1"/>
          <p:cNvSpPr txBox="1">
            <a:spLocks/>
          </p:cNvSpPr>
          <p:nvPr/>
        </p:nvSpPr>
        <p:spPr>
          <a:xfrm>
            <a:off x="5119710" y="3093373"/>
            <a:ext cx="1995689"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chục</a:t>
            </a:r>
          </a:p>
        </p:txBody>
      </p:sp>
      <p:sp>
        <p:nvSpPr>
          <p:cNvPr id="27" name="Title 1"/>
          <p:cNvSpPr txBox="1">
            <a:spLocks/>
          </p:cNvSpPr>
          <p:nvPr/>
        </p:nvSpPr>
        <p:spPr>
          <a:xfrm>
            <a:off x="6663393" y="3093373"/>
            <a:ext cx="1995689"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cúc</a:t>
            </a:r>
          </a:p>
        </p:txBody>
      </p:sp>
      <p:sp>
        <p:nvSpPr>
          <p:cNvPr id="28" name="Title 1"/>
          <p:cNvSpPr txBox="1">
            <a:spLocks/>
          </p:cNvSpPr>
          <p:nvPr/>
        </p:nvSpPr>
        <p:spPr>
          <a:xfrm>
            <a:off x="7960839" y="3093373"/>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đức</a:t>
            </a:r>
          </a:p>
        </p:txBody>
      </p:sp>
      <p:sp>
        <p:nvSpPr>
          <p:cNvPr id="29" name="Title 1"/>
          <p:cNvSpPr txBox="1">
            <a:spLocks/>
          </p:cNvSpPr>
          <p:nvPr/>
        </p:nvSpPr>
        <p:spPr>
          <a:xfrm>
            <a:off x="392106" y="292769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FF0000"/>
                </a:solidFill>
                <a:latin typeface="Arial-Rounded" pitchFamily="34" charset="0"/>
                <a:ea typeface="Arial-Rounded" pitchFamily="34" charset="0"/>
                <a:cs typeface="Arial-Rounded" pitchFamily="34" charset="0"/>
              </a:rPr>
              <a:t>oc</a:t>
            </a:r>
          </a:p>
        </p:txBody>
      </p:sp>
      <p:sp>
        <p:nvSpPr>
          <p:cNvPr id="30" name="Title 1"/>
          <p:cNvSpPr txBox="1">
            <a:spLocks/>
          </p:cNvSpPr>
          <p:nvPr/>
        </p:nvSpPr>
        <p:spPr>
          <a:xfrm>
            <a:off x="1622941" y="292769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FF0000"/>
                </a:solidFill>
                <a:latin typeface="Arial-Rounded" pitchFamily="34" charset="0"/>
                <a:ea typeface="Arial-Rounded" pitchFamily="34" charset="0"/>
                <a:cs typeface="Arial-Rounded" pitchFamily="34" charset="0"/>
              </a:rPr>
              <a:t>oc</a:t>
            </a:r>
          </a:p>
        </p:txBody>
      </p:sp>
      <p:sp>
        <p:nvSpPr>
          <p:cNvPr id="31" name="Title 1"/>
          <p:cNvSpPr txBox="1">
            <a:spLocks/>
          </p:cNvSpPr>
          <p:nvPr/>
        </p:nvSpPr>
        <p:spPr>
          <a:xfrm>
            <a:off x="2889839" y="292769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FF0000"/>
                </a:solidFill>
                <a:latin typeface="Arial-Rounded" pitchFamily="34" charset="0"/>
                <a:ea typeface="Arial-Rounded" pitchFamily="34" charset="0"/>
                <a:cs typeface="Arial-Rounded" pitchFamily="34" charset="0"/>
              </a:rPr>
              <a:t>ôc</a:t>
            </a:r>
          </a:p>
        </p:txBody>
      </p:sp>
      <p:sp>
        <p:nvSpPr>
          <p:cNvPr id="32" name="Title 1"/>
          <p:cNvSpPr txBox="1">
            <a:spLocks/>
          </p:cNvSpPr>
          <p:nvPr/>
        </p:nvSpPr>
        <p:spPr>
          <a:xfrm>
            <a:off x="5691591" y="292769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FF0000"/>
                </a:solidFill>
                <a:latin typeface="Arial-Rounded" pitchFamily="34" charset="0"/>
                <a:ea typeface="Arial-Rounded" pitchFamily="34" charset="0"/>
                <a:cs typeface="Arial-Rounded" pitchFamily="34" charset="0"/>
              </a:rPr>
              <a:t>uc</a:t>
            </a:r>
          </a:p>
        </p:txBody>
      </p:sp>
      <p:sp>
        <p:nvSpPr>
          <p:cNvPr id="33" name="Title 1"/>
          <p:cNvSpPr txBox="1">
            <a:spLocks/>
          </p:cNvSpPr>
          <p:nvPr/>
        </p:nvSpPr>
        <p:spPr>
          <a:xfrm>
            <a:off x="7056425" y="292769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FF0000"/>
                </a:solidFill>
                <a:latin typeface="Arial-Rounded" pitchFamily="34" charset="0"/>
                <a:ea typeface="Arial-Rounded" pitchFamily="34" charset="0"/>
                <a:cs typeface="Arial-Rounded" pitchFamily="34" charset="0"/>
              </a:rPr>
              <a:t>uc</a:t>
            </a:r>
          </a:p>
        </p:txBody>
      </p:sp>
      <p:sp>
        <p:nvSpPr>
          <p:cNvPr id="34" name="Title 1"/>
          <p:cNvSpPr txBox="1">
            <a:spLocks/>
          </p:cNvSpPr>
          <p:nvPr/>
        </p:nvSpPr>
        <p:spPr>
          <a:xfrm>
            <a:off x="8493726" y="2927697"/>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FF0000"/>
                </a:solidFill>
                <a:latin typeface="Arial-Rounded" pitchFamily="34" charset="0"/>
                <a:ea typeface="Arial-Rounded" pitchFamily="34" charset="0"/>
                <a:cs typeface="Arial-Rounded" pitchFamily="34" charset="0"/>
              </a:rPr>
              <a:t>ưc</a:t>
            </a:r>
          </a:p>
        </p:txBody>
      </p:sp>
      <p:sp>
        <p:nvSpPr>
          <p:cNvPr id="35" name="Title 1"/>
          <p:cNvSpPr txBox="1">
            <a:spLocks/>
          </p:cNvSpPr>
          <p:nvPr/>
        </p:nvSpPr>
        <p:spPr>
          <a:xfrm>
            <a:off x="9471641" y="3098560"/>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mực</a:t>
            </a:r>
          </a:p>
        </p:txBody>
      </p:sp>
      <p:sp>
        <p:nvSpPr>
          <p:cNvPr id="36" name="Title 1"/>
          <p:cNvSpPr txBox="1">
            <a:spLocks/>
          </p:cNvSpPr>
          <p:nvPr/>
        </p:nvSpPr>
        <p:spPr>
          <a:xfrm>
            <a:off x="10076142" y="2932884"/>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FF0000"/>
                </a:solidFill>
                <a:latin typeface="Arial-Rounded" pitchFamily="34" charset="0"/>
                <a:ea typeface="Arial-Rounded" pitchFamily="34" charset="0"/>
                <a:cs typeface="Arial-Rounded" pitchFamily="34" charset="0"/>
              </a:rPr>
              <a:t>ưc</a:t>
            </a:r>
          </a:p>
        </p:txBody>
      </p:sp>
      <p:sp>
        <p:nvSpPr>
          <p:cNvPr id="37" name="Title 1"/>
          <p:cNvSpPr txBox="1">
            <a:spLocks/>
          </p:cNvSpPr>
          <p:nvPr/>
        </p:nvSpPr>
        <p:spPr>
          <a:xfrm>
            <a:off x="3901224" y="3098560"/>
            <a:ext cx="1814262"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lộc</a:t>
            </a:r>
          </a:p>
        </p:txBody>
      </p:sp>
      <p:sp>
        <p:nvSpPr>
          <p:cNvPr id="38" name="Title 1"/>
          <p:cNvSpPr txBox="1">
            <a:spLocks/>
          </p:cNvSpPr>
          <p:nvPr/>
        </p:nvSpPr>
        <p:spPr>
          <a:xfrm>
            <a:off x="4133972" y="2932884"/>
            <a:ext cx="1499390"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srgbClr val="FF0000"/>
                </a:solidFill>
                <a:latin typeface="Arial-Rounded" pitchFamily="34" charset="0"/>
                <a:ea typeface="Arial-Rounded" pitchFamily="34" charset="0"/>
                <a:cs typeface="Arial-Rounded" pitchFamily="34" charset="0"/>
              </a:rPr>
              <a:t>ôc</a:t>
            </a:r>
          </a:p>
        </p:txBody>
      </p:sp>
      <p:sp>
        <p:nvSpPr>
          <p:cNvPr id="39" name="Title 1"/>
          <p:cNvSpPr txBox="1">
            <a:spLocks/>
          </p:cNvSpPr>
          <p:nvPr/>
        </p:nvSpPr>
        <p:spPr>
          <a:xfrm>
            <a:off x="4282707" y="4029460"/>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máy xúc</a:t>
            </a:r>
          </a:p>
        </p:txBody>
      </p:sp>
      <p:sp>
        <p:nvSpPr>
          <p:cNvPr id="40" name="Title 1"/>
          <p:cNvSpPr txBox="1">
            <a:spLocks/>
          </p:cNvSpPr>
          <p:nvPr/>
        </p:nvSpPr>
        <p:spPr>
          <a:xfrm>
            <a:off x="1847808" y="4029460"/>
            <a:ext cx="4654954"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cái cốc</a:t>
            </a:r>
          </a:p>
        </p:txBody>
      </p:sp>
      <p:sp>
        <p:nvSpPr>
          <p:cNvPr id="41" name="Title 1"/>
          <p:cNvSpPr txBox="1">
            <a:spLocks/>
          </p:cNvSpPr>
          <p:nvPr/>
        </p:nvSpPr>
        <p:spPr>
          <a:xfrm>
            <a:off x="-1034683" y="4029459"/>
            <a:ext cx="4927998"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con sóc</a:t>
            </a:r>
          </a:p>
        </p:txBody>
      </p:sp>
      <p:sp>
        <p:nvSpPr>
          <p:cNvPr id="43" name="Title 1"/>
          <p:cNvSpPr txBox="1">
            <a:spLocks/>
          </p:cNvSpPr>
          <p:nvPr/>
        </p:nvSpPr>
        <p:spPr>
          <a:xfrm>
            <a:off x="7218908" y="4029460"/>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5075">
                <a:solidFill>
                  <a:prstClr val="black"/>
                </a:solidFill>
                <a:latin typeface="Arial-Rounded" pitchFamily="34" charset="0"/>
                <a:ea typeface="Arial-Rounded" pitchFamily="34" charset="0"/>
                <a:cs typeface="Arial-Rounded" pitchFamily="34" charset="0"/>
              </a:rPr>
              <a:t>con mực</a:t>
            </a:r>
          </a:p>
        </p:txBody>
      </p:sp>
    </p:spTree>
    <p:extLst>
      <p:ext uri="{BB962C8B-B14F-4D97-AF65-F5344CB8AC3E}">
        <p14:creationId xmlns:p14="http://schemas.microsoft.com/office/powerpoint/2010/main" val="2350438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90768" y="1853477"/>
            <a:ext cx="7430560" cy="1480726"/>
          </a:xfrm>
          <a:prstGeom prst="rect">
            <a:avLst/>
          </a:prstGeom>
          <a:noFill/>
        </p:spPr>
        <p:txBody>
          <a:bodyPr wrap="square" rtlCol="0">
            <a:spAutoFit/>
          </a:bodyPr>
          <a:lstStyle/>
          <a:p>
            <a:pPr algn="ctr" defTabSz="859353"/>
            <a:r>
              <a:rPr lang="en-US" sz="9022">
                <a:solidFill>
                  <a:prstClr val="black"/>
                </a:solidFill>
                <a:latin typeface="Bandit" pitchFamily="18" charset="0"/>
                <a:ea typeface="Bandit" pitchFamily="18" charset="0"/>
                <a:cs typeface="Bandit" pitchFamily="18" charset="0"/>
              </a:rPr>
              <a:t>Dặn dò</a:t>
            </a:r>
          </a:p>
        </p:txBody>
      </p:sp>
    </p:spTree>
    <p:extLst>
      <p:ext uri="{BB962C8B-B14F-4D97-AF65-F5344CB8AC3E}">
        <p14:creationId xmlns:p14="http://schemas.microsoft.com/office/powerpoint/2010/main" val="1124457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212" b="64890"/>
          <a:stretch/>
        </p:blipFill>
        <p:spPr>
          <a:xfrm>
            <a:off x="790640" y="306310"/>
            <a:ext cx="9517290" cy="4850883"/>
          </a:xfrm>
          <a:prstGeom prst="rect">
            <a:avLst/>
          </a:prstGeom>
        </p:spPr>
      </p:pic>
      <p:sp>
        <p:nvSpPr>
          <p:cNvPr id="2" name="Rectangle 1"/>
          <p:cNvSpPr/>
          <p:nvPr/>
        </p:nvSpPr>
        <p:spPr>
          <a:xfrm>
            <a:off x="-38452" y="-58322"/>
            <a:ext cx="10992203" cy="1840185"/>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14400" tIns="57200" rIns="114400" bIns="57200" spcCol="0" rtlCol="0" anchor="ctr"/>
          <a:lstStyle/>
          <a:p>
            <a:pPr algn="ctr" defTabSz="859353"/>
            <a:endParaRPr lang="en-US" sz="1692">
              <a:solidFill>
                <a:prstClr val="white"/>
              </a:solidFill>
              <a:latin typeface="Calibri"/>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217" y="190426"/>
            <a:ext cx="2070771" cy="209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60910" y="236426"/>
            <a:ext cx="1059657" cy="650600"/>
          </a:xfrm>
          <a:prstGeom prst="rect">
            <a:avLst/>
          </a:prstGeom>
          <a:noFill/>
        </p:spPr>
        <p:txBody>
          <a:bodyPr wrap="square" lIns="114400" tIns="57200" rIns="114400" bIns="57200" rtlCol="0">
            <a:spAutoFit/>
          </a:bodyPr>
          <a:lstStyle/>
          <a:p>
            <a:pPr algn="ctr" defTabSz="859353"/>
            <a:r>
              <a:rPr lang="en-US" sz="3477" b="1">
                <a:solidFill>
                  <a:prstClr val="white"/>
                </a:solidFill>
                <a:latin typeface="Arrus-Black" pitchFamily="18" charset="0"/>
                <a:ea typeface="Arrus-Black" pitchFamily="18" charset="0"/>
                <a:cs typeface="Arrus-Black" pitchFamily="18" charset="0"/>
              </a:rPr>
              <a:t>Bài</a:t>
            </a:r>
          </a:p>
        </p:txBody>
      </p:sp>
      <p:sp>
        <p:nvSpPr>
          <p:cNvPr id="32" name="TextBox 31"/>
          <p:cNvSpPr txBox="1"/>
          <p:nvPr/>
        </p:nvSpPr>
        <p:spPr>
          <a:xfrm>
            <a:off x="954026" y="658933"/>
            <a:ext cx="1059657" cy="882009"/>
          </a:xfrm>
          <a:prstGeom prst="rect">
            <a:avLst/>
          </a:prstGeom>
          <a:noFill/>
        </p:spPr>
        <p:txBody>
          <a:bodyPr wrap="square" lIns="114400" tIns="57200" rIns="114400" bIns="57200" rtlCol="0">
            <a:spAutoFit/>
          </a:bodyPr>
          <a:lstStyle/>
          <a:p>
            <a:pPr algn="ctr" defTabSz="859353"/>
            <a:r>
              <a:rPr lang="en-US" sz="4981" b="1">
                <a:solidFill>
                  <a:srgbClr val="BD196F"/>
                </a:solidFill>
                <a:latin typeface=".VnCooper" pitchFamily="34" charset="0"/>
                <a:ea typeface="Arial-Rounded" pitchFamily="34" charset="0"/>
                <a:cs typeface="Arial-Rounded" pitchFamily="34" charset="0"/>
              </a:rPr>
              <a:t>48</a:t>
            </a:r>
          </a:p>
        </p:txBody>
      </p:sp>
      <p:grpSp>
        <p:nvGrpSpPr>
          <p:cNvPr id="29" name="Group 28"/>
          <p:cNvGrpSpPr/>
          <p:nvPr/>
        </p:nvGrpSpPr>
        <p:grpSpPr>
          <a:xfrm>
            <a:off x="-38452" y="4816444"/>
            <a:ext cx="11196168" cy="2255850"/>
            <a:chOff x="500712" y="4958617"/>
            <a:chExt cx="10911666" cy="2400286"/>
          </a:xfrm>
        </p:grpSpPr>
        <p:sp>
          <p:nvSpPr>
            <p:cNvPr id="34" name="Title 1"/>
            <p:cNvSpPr txBox="1">
              <a:spLocks/>
            </p:cNvSpPr>
            <p:nvPr/>
          </p:nvSpPr>
          <p:spPr>
            <a:xfrm>
              <a:off x="695008" y="5406302"/>
              <a:ext cx="10717370" cy="1501088"/>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859353">
                <a:lnSpc>
                  <a:spcPct val="120000"/>
                </a:lnSpc>
              </a:pPr>
              <a:r>
                <a:rPr lang="en-US" sz="4699" b="1">
                  <a:solidFill>
                    <a:prstClr val="black"/>
                  </a:solidFill>
                  <a:latin typeface="Arial-Rounded" pitchFamily="34" charset="0"/>
                  <a:ea typeface="Arial-Rounded" pitchFamily="34" charset="0"/>
                  <a:cs typeface="Arial-Rounded" pitchFamily="34" charset="0"/>
                </a:rPr>
                <a:t>  	Nam bắt nhịp cho tất cả các bạn hát.</a:t>
              </a:r>
            </a:p>
          </p:txBody>
        </p:sp>
        <p:sp>
          <p:nvSpPr>
            <p:cNvPr id="35" name="Title 1"/>
            <p:cNvSpPr txBox="1">
              <a:spLocks/>
            </p:cNvSpPr>
            <p:nvPr/>
          </p:nvSpPr>
          <p:spPr>
            <a:xfrm>
              <a:off x="2871043" y="4958618"/>
              <a:ext cx="1833736" cy="1501088"/>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pPr>
              <a:r>
                <a:rPr lang="en-US" sz="4699" b="1">
                  <a:solidFill>
                    <a:srgbClr val="FF0000"/>
                  </a:solidFill>
                  <a:latin typeface="Arial-Rounded" pitchFamily="34" charset="0"/>
                  <a:ea typeface="Arial-Rounded" pitchFamily="34" charset="0"/>
                  <a:cs typeface="Arial-Rounded" pitchFamily="34" charset="0"/>
                </a:rPr>
                <a:t>ăt</a:t>
              </a:r>
            </a:p>
          </p:txBody>
        </p:sp>
        <p:sp>
          <p:nvSpPr>
            <p:cNvPr id="15" name="Title 1"/>
            <p:cNvSpPr txBox="1">
              <a:spLocks/>
            </p:cNvSpPr>
            <p:nvPr/>
          </p:nvSpPr>
          <p:spPr>
            <a:xfrm>
              <a:off x="500712" y="5857815"/>
              <a:ext cx="1833736" cy="1501088"/>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pPr>
              <a:r>
                <a:rPr lang="en-US" sz="4699" b="1">
                  <a:solidFill>
                    <a:srgbClr val="FF0000"/>
                  </a:solidFill>
                  <a:latin typeface="Arial-Rounded" pitchFamily="34" charset="0"/>
                  <a:ea typeface="Arial-Rounded" pitchFamily="34" charset="0"/>
                  <a:cs typeface="Arial-Rounded" pitchFamily="34" charset="0"/>
                </a:rPr>
                <a:t>at</a:t>
              </a:r>
            </a:p>
          </p:txBody>
        </p:sp>
        <p:sp>
          <p:nvSpPr>
            <p:cNvPr id="17" name="Title 1"/>
            <p:cNvSpPr txBox="1">
              <a:spLocks/>
            </p:cNvSpPr>
            <p:nvPr/>
          </p:nvSpPr>
          <p:spPr>
            <a:xfrm>
              <a:off x="6627811" y="4958617"/>
              <a:ext cx="1930856" cy="1501089"/>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pPr>
              <a:r>
                <a:rPr lang="en-US" sz="4699" b="1">
                  <a:solidFill>
                    <a:srgbClr val="FF0000"/>
                  </a:solidFill>
                  <a:latin typeface="Arial-Rounded" pitchFamily="34" charset="0"/>
                  <a:ea typeface="Arial-Rounded" pitchFamily="34" charset="0"/>
                  <a:cs typeface="Arial-Rounded" pitchFamily="34" charset="0"/>
                </a:rPr>
                <a:t>ât</a:t>
              </a:r>
            </a:p>
          </p:txBody>
        </p:sp>
      </p:grpSp>
      <p:sp>
        <p:nvSpPr>
          <p:cNvPr id="5" name="Title 1"/>
          <p:cNvSpPr txBox="1">
            <a:spLocks/>
          </p:cNvSpPr>
          <p:nvPr/>
        </p:nvSpPr>
        <p:spPr>
          <a:xfrm>
            <a:off x="773588" y="371102"/>
            <a:ext cx="10072453" cy="141076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pPr>
            <a:r>
              <a:rPr lang="en-US" sz="8270" b="1">
                <a:solidFill>
                  <a:prstClr val="white"/>
                </a:solidFill>
                <a:latin typeface="Arial-Rounded" pitchFamily="34" charset="0"/>
                <a:ea typeface="Arial-Rounded" pitchFamily="34" charset="0"/>
                <a:cs typeface="Arial-Rounded" pitchFamily="34" charset="0"/>
              </a:rPr>
              <a:t>at  ăt  ât</a:t>
            </a:r>
          </a:p>
        </p:txBody>
      </p:sp>
      <p:grpSp>
        <p:nvGrpSpPr>
          <p:cNvPr id="27" name="Group 26"/>
          <p:cNvGrpSpPr/>
          <p:nvPr/>
        </p:nvGrpSpPr>
        <p:grpSpPr>
          <a:xfrm>
            <a:off x="540233" y="2027038"/>
            <a:ext cx="3241171" cy="884549"/>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3477">
                  <a:solidFill>
                    <a:prstClr val="white"/>
                  </a:solidFill>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9353"/>
              <a:r>
                <a:rPr lang="en-US" sz="4041" dirty="0">
                  <a:solidFill>
                    <a:prstClr val="black"/>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62538"/>
            <a:ext cx="10992203" cy="1840185"/>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14400" tIns="57200" rIns="114400" bIns="57200" spcCol="0" rtlCol="0" anchor="ctr"/>
          <a:lstStyle/>
          <a:p>
            <a:pPr algn="ctr" defTabSz="859353"/>
            <a:endParaRPr lang="en-US" sz="1692">
              <a:solidFill>
                <a:prstClr val="white"/>
              </a:solidFill>
              <a:latin typeface="Calibri"/>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17" y="190426"/>
            <a:ext cx="2070771" cy="209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60910" y="236426"/>
            <a:ext cx="1059657" cy="650600"/>
          </a:xfrm>
          <a:prstGeom prst="rect">
            <a:avLst/>
          </a:prstGeom>
          <a:noFill/>
        </p:spPr>
        <p:txBody>
          <a:bodyPr wrap="square" lIns="114400" tIns="57200" rIns="114400" bIns="57200" rtlCol="0">
            <a:spAutoFit/>
          </a:bodyPr>
          <a:lstStyle/>
          <a:p>
            <a:pPr algn="ctr" defTabSz="859353"/>
            <a:r>
              <a:rPr lang="en-US" sz="3477" b="1">
                <a:solidFill>
                  <a:prstClr val="white"/>
                </a:solidFill>
                <a:latin typeface="Arrus-Black" pitchFamily="18" charset="0"/>
                <a:ea typeface="Arrus-Black" pitchFamily="18" charset="0"/>
                <a:cs typeface="Arrus-Black" pitchFamily="18" charset="0"/>
              </a:rPr>
              <a:t>Bài</a:t>
            </a:r>
          </a:p>
        </p:txBody>
      </p:sp>
      <p:sp>
        <p:nvSpPr>
          <p:cNvPr id="32" name="TextBox 31"/>
          <p:cNvSpPr txBox="1"/>
          <p:nvPr/>
        </p:nvSpPr>
        <p:spPr>
          <a:xfrm>
            <a:off x="954025" y="658933"/>
            <a:ext cx="2480239" cy="882009"/>
          </a:xfrm>
          <a:prstGeom prst="rect">
            <a:avLst/>
          </a:prstGeom>
          <a:noFill/>
        </p:spPr>
        <p:txBody>
          <a:bodyPr wrap="square" lIns="114400" tIns="57200" rIns="114400" bIns="57200" rtlCol="0">
            <a:spAutoFit/>
          </a:bodyPr>
          <a:lstStyle/>
          <a:p>
            <a:pPr algn="ctr" defTabSz="859353"/>
            <a:r>
              <a:rPr lang="vi-VN" sz="4981" b="1" smtClean="0">
                <a:solidFill>
                  <a:srgbClr val="BD196F"/>
                </a:solidFill>
                <a:latin typeface="+mj-lt"/>
                <a:ea typeface="Arial-Rounded" pitchFamily="34" charset="0"/>
                <a:cs typeface="Arial-Rounded" pitchFamily="34" charset="0"/>
              </a:rPr>
              <a:t>Bài</a:t>
            </a:r>
            <a:r>
              <a:rPr lang="vi-VN" sz="4981" b="1" smtClean="0">
                <a:solidFill>
                  <a:srgbClr val="BD196F"/>
                </a:solidFill>
                <a:latin typeface=".VnCooper" pitchFamily="34" charset="0"/>
                <a:ea typeface="Arial-Rounded" pitchFamily="34" charset="0"/>
                <a:cs typeface="Arial-Rounded" pitchFamily="34" charset="0"/>
              </a:rPr>
              <a:t> </a:t>
            </a:r>
            <a:r>
              <a:rPr lang="en-US" sz="4981" b="1" smtClean="0">
                <a:solidFill>
                  <a:srgbClr val="BD196F"/>
                </a:solidFill>
                <a:latin typeface=".VnCooper" pitchFamily="34" charset="0"/>
                <a:ea typeface="Arial-Rounded" pitchFamily="34" charset="0"/>
                <a:cs typeface="Arial-Rounded" pitchFamily="34" charset="0"/>
              </a:rPr>
              <a:t>48</a:t>
            </a:r>
            <a:endParaRPr lang="en-US" sz="4981" b="1">
              <a:solidFill>
                <a:srgbClr val="BD196F"/>
              </a:solidFill>
              <a:latin typeface=".VnCooper" pitchFamily="34" charset="0"/>
              <a:ea typeface="Arial-Rounded" pitchFamily="34" charset="0"/>
              <a:cs typeface="Arial-Rounded" pitchFamily="34" charset="0"/>
            </a:endParaRPr>
          </a:p>
        </p:txBody>
      </p:sp>
      <p:sp>
        <p:nvSpPr>
          <p:cNvPr id="5" name="Title 1"/>
          <p:cNvSpPr txBox="1">
            <a:spLocks/>
          </p:cNvSpPr>
          <p:nvPr/>
        </p:nvSpPr>
        <p:spPr>
          <a:xfrm>
            <a:off x="901277" y="1968649"/>
            <a:ext cx="10072453" cy="141076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pPr>
            <a:r>
              <a:rPr lang="en-US" sz="8270" b="1">
                <a:solidFill>
                  <a:prstClr val="white"/>
                </a:solidFill>
                <a:latin typeface="Arial-Rounded" pitchFamily="34" charset="0"/>
                <a:ea typeface="Arial-Rounded" pitchFamily="34" charset="0"/>
                <a:cs typeface="Arial-Rounded" pitchFamily="34" charset="0"/>
              </a:rPr>
              <a:t>at  ăt  ât</a:t>
            </a:r>
          </a:p>
        </p:txBody>
      </p:sp>
    </p:spTree>
    <p:extLst>
      <p:ext uri="{BB962C8B-B14F-4D97-AF65-F5344CB8AC3E}">
        <p14:creationId xmlns:p14="http://schemas.microsoft.com/office/powerpoint/2010/main" val="4217907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3331" y="1280560"/>
            <a:ext cx="4798183" cy="1249253"/>
          </a:xfrm>
          <a:prstGeom prst="rect">
            <a:avLst/>
          </a:prstGeom>
          <a:solidFill>
            <a:srgbClr val="FFC000"/>
          </a:solidFill>
        </p:spPr>
        <p:txBody>
          <a:bodyPr wrap="square" rtlCol="0">
            <a:spAutoFit/>
          </a:bodyPr>
          <a:lstStyle/>
          <a:p>
            <a:pPr algn="ctr" defTabSz="859353"/>
            <a:r>
              <a:rPr lang="en-US" sz="7518">
                <a:solidFill>
                  <a:prstClr val="black"/>
                </a:solidFill>
                <a:latin typeface="Arial-Rounded" pitchFamily="34" charset="0"/>
                <a:ea typeface="Arial-Rounded" pitchFamily="34" charset="0"/>
                <a:cs typeface="Arial-Rounded" pitchFamily="34" charset="0"/>
              </a:rPr>
              <a:t>So sánh</a:t>
            </a:r>
          </a:p>
        </p:txBody>
      </p:sp>
      <p:sp>
        <p:nvSpPr>
          <p:cNvPr id="6" name="TextBox 5"/>
          <p:cNvSpPr txBox="1"/>
          <p:nvPr/>
        </p:nvSpPr>
        <p:spPr>
          <a:xfrm>
            <a:off x="1971748" y="3515214"/>
            <a:ext cx="2399092" cy="1755545"/>
          </a:xfrm>
          <a:prstGeom prst="rect">
            <a:avLst/>
          </a:prstGeom>
          <a:solidFill>
            <a:schemeClr val="accent5">
              <a:lumMod val="20000"/>
              <a:lumOff val="80000"/>
            </a:schemeClr>
          </a:solidFill>
        </p:spPr>
        <p:txBody>
          <a:bodyPr wrap="square" rtlCol="0">
            <a:spAutoFit/>
          </a:bodyPr>
          <a:lstStyle/>
          <a:p>
            <a:pPr algn="ctr" defTabSz="859353"/>
            <a:r>
              <a:rPr lang="en-US" sz="10808">
                <a:solidFill>
                  <a:prstClr val="black"/>
                </a:solidFill>
                <a:latin typeface="Arial-Rounded" pitchFamily="34" charset="0"/>
                <a:ea typeface="Arial-Rounded" pitchFamily="34" charset="0"/>
                <a:cs typeface="Arial-Rounded" pitchFamily="34" charset="0"/>
              </a:rPr>
              <a:t>at</a:t>
            </a:r>
          </a:p>
        </p:txBody>
      </p:sp>
      <p:sp>
        <p:nvSpPr>
          <p:cNvPr id="7" name="TextBox 6"/>
          <p:cNvSpPr txBox="1"/>
          <p:nvPr/>
        </p:nvSpPr>
        <p:spPr>
          <a:xfrm>
            <a:off x="4678932" y="3515214"/>
            <a:ext cx="2399092" cy="1755545"/>
          </a:xfrm>
          <a:prstGeom prst="rect">
            <a:avLst/>
          </a:prstGeom>
          <a:solidFill>
            <a:schemeClr val="accent5">
              <a:lumMod val="20000"/>
              <a:lumOff val="80000"/>
            </a:schemeClr>
          </a:solidFill>
        </p:spPr>
        <p:txBody>
          <a:bodyPr wrap="square" rtlCol="0">
            <a:spAutoFit/>
          </a:bodyPr>
          <a:lstStyle/>
          <a:p>
            <a:pPr algn="ctr" defTabSz="859353"/>
            <a:r>
              <a:rPr lang="en-US" sz="10808">
                <a:solidFill>
                  <a:prstClr val="black"/>
                </a:solidFill>
                <a:latin typeface="Arial-Rounded" pitchFamily="34" charset="0"/>
                <a:ea typeface="Arial-Rounded" pitchFamily="34" charset="0"/>
                <a:cs typeface="Arial-Rounded" pitchFamily="34" charset="0"/>
              </a:rPr>
              <a:t>ăt</a:t>
            </a:r>
          </a:p>
        </p:txBody>
      </p:sp>
      <p:sp>
        <p:nvSpPr>
          <p:cNvPr id="9" name="TextBox 8"/>
          <p:cNvSpPr txBox="1"/>
          <p:nvPr/>
        </p:nvSpPr>
        <p:spPr>
          <a:xfrm>
            <a:off x="2361365" y="3515214"/>
            <a:ext cx="2399092" cy="1755545"/>
          </a:xfrm>
          <a:prstGeom prst="rect">
            <a:avLst/>
          </a:prstGeom>
          <a:noFill/>
        </p:spPr>
        <p:txBody>
          <a:bodyPr wrap="square" rtlCol="0">
            <a:spAutoFit/>
          </a:bodyPr>
          <a:lstStyle/>
          <a:p>
            <a:pPr algn="ctr" defTabSz="859353"/>
            <a:r>
              <a:rPr lang="en-US" sz="10808">
                <a:solidFill>
                  <a:srgbClr val="FF0000"/>
                </a:solidFill>
                <a:latin typeface="Arial-Rounded" pitchFamily="34" charset="0"/>
                <a:ea typeface="Arial-Rounded" pitchFamily="34" charset="0"/>
                <a:cs typeface="Arial-Rounded" pitchFamily="34" charset="0"/>
              </a:rPr>
              <a:t>t</a:t>
            </a:r>
          </a:p>
        </p:txBody>
      </p:sp>
      <p:sp>
        <p:nvSpPr>
          <p:cNvPr id="10" name="TextBox 9"/>
          <p:cNvSpPr txBox="1"/>
          <p:nvPr/>
        </p:nvSpPr>
        <p:spPr>
          <a:xfrm>
            <a:off x="5054909" y="3515214"/>
            <a:ext cx="2399092" cy="1755545"/>
          </a:xfrm>
          <a:prstGeom prst="rect">
            <a:avLst/>
          </a:prstGeom>
          <a:noFill/>
        </p:spPr>
        <p:txBody>
          <a:bodyPr wrap="square" rtlCol="0">
            <a:spAutoFit/>
          </a:bodyPr>
          <a:lstStyle/>
          <a:p>
            <a:pPr algn="ctr" defTabSz="859353"/>
            <a:r>
              <a:rPr lang="en-US" sz="10808">
                <a:solidFill>
                  <a:srgbClr val="FF0000"/>
                </a:solidFill>
                <a:latin typeface="Arial-Rounded" pitchFamily="34" charset="0"/>
                <a:ea typeface="Arial-Rounded" pitchFamily="34" charset="0"/>
                <a:cs typeface="Arial-Rounded" pitchFamily="34" charset="0"/>
              </a:rPr>
              <a:t>t</a:t>
            </a:r>
          </a:p>
        </p:txBody>
      </p:sp>
      <p:sp>
        <p:nvSpPr>
          <p:cNvPr id="12" name="TextBox 11"/>
          <p:cNvSpPr txBox="1"/>
          <p:nvPr/>
        </p:nvSpPr>
        <p:spPr>
          <a:xfrm>
            <a:off x="1803792" y="3515214"/>
            <a:ext cx="2399092" cy="1755545"/>
          </a:xfrm>
          <a:prstGeom prst="rect">
            <a:avLst/>
          </a:prstGeom>
          <a:noFill/>
        </p:spPr>
        <p:txBody>
          <a:bodyPr wrap="square" rtlCol="0">
            <a:spAutoFit/>
          </a:bodyPr>
          <a:lstStyle/>
          <a:p>
            <a:pPr algn="ctr" defTabSz="859353"/>
            <a:r>
              <a:rPr lang="en-US" sz="10808">
                <a:solidFill>
                  <a:srgbClr val="00B0F0"/>
                </a:solidFill>
                <a:latin typeface="Arial-Rounded" pitchFamily="34" charset="0"/>
                <a:ea typeface="Arial-Rounded" pitchFamily="34" charset="0"/>
                <a:cs typeface="Arial-Rounded" pitchFamily="34" charset="0"/>
              </a:rPr>
              <a:t>a</a:t>
            </a:r>
          </a:p>
        </p:txBody>
      </p:sp>
      <p:sp>
        <p:nvSpPr>
          <p:cNvPr id="13" name="TextBox 12"/>
          <p:cNvSpPr txBox="1"/>
          <p:nvPr/>
        </p:nvSpPr>
        <p:spPr>
          <a:xfrm>
            <a:off x="4507246" y="3515214"/>
            <a:ext cx="2399092" cy="1755545"/>
          </a:xfrm>
          <a:prstGeom prst="rect">
            <a:avLst/>
          </a:prstGeom>
          <a:noFill/>
        </p:spPr>
        <p:txBody>
          <a:bodyPr wrap="square" rtlCol="0">
            <a:spAutoFit/>
          </a:bodyPr>
          <a:lstStyle/>
          <a:p>
            <a:pPr algn="ctr" defTabSz="859353"/>
            <a:r>
              <a:rPr lang="en-US" sz="10808">
                <a:solidFill>
                  <a:srgbClr val="FFFF00"/>
                </a:solidFill>
                <a:latin typeface="Arial-Rounded" pitchFamily="34" charset="0"/>
                <a:ea typeface="Arial-Rounded" pitchFamily="34" charset="0"/>
                <a:cs typeface="Arial-Rounded" pitchFamily="34" charset="0"/>
              </a:rPr>
              <a:t>ă</a:t>
            </a:r>
          </a:p>
        </p:txBody>
      </p:sp>
      <p:sp>
        <p:nvSpPr>
          <p:cNvPr id="14" name="TextBox 13"/>
          <p:cNvSpPr txBox="1"/>
          <p:nvPr/>
        </p:nvSpPr>
        <p:spPr>
          <a:xfrm>
            <a:off x="7418193" y="3515214"/>
            <a:ext cx="2399092" cy="1755545"/>
          </a:xfrm>
          <a:prstGeom prst="rect">
            <a:avLst/>
          </a:prstGeom>
          <a:solidFill>
            <a:schemeClr val="accent5">
              <a:lumMod val="20000"/>
              <a:lumOff val="80000"/>
            </a:schemeClr>
          </a:solidFill>
        </p:spPr>
        <p:txBody>
          <a:bodyPr wrap="square" rtlCol="0">
            <a:spAutoFit/>
          </a:bodyPr>
          <a:lstStyle/>
          <a:p>
            <a:pPr algn="ctr" defTabSz="859353"/>
            <a:r>
              <a:rPr lang="en-US" sz="10808">
                <a:solidFill>
                  <a:prstClr val="black"/>
                </a:solidFill>
                <a:latin typeface="Arial-Rounded" pitchFamily="34" charset="0"/>
                <a:ea typeface="Arial-Rounded" pitchFamily="34" charset="0"/>
                <a:cs typeface="Arial-Rounded" pitchFamily="34" charset="0"/>
              </a:rPr>
              <a:t>ât</a:t>
            </a:r>
          </a:p>
        </p:txBody>
      </p:sp>
      <p:sp>
        <p:nvSpPr>
          <p:cNvPr id="15" name="TextBox 14"/>
          <p:cNvSpPr txBox="1"/>
          <p:nvPr/>
        </p:nvSpPr>
        <p:spPr>
          <a:xfrm>
            <a:off x="7794170" y="3515214"/>
            <a:ext cx="2399092" cy="1755545"/>
          </a:xfrm>
          <a:prstGeom prst="rect">
            <a:avLst/>
          </a:prstGeom>
          <a:noFill/>
        </p:spPr>
        <p:txBody>
          <a:bodyPr wrap="square" rtlCol="0">
            <a:spAutoFit/>
          </a:bodyPr>
          <a:lstStyle/>
          <a:p>
            <a:pPr algn="ctr" defTabSz="859353"/>
            <a:r>
              <a:rPr lang="en-US" sz="10808">
                <a:solidFill>
                  <a:srgbClr val="FF0000"/>
                </a:solidFill>
                <a:latin typeface="Arial-Rounded" pitchFamily="34" charset="0"/>
                <a:ea typeface="Arial-Rounded" pitchFamily="34" charset="0"/>
                <a:cs typeface="Arial-Rounded" pitchFamily="34" charset="0"/>
              </a:rPr>
              <a:t>t</a:t>
            </a:r>
          </a:p>
        </p:txBody>
      </p:sp>
      <p:sp>
        <p:nvSpPr>
          <p:cNvPr id="16" name="TextBox 15"/>
          <p:cNvSpPr txBox="1"/>
          <p:nvPr/>
        </p:nvSpPr>
        <p:spPr>
          <a:xfrm>
            <a:off x="7239794" y="3515214"/>
            <a:ext cx="2399092" cy="1755545"/>
          </a:xfrm>
          <a:prstGeom prst="rect">
            <a:avLst/>
          </a:prstGeom>
          <a:noFill/>
        </p:spPr>
        <p:txBody>
          <a:bodyPr wrap="square" rtlCol="0">
            <a:spAutoFit/>
          </a:bodyPr>
          <a:lstStyle/>
          <a:p>
            <a:pPr algn="ctr" defTabSz="859353"/>
            <a:r>
              <a:rPr lang="en-US" sz="10808">
                <a:solidFill>
                  <a:srgbClr val="00B050"/>
                </a:solidFill>
                <a:latin typeface="Arial-Rounded" pitchFamily="34" charset="0"/>
                <a:ea typeface="Arial-Rounded" pitchFamily="34" charset="0"/>
                <a:cs typeface="Arial-Rounded" pitchFamily="34" charset="0"/>
              </a:rPr>
              <a:t>â</a:t>
            </a:r>
          </a:p>
        </p:txBody>
      </p:sp>
    </p:spTree>
    <p:extLst>
      <p:ext uri="{BB962C8B-B14F-4D97-AF65-F5344CB8AC3E}">
        <p14:creationId xmlns:p14="http://schemas.microsoft.com/office/powerpoint/2010/main" val="9276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P spid="10" grpId="0"/>
      <p:bldP spid="12" grpId="0"/>
      <p:bldP spid="13" grpId="0"/>
      <p:bldP spid="14" grpId="0" animBg="1"/>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282729" y="5236626"/>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bát</a:t>
            </a:r>
          </a:p>
        </p:txBody>
      </p:sp>
      <p:sp>
        <p:nvSpPr>
          <p:cNvPr id="21" name="Title 1"/>
          <p:cNvSpPr txBox="1">
            <a:spLocks/>
          </p:cNvSpPr>
          <p:nvPr/>
        </p:nvSpPr>
        <p:spPr>
          <a:xfrm>
            <a:off x="1485955" y="5236626"/>
            <a:ext cx="2414784"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lạt</a:t>
            </a:r>
          </a:p>
        </p:txBody>
      </p:sp>
      <p:sp>
        <p:nvSpPr>
          <p:cNvPr id="22" name="Title 1"/>
          <p:cNvSpPr txBox="1">
            <a:spLocks/>
          </p:cNvSpPr>
          <p:nvPr/>
        </p:nvSpPr>
        <p:spPr>
          <a:xfrm>
            <a:off x="5290866" y="5236626"/>
            <a:ext cx="1995689"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gặt</a:t>
            </a:r>
          </a:p>
        </p:txBody>
      </p:sp>
      <p:sp>
        <p:nvSpPr>
          <p:cNvPr id="23" name="Title 1"/>
          <p:cNvSpPr txBox="1">
            <a:spLocks/>
          </p:cNvSpPr>
          <p:nvPr/>
        </p:nvSpPr>
        <p:spPr>
          <a:xfrm>
            <a:off x="7290523" y="5236626"/>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đất</a:t>
            </a:r>
          </a:p>
        </p:txBody>
      </p:sp>
      <p:sp>
        <p:nvSpPr>
          <p:cNvPr id="44" name="Title 1"/>
          <p:cNvSpPr txBox="1">
            <a:spLocks/>
          </p:cNvSpPr>
          <p:nvPr/>
        </p:nvSpPr>
        <p:spPr>
          <a:xfrm>
            <a:off x="9320531" y="5241813"/>
            <a:ext cx="2195258"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gật</a:t>
            </a:r>
          </a:p>
        </p:txBody>
      </p:sp>
      <p:sp>
        <p:nvSpPr>
          <p:cNvPr id="46" name="Title 1"/>
          <p:cNvSpPr txBox="1">
            <a:spLocks/>
          </p:cNvSpPr>
          <p:nvPr/>
        </p:nvSpPr>
        <p:spPr>
          <a:xfrm>
            <a:off x="3399436" y="5241813"/>
            <a:ext cx="1814262" cy="50991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6203">
                <a:solidFill>
                  <a:srgbClr val="0070C0"/>
                </a:solidFill>
                <a:latin typeface="Arial-Rounded" pitchFamily="34" charset="0"/>
                <a:ea typeface="Arial-Rounded" pitchFamily="34" charset="0"/>
                <a:cs typeface="Arial-Rounded" pitchFamily="34" charset="0"/>
              </a:rPr>
              <a:t>sắt</a:t>
            </a:r>
          </a:p>
        </p:txBody>
      </p:sp>
      <p:sp>
        <p:nvSpPr>
          <p:cNvPr id="48" name="Title 1"/>
          <p:cNvSpPr txBox="1">
            <a:spLocks/>
          </p:cNvSpPr>
          <p:nvPr/>
        </p:nvSpPr>
        <p:spPr>
          <a:xfrm>
            <a:off x="3596899" y="1914430"/>
            <a:ext cx="1995689" cy="1194439"/>
          </a:xfrm>
          <a:prstGeom prst="rect">
            <a:avLst/>
          </a:prstGeom>
          <a:solidFill>
            <a:schemeClr val="accent6">
              <a:lumMod val="20000"/>
              <a:lumOff val="8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spcBef>
                <a:spcPts val="751"/>
              </a:spcBef>
            </a:pPr>
            <a:r>
              <a:rPr lang="en-US" sz="8270">
                <a:solidFill>
                  <a:srgbClr val="0070C0"/>
                </a:solidFill>
                <a:latin typeface="Arial-Rounded" pitchFamily="34" charset="0"/>
                <a:ea typeface="Arial-Rounded" pitchFamily="34" charset="0"/>
                <a:cs typeface="Arial-Rounded" pitchFamily="34" charset="0"/>
              </a:rPr>
              <a:t>h</a:t>
            </a:r>
          </a:p>
        </p:txBody>
      </p:sp>
      <p:sp>
        <p:nvSpPr>
          <p:cNvPr id="49" name="Title 1"/>
          <p:cNvSpPr txBox="1">
            <a:spLocks/>
          </p:cNvSpPr>
          <p:nvPr/>
        </p:nvSpPr>
        <p:spPr>
          <a:xfrm>
            <a:off x="5661519" y="1914430"/>
            <a:ext cx="1995689" cy="1194439"/>
          </a:xfrm>
          <a:prstGeom prst="rect">
            <a:avLst/>
          </a:prstGeom>
          <a:solidFill>
            <a:schemeClr val="accent6">
              <a:lumMod val="20000"/>
              <a:lumOff val="8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spcBef>
                <a:spcPts val="751"/>
              </a:spcBef>
            </a:pPr>
            <a:r>
              <a:rPr lang="en-US" sz="8270">
                <a:solidFill>
                  <a:srgbClr val="FF0000"/>
                </a:solidFill>
                <a:latin typeface="Arial-Rounded" pitchFamily="34" charset="0"/>
                <a:ea typeface="Arial-Rounded" pitchFamily="34" charset="0"/>
                <a:cs typeface="Arial-Rounded" pitchFamily="34" charset="0"/>
              </a:rPr>
              <a:t>at</a:t>
            </a:r>
          </a:p>
        </p:txBody>
      </p:sp>
      <p:sp>
        <p:nvSpPr>
          <p:cNvPr id="50" name="Title 1"/>
          <p:cNvSpPr txBox="1">
            <a:spLocks/>
          </p:cNvSpPr>
          <p:nvPr/>
        </p:nvSpPr>
        <p:spPr>
          <a:xfrm>
            <a:off x="3574272" y="3232534"/>
            <a:ext cx="4036632" cy="1223882"/>
          </a:xfrm>
          <a:prstGeom prst="rect">
            <a:avLst/>
          </a:prstGeom>
          <a:solidFill>
            <a:schemeClr val="accent6">
              <a:lumMod val="20000"/>
              <a:lumOff val="80000"/>
            </a:schemeClr>
          </a:solidFill>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lnSpc>
                <a:spcPct val="120000"/>
              </a:lnSpc>
              <a:spcBef>
                <a:spcPts val="751"/>
              </a:spcBef>
            </a:pPr>
            <a:r>
              <a:rPr lang="en-US" sz="8270" smtClean="0">
                <a:solidFill>
                  <a:srgbClr val="0070C0"/>
                </a:solidFill>
                <a:latin typeface="Arial-Rounded" pitchFamily="34" charset="0"/>
                <a:ea typeface="Arial-Rounded" pitchFamily="34" charset="0"/>
                <a:cs typeface="Arial-Rounded" pitchFamily="34" charset="0"/>
              </a:rPr>
              <a:t>h</a:t>
            </a:r>
            <a:r>
              <a:rPr lang="vi-VN" sz="8270">
                <a:solidFill>
                  <a:srgbClr val="FF0000"/>
                </a:solidFill>
                <a:latin typeface="Arial-Rounded" pitchFamily="34" charset="0"/>
                <a:ea typeface="Arial-Rounded" pitchFamily="34" charset="0"/>
                <a:cs typeface="Arial-Rounded" pitchFamily="34" charset="0"/>
              </a:rPr>
              <a:t>á</a:t>
            </a:r>
            <a:r>
              <a:rPr lang="en-US" sz="8270" smtClean="0">
                <a:solidFill>
                  <a:srgbClr val="FF0000"/>
                </a:solidFill>
                <a:latin typeface="Arial-Rounded" pitchFamily="34" charset="0"/>
                <a:ea typeface="Arial-Rounded" pitchFamily="34" charset="0"/>
                <a:cs typeface="Arial-Rounded" pitchFamily="34" charset="0"/>
              </a:rPr>
              <a:t>t</a:t>
            </a:r>
            <a:endParaRPr lang="en-US" sz="8270">
              <a:solidFill>
                <a:srgbClr val="FF0000"/>
              </a:solidFill>
              <a:latin typeface="Arial-Rounded" pitchFamily="34" charset="0"/>
              <a:ea typeface="Arial-Rounded" pitchFamily="34" charset="0"/>
              <a:cs typeface="Arial-Rounded" pitchFamily="34" charset="0"/>
            </a:endParaRPr>
          </a:p>
        </p:txBody>
      </p:sp>
      <p:sp>
        <p:nvSpPr>
          <p:cNvPr id="51" name="Title 1"/>
          <p:cNvSpPr txBox="1">
            <a:spLocks/>
          </p:cNvSpPr>
          <p:nvPr/>
        </p:nvSpPr>
        <p:spPr>
          <a:xfrm>
            <a:off x="2480613" y="669918"/>
            <a:ext cx="1649329"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FF0000"/>
                </a:solidFill>
                <a:latin typeface="Arial-Rounded" pitchFamily="34" charset="0"/>
                <a:ea typeface="Arial-Rounded" pitchFamily="34" charset="0"/>
                <a:cs typeface="Arial-Rounded" pitchFamily="34" charset="0"/>
              </a:rPr>
              <a:t>at</a:t>
            </a:r>
          </a:p>
        </p:txBody>
      </p:sp>
      <p:sp>
        <p:nvSpPr>
          <p:cNvPr id="52" name="Title 1"/>
          <p:cNvSpPr txBox="1">
            <a:spLocks/>
          </p:cNvSpPr>
          <p:nvPr/>
        </p:nvSpPr>
        <p:spPr>
          <a:xfrm>
            <a:off x="4796606" y="669918"/>
            <a:ext cx="1649329"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FF0000"/>
                </a:solidFill>
                <a:latin typeface="Arial-Rounded" pitchFamily="34" charset="0"/>
                <a:ea typeface="Arial-Rounded" pitchFamily="34" charset="0"/>
                <a:cs typeface="Arial-Rounded" pitchFamily="34" charset="0"/>
              </a:rPr>
              <a:t>ăt</a:t>
            </a:r>
          </a:p>
        </p:txBody>
      </p:sp>
      <p:sp>
        <p:nvSpPr>
          <p:cNvPr id="54" name="Title 1"/>
          <p:cNvSpPr txBox="1">
            <a:spLocks/>
          </p:cNvSpPr>
          <p:nvPr/>
        </p:nvSpPr>
        <p:spPr>
          <a:xfrm>
            <a:off x="7090626" y="669918"/>
            <a:ext cx="1649329" cy="84126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8270">
                <a:solidFill>
                  <a:srgbClr val="FF0000"/>
                </a:solidFill>
                <a:latin typeface="Arial-Rounded" pitchFamily="34" charset="0"/>
                <a:ea typeface="Arial-Rounded" pitchFamily="34" charset="0"/>
                <a:cs typeface="Arial-Rounded" pitchFamily="34" charset="0"/>
              </a:rPr>
              <a:t>ât</a:t>
            </a:r>
          </a:p>
        </p:txBody>
      </p:sp>
    </p:spTree>
    <p:extLst>
      <p:ext uri="{BB962C8B-B14F-4D97-AF65-F5344CB8AC3E}">
        <p14:creationId xmlns:p14="http://schemas.microsoft.com/office/powerpoint/2010/main" val="344571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fill="hold"/>
                                        <p:tgtEl>
                                          <p:spTgt spid="44"/>
                                        </p:tgtEl>
                                        <p:attrNameLst>
                                          <p:attrName>ppt_x</p:attrName>
                                        </p:attrNameLst>
                                      </p:cBhvr>
                                      <p:tavLst>
                                        <p:tav tm="0">
                                          <p:val>
                                            <p:strVal val="#ppt_x"/>
                                          </p:val>
                                        </p:tav>
                                        <p:tav tm="100000">
                                          <p:val>
                                            <p:strVal val="#ppt_x"/>
                                          </p:val>
                                        </p:tav>
                                      </p:tavLst>
                                    </p:anim>
                                    <p:anim calcmode="lin" valueType="num">
                                      <p:cBhvr additive="base">
                                        <p:cTn id="4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44" grpId="0"/>
      <p:bldP spid="46" grpId="0"/>
      <p:bldP spid="48" grpId="0" animBg="1"/>
      <p:bldP spid="49" grpId="0" animBg="1"/>
      <p:bldP spid="50" grpId="0" animBg="1"/>
      <p:bldP spid="51" grpId="0"/>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23341" y="5027716"/>
            <a:ext cx="655916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srgbClr val="0070C0"/>
                </a:solidFill>
                <a:latin typeface="Arial-Rounded" pitchFamily="34" charset="0"/>
                <a:ea typeface="Arial-Rounded" pitchFamily="34" charset="0"/>
                <a:cs typeface="Arial-Rounded" pitchFamily="34" charset="0"/>
              </a:rPr>
              <a:t>bãi cát</a:t>
            </a:r>
          </a:p>
        </p:txBody>
      </p:sp>
      <p:sp>
        <p:nvSpPr>
          <p:cNvPr id="7" name="Title 1"/>
          <p:cNvSpPr txBox="1">
            <a:spLocks/>
          </p:cNvSpPr>
          <p:nvPr/>
        </p:nvSpPr>
        <p:spPr>
          <a:xfrm>
            <a:off x="5822990" y="5025504"/>
            <a:ext cx="1949410" cy="619202"/>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srgbClr val="FF0000"/>
                </a:solidFill>
                <a:latin typeface="Arial-Rounded" pitchFamily="34" charset="0"/>
                <a:ea typeface="Arial-Rounded" pitchFamily="34" charset="0"/>
                <a:cs typeface="Arial-Rounded" pitchFamily="34" charset="0"/>
              </a:rPr>
              <a:t>at</a:t>
            </a:r>
          </a:p>
        </p:txBody>
      </p:sp>
      <p:pic>
        <p:nvPicPr>
          <p:cNvPr id="3074" name="Picture 2" descr="Bãi Cát Vàng - Xóa Tan Đi Những Mệt Mỏi Ngày Thườ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319" y="492799"/>
            <a:ext cx="5381528" cy="4032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351716" y="5318524"/>
            <a:ext cx="4654954"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srgbClr val="0070C0"/>
                </a:solidFill>
                <a:latin typeface="Arial-Rounded" pitchFamily="34" charset="0"/>
                <a:ea typeface="Arial-Rounded" pitchFamily="34" charset="0"/>
                <a:cs typeface="Arial-Rounded" pitchFamily="34" charset="0"/>
              </a:rPr>
              <a:t>mặt trời</a:t>
            </a:r>
          </a:p>
        </p:txBody>
      </p:sp>
      <p:sp>
        <p:nvSpPr>
          <p:cNvPr id="6" name="Title 1"/>
          <p:cNvSpPr txBox="1">
            <a:spLocks/>
          </p:cNvSpPr>
          <p:nvPr/>
        </p:nvSpPr>
        <p:spPr>
          <a:xfrm>
            <a:off x="4357733" y="5318522"/>
            <a:ext cx="1585867" cy="616991"/>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srgbClr val="FF0000"/>
                </a:solidFill>
                <a:latin typeface="Arial-Rounded" pitchFamily="34" charset="0"/>
                <a:ea typeface="Arial-Rounded" pitchFamily="34" charset="0"/>
                <a:cs typeface="Arial-Rounded" pitchFamily="34" charset="0"/>
              </a:rPr>
              <a:t>ăt</a:t>
            </a:r>
          </a:p>
        </p:txBody>
      </p:sp>
      <p:pic>
        <p:nvPicPr>
          <p:cNvPr id="4098" name="Picture 2" descr="Chuyện gì xảy ra nếu như ta nhìn liên tục vào Mặt Trờ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3649" y="383231"/>
            <a:ext cx="7301964" cy="4563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925758" y="5435979"/>
            <a:ext cx="5156256"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srgbClr val="0070C0"/>
                </a:solidFill>
                <a:latin typeface="Arial-Rounded" pitchFamily="34" charset="0"/>
                <a:ea typeface="Arial-Rounded" pitchFamily="34" charset="0"/>
                <a:cs typeface="Arial-Rounded" pitchFamily="34" charset="0"/>
              </a:rPr>
              <a:t>bật lửa</a:t>
            </a:r>
          </a:p>
        </p:txBody>
      </p:sp>
      <p:sp>
        <p:nvSpPr>
          <p:cNvPr id="5" name="Title 1"/>
          <p:cNvSpPr txBox="1">
            <a:spLocks/>
          </p:cNvSpPr>
          <p:nvPr/>
        </p:nvSpPr>
        <p:spPr>
          <a:xfrm>
            <a:off x="3863248" y="5435979"/>
            <a:ext cx="1927952" cy="616990"/>
          </a:xfrm>
          <a:prstGeom prst="rect">
            <a:avLst/>
          </a:prstGeom>
        </p:spPr>
        <p:txBody>
          <a:bodyPr vert="horz" lIns="85800" tIns="42900" rIns="85800" bIns="429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353"/>
            <a:r>
              <a:rPr lang="en-US" sz="9022">
                <a:solidFill>
                  <a:srgbClr val="FF0000"/>
                </a:solidFill>
                <a:latin typeface="Arial-Rounded" pitchFamily="34" charset="0"/>
                <a:ea typeface="Arial-Rounded" pitchFamily="34" charset="0"/>
                <a:cs typeface="Arial-Rounded" pitchFamily="34" charset="0"/>
              </a:rPr>
              <a:t>ât</a:t>
            </a:r>
          </a:p>
        </p:txBody>
      </p:sp>
      <p:pic>
        <p:nvPicPr>
          <p:cNvPr id="5122" name="Picture 2" descr="Công ty chuyên sản xuất, gia công bật lửa giá tốt- Bật lửa Viw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765271">
            <a:off x="2831445" y="379491"/>
            <a:ext cx="5053078" cy="5053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Trẻ em Vui vẻ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251</Words>
  <Application>Microsoft Office PowerPoint</Application>
  <PresentationFormat>Custom</PresentationFormat>
  <Paragraphs>128</Paragraphs>
  <Slides>21</Slides>
  <Notes>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21</vt:i4>
      </vt:variant>
    </vt:vector>
  </HeadingPairs>
  <TitlesOfParts>
    <vt:vector size="34" baseType="lpstr">
      <vt:lpstr>.VnCooper</vt:lpstr>
      <vt:lpstr>Arial</vt:lpstr>
      <vt:lpstr>Arial Rounded MT Bold</vt:lpstr>
      <vt:lpstr>Arial-Rounded</vt:lpstr>
      <vt:lpstr>Arrus-Black</vt:lpstr>
      <vt:lpstr>Bandit</vt:lpstr>
      <vt:lpstr>Calibri</vt:lpstr>
      <vt:lpstr>Euphemia</vt:lpstr>
      <vt:lpstr>Tahoma</vt:lpstr>
      <vt:lpstr>Times New Roman</vt:lpstr>
      <vt:lpstr>Wingdings</vt:lpstr>
      <vt:lpstr>Trẻ em Vui vẻ 16x9</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Huong</cp:lastModifiedBy>
  <cp:revision>124</cp:revision>
  <dcterms:created xsi:type="dcterms:W3CDTF">2020-07-22T10:07:00Z</dcterms:created>
  <dcterms:modified xsi:type="dcterms:W3CDTF">2024-11-26T18:16:47Z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1033-11.2.0.9718</vt:lpwstr>
  </property>
</Properties>
</file>