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281" r:id="rId4"/>
    <p:sldId id="256" r:id="rId5"/>
    <p:sldId id="274" r:id="rId6"/>
    <p:sldId id="291" r:id="rId7"/>
    <p:sldId id="257" r:id="rId8"/>
    <p:sldId id="272" r:id="rId9"/>
    <p:sldId id="273" r:id="rId10"/>
    <p:sldId id="259" r:id="rId11"/>
    <p:sldId id="26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36</a:t>
            </a:r>
            <a:endParaRPr lang="en-US" sz="60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      «m     ơm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vßm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khãm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ném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t«m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rơm</a:t>
            </a:r>
            <a:endParaRPr lang="en-US" sz="36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«m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®om ®ãm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chã ®èm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m©m c¬m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H«m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qua, c«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Mơ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ở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Hạ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đến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thăm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nha</a:t>
            </a:r>
            <a:r>
              <a:rPr lang="en-US" sz="320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̀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cho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giỏ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cam.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chọn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quả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 to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phần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bố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Mẹ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khen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thơm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lªn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96</Words>
  <Application>Microsoft Office PowerPoint</Application>
  <PresentationFormat>On-screen Show (4:3)</PresentationFormat>
  <Paragraphs>28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Microsoft YaHei</vt:lpstr>
      <vt:lpstr>宋体</vt:lpstr>
      <vt:lpstr>宋体</vt:lpstr>
      <vt:lpstr>.VnAvant</vt:lpstr>
      <vt:lpstr>Arial</vt:lpstr>
      <vt:lpstr>AvantGarde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Wingdings</vt:lpstr>
      <vt:lpstr>思源黑体 CN Light</vt:lpstr>
      <vt:lpstr>方正准圆简体</vt:lpstr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22</cp:revision>
  <dcterms:created xsi:type="dcterms:W3CDTF">2020-08-12T11:52:00Z</dcterms:created>
  <dcterms:modified xsi:type="dcterms:W3CDTF">2023-10-30T03:14:23Z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