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39"/>
  </p:notesMasterIdLst>
  <p:sldIdLst>
    <p:sldId id="267" r:id="rId4"/>
    <p:sldId id="269" r:id="rId5"/>
    <p:sldId id="260" r:id="rId6"/>
    <p:sldId id="271" r:id="rId7"/>
    <p:sldId id="256" r:id="rId8"/>
    <p:sldId id="273" r:id="rId9"/>
    <p:sldId id="274" r:id="rId10"/>
    <p:sldId id="268" r:id="rId11"/>
    <p:sldId id="275" r:id="rId12"/>
    <p:sldId id="279" r:id="rId13"/>
    <p:sldId id="277" r:id="rId14"/>
    <p:sldId id="329" r:id="rId15"/>
    <p:sldId id="542" r:id="rId16"/>
    <p:sldId id="538" r:id="rId17"/>
    <p:sldId id="539" r:id="rId18"/>
    <p:sldId id="540" r:id="rId19"/>
    <p:sldId id="336" r:id="rId20"/>
    <p:sldId id="332" r:id="rId21"/>
    <p:sldId id="547" r:id="rId22"/>
    <p:sldId id="333" r:id="rId23"/>
    <p:sldId id="549" r:id="rId24"/>
    <p:sldId id="334" r:id="rId25"/>
    <p:sldId id="552" r:id="rId26"/>
    <p:sldId id="276" r:id="rId27"/>
    <p:sldId id="551" r:id="rId28"/>
    <p:sldId id="550" r:id="rId29"/>
    <p:sldId id="553" r:id="rId30"/>
    <p:sldId id="556" r:id="rId31"/>
    <p:sldId id="567" r:id="rId32"/>
    <p:sldId id="299" r:id="rId33"/>
    <p:sldId id="300" r:id="rId34"/>
    <p:sldId id="301" r:id="rId35"/>
    <p:sldId id="566" r:id="rId36"/>
    <p:sldId id="584" r:id="rId37"/>
    <p:sldId id="266" r:id="rId38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93DBFF"/>
    <a:srgbClr val="0000FF"/>
    <a:srgbClr val="AFE4FF"/>
    <a:srgbClr val="F22CF7"/>
    <a:srgbClr val="D846B9"/>
    <a:srgbClr val="B2DE82"/>
    <a:srgbClr val="FF0066"/>
    <a:srgbClr val="EC8EFC"/>
    <a:srgbClr val="F5B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0B3B8-A7D1-4B55-A55B-C70DC023A472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610A2-2D14-4AB0-9D0B-D6814D61C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2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225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70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6681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>
            <a:extLst>
              <a:ext uri="{FF2B5EF4-FFF2-40B4-BE49-F238E27FC236}">
                <a16:creationId xmlns:a16="http://schemas.microsoft.com/office/drawing/2014/main" id="{9FA79648-B497-438F-A530-9FB9205FE3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0179" name="备注占位符 2">
            <a:extLst>
              <a:ext uri="{FF2B5EF4-FFF2-40B4-BE49-F238E27FC236}">
                <a16:creationId xmlns:a16="http://schemas.microsoft.com/office/drawing/2014/main" id="{7FDF052A-C226-4107-8559-C9B7CDAF26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sym typeface="+mn-ea"/>
              </a:rPr>
              <a:t>Bài giảng thiết kế bởi: Hương Thảo - tranthao121004@gmail.com</a:t>
            </a: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0180" name="灯片编号占位符 3">
            <a:extLst>
              <a:ext uri="{FF2B5EF4-FFF2-40B4-BE49-F238E27FC236}">
                <a16:creationId xmlns:a16="http://schemas.microsoft.com/office/drawing/2014/main" id="{4A3CF04B-6FAD-4419-AE89-AD15613219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75D3847-F9A6-4271-BEB4-F0B7C7F17ECB}" type="slidenum">
              <a:rPr lang="zh-CN" altLang="en-US" sz="120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pPr/>
              <a:t>34</a:t>
            </a:fld>
            <a:endParaRPr lang="zh-CN" altLang="en-US" sz="1200">
              <a:solidFill>
                <a:srgbClr val="00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58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90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50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02749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61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37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91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31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94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98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01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11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36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76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34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7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FFBF4-D5B3-4FD2-B4EC-6A89EB968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FDA71-6D90-4B7C-9B88-DFD5C1884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E2AB5-6105-4FB7-B0E9-FED33E95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39234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523DA-2439-47F9-BE35-F435E98A6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575B4-C5D7-4EBE-8DF2-B5B84331C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2098E-13DE-442E-8E60-2F6A54BB5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6030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8CCAD-156D-4C7F-A42D-DB8312A7E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9AED4-B17D-4549-BAF3-45F69F479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7AC2E-478F-4CE6-974C-CB2C9DCEC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55873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34409D2-3CC6-4618-9EB8-6C96D063C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8A67738-D938-4301-84A7-62810E730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6D3B1C6-5705-460A-8DBE-720104C5A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5200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829ABC6-7F2C-434D-961F-2DA18892F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03A03E2-291B-4482-AD39-FD8B62CA4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3F8825A-AFA8-457F-B989-9280EE8E0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68011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35D9DE2-D334-43D7-8F4A-E6DD27E83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489F8D-5A1E-4B7C-A710-9382B520D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916487A-8371-495B-861B-FCC8E8D26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1170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73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7DF9E16-A86D-4702-AD9F-C3A035DC6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07E34F7-4E75-4F47-AB85-2478225DE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F905AA9-820E-4ED0-907B-9F9EB5AE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41244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A5DB692-A64E-481C-B6E0-E6E4BEB5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7344280-F83B-48FE-A93F-3633B967D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50598E-C7D5-4889-AB18-6EC3DA1ED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68671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AE52DA-897B-44A3-A833-86ED7DF81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AF609D7-AB39-40EE-BE84-7CC931974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37412D-0DD3-4550-84F5-6F84F680F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00790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375DB-9FEC-4263-A3DA-E427F125D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0C97A-D7F6-4F8F-B5A2-9D5757350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22147-B6D5-408A-832C-E3DEA58BD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0861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7CA04-E1D6-4AB8-BCD5-5D2E0AC8B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3630B-7EB5-48ED-A49E-F94E706A8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BBF66-B726-4956-827D-7B06795D8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07974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18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1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20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46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8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3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59776AB1-2DA2-4463-BB8B-9A6BE1815B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3743E13D-58C2-4851-A047-9DD3B7DE80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2248C-9161-4FAF-B36E-13FB0837D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7C8C9-FB99-41D3-9CFB-696491BDD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BE279-4BD1-4EA2-AF4A-26AE711A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  <p:pic>
        <p:nvPicPr>
          <p:cNvPr id="5127" name="图片 7" descr="444">
            <a:extLst>
              <a:ext uri="{FF2B5EF4-FFF2-40B4-BE49-F238E27FC236}">
                <a16:creationId xmlns:a16="http://schemas.microsoft.com/office/drawing/2014/main" id="{866E2EFB-21BE-45B1-A44A-5FF5B5A39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3175"/>
            <a:ext cx="12208933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97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4" Type="http://schemas.openxmlformats.org/officeDocument/2006/relationships/slide" Target="slide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My%20Documents\Downloads\Music\LOP%20CHUNG%20MINH%20DOAN%20KET.mp3" TargetMode="External"/><Relationship Id="rId6" Type="http://schemas.openxmlformats.org/officeDocument/2006/relationships/image" Target="../media/image43.gif"/><Relationship Id="rId11" Type="http://schemas.openxmlformats.org/officeDocument/2006/relationships/image" Target="../media/image48.png"/><Relationship Id="rId5" Type="http://schemas.openxmlformats.org/officeDocument/2006/relationships/image" Target="../media/image42.gif"/><Relationship Id="rId10" Type="http://schemas.openxmlformats.org/officeDocument/2006/relationships/image" Target="../media/image47.gif"/><Relationship Id="rId4" Type="http://schemas.openxmlformats.org/officeDocument/2006/relationships/image" Target="../media/image41.wmf"/><Relationship Id="rId9" Type="http://schemas.openxmlformats.org/officeDocument/2006/relationships/image" Target="../media/image46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audio" Target="../media/audio2.wav"/><Relationship Id="rId17" Type="http://schemas.openxmlformats.org/officeDocument/2006/relationships/image" Target="../media/image10.gif"/><Relationship Id="rId2" Type="http://schemas.openxmlformats.org/officeDocument/2006/relationships/audio" Target="NULL" TargetMode="External"/><Relationship Id="rId16" Type="http://schemas.openxmlformats.org/officeDocument/2006/relationships/image" Target="../media/image9.gif"/><Relationship Id="rId20" Type="http://schemas.openxmlformats.org/officeDocument/2006/relationships/image" Target="../media/image13.gif"/><Relationship Id="rId1" Type="http://schemas.openxmlformats.org/officeDocument/2006/relationships/themeOverride" Target="../theme/themeOverride1.xml"/><Relationship Id="rId6" Type="http://schemas.microsoft.com/office/2007/relationships/media" Target="../media/media3.mp3"/><Relationship Id="rId11" Type="http://schemas.openxmlformats.org/officeDocument/2006/relationships/audio" Target="../media/audio1.wav"/><Relationship Id="rId5" Type="http://schemas.openxmlformats.org/officeDocument/2006/relationships/audio" Target="../media/media2.mp3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12.png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10.gif"/><Relationship Id="rId1" Type="http://schemas.openxmlformats.org/officeDocument/2006/relationships/themeOverride" Target="../theme/themeOverride2.xml"/><Relationship Id="rId6" Type="http://schemas.microsoft.com/office/2007/relationships/media" Target="../media/media3.mp3"/><Relationship Id="rId11" Type="http://schemas.openxmlformats.org/officeDocument/2006/relationships/audio" Target="../media/audio3.wav"/><Relationship Id="rId5" Type="http://schemas.openxmlformats.org/officeDocument/2006/relationships/audio" Target="../media/media2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19" Type="http://schemas.openxmlformats.org/officeDocument/2006/relationships/image" Target="../media/image13.gif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6.png"/><Relationship Id="rId18" Type="http://schemas.openxmlformats.org/officeDocument/2006/relationships/image" Target="../media/image13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5.png"/><Relationship Id="rId17" Type="http://schemas.openxmlformats.org/officeDocument/2006/relationships/image" Target="../media/image12.png"/><Relationship Id="rId2" Type="http://schemas.openxmlformats.org/officeDocument/2006/relationships/audio" Target="NULL" TargetMode="External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3.xml"/><Relationship Id="rId6" Type="http://schemas.microsoft.com/office/2007/relationships/media" Target="../media/media3.mp3"/><Relationship Id="rId11" Type="http://schemas.openxmlformats.org/officeDocument/2006/relationships/image" Target="../media/image6.png"/><Relationship Id="rId5" Type="http://schemas.openxmlformats.org/officeDocument/2006/relationships/audio" Target="../media/media2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7.png"/><Relationship Id="rId18" Type="http://schemas.openxmlformats.org/officeDocument/2006/relationships/image" Target="../media/image13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audio" Target="NULL" TargetMode="External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4.xml"/><Relationship Id="rId6" Type="http://schemas.microsoft.com/office/2007/relationships/media" Target="../media/media3.mp3"/><Relationship Id="rId11" Type="http://schemas.openxmlformats.org/officeDocument/2006/relationships/image" Target="../media/image6.png"/><Relationship Id="rId5" Type="http://schemas.openxmlformats.org/officeDocument/2006/relationships/audio" Target="../media/media2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19" Type="http://schemas.openxmlformats.org/officeDocument/2006/relationships/image" Target="../media/image18.png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0.png"/><Relationship Id="rId18" Type="http://schemas.openxmlformats.org/officeDocument/2006/relationships/image" Target="../media/image13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9.png"/><Relationship Id="rId17" Type="http://schemas.openxmlformats.org/officeDocument/2006/relationships/image" Target="../media/image12.png"/><Relationship Id="rId2" Type="http://schemas.openxmlformats.org/officeDocument/2006/relationships/audio" Target="NULL" TargetMode="External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5.xml"/><Relationship Id="rId6" Type="http://schemas.microsoft.com/office/2007/relationships/media" Target="../media/media3.mp3"/><Relationship Id="rId11" Type="http://schemas.openxmlformats.org/officeDocument/2006/relationships/image" Target="../media/image6.png"/><Relationship Id="rId5" Type="http://schemas.openxmlformats.org/officeDocument/2006/relationships/audio" Target="../media/media2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1.png"/><Relationship Id="rId18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10.gif"/><Relationship Id="rId1" Type="http://schemas.openxmlformats.org/officeDocument/2006/relationships/themeOverride" Target="../theme/themeOverride6.xml"/><Relationship Id="rId6" Type="http://schemas.microsoft.com/office/2007/relationships/media" Target="../media/media3.mp3"/><Relationship Id="rId11" Type="http://schemas.openxmlformats.org/officeDocument/2006/relationships/audio" Target="../media/audio3.wav"/><Relationship Id="rId5" Type="http://schemas.openxmlformats.org/officeDocument/2006/relationships/audio" Target="../media/media2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19" Type="http://schemas.openxmlformats.org/officeDocument/2006/relationships/image" Target="../media/image13.gif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10" descr="Paper bag"/>
          <p:cNvSpPr>
            <a:spLocks noChangeArrowheads="1" noChangeShapeType="1" noTextEdit="1"/>
          </p:cNvSpPr>
          <p:nvPr/>
        </p:nvSpPr>
        <p:spPr bwMode="auto">
          <a:xfrm>
            <a:off x="4499429" y="2000538"/>
            <a:ext cx="6366590" cy="20833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MÔN: TIẾNG VIỆT</a:t>
            </a:r>
          </a:p>
          <a:p>
            <a:pPr algn="ctr"/>
            <a:r>
              <a:rPr lang="en-US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  <p:pic>
        <p:nvPicPr>
          <p:cNvPr id="38" name="Picture 17" descr="SPARKLES">
            <a:extLst>
              <a:ext uri="{FF2B5EF4-FFF2-40B4-BE49-F238E27FC236}">
                <a16:creationId xmlns:a16="http://schemas.microsoft.com/office/drawing/2014/main" id="{70E34E42-F6CB-4B4C-A246-F919976AC7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696" y="2998897"/>
            <a:ext cx="2098580" cy="121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2" descr="SPARKLES">
            <a:extLst>
              <a:ext uri="{FF2B5EF4-FFF2-40B4-BE49-F238E27FC236}">
                <a16:creationId xmlns:a16="http://schemas.microsoft.com/office/drawing/2014/main" id="{2BB0AB26-6148-47C0-87EF-82D8AF5F25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39" y="1559929"/>
            <a:ext cx="9921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 descr="SPARKLES">
            <a:extLst>
              <a:ext uri="{FF2B5EF4-FFF2-40B4-BE49-F238E27FC236}">
                <a16:creationId xmlns:a16="http://schemas.microsoft.com/office/drawing/2014/main" id="{02365975-F6CA-4941-92CB-54B1545CB9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37" y="4208914"/>
            <a:ext cx="279876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4" descr="SPARKLES">
            <a:extLst>
              <a:ext uri="{FF2B5EF4-FFF2-40B4-BE49-F238E27FC236}">
                <a16:creationId xmlns:a16="http://schemas.microsoft.com/office/drawing/2014/main" id="{CFD41AB0-A478-4D2C-87BF-BA842BB227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203" y="2963171"/>
            <a:ext cx="1738424" cy="111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8" descr="SPARKLES">
            <a:extLst>
              <a:ext uri="{FF2B5EF4-FFF2-40B4-BE49-F238E27FC236}">
                <a16:creationId xmlns:a16="http://schemas.microsoft.com/office/drawing/2014/main" id="{D9F87542-8C0B-4E46-B429-38150E6D2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5405438"/>
            <a:ext cx="12890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" name="Picture 17" descr="SPARKLES">
            <a:extLst>
              <a:ext uri="{FF2B5EF4-FFF2-40B4-BE49-F238E27FC236}">
                <a16:creationId xmlns:a16="http://schemas.microsoft.com/office/drawing/2014/main" id="{789555E7-457B-4A29-9860-6A263153A7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205" y="51652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" name="Picture 17" descr="SPARKLES">
            <a:extLst>
              <a:ext uri="{FF2B5EF4-FFF2-40B4-BE49-F238E27FC236}">
                <a16:creationId xmlns:a16="http://schemas.microsoft.com/office/drawing/2014/main" id="{31794EC3-B5D5-4F28-83D8-8BA82BBA86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80" y="3916789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" name="Picture 17" descr="SPARKLES">
            <a:extLst>
              <a:ext uri="{FF2B5EF4-FFF2-40B4-BE49-F238E27FC236}">
                <a16:creationId xmlns:a16="http://schemas.microsoft.com/office/drawing/2014/main" id="{6A1AC64B-634D-4AE1-8EEF-9CD03BEA07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188" y="5253585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" name="Picture 17" descr="SPARKLES">
            <a:extLst>
              <a:ext uri="{FF2B5EF4-FFF2-40B4-BE49-F238E27FC236}">
                <a16:creationId xmlns:a16="http://schemas.microsoft.com/office/drawing/2014/main" id="{56CD3F37-55A4-4A66-B993-3DCE891A0B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35" y="732196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" name="Picture 17" descr="SPARKLES">
            <a:extLst>
              <a:ext uri="{FF2B5EF4-FFF2-40B4-BE49-F238E27FC236}">
                <a16:creationId xmlns:a16="http://schemas.microsoft.com/office/drawing/2014/main" id="{4461F4B5-BB0B-45F9-9DE3-D0C0AFC60D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25" y="503394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" name="Picture 17" descr="SPARKLES">
            <a:extLst>
              <a:ext uri="{FF2B5EF4-FFF2-40B4-BE49-F238E27FC236}">
                <a16:creationId xmlns:a16="http://schemas.microsoft.com/office/drawing/2014/main" id="{6BE80545-4603-4B1D-A9F5-5E94732983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450" y="585083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2" name="Picture 17" descr="SPARKLES">
            <a:extLst>
              <a:ext uri="{FF2B5EF4-FFF2-40B4-BE49-F238E27FC236}">
                <a16:creationId xmlns:a16="http://schemas.microsoft.com/office/drawing/2014/main" id="{A44DC37D-40F4-4C6F-AC11-55491FE284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3" y="242977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" name="Picture 17" descr="SPARKLES">
            <a:extLst>
              <a:ext uri="{FF2B5EF4-FFF2-40B4-BE49-F238E27FC236}">
                <a16:creationId xmlns:a16="http://schemas.microsoft.com/office/drawing/2014/main" id="{4B62D502-0C74-410C-A8AC-239A328137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923" y="141467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41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D3C50A-694C-47C7-8D5B-FC4FEF7E0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6887" y="928444"/>
            <a:ext cx="61182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Arial-SGK-TV" charset="0"/>
                <a:cs typeface="Arial-SGK-TV" charset="0"/>
              </a:rPr>
              <a:t>Thứ</a:t>
            </a:r>
            <a:r>
              <a:rPr lang="en-US" altLang="en-US" sz="2800" dirty="0">
                <a:latin typeface="Arial-SGK-TV" charset="0"/>
                <a:cs typeface="Arial-SGK-TV" charset="0"/>
              </a:rPr>
              <a:t> </a:t>
            </a:r>
            <a:r>
              <a:rPr lang="en-US" altLang="en-US" sz="2800" dirty="0" err="1" smtClean="0">
                <a:latin typeface="Arial-SGK-TV" charset="0"/>
                <a:cs typeface="Arial-SGK-TV" charset="0"/>
              </a:rPr>
              <a:t>Tư</a:t>
            </a:r>
            <a:r>
              <a:rPr lang="en-US" altLang="en-US" sz="2800" dirty="0" smtClean="0">
                <a:latin typeface="Arial-SGK-TV" charset="0"/>
                <a:cs typeface="Arial-SGK-TV" charset="0"/>
              </a:rPr>
              <a:t> </a:t>
            </a:r>
            <a:r>
              <a:rPr lang="en-US" altLang="en-US" sz="2800" dirty="0" err="1">
                <a:latin typeface="Arial-SGK-TV" charset="0"/>
                <a:cs typeface="Arial-SGK-TV" charset="0"/>
              </a:rPr>
              <a:t>ngày</a:t>
            </a:r>
            <a:r>
              <a:rPr lang="en-US" altLang="en-US" sz="2800" dirty="0">
                <a:latin typeface="Arial-SGK-TV" charset="0"/>
                <a:cs typeface="Arial-SGK-TV" charset="0"/>
              </a:rPr>
              <a:t> </a:t>
            </a:r>
            <a:r>
              <a:rPr lang="en-US" altLang="en-US" sz="2800" dirty="0" smtClean="0">
                <a:latin typeface="Arial-SGK-TV" charset="0"/>
                <a:cs typeface="Arial-SGK-TV" charset="0"/>
              </a:rPr>
              <a:t>27 </a:t>
            </a:r>
            <a:r>
              <a:rPr lang="en-US" altLang="en-US" sz="2800" dirty="0" err="1">
                <a:latin typeface="Arial-SGK-TV" charset="0"/>
                <a:cs typeface="Arial-SGK-TV" charset="0"/>
              </a:rPr>
              <a:t>tháng</a:t>
            </a:r>
            <a:r>
              <a:rPr lang="en-US" altLang="en-US" sz="2800" dirty="0">
                <a:latin typeface="Arial-SGK-TV" charset="0"/>
                <a:cs typeface="Arial-SGK-TV" charset="0"/>
              </a:rPr>
              <a:t> </a:t>
            </a:r>
            <a:r>
              <a:rPr lang="en-US" altLang="en-US" sz="2800" dirty="0" smtClean="0">
                <a:latin typeface="Arial-SGK-TV" charset="0"/>
                <a:cs typeface="Arial-SGK-TV" charset="0"/>
              </a:rPr>
              <a:t>11 </a:t>
            </a:r>
            <a:r>
              <a:rPr lang="en-US" altLang="en-US" sz="2800" dirty="0" err="1">
                <a:latin typeface="Arial-SGK-TV" charset="0"/>
                <a:cs typeface="Arial-SGK-TV" charset="0"/>
              </a:rPr>
              <a:t>năm</a:t>
            </a:r>
            <a:r>
              <a:rPr lang="en-US" altLang="en-US" sz="2800" dirty="0">
                <a:latin typeface="Arial-SGK-TV" charset="0"/>
                <a:cs typeface="Arial-SGK-TV" charset="0"/>
              </a:rPr>
              <a:t> </a:t>
            </a:r>
            <a:r>
              <a:rPr lang="en-US" altLang="en-US" sz="2800" dirty="0" smtClean="0">
                <a:latin typeface="Arial-SGK-TV" charset="0"/>
                <a:cs typeface="Arial-SGK-TV" charset="0"/>
              </a:rPr>
              <a:t>2024</a:t>
            </a:r>
            <a:endParaRPr lang="en-US" altLang="en-US" sz="2800" dirty="0">
              <a:latin typeface="Arial-SGK-TV" charset="0"/>
              <a:cs typeface="Arial-SGK-TV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Arial-SGK-TV" charset="0"/>
                <a:cs typeface="Arial-SGK-TV" charset="0"/>
              </a:rPr>
              <a:t>Tiếng</a:t>
            </a:r>
            <a:r>
              <a:rPr lang="en-US" altLang="en-US" sz="2800" b="1" u="sng" dirty="0">
                <a:solidFill>
                  <a:srgbClr val="FF0000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Arial-SGK-TV" charset="0"/>
                <a:cs typeface="Arial-SGK-TV" charset="0"/>
              </a:rPr>
              <a:t>việt</a:t>
            </a:r>
            <a:endParaRPr lang="en-US" altLang="en-US" sz="2800" b="1" u="sng" dirty="0">
              <a:solidFill>
                <a:srgbClr val="FF0000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A43EA2-04E3-46E6-9226-8588A25F3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9" y="1882531"/>
            <a:ext cx="6118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0000FF"/>
                </a:solidFill>
                <a:latin typeface="Arial-SGK-TV" charset="0"/>
                <a:cs typeface="Arial-SGK-TV" charset="0"/>
              </a:rPr>
              <a:t>Đọc: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Arial-SGK-TV" charset="0"/>
                <a:cs typeface="Arial-SGK-TV" charset="0"/>
              </a:rPr>
              <a:t>Nhím</a:t>
            </a:r>
            <a:r>
              <a:rPr lang="en-US" altLang="en-US" sz="2800" b="1" dirty="0" smtClean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nâu</a:t>
            </a:r>
            <a:r>
              <a:rPr lang="en-US" altLang="en-US" sz="28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28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bạn</a:t>
            </a:r>
            <a:endParaRPr lang="en-US" altLang="en-US" sz="28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92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161734" y="1855060"/>
            <a:ext cx="3113650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188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1CA9DC0C-7C67-4645-B084-AF52312D038C}"/>
              </a:ext>
            </a:extLst>
          </p:cNvPr>
          <p:cNvSpPr/>
          <p:nvPr/>
        </p:nvSpPr>
        <p:spPr>
          <a:xfrm>
            <a:off x="9120188" y="4292600"/>
            <a:ext cx="3052762" cy="1944688"/>
          </a:xfrm>
          <a:prstGeom prst="cloud">
            <a:avLst/>
          </a:prstGeom>
          <a:solidFill>
            <a:srgbClr val="66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3200">
                <a:solidFill>
                  <a:srgbClr val="FFFFFF"/>
                </a:solidFill>
                <a:latin typeface="Arial-Rounded"/>
                <a:ea typeface="Arial-Rounded"/>
                <a:cs typeface="Arial-Rounded"/>
              </a:rPr>
              <a:t>Đọc mẫu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643B0B-107A-4211-B513-1602CC36C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0"/>
            <a:ext cx="898427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5A3E58-80F5-4F89-9D22-CC4EC080F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322" y="620712"/>
            <a:ext cx="3188678" cy="3504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47CCAC-D37A-4B54-B7F7-54BC043A4157}"/>
              </a:ext>
            </a:extLst>
          </p:cNvPr>
          <p:cNvSpPr txBox="1"/>
          <p:nvPr/>
        </p:nvSpPr>
        <p:spPr>
          <a:xfrm>
            <a:off x="196947" y="204520"/>
            <a:ext cx="11830929" cy="6088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4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ctr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4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effectLst/>
                <a:latin typeface="+mj-lt"/>
              </a:rPr>
              <a:t>                     </a:t>
            </a:r>
            <a:r>
              <a:rPr lang="vi-VN" sz="2500" i="0" u="none" strike="noStrike" dirty="0">
                <a:effectLst/>
                <a:latin typeface="+mj-lt"/>
              </a:rPr>
              <a:t>Một buổi sáng, 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vi-VN" sz="2500" i="0" u="none" strike="noStrike" dirty="0">
                <a:effectLst/>
                <a:latin typeface="+mj-lt"/>
              </a:rPr>
              <a:t> đang kiếm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Mùa đông đến, nhím nâu đi tìm nơi để </a:t>
            </a:r>
            <a:r>
              <a:rPr lang="en-US" sz="2500" i="0" u="none" strike="noStrike" dirty="0">
                <a:effectLst/>
                <a:latin typeface="+mj-lt"/>
              </a:rPr>
              <a:t>           </a:t>
            </a:r>
            <a:r>
              <a:rPr lang="vi-VN" sz="2500" i="0" u="none" strike="noStrike" dirty="0">
                <a:effectLst/>
                <a:latin typeface="+mj-lt"/>
              </a:rPr>
              <a:t>. 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5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dirty="0">
                <a:latin typeface="+mj-lt"/>
              </a:rPr>
              <a:t>              </a:t>
            </a:r>
            <a:r>
              <a:rPr lang="vi-VN" sz="2500" i="0" u="none" strike="noStrike" dirty="0"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0CA256-04F8-4620-BB7E-B2B8BE6EC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550" y="661816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A9506EE-FED1-42B5-B897-853558F6E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943" y="594121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CFBDF80-8C76-462A-9CE1-D2F5EE541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147" y="102169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DFF133-5A5E-4399-A5C0-437436D36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461" y="142077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DC6DD3-A330-44F2-9935-EC23D40B7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782" y="1434787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93158B-AC22-4949-8FEA-DC42C441D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73" y="224544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C6F633-4374-41C0-8622-B5FE0B97A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1641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C6DA6F-7FD7-4E63-B781-3BCA00F2D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3037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519D73-DC3F-4BF5-B7E6-B87EA7897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203" y="2677799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09AE61C-3797-4E1F-9299-E3AFF56EE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03741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D17A5B-07C9-4CAF-ADCF-570F17371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484" y="303741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E035CBB-7F93-4FB6-BF05-77DA13764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4544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E18F657-F737-4EF5-983C-D629132F0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78" y="389026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D984116-9F40-4224-BB72-5B538634E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535" y="3903610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C0C0843-29C5-442B-9949-EDEA4570F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6274" y="38902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F2A839-2F65-4932-8288-66EA9B19C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736" y="4295808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C3C7BE-F516-4230-BECD-D505919B1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8749" y="425565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410D3B-F59E-4AC5-9995-B14345660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373" y="6050159"/>
            <a:ext cx="10618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nối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tiếp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câu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hợp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luyện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từ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khó</a:t>
            </a:r>
            <a:endParaRPr lang="en-US" altLang="en-US" sz="40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26" name="TextBox 25">
            <a:hlinkClick r:id="rId2" action="ppaction://hlinksldjump"/>
            <a:extLst>
              <a:ext uri="{FF2B5EF4-FFF2-40B4-BE49-F238E27FC236}">
                <a16:creationId xmlns:a16="http://schemas.microsoft.com/office/drawing/2014/main" id="{996EC2BE-1457-4E2B-A1D6-FF72D55A5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641" y="810347"/>
            <a:ext cx="15056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hlinkClick r:id="rId2" action="ppaction://hlinksldjump"/>
            <a:extLst>
              <a:ext uri="{FF2B5EF4-FFF2-40B4-BE49-F238E27FC236}">
                <a16:creationId xmlns:a16="http://schemas.microsoft.com/office/drawing/2014/main" id="{88C437C7-8DF2-4A31-948C-37907EA83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5248" y="2432533"/>
            <a:ext cx="13597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en-US" sz="2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hlinkClick r:id="rId3" action="ppaction://hlinksldjump"/>
            <a:extLst>
              <a:ext uri="{FF2B5EF4-FFF2-40B4-BE49-F238E27FC236}">
                <a16:creationId xmlns:a16="http://schemas.microsoft.com/office/drawing/2014/main" id="{5C5067C8-DE1B-41F8-8637-436365D73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6" y="4931029"/>
            <a:ext cx="13597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en-US" sz="2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94680E2-4FB6-4D7C-9BB7-0583EB7A7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8156" y="4779577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47795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  <a:extLst>
              <a:ext uri="{FF2B5EF4-FFF2-40B4-BE49-F238E27FC236}">
                <a16:creationId xmlns:a16="http://schemas.microsoft.com/office/drawing/2014/main" id="{FFE3F564-2A6A-47DF-A5FA-A3C77CD5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6A33C7-FEEE-4928-BD9C-7A2BFB525748}"/>
              </a:ext>
            </a:extLst>
          </p:cNvPr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khó</a:t>
            </a:r>
            <a:endParaRPr lang="en-US" sz="6000" kern="0" dirty="0"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D7BBFB-EDB4-4916-A934-464E8CEE9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62" y="199265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741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  <a:extLst>
              <a:ext uri="{FF2B5EF4-FFF2-40B4-BE49-F238E27FC236}">
                <a16:creationId xmlns:a16="http://schemas.microsoft.com/office/drawing/2014/main" id="{FFE3F564-2A6A-47DF-A5FA-A3C77CD5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6A33C7-FEEE-4928-BD9C-7A2BFB525748}"/>
              </a:ext>
            </a:extLst>
          </p:cNvPr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khó</a:t>
            </a:r>
            <a:endParaRPr lang="en-US" sz="6000" kern="0" dirty="0">
              <a:cs typeface="Times New Roman" panose="02020603050405020304" pitchFamily="18" charset="0"/>
            </a:endParaRPr>
          </a:p>
        </p:txBody>
      </p:sp>
      <p:sp>
        <p:nvSpPr>
          <p:cNvPr id="18436" name="Rectangle: Rounded Corners 4">
            <a:extLst>
              <a:ext uri="{FF2B5EF4-FFF2-40B4-BE49-F238E27FC236}">
                <a16:creationId xmlns:a16="http://schemas.microsoft.com/office/drawing/2014/main" id="{6482A3E8-89A9-4DE3-AD13-582872698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449" y="1897313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BD80FA9-1E2D-494C-83C2-906C9A4CC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189731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61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  <a:extLst>
              <a:ext uri="{FF2B5EF4-FFF2-40B4-BE49-F238E27FC236}">
                <a16:creationId xmlns:a16="http://schemas.microsoft.com/office/drawing/2014/main" id="{FFE3F564-2A6A-47DF-A5FA-A3C77CD5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6A33C7-FEEE-4928-BD9C-7A2BFB525748}"/>
              </a:ext>
            </a:extLst>
          </p:cNvPr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khó</a:t>
            </a:r>
            <a:endParaRPr lang="en-US" sz="6000" kern="0" dirty="0"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id="{86C6B59B-04A6-433D-AFC7-75FBADDC6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449" y="1897313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D7DC9D-CBED-4344-9953-1F786CD62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189731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4DA052FB-4B62-423E-9ECC-16FFF5D0F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950" y="3737836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C61B-705B-4D78-83DE-86E45187BA8E}"/>
              </a:ext>
            </a:extLst>
          </p:cNvPr>
          <p:cNvSpPr txBox="1">
            <a:spLocks/>
          </p:cNvSpPr>
          <p:nvPr/>
        </p:nvSpPr>
        <p:spPr>
          <a:xfrm>
            <a:off x="3037058" y="1214099"/>
            <a:ext cx="5330372" cy="8250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B5B00-38AF-466C-9F29-E59107AB014D}"/>
              </a:ext>
            </a:extLst>
          </p:cNvPr>
          <p:cNvSpPr txBox="1">
            <a:spLocks/>
          </p:cNvSpPr>
          <p:nvPr/>
        </p:nvSpPr>
        <p:spPr>
          <a:xfrm>
            <a:off x="211015" y="2609396"/>
            <a:ext cx="11591779" cy="16723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B597B3-0893-4F11-8452-EEB6478C332F}"/>
              </a:ext>
            </a:extLst>
          </p:cNvPr>
          <p:cNvCxnSpPr/>
          <p:nvPr/>
        </p:nvCxnSpPr>
        <p:spPr>
          <a:xfrm flipH="1">
            <a:off x="7250762" y="2816915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3EA453-DBE4-41F8-8855-12B1B8B50349}"/>
              </a:ext>
            </a:extLst>
          </p:cNvPr>
          <p:cNvCxnSpPr/>
          <p:nvPr/>
        </p:nvCxnSpPr>
        <p:spPr>
          <a:xfrm flipH="1">
            <a:off x="3263704" y="2785263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5AC292-33F0-4C07-ADB7-1236D7AB27B3}"/>
              </a:ext>
            </a:extLst>
          </p:cNvPr>
          <p:cNvCxnSpPr/>
          <p:nvPr/>
        </p:nvCxnSpPr>
        <p:spPr>
          <a:xfrm flipH="1">
            <a:off x="3308171" y="3530850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86231F-807A-4ADC-B615-AA63DF496469}"/>
              </a:ext>
            </a:extLst>
          </p:cNvPr>
          <p:cNvGrpSpPr/>
          <p:nvPr/>
        </p:nvGrpSpPr>
        <p:grpSpPr>
          <a:xfrm>
            <a:off x="8361062" y="3429000"/>
            <a:ext cx="328085" cy="730490"/>
            <a:chOff x="8361062" y="3429000"/>
            <a:chExt cx="328085" cy="73049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3CEBB33-2E4C-43B2-B428-37CE34BAB7D0}"/>
                </a:ext>
              </a:extLst>
            </p:cNvPr>
            <p:cNvCxnSpPr/>
            <p:nvPr/>
          </p:nvCxnSpPr>
          <p:spPr>
            <a:xfrm flipH="1">
              <a:off x="8361062" y="3429000"/>
              <a:ext cx="239151" cy="7139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7084FB6-ED92-4C3E-8546-43C515786E0A}"/>
                </a:ext>
              </a:extLst>
            </p:cNvPr>
            <p:cNvCxnSpPr/>
            <p:nvPr/>
          </p:nvCxnSpPr>
          <p:spPr>
            <a:xfrm flipH="1">
              <a:off x="8449996" y="3445555"/>
              <a:ext cx="239151" cy="7139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086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6AF9B0-8566-4102-A414-6C37C3152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9975"/>
            <a:ext cx="9907734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nối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tiếp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đoạn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hợp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giải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nghĩa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từ</a:t>
            </a:r>
            <a:endParaRPr lang="en-US" altLang="en-US" sz="40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9" name="TextBox 8">
            <a:hlinkClick r:id="rId3" action="ppaction://hlinksldjump"/>
            <a:extLst>
              <a:ext uri="{FF2B5EF4-FFF2-40B4-BE49-F238E27FC236}">
                <a16:creationId xmlns:a16="http://schemas.microsoft.com/office/drawing/2014/main" id="{EB4D06CE-2C11-4D6A-B9B3-67FCD0FBCF9E}"/>
              </a:ext>
            </a:extLst>
          </p:cNvPr>
          <p:cNvSpPr txBox="1"/>
          <p:nvPr/>
        </p:nvSpPr>
        <p:spPr>
          <a:xfrm>
            <a:off x="218208" y="921296"/>
            <a:ext cx="116549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Một buổi sáng, </a:t>
            </a:r>
            <a:r>
              <a:rPr lang="vi-VN" sz="2500" dirty="0">
                <a:latin typeface="+mj-lt"/>
              </a:rPr>
              <a:t>chú </a:t>
            </a:r>
            <a:r>
              <a:rPr lang="vi-VN" sz="2500" i="0" u="none" strike="noStrike" dirty="0">
                <a:effectLst/>
                <a:latin typeface="+mj-lt"/>
              </a:rPr>
              <a:t>đang kiếm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latin typeface="+mj-lt"/>
            </a:endParaRPr>
          </a:p>
        </p:txBody>
      </p:sp>
      <p:sp>
        <p:nvSpPr>
          <p:cNvPr id="11" name="TextBox 10">
            <a:hlinkClick r:id="rId4" action="ppaction://hlinksldjump"/>
            <a:extLst>
              <a:ext uri="{FF2B5EF4-FFF2-40B4-BE49-F238E27FC236}">
                <a16:creationId xmlns:a16="http://schemas.microsoft.com/office/drawing/2014/main" id="{DEEA673F-364F-4BCD-9801-62D893D7DB43}"/>
              </a:ext>
            </a:extLst>
          </p:cNvPr>
          <p:cNvSpPr txBox="1"/>
          <p:nvPr/>
        </p:nvSpPr>
        <p:spPr>
          <a:xfrm>
            <a:off x="178043" y="2552512"/>
            <a:ext cx="115269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en-US" sz="25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71DB2D-AF6A-48EA-B7CE-0733BBAEC575}"/>
              </a:ext>
            </a:extLst>
          </p:cNvPr>
          <p:cNvSpPr txBox="1"/>
          <p:nvPr/>
        </p:nvSpPr>
        <p:spPr>
          <a:xfrm>
            <a:off x="218207" y="4152950"/>
            <a:ext cx="11526984" cy="206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</a:t>
            </a:r>
            <a:r>
              <a:rPr lang="vi-VN" sz="25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FC67F6-E3B5-4473-BA4A-D44B45ED9872}"/>
              </a:ext>
            </a:extLst>
          </p:cNvPr>
          <p:cNvSpPr txBox="1"/>
          <p:nvPr/>
        </p:nvSpPr>
        <p:spPr>
          <a:xfrm>
            <a:off x="2653555" y="247027"/>
            <a:ext cx="6203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3200" b="1" i="0" u="none" strike="noStrike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848B9C9-7671-4B48-92A5-BAA6D7EC9DEB}"/>
              </a:ext>
            </a:extLst>
          </p:cNvPr>
          <p:cNvSpPr/>
          <p:nvPr/>
        </p:nvSpPr>
        <p:spPr>
          <a:xfrm>
            <a:off x="656492" y="78242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5BFB932-444B-4B53-97FB-D622AACE6FDF}"/>
              </a:ext>
            </a:extLst>
          </p:cNvPr>
          <p:cNvSpPr/>
          <p:nvPr/>
        </p:nvSpPr>
        <p:spPr>
          <a:xfrm>
            <a:off x="486973" y="2462781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F987DFC-48CB-4CDF-9380-2FB5DCF9F5F4}"/>
              </a:ext>
            </a:extLst>
          </p:cNvPr>
          <p:cNvSpPr/>
          <p:nvPr/>
        </p:nvSpPr>
        <p:spPr>
          <a:xfrm>
            <a:off x="467863" y="407250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626F8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hlinkClick r:id="rId3" action="ppaction://hlinksldjump"/>
            <a:extLst>
              <a:ext uri="{FF2B5EF4-FFF2-40B4-BE49-F238E27FC236}">
                <a16:creationId xmlns:a16="http://schemas.microsoft.com/office/drawing/2014/main" id="{EB4D06CE-2C11-4D6A-B9B3-67FCD0FBCF9E}"/>
              </a:ext>
            </a:extLst>
          </p:cNvPr>
          <p:cNvSpPr txBox="1"/>
          <p:nvPr/>
        </p:nvSpPr>
        <p:spPr>
          <a:xfrm>
            <a:off x="218208" y="921296"/>
            <a:ext cx="116549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Một buổi sáng, </a:t>
            </a:r>
            <a:r>
              <a:rPr lang="vi-VN" sz="2500" dirty="0">
                <a:solidFill>
                  <a:srgbClr val="0000FF"/>
                </a:solidFill>
                <a:latin typeface="+mj-lt"/>
              </a:rPr>
              <a:t>chú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đang kiếm</a:t>
            </a:r>
            <a:r>
              <a:rPr lang="en-US" sz="2500" dirty="0">
                <a:solidFill>
                  <a:srgbClr val="0000FF"/>
                </a:solidFill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1" name="TextBox 10">
            <a:hlinkClick r:id="rId4" action="ppaction://hlinksldjump"/>
            <a:extLst>
              <a:ext uri="{FF2B5EF4-FFF2-40B4-BE49-F238E27FC236}">
                <a16:creationId xmlns:a16="http://schemas.microsoft.com/office/drawing/2014/main" id="{DEEA673F-364F-4BCD-9801-62D893D7DB43}"/>
              </a:ext>
            </a:extLst>
          </p:cNvPr>
          <p:cNvSpPr txBox="1"/>
          <p:nvPr/>
        </p:nvSpPr>
        <p:spPr>
          <a:xfrm>
            <a:off x="178043" y="2552512"/>
            <a:ext cx="115269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solidFill>
                  <a:srgbClr val="FF3300"/>
                </a:solidFill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en-US" sz="2500" dirty="0">
              <a:solidFill>
                <a:srgbClr val="FF33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71DB2D-AF6A-48EA-B7CE-0733BBAEC575}"/>
              </a:ext>
            </a:extLst>
          </p:cNvPr>
          <p:cNvSpPr txBox="1"/>
          <p:nvPr/>
        </p:nvSpPr>
        <p:spPr>
          <a:xfrm>
            <a:off x="218207" y="4152950"/>
            <a:ext cx="11526984" cy="206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solidFill>
                <a:srgbClr val="00B050"/>
              </a:solidFill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FC67F6-E3B5-4473-BA4A-D44B45ED9872}"/>
              </a:ext>
            </a:extLst>
          </p:cNvPr>
          <p:cNvSpPr txBox="1"/>
          <p:nvPr/>
        </p:nvSpPr>
        <p:spPr>
          <a:xfrm>
            <a:off x="2653555" y="247027"/>
            <a:ext cx="6203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3200" b="1" i="0" u="none" strike="noStrike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848B9C9-7671-4B48-92A5-BAA6D7EC9DEB}"/>
              </a:ext>
            </a:extLst>
          </p:cNvPr>
          <p:cNvSpPr/>
          <p:nvPr/>
        </p:nvSpPr>
        <p:spPr>
          <a:xfrm>
            <a:off x="656492" y="78242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5BFB932-444B-4B53-97FB-D622AACE6FDF}"/>
              </a:ext>
            </a:extLst>
          </p:cNvPr>
          <p:cNvSpPr/>
          <p:nvPr/>
        </p:nvSpPr>
        <p:spPr>
          <a:xfrm>
            <a:off x="486973" y="2462781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F987DFC-48CB-4CDF-9380-2FB5DCF9F5F4}"/>
              </a:ext>
            </a:extLst>
          </p:cNvPr>
          <p:cNvSpPr/>
          <p:nvPr/>
        </p:nvSpPr>
        <p:spPr>
          <a:xfrm>
            <a:off x="467863" y="407250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3708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5042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C8654D-460B-4046-81CD-C7D99F101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9" y="0"/>
            <a:ext cx="12141201" cy="685800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89E4E54-9C90-4538-BCFD-E0E7D8932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484" y="0"/>
            <a:ext cx="2895600" cy="548640"/>
          </a:xfrm>
          <a:prstGeom prst="wedgeRoundRectCallout">
            <a:avLst>
              <a:gd name="adj1" fmla="val -25745"/>
              <a:gd name="adj2" fmla="val 72153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1280161" y="1631853"/>
            <a:ext cx="5359790" cy="267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/>
            <a:r>
              <a:rPr lang="en-US" sz="8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1802444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36C2DE-52ED-403A-BDD0-D2C12611D9AA}"/>
              </a:ext>
            </a:extLst>
          </p:cNvPr>
          <p:cNvSpPr txBox="1"/>
          <p:nvPr/>
        </p:nvSpPr>
        <p:spPr>
          <a:xfrm>
            <a:off x="180535" y="162317"/>
            <a:ext cx="11830929" cy="6319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8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just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   </a:t>
            </a:r>
            <a:r>
              <a:rPr lang="vi-VN" sz="28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0" u="none" strike="noStrike" dirty="0">
                <a:effectLst/>
                <a:latin typeface="+mj-lt"/>
              </a:rPr>
              <a:t>Một buổi sáng</a:t>
            </a:r>
            <a:r>
              <a:rPr lang="vi-VN" sz="2800" dirty="0">
                <a:latin typeface="+mj-lt"/>
              </a:rPr>
              <a:t>, chú </a:t>
            </a:r>
            <a:r>
              <a:rPr lang="vi-VN" sz="2800" i="0" u="none" strike="noStrike" dirty="0">
                <a:effectLst/>
                <a:latin typeface="+mj-lt"/>
              </a:rPr>
              <a:t>đang kiếm</a:t>
            </a:r>
            <a:r>
              <a:rPr lang="en-US" sz="2800" dirty="0"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800" i="0" u="none" strike="noStrike" dirty="0">
                <a:effectLst/>
                <a:latin typeface="+mj-lt"/>
              </a:rPr>
              <a:t>: “Chào bạn! Rất vui được gặp bạn!”. </a:t>
            </a:r>
            <a:r>
              <a:rPr lang="en-US" sz="2800" i="0" u="none" strike="noStrike" dirty="0">
                <a:effectLst/>
                <a:latin typeface="+mj-lt"/>
              </a:rPr>
              <a:t>                                                      </a:t>
            </a:r>
            <a:r>
              <a:rPr lang="vi-VN" sz="2800" i="0" u="none" strike="noStrike" dirty="0">
                <a:effectLst/>
                <a:latin typeface="+mj-lt"/>
              </a:rPr>
              <a:t>: “Chào bạn!”, rồi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                   </a:t>
            </a:r>
            <a:r>
              <a:rPr lang="vi-VN" sz="2800" i="0" u="none" strike="noStrike" dirty="0">
                <a:effectLst/>
                <a:latin typeface="+mj-lt"/>
              </a:rPr>
              <a:t>. Chú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endParaRPr lang="en-US" sz="28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</a:t>
            </a:r>
            <a:r>
              <a:rPr lang="vi-VN" sz="28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800" dirty="0"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8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</a:t>
            </a:r>
            <a:r>
              <a:rPr lang="vi-VN" sz="28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chỗ ở cho đẹp. </a:t>
            </a:r>
            <a:endParaRPr lang="vi-VN" sz="2800" dirty="0">
              <a:effectLst/>
              <a:latin typeface="+mj-lt"/>
            </a:endParaRPr>
          </a:p>
          <a:p>
            <a:pPr algn="r" rtl="0"/>
            <a:r>
              <a:rPr lang="vi-VN" sz="2800" i="0" u="none" strike="noStrike" dirty="0">
                <a:effectLst/>
                <a:latin typeface="+mj-lt"/>
              </a:rPr>
              <a:t>(Theo Minh Anh)</a:t>
            </a:r>
            <a:endParaRPr lang="vi-VN" sz="2800" dirty="0">
              <a:effectLst/>
              <a:latin typeface="+mj-lt"/>
            </a:endParaRPr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73C17C4E-4FE8-4A3D-8F82-B10B3710DAEE}"/>
              </a:ext>
            </a:extLst>
          </p:cNvPr>
          <p:cNvSpPr/>
          <p:nvPr/>
        </p:nvSpPr>
        <p:spPr>
          <a:xfrm>
            <a:off x="180535" y="6007294"/>
            <a:ext cx="8678936" cy="744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Chi tiết nào cho thấy nhím nâu rất nhút nhát?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04C735-D0D1-45B6-A947-DD9136615BAE}"/>
              </a:ext>
            </a:extLst>
          </p:cNvPr>
          <p:cNvSpPr txBox="1"/>
          <p:nvPr/>
        </p:nvSpPr>
        <p:spPr>
          <a:xfrm>
            <a:off x="4396179" y="1707475"/>
            <a:ext cx="4592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Nhím nâu lúng túng, nói lí nhí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26B9F0-59B1-438A-80E8-B961421B0336}"/>
              </a:ext>
            </a:extLst>
          </p:cNvPr>
          <p:cNvSpPr txBox="1"/>
          <p:nvPr/>
        </p:nvSpPr>
        <p:spPr>
          <a:xfrm>
            <a:off x="180535" y="2210559"/>
            <a:ext cx="2588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nấp vào bụi cây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F52D9-93B5-4FA2-ABE2-3C0E2BE07C9C}"/>
              </a:ext>
            </a:extLst>
          </p:cNvPr>
          <p:cNvSpPr txBox="1"/>
          <p:nvPr/>
        </p:nvSpPr>
        <p:spPr>
          <a:xfrm>
            <a:off x="3221504" y="2230695"/>
            <a:ext cx="5050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cuộn tròn người lại mà vẫn sợ hãi.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6306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60"/>
                            </p:stCondLst>
                            <p:childTnLst>
                              <p:par>
                                <p:cTn id="1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80"/>
                            </p:stCondLst>
                            <p:childTnLst>
                              <p:par>
                                <p:cTn id="2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36C2DE-52ED-403A-BDD0-D2C12611D9AA}"/>
              </a:ext>
            </a:extLst>
          </p:cNvPr>
          <p:cNvSpPr txBox="1"/>
          <p:nvPr/>
        </p:nvSpPr>
        <p:spPr>
          <a:xfrm>
            <a:off x="180535" y="162317"/>
            <a:ext cx="11830929" cy="6052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6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6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just" rtl="0"/>
            <a:endParaRPr lang="en-US" sz="16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   </a:t>
            </a:r>
            <a:r>
              <a:rPr lang="vi-VN" sz="26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       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vi-VN" sz="2600" i="0" u="none" strike="noStrike" dirty="0">
                <a:effectLst/>
                <a:latin typeface="+mj-lt"/>
              </a:rPr>
              <a:t>Nhím trắng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600" i="0" u="none" strike="noStrike" dirty="0">
                <a:effectLst/>
                <a:latin typeface="+mj-lt"/>
              </a:rPr>
              <a:t>: “Chào bạn! Rất vui được gặp bạn!”. Nhím nâu lúng túng, nói lí nhí: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“Chào bạn!”, rồi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nấp vào bụi cây. Chú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cuộn tròn người lại mà vẫn sợ hãi.</a:t>
            </a:r>
            <a:endParaRPr lang="en-US" sz="26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endParaRPr lang="en-US" sz="2600" i="0" u="none" strike="noStrike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                                                                                      </a:t>
            </a:r>
            <a:r>
              <a:rPr lang="vi-VN" sz="2600" i="0" u="none" strike="noStrike" dirty="0">
                <a:effectLst/>
                <a:latin typeface="+mj-lt"/>
              </a:rPr>
              <a:t>Nhím nâu run run: “Xin lỗi, tôi không biết đây là nhà của bạn.”. Nhím trắng tươi cười:</a:t>
            </a:r>
            <a:r>
              <a:rPr lang="en-US" sz="2600" dirty="0"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6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</a:t>
            </a:r>
            <a:r>
              <a:rPr lang="vi-VN" sz="26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chỗ ở cho đẹp. </a:t>
            </a:r>
            <a:endParaRPr lang="vi-VN" sz="2600" dirty="0">
              <a:effectLst/>
              <a:latin typeface="+mj-lt"/>
            </a:endParaRPr>
          </a:p>
          <a:p>
            <a:pPr algn="r" rtl="0"/>
            <a:r>
              <a:rPr lang="vi-VN" sz="2600" i="0" u="none" strike="noStrike" dirty="0">
                <a:effectLst/>
                <a:latin typeface="+mj-lt"/>
              </a:rPr>
              <a:t>(Theo Minh Anh)</a:t>
            </a:r>
            <a:endParaRPr lang="vi-VN" sz="2600" dirty="0">
              <a:effectLst/>
              <a:latin typeface="+mj-lt"/>
            </a:endParaRPr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73C17C4E-4FE8-4A3D-8F82-B10B3710DAEE}"/>
              </a:ext>
            </a:extLst>
          </p:cNvPr>
          <p:cNvSpPr/>
          <p:nvPr/>
        </p:nvSpPr>
        <p:spPr>
          <a:xfrm>
            <a:off x="180534" y="6007294"/>
            <a:ext cx="9610579" cy="744220"/>
          </a:xfrm>
          <a:prstGeom prst="roundRect">
            <a:avLst/>
          </a:prstGeom>
          <a:solidFill>
            <a:srgbClr val="B2DE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26B9F0-59B1-438A-80E8-B961421B0336}"/>
              </a:ext>
            </a:extLst>
          </p:cNvPr>
          <p:cNvSpPr txBox="1"/>
          <p:nvPr/>
        </p:nvSpPr>
        <p:spPr>
          <a:xfrm>
            <a:off x="8658980" y="853483"/>
            <a:ext cx="35330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2B480-4498-4BCD-89B0-A9A7BFD7349E}"/>
              </a:ext>
            </a:extLst>
          </p:cNvPr>
          <p:cNvSpPr txBox="1"/>
          <p:nvPr/>
        </p:nvSpPr>
        <p:spPr>
          <a:xfrm>
            <a:off x="215386" y="1316898"/>
            <a:ext cx="588061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CE518E-E3A7-401E-BB5D-F77C9F7B8694}"/>
              </a:ext>
            </a:extLst>
          </p:cNvPr>
          <p:cNvSpPr txBox="1"/>
          <p:nvPr/>
        </p:nvSpPr>
        <p:spPr>
          <a:xfrm>
            <a:off x="1094936" y="2636414"/>
            <a:ext cx="110970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600" i="0" u="none" strike="noStrike" dirty="0">
                <a:effectLst/>
                <a:latin typeface="+mj-lt"/>
              </a:rPr>
              <a:t>Bất chợt, mưa kéo đến. Nhím nâu</a:t>
            </a:r>
            <a:endParaRPr lang="en-US" sz="2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BE130F-97CF-47AB-AC7B-5B4F18985DD7}"/>
              </a:ext>
            </a:extLst>
          </p:cNvPr>
          <p:cNvSpPr txBox="1"/>
          <p:nvPr/>
        </p:nvSpPr>
        <p:spPr>
          <a:xfrm>
            <a:off x="142813" y="3099829"/>
            <a:ext cx="73465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vội bước vào cái hang nhỏ. Thì ra là nhà nhím trắng.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9BD5F6-A862-4C47-93D4-BE4FBEBF3DB5}"/>
              </a:ext>
            </a:extLst>
          </p:cNvPr>
          <p:cNvSpPr txBox="1"/>
          <p:nvPr/>
        </p:nvSpPr>
        <p:spPr>
          <a:xfrm>
            <a:off x="8658980" y="499985"/>
            <a:ext cx="12772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2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6EC90E-B1B4-4EC7-9C21-5A50EE529BA9}"/>
              </a:ext>
            </a:extLst>
          </p:cNvPr>
          <p:cNvSpPr txBox="1"/>
          <p:nvPr/>
        </p:nvSpPr>
        <p:spPr>
          <a:xfrm>
            <a:off x="142813" y="2599852"/>
            <a:ext cx="12772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221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/>
      <p:bldP spid="8" grpId="0"/>
      <p:bldP spid="9" grpId="0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060" y="222885"/>
            <a:ext cx="10710740" cy="1035685"/>
          </a:xfrm>
          <a:solidFill>
            <a:srgbClr val="AFE4FF"/>
          </a:solidFill>
        </p:spPr>
        <p:txBody>
          <a:bodyPr>
            <a:normAutofit/>
          </a:bodyPr>
          <a:lstStyle/>
          <a:p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Theo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342362" y="3715702"/>
            <a:ext cx="11507275" cy="1035685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9C9BC7-012E-4789-8CEC-580CAC57C1CC}"/>
              </a:ext>
            </a:extLst>
          </p:cNvPr>
          <p:cNvGrpSpPr/>
          <p:nvPr/>
        </p:nvGrpSpPr>
        <p:grpSpPr>
          <a:xfrm>
            <a:off x="168811" y="1258571"/>
            <a:ext cx="11680825" cy="2384962"/>
            <a:chOff x="168811" y="1258571"/>
            <a:chExt cx="11680825" cy="2384962"/>
          </a:xfrm>
        </p:grpSpPr>
        <p:sp>
          <p:nvSpPr>
            <p:cNvPr id="5" name="Cloud 4"/>
            <p:cNvSpPr/>
            <p:nvPr/>
          </p:nvSpPr>
          <p:spPr>
            <a:xfrm>
              <a:off x="168811" y="1258571"/>
              <a:ext cx="11680825" cy="2384962"/>
            </a:xfrm>
            <a:prstGeom prst="cloud">
              <a:avLst/>
            </a:prstGeom>
            <a:solidFill>
              <a:srgbClr val="B2DE82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F20528F-5322-4736-A33C-ACF63DDA00A2}"/>
                </a:ext>
              </a:extLst>
            </p:cNvPr>
            <p:cNvSpPr/>
            <p:nvPr/>
          </p:nvSpPr>
          <p:spPr>
            <a:xfrm>
              <a:off x="1800664" y="1731034"/>
              <a:ext cx="8989255" cy="1364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tốt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bụng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4B1D2E9-5CA1-4922-9B90-EEFDB3F1210B}"/>
              </a:ext>
            </a:extLst>
          </p:cNvPr>
          <p:cNvGrpSpPr/>
          <p:nvPr/>
        </p:nvGrpSpPr>
        <p:grpSpPr>
          <a:xfrm>
            <a:off x="342362" y="4751388"/>
            <a:ext cx="11643312" cy="2106612"/>
            <a:chOff x="342362" y="4751388"/>
            <a:chExt cx="11643312" cy="2106612"/>
          </a:xfrm>
        </p:grpSpPr>
        <p:sp>
          <p:nvSpPr>
            <p:cNvPr id="7" name="Cloud 6"/>
            <p:cNvSpPr/>
            <p:nvPr/>
          </p:nvSpPr>
          <p:spPr>
            <a:xfrm>
              <a:off x="342362" y="4751388"/>
              <a:ext cx="11643312" cy="2106612"/>
            </a:xfrm>
            <a:prstGeom prst="cloud">
              <a:avLst/>
            </a:prstGeom>
            <a:solidFill>
              <a:srgbClr val="B2DE82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31F471-4015-480E-A3B8-7FBFFCB720AA}"/>
                </a:ext>
              </a:extLst>
            </p:cNvPr>
            <p:cNvSpPr/>
            <p:nvPr/>
          </p:nvSpPr>
          <p:spPr>
            <a:xfrm>
              <a:off x="2067950" y="5143720"/>
              <a:ext cx="8989255" cy="1321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vẻ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áp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nhờ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mạnh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dạn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5" grpId="1" animBg="1"/>
      <p:bldP spid="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3CCC67-2A7A-4D80-B8FD-253B2E5B6D08}"/>
              </a:ext>
            </a:extLst>
          </p:cNvPr>
          <p:cNvGrpSpPr/>
          <p:nvPr/>
        </p:nvGrpSpPr>
        <p:grpSpPr>
          <a:xfrm>
            <a:off x="188686" y="798286"/>
            <a:ext cx="12003314" cy="4804229"/>
            <a:chOff x="1588126" y="1353865"/>
            <a:chExt cx="9762045" cy="3435849"/>
          </a:xfrm>
        </p:grpSpPr>
        <p:grpSp>
          <p:nvGrpSpPr>
            <p:cNvPr id="2" name="Google Shape;378;p32">
              <a:extLst>
                <a:ext uri="{FF2B5EF4-FFF2-40B4-BE49-F238E27FC236}">
                  <a16:creationId xmlns:a16="http://schemas.microsoft.com/office/drawing/2014/main" id="{FF162AFD-A931-438C-A2FA-D20E6097EA65}"/>
                </a:ext>
              </a:extLst>
            </p:cNvPr>
            <p:cNvGrpSpPr/>
            <p:nvPr/>
          </p:nvGrpSpPr>
          <p:grpSpPr>
            <a:xfrm>
              <a:off x="1588126" y="1353865"/>
              <a:ext cx="9762045" cy="3435849"/>
              <a:chOff x="589295" y="2199196"/>
              <a:chExt cx="2577800" cy="446948"/>
            </a:xfrm>
          </p:grpSpPr>
          <p:sp>
            <p:nvSpPr>
              <p:cNvPr id="3" name="Google Shape;379;p32">
                <a:extLst>
                  <a:ext uri="{FF2B5EF4-FFF2-40B4-BE49-F238E27FC236}">
                    <a16:creationId xmlns:a16="http://schemas.microsoft.com/office/drawing/2014/main" id="{554E8570-BD99-47A8-8E11-8A90CAA85A39}"/>
                  </a:ext>
                </a:extLst>
              </p:cNvPr>
              <p:cNvSpPr/>
              <p:nvPr/>
            </p:nvSpPr>
            <p:spPr>
              <a:xfrm>
                <a:off x="589295" y="2337204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" name="Google Shape;380;p32">
                <a:extLst>
                  <a:ext uri="{FF2B5EF4-FFF2-40B4-BE49-F238E27FC236}">
                    <a16:creationId xmlns:a16="http://schemas.microsoft.com/office/drawing/2014/main" id="{42A039DF-2A0F-4ECA-B5EA-190DE60A1D1F}"/>
                  </a:ext>
                </a:extLst>
              </p:cNvPr>
              <p:cNvSpPr/>
              <p:nvPr/>
            </p:nvSpPr>
            <p:spPr>
              <a:xfrm>
                <a:off x="961850" y="2466994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" name="Google Shape;381;p32">
                <a:extLst>
                  <a:ext uri="{FF2B5EF4-FFF2-40B4-BE49-F238E27FC236}">
                    <a16:creationId xmlns:a16="http://schemas.microsoft.com/office/drawing/2014/main" id="{63F8850D-165F-4EB2-8C27-1D4F532F00B2}"/>
                  </a:ext>
                </a:extLst>
              </p:cNvPr>
              <p:cNvSpPr/>
              <p:nvPr/>
            </p:nvSpPr>
            <p:spPr>
              <a:xfrm>
                <a:off x="1085712" y="2199196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386;p32">
              <a:extLst>
                <a:ext uri="{FF2B5EF4-FFF2-40B4-BE49-F238E27FC236}">
                  <a16:creationId xmlns:a16="http://schemas.microsoft.com/office/drawing/2014/main" id="{7FD085A9-CD33-4FF9-BB86-41F5CCEB34F3}"/>
                </a:ext>
              </a:extLst>
            </p:cNvPr>
            <p:cNvSpPr txBox="1">
              <a:spLocks/>
            </p:cNvSpPr>
            <p:nvPr/>
          </p:nvSpPr>
          <p:spPr>
            <a:xfrm>
              <a:off x="2642504" y="2467767"/>
              <a:ext cx="8073960" cy="9447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60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388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67892-8170-4A2B-920E-1D1378B03C36}"/>
              </a:ext>
            </a:extLst>
          </p:cNvPr>
          <p:cNvSpPr>
            <a:spLocks noGrp="1"/>
          </p:cNvSpPr>
          <p:nvPr/>
        </p:nvSpPr>
        <p:spPr>
          <a:xfrm>
            <a:off x="398145" y="720679"/>
            <a:ext cx="11793855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45D0A9CF-E944-4D2A-ADE6-B6B1F8EB3239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80" y="1944914"/>
            <a:ext cx="9465677" cy="4913085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CF4A67CB-7F59-4F0C-8040-2BA3CE44F76D}"/>
              </a:ext>
            </a:extLst>
          </p:cNvPr>
          <p:cNvSpPr/>
          <p:nvPr/>
        </p:nvSpPr>
        <p:spPr>
          <a:xfrm>
            <a:off x="9013371" y="2402500"/>
            <a:ext cx="3178629" cy="2351270"/>
          </a:xfrm>
          <a:prstGeom prst="cloudCallout">
            <a:avLst>
              <a:gd name="adj1" fmla="val -79057"/>
              <a:gd name="adj2" fmla="val 6834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E9C4D5A-0C94-44EB-9E12-28FC5B6E1CBC}"/>
              </a:ext>
            </a:extLst>
          </p:cNvPr>
          <p:cNvSpPr>
            <a:spLocks noGrp="1"/>
          </p:cNvSpPr>
          <p:nvPr/>
        </p:nvSpPr>
        <p:spPr>
          <a:xfrm>
            <a:off x="9364843" y="2766060"/>
            <a:ext cx="2475684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lang="en-US" sz="3555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74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83200-056A-4264-B064-9615C4CD2C30}"/>
              </a:ext>
            </a:extLst>
          </p:cNvPr>
          <p:cNvSpPr>
            <a:spLocks noGrp="1"/>
          </p:cNvSpPr>
          <p:nvPr/>
        </p:nvSpPr>
        <p:spPr>
          <a:xfrm>
            <a:off x="547913" y="856344"/>
            <a:ext cx="11049001" cy="1654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Đóng vai Bình và An để nói và đáp lời xin lỗi trong tình huống: Bình vô tình va vào An, làm An ngã.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DE66536B-052F-4DF1-B56C-547327944198}"/>
              </a:ext>
            </a:extLst>
          </p:cNvPr>
          <p:cNvSpPr/>
          <p:nvPr/>
        </p:nvSpPr>
        <p:spPr>
          <a:xfrm>
            <a:off x="1204686" y="2888343"/>
            <a:ext cx="9695543" cy="75474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1B08058-C52F-4A8E-A769-94526737F9F6}"/>
              </a:ext>
            </a:extLst>
          </p:cNvPr>
          <p:cNvSpPr/>
          <p:nvPr/>
        </p:nvSpPr>
        <p:spPr>
          <a:xfrm>
            <a:off x="1204685" y="3802743"/>
            <a:ext cx="9695543" cy="75474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An: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17FE295E-4B18-47EE-8E33-32A429E74B8A}"/>
              </a:ext>
            </a:extLst>
          </p:cNvPr>
          <p:cNvSpPr/>
          <p:nvPr/>
        </p:nvSpPr>
        <p:spPr>
          <a:xfrm>
            <a:off x="5936343" y="2061028"/>
            <a:ext cx="4702629" cy="198845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E15588-00FB-42DC-BFE5-3CCC971A3AF0}"/>
              </a:ext>
            </a:extLst>
          </p:cNvPr>
          <p:cNvSpPr>
            <a:spLocks noGrp="1"/>
          </p:cNvSpPr>
          <p:nvPr/>
        </p:nvSpPr>
        <p:spPr>
          <a:xfrm>
            <a:off x="7056074" y="2314666"/>
            <a:ext cx="2475684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lang="en-US" sz="3555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42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6" grpId="1" animBg="1"/>
      <p:bldP spid="7" grpId="1"/>
      <p:bldP spid="7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8156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717452" y="1840546"/>
            <a:ext cx="5697415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Luyện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tập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818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656492" y="1814733"/>
            <a:ext cx="5913121" cy="185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Khởi động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C0730D8E-2290-4410-A75A-B42269972D52}"/>
              </a:ext>
            </a:extLst>
          </p:cNvPr>
          <p:cNvSpPr txBox="1"/>
          <p:nvPr/>
        </p:nvSpPr>
        <p:spPr>
          <a:xfrm>
            <a:off x="506437" y="179485"/>
            <a:ext cx="1068167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lang="en-US" sz="3600" b="1" dirty="0">
              <a:solidFill>
                <a:srgbClr val="00B05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EF9D28-AA76-4B56-AC6D-C8BD7F00A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07" y="1036955"/>
            <a:ext cx="2320144" cy="800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DC621-AC24-47AD-92C3-B2800E9E4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777" y="1051242"/>
            <a:ext cx="2161223" cy="7715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3B9376-85BE-40DB-B166-00CDC220F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425" y="1070292"/>
            <a:ext cx="2433199" cy="7524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523C6B-221D-435B-A261-B7D9C24D8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629" y="1932901"/>
            <a:ext cx="2161222" cy="7524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943D31-87F6-46F3-9CDB-C8AFCD68C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3050" y="1913850"/>
            <a:ext cx="2100848" cy="7905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CDF7FE0-D987-4C8C-B3E2-F236FCF652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0602" y="1951950"/>
            <a:ext cx="2285927" cy="752475"/>
          </a:xfrm>
          <a:prstGeom prst="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55801FAC-A890-471C-BB1A-97E1119A93DE}"/>
              </a:ext>
            </a:extLst>
          </p:cNvPr>
          <p:cNvSpPr/>
          <p:nvPr/>
        </p:nvSpPr>
        <p:spPr>
          <a:xfrm>
            <a:off x="351692" y="3081635"/>
            <a:ext cx="4987714" cy="7810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7B98591C-29FB-4C57-9261-AC592487A13F}"/>
              </a:ext>
            </a:extLst>
          </p:cNvPr>
          <p:cNvSpPr/>
          <p:nvPr/>
        </p:nvSpPr>
        <p:spPr>
          <a:xfrm>
            <a:off x="6738228" y="3049509"/>
            <a:ext cx="5048675" cy="781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pitchFamily="34" charset="0"/>
                <a:cs typeface="Arial-Rounded" panose="020B0500000000000000" pitchFamily="34" charset="0"/>
              </a:rPr>
              <a:t>Từ ngữ chỉ đặc điểm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9A499DA-56C9-4278-AB2C-2175C05B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629" y="6118504"/>
            <a:ext cx="6347973" cy="739496"/>
          </a:xfrm>
          <a:solidFill>
            <a:srgbClr val="EC8EFC"/>
          </a:solidFill>
        </p:spPr>
        <p:txBody>
          <a:bodyPr>
            <a:normAutofit fontScale="90000"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94999165-DDEC-4282-88C3-6BDD0B87962A}"/>
              </a:ext>
            </a:extLst>
          </p:cNvPr>
          <p:cNvSpPr txBox="1">
            <a:spLocks/>
          </p:cNvSpPr>
          <p:nvPr/>
        </p:nvSpPr>
        <p:spPr>
          <a:xfrm>
            <a:off x="2282629" y="6105570"/>
            <a:ext cx="6347973" cy="739496"/>
          </a:xfrm>
          <a:prstGeom prst="rect">
            <a:avLst/>
          </a:prstGeom>
          <a:solidFill>
            <a:srgbClr val="B2DE82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8246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01563 0.46736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22422 0.45093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1" y="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31848 0.47222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4" y="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03112 0.49606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2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44444E-6 L 0.37031 0.32361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0.01367 0.4912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2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/>
      <p:bldP spid="6" grpId="1" animBg="1"/>
      <p:bldP spid="6" grpId="2" animBg="1"/>
      <p:bldP spid="7" grpId="1" animBg="1"/>
      <p:bldP spid="7" grpId="2" animBg="1"/>
      <p:bldP spid="33" grpId="0" animBg="1"/>
      <p:bldP spid="33" grpId="1"/>
      <p:bldP spid="33" grpId="2"/>
      <p:bldP spid="33" grpId="3" animBg="1"/>
      <p:bldP spid="36" grpId="0" animBg="1"/>
      <p:bldP spid="36" grpId="1"/>
      <p:bldP spid="36" grpId="2"/>
      <p:bldP spid="36" grpId="3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DE2964B3-CD65-412E-B134-84ECE9422224}"/>
              </a:ext>
            </a:extLst>
          </p:cNvPr>
          <p:cNvSpPr txBox="1"/>
          <p:nvPr/>
        </p:nvSpPr>
        <p:spPr>
          <a:xfrm>
            <a:off x="154745" y="330835"/>
            <a:ext cx="11968675" cy="1076325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59C36C-798D-4787-83FF-5FAF0CFF4104}"/>
              </a:ext>
            </a:extLst>
          </p:cNvPr>
          <p:cNvGrpSpPr/>
          <p:nvPr/>
        </p:nvGrpSpPr>
        <p:grpSpPr>
          <a:xfrm>
            <a:off x="154745" y="1547446"/>
            <a:ext cx="11968675" cy="1569660"/>
            <a:chOff x="154745" y="1547446"/>
            <a:chExt cx="11968675" cy="156966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92191D1-888D-4FA8-AD57-50FA9C66EBE0}"/>
                </a:ext>
              </a:extLst>
            </p:cNvPr>
            <p:cNvSpPr/>
            <p:nvPr/>
          </p:nvSpPr>
          <p:spPr>
            <a:xfrm>
              <a:off x="154745" y="1547446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Mẹ cho Hải cái bánh rất ngon. Hải mang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 cho Hà và Xuân cùng ăn. Mẹ khen: “Con biết</a:t>
              </a:r>
              <a:endParaRPr lang="en-US" sz="3200" b="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bạn bè rồi đấy.”</a:t>
              </a:r>
              <a:endParaRPr lang="vi-VN" sz="3200" b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88AC547-F4C2-47CF-A109-54EB2C933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93834" y="1547446"/>
              <a:ext cx="3429586" cy="156965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5BF127-73A0-438C-84DD-ECA561CD59B5}"/>
              </a:ext>
            </a:extLst>
          </p:cNvPr>
          <p:cNvGrpSpPr/>
          <p:nvPr/>
        </p:nvGrpSpPr>
        <p:grpSpPr>
          <a:xfrm>
            <a:off x="120455" y="3229191"/>
            <a:ext cx="12037254" cy="1657350"/>
            <a:chOff x="154745" y="3213547"/>
            <a:chExt cx="12037254" cy="165735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608DFF0-C16E-43DD-BF8C-8D9A58C0793B}"/>
                </a:ext>
              </a:extLst>
            </p:cNvPr>
            <p:cNvSpPr/>
            <p:nvPr/>
          </p:nvSpPr>
          <p:spPr>
            <a:xfrm>
              <a:off x="154745" y="3257392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AFE4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Biết Hải ốm, phải nghỉ học, Xuân mang sách vở sang, giảng bài cho bạn. Hải xúc động vì bạn đã </a:t>
              </a: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 mình bị ốm.</a:t>
              </a:r>
              <a:endParaRPr lang="vi-VN" sz="3200" b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7B892CF-8B00-46D2-BC84-AA7D45D1B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93834" y="3213547"/>
              <a:ext cx="3498165" cy="16573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18C782E-A179-47CC-966D-6752B1EEECF8}"/>
              </a:ext>
            </a:extLst>
          </p:cNvPr>
          <p:cNvGrpSpPr/>
          <p:nvPr/>
        </p:nvGrpSpPr>
        <p:grpSpPr>
          <a:xfrm>
            <a:off x="154745" y="5094673"/>
            <a:ext cx="12037255" cy="1627042"/>
            <a:chOff x="154745" y="4953993"/>
            <a:chExt cx="12037255" cy="162704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29927F3-F168-4AF9-AAC9-D6530575536F}"/>
                </a:ext>
              </a:extLst>
            </p:cNvPr>
            <p:cNvSpPr/>
            <p:nvPr/>
          </p:nvSpPr>
          <p:spPr>
            <a:xfrm>
              <a:off x="154745" y="5011375"/>
              <a:ext cx="8721970" cy="1569660"/>
            </a:xfrm>
            <a:prstGeom prst="roundRect">
              <a:avLst>
                <a:gd name="adj" fmla="val 33695"/>
              </a:avLst>
            </a:prstGeom>
            <a:solidFill>
              <a:srgbClr val="B2DE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Hải và Xuân đều muốn ngồi bàn đầu. Nhưng ở đó chỉ còn một chỗ. Xuân xin </a:t>
              </a:r>
              <a:r>
                <a:rPr lang="en-US" sz="3200" b="0" i="0" u="none" strike="noStrike" dirty="0" err="1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cho Hải được</a:t>
              </a:r>
              <a:r>
                <a:rPr lang="en-US" sz="3200" dirty="0">
                  <a:solidFill>
                    <a:srgbClr val="66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 chỗ mới. Cô khen Xuân đã biế</a:t>
              </a:r>
              <a:r>
                <a:rPr lang="en-US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                    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0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11A2A72-30AF-4CC6-901C-6CCEFD409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1458" y="4953993"/>
              <a:ext cx="3160542" cy="1627042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B0C65CEA-66CA-4AA8-8F5A-DB75A7EC8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64" y="2613688"/>
            <a:ext cx="1482968" cy="62371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510EC59-C024-4C76-A199-B47CD85645E0}"/>
              </a:ext>
            </a:extLst>
          </p:cNvPr>
          <p:cNvSpPr txBox="1">
            <a:spLocks/>
          </p:cNvSpPr>
          <p:nvPr/>
        </p:nvSpPr>
        <p:spPr>
          <a:xfrm>
            <a:off x="753795" y="4272867"/>
            <a:ext cx="1511103" cy="623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595FC6F-3479-4B57-9A6D-83FB4E5A9473}"/>
              </a:ext>
            </a:extLst>
          </p:cNvPr>
          <p:cNvSpPr txBox="1">
            <a:spLocks/>
          </p:cNvSpPr>
          <p:nvPr/>
        </p:nvSpPr>
        <p:spPr>
          <a:xfrm>
            <a:off x="6307894" y="6126137"/>
            <a:ext cx="2245263" cy="623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F186F2C-3D93-45C4-B1BB-E899941170AF}"/>
              </a:ext>
            </a:extLst>
          </p:cNvPr>
          <p:cNvSpPr/>
          <p:nvPr/>
        </p:nvSpPr>
        <p:spPr>
          <a:xfrm>
            <a:off x="753795" y="2613688"/>
            <a:ext cx="633046" cy="481925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9BFC74-C211-4016-A025-6255CC2D430D}"/>
              </a:ext>
            </a:extLst>
          </p:cNvPr>
          <p:cNvSpPr/>
          <p:nvPr/>
        </p:nvSpPr>
        <p:spPr>
          <a:xfrm>
            <a:off x="1157068" y="4303644"/>
            <a:ext cx="724486" cy="510916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6A10CEE-BB31-4963-AFEF-7DA8D55B1799}"/>
              </a:ext>
            </a:extLst>
          </p:cNvPr>
          <p:cNvSpPr/>
          <p:nvPr/>
        </p:nvSpPr>
        <p:spPr>
          <a:xfrm>
            <a:off x="6449746" y="6197031"/>
            <a:ext cx="633046" cy="481925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3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/>
      <p:bldP spid="25" grpId="1"/>
      <p:bldP spid="25" grpId="2"/>
      <p:bldP spid="26" grpId="0"/>
      <p:bldP spid="26" grpId="1"/>
      <p:bldP spid="26" grpId="2"/>
      <p:bldP spid="30" grpId="0"/>
      <p:bldP spid="30" grpId="1"/>
      <p:bldP spid="30" grpId="2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9D156A37-8C95-4AC0-AAEA-7EAD03FECF2C}"/>
              </a:ext>
            </a:extLst>
          </p:cNvPr>
          <p:cNvSpPr txBox="1"/>
          <p:nvPr/>
        </p:nvSpPr>
        <p:spPr>
          <a:xfrm>
            <a:off x="608378" y="186495"/>
            <a:ext cx="1074190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261846-F114-4EEF-B46E-B3C205717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35" y="880388"/>
            <a:ext cx="6245836" cy="44052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7090118-F40B-40DE-9913-782776491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435" y="5669280"/>
            <a:ext cx="6245836" cy="622551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1BA167-037A-4404-90D3-4551F758AE3E}"/>
              </a:ext>
            </a:extLst>
          </p:cNvPr>
          <p:cNvSpPr txBox="1">
            <a:spLocks/>
          </p:cNvSpPr>
          <p:nvPr/>
        </p:nvSpPr>
        <p:spPr>
          <a:xfrm>
            <a:off x="3109070" y="5633517"/>
            <a:ext cx="5317588" cy="622551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Lan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945CE49-88DA-46DF-BE7B-F419581E7CF7}"/>
              </a:ext>
            </a:extLst>
          </p:cNvPr>
          <p:cNvSpPr txBox="1">
            <a:spLocks/>
          </p:cNvSpPr>
          <p:nvPr/>
        </p:nvSpPr>
        <p:spPr>
          <a:xfrm>
            <a:off x="2954435" y="5677783"/>
            <a:ext cx="6245836" cy="622551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A106C6F-D9B4-405C-B875-F7363FA10001}"/>
              </a:ext>
            </a:extLst>
          </p:cNvPr>
          <p:cNvSpPr txBox="1">
            <a:spLocks/>
          </p:cNvSpPr>
          <p:nvPr/>
        </p:nvSpPr>
        <p:spPr>
          <a:xfrm>
            <a:off x="2283546" y="5669280"/>
            <a:ext cx="8815864" cy="622551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98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xit" presetSubtype="0" ac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9" grpId="0" animBg="1"/>
      <p:bldP spid="9" grpId="1" animBg="1"/>
      <p:bldP spid="9" grpId="2" animBg="1"/>
      <p:bldP spid="9" grpId="3" animBg="1"/>
      <p:bldP spid="10" grpId="0" animBg="1"/>
      <p:bldP spid="10" grpId="1"/>
      <p:bldP spid="10" grpId="2"/>
      <p:bldP spid="11" grpId="0" animBg="1"/>
      <p:bldP spid="11" grpId="1" animBg="1"/>
      <p:bldP spid="11" grpId="2" animBg="1"/>
      <p:bldP spid="11" grpId="3" animBg="1"/>
      <p:bldP spid="12" grpId="0" animBg="1"/>
      <p:bldP spid="12" grpId="1"/>
      <p:bldP spid="12" grpId="2"/>
      <p:bldP spid="12" grpId="3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6F7E56-7710-47E7-8B66-1EDD89E9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3" y="42862"/>
            <a:ext cx="4943475" cy="3390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DB2EAD-FA72-4087-A950-096A14585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350" y="0"/>
            <a:ext cx="4438650" cy="3171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8AC1D1-423B-417E-9309-BE1C88C5E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565" y="3581400"/>
            <a:ext cx="4572000" cy="3276600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3D4F00C8-5B4A-4752-8D2D-A6F725FEB545}"/>
              </a:ext>
            </a:extLst>
          </p:cNvPr>
          <p:cNvSpPr/>
          <p:nvPr/>
        </p:nvSpPr>
        <p:spPr>
          <a:xfrm>
            <a:off x="5291138" y="1139483"/>
            <a:ext cx="2462212" cy="20323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68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94F17691-9D37-4D53-9FF9-8CBC206EA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8" y="0"/>
            <a:ext cx="115917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45" descr="Large grid">
            <a:extLst>
              <a:ext uri="{FF2B5EF4-FFF2-40B4-BE49-F238E27FC236}">
                <a16:creationId xmlns:a16="http://schemas.microsoft.com/office/drawing/2014/main" id="{A886F711-1F5B-45AB-A0E4-71BD83112A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35569" y="4338004"/>
            <a:ext cx="5359791" cy="14684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kern="10" dirty="0">
              <a:pattFill prst="lgGrid">
                <a:fgClr>
                  <a:srgbClr val="FF0000"/>
                </a:fgClr>
                <a:bgClr>
                  <a:srgbClr val="000066"/>
                </a:bgClr>
              </a:pattFill>
              <a:effectLst>
                <a:outerShdw dist="74053" dir="1857825" algn="ctr" rotWithShape="0">
                  <a:srgbClr val="0000FF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6" name="WordArt 24"/>
          <p:cNvSpPr>
            <a:spLocks noChangeArrowheads="1" noChangeShapeType="1" noTextEdit="1"/>
          </p:cNvSpPr>
          <p:nvPr/>
        </p:nvSpPr>
        <p:spPr bwMode="auto">
          <a:xfrm>
            <a:off x="1425394" y="1897561"/>
            <a:ext cx="9572171" cy="491236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b="1" kern="10" dirty="0">
              <a:ln w="222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A3A3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71" name="WordArt 5"/>
          <p:cNvSpPr>
            <a:spLocks noChangeArrowheads="1" noChangeShapeType="1" noTextEdit="1"/>
          </p:cNvSpPr>
          <p:nvPr/>
        </p:nvSpPr>
        <p:spPr bwMode="auto">
          <a:xfrm>
            <a:off x="2514601" y="533401"/>
            <a:ext cx="7166428" cy="1031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TIẾT HỌC KẾT THÚC</a:t>
            </a:r>
          </a:p>
        </p:txBody>
      </p:sp>
      <p:pic>
        <p:nvPicPr>
          <p:cNvPr id="7172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7645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73992" y="80169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65" y="168276"/>
            <a:ext cx="25908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1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265" y="507730"/>
            <a:ext cx="43434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2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70" y="-215401"/>
            <a:ext cx="25908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64" y="4584700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465" y="4712812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2" descr="BAR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6048376"/>
            <a:ext cx="775906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0" name="Group 16"/>
          <p:cNvGrpSpPr>
            <a:grpSpLocks/>
          </p:cNvGrpSpPr>
          <p:nvPr/>
        </p:nvGrpSpPr>
        <p:grpSpPr bwMode="auto">
          <a:xfrm>
            <a:off x="3276600" y="3962401"/>
            <a:ext cx="5638800" cy="1800225"/>
            <a:chOff x="-96" y="1248"/>
            <a:chExt cx="6000" cy="1968"/>
          </a:xfrm>
        </p:grpSpPr>
        <p:sp>
          <p:nvSpPr>
            <p:cNvPr id="7189" name="Rectangle 17"/>
            <p:cNvSpPr>
              <a:spLocks noChangeArrowheads="1"/>
            </p:cNvSpPr>
            <p:nvPr/>
          </p:nvSpPr>
          <p:spPr bwMode="auto">
            <a:xfrm>
              <a:off x="-96" y="1248"/>
              <a:ext cx="6000" cy="19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7190" name="Picture 18" descr="peace_dove_olive_branch_hg_wht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296"/>
              <a:ext cx="2640" cy="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81" name="Picture 19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30" y="4899661"/>
            <a:ext cx="5105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21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30" y="4221481"/>
            <a:ext cx="5105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2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38200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23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679" y="485776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5" name="Text Box 26"/>
          <p:cNvSpPr txBox="1">
            <a:spLocks noChangeArrowheads="1"/>
          </p:cNvSpPr>
          <p:nvPr/>
        </p:nvSpPr>
        <p:spPr bwMode="auto">
          <a:xfrm>
            <a:off x="3962400" y="3886201"/>
            <a:ext cx="480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733798" y="4968334"/>
            <a:ext cx="4747261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</a:p>
        </p:txBody>
      </p:sp>
      <p:pic>
        <p:nvPicPr>
          <p:cNvPr id="8223" name="LOP CHUNG MINH DOAN KE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403130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9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1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9" presetClass="exit" presetSubtype="1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8" presetClass="entr" presetSubtype="16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4516" fill="hold"/>
                                        <p:tgtEl>
                                          <p:spTgt spid="8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3"/>
                  </p:tgtEl>
                </p:cond>
              </p:nextCondLst>
            </p:seq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23"/>
                </p:tgtEl>
              </p:cMediaNode>
            </p:audio>
          </p:childTnLst>
        </p:cTn>
      </p:par>
    </p:tnLst>
    <p:bldLst>
      <p:bldP spid="8216" grpId="0" animBg="1"/>
      <p:bldP spid="8216" grpId="1" animBg="1"/>
      <p:bldP spid="8216" grpId="2" animBg="1"/>
      <p:bldP spid="8216" grpId="3" animBg="1"/>
      <p:bldP spid="8216" grpId="4" animBg="1"/>
      <p:bldP spid="8216" grpId="5" animBg="1"/>
      <p:bldP spid="8216" grpId="6" animBg="1"/>
      <p:bldP spid="8216" grpId="7" animBg="1"/>
      <p:bldP spid="8216" grpId="8" animBg="1"/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CHƠI POWERPOINT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 trước học bài gì?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4)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03830" y="1686778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335373" y="777507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E5B7CF-4906-4865-9FDC-8FBC878AFB8E}"/>
              </a:ext>
            </a:extLst>
          </p:cNvPr>
          <p:cNvSpPr txBox="1"/>
          <p:nvPr/>
        </p:nvSpPr>
        <p:spPr>
          <a:xfrm>
            <a:off x="4154099" y="740979"/>
            <a:ext cx="55155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0052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sát tranh và cho biết các bạn khen nhau điều gì?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8" name="Content Placeholder 8" descr="C:\Users\user\Desktop\Capture.PNGCapture">
            <a:extLst>
              <a:ext uri="{FF2B5EF4-FFF2-40B4-BE49-F238E27FC236}">
                <a16:creationId xmlns:a16="http://schemas.microsoft.com/office/drawing/2014/main" id="{4E0D603B-3CCA-493E-B7D2-B8E1AE8612BD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3352892" y="2385829"/>
            <a:ext cx="6749143" cy="315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649"/>
                            </p:stCondLst>
                            <p:childTnLst>
                              <p:par>
                                <p:cTn id="6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149"/>
                            </p:stCondLst>
                            <p:childTnLst>
                              <p:par>
                                <p:cTn id="6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21834" y="740979"/>
            <a:ext cx="554778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khen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nhỏ mà có bốn chân.</a:t>
            </a:r>
          </a:p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 đầy tên nhọn, khi cần bắn ngay.</a:t>
            </a:r>
          </a:p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con gì?</a:t>
            </a:r>
            <a:endParaRPr lang="en-US" sz="2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250249A-D869-42B5-A67E-EAF141001020}"/>
              </a:ext>
            </a:extLst>
          </p:cNvPr>
          <p:cNvSpPr/>
          <p:nvPr/>
        </p:nvSpPr>
        <p:spPr>
          <a:xfrm>
            <a:off x="5826739" y="3575638"/>
            <a:ext cx="21702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nhím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7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6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  <p:bldP spid="17" grpId="0"/>
      <p:bldP spid="17" grpId="1"/>
      <p:bldP spid="17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1919</Words>
  <Application>Microsoft Office PowerPoint</Application>
  <PresentationFormat>Widescreen</PresentationFormat>
  <Paragraphs>160</Paragraphs>
  <Slides>35</Slides>
  <Notes>6</Notes>
  <HiddenSlides>0</HiddenSlides>
  <MMClips>20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52" baseType="lpstr">
      <vt:lpstr>Microsoft YaHei</vt:lpstr>
      <vt:lpstr>SimSun</vt:lpstr>
      <vt:lpstr>SimSun</vt:lpstr>
      <vt:lpstr>Arial</vt:lpstr>
      <vt:lpstr>Arial-Rounded</vt:lpstr>
      <vt:lpstr>Arial-SGK-TV</vt:lpstr>
      <vt:lpstr>Calibri</vt:lpstr>
      <vt:lpstr>Calibri Light</vt:lpstr>
      <vt:lpstr>Chivo Light</vt:lpstr>
      <vt:lpstr>DengXian</vt:lpstr>
      <vt:lpstr>Montserrat</vt:lpstr>
      <vt:lpstr>Nunito</vt:lpstr>
      <vt:lpstr>Tahoma</vt:lpstr>
      <vt:lpstr>Times New Roman</vt:lpstr>
      <vt:lpstr>Office Theme</vt:lpstr>
      <vt:lpstr>1_Office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Theo em, vì sao Nhím nâu nhận lời kết bạn cùng Nhím trắng?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Thế nào là từ ngữ chỉ hoạt động?</vt:lpstr>
      <vt:lpstr>chia sẻ </vt:lpstr>
      <vt:lpstr>Quan sát tranh và nêu nội dung tranh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HA</dc:creator>
  <cp:lastModifiedBy>Admin</cp:lastModifiedBy>
  <cp:revision>113</cp:revision>
  <dcterms:created xsi:type="dcterms:W3CDTF">2020-11-18T09:33:34Z</dcterms:created>
  <dcterms:modified xsi:type="dcterms:W3CDTF">2024-11-29T04:07:22Z</dcterms:modified>
</cp:coreProperties>
</file>