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27" r:id="rId2"/>
    <p:sldId id="430" r:id="rId3"/>
    <p:sldId id="440" r:id="rId4"/>
    <p:sldId id="432" r:id="rId5"/>
    <p:sldId id="433" r:id="rId6"/>
    <p:sldId id="435" r:id="rId7"/>
    <p:sldId id="441" r:id="rId8"/>
    <p:sldId id="442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CF3C8"/>
    <a:srgbClr val="FFFFCC"/>
    <a:srgbClr val="0000CC"/>
    <a:srgbClr val="FF7C80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5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1:40:20.629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1:41:07.144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.xml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518319" y="3847301"/>
            <a:ext cx="13411200" cy="16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viên:Trần Thị Chuyến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572967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u li tinh h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6276638" cy="91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12496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Điều tra, phát hiện những thứ có thể gây cháy trong nhà em theo gợi ý sau: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AB8728A-C896-8ABA-EE49-751BA5C0F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63609"/>
              </p:ext>
            </p:extLst>
          </p:nvPr>
        </p:nvGraphicFramePr>
        <p:xfrm>
          <a:off x="949860" y="3048000"/>
          <a:ext cx="14401800" cy="5690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372804543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975106814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89757082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thứ dễ gây cháy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 cơ gây cháy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xuất của em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284339"/>
                  </a:ext>
                </a:extLst>
              </a:tr>
              <a:tr h="943889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xăng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gần bếp lửa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để gần bếp lửa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74674"/>
                  </a:ext>
                </a:extLst>
              </a:tr>
              <a:tr h="884911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751407"/>
                  </a:ext>
                </a:extLst>
              </a:tr>
              <a:tr h="1270986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32345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6642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22C7E96-9F77-9B91-0F17-9F2AE3FD2B6C}"/>
              </a:ext>
            </a:extLst>
          </p:cNvPr>
          <p:cNvSpPr txBox="1"/>
          <p:nvPr/>
        </p:nvSpPr>
        <p:spPr>
          <a:xfrm>
            <a:off x="2423319" y="5298337"/>
            <a:ext cx="20574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báo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3398AC-7953-0EFD-8745-6445B19DB02D}"/>
              </a:ext>
            </a:extLst>
          </p:cNvPr>
          <p:cNvSpPr txBox="1"/>
          <p:nvPr/>
        </p:nvSpPr>
        <p:spPr>
          <a:xfrm>
            <a:off x="2347119" y="6391271"/>
            <a:ext cx="20574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báo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D708FD-C298-FC70-2D34-B58182DD53D9}"/>
              </a:ext>
            </a:extLst>
          </p:cNvPr>
          <p:cNvSpPr txBox="1"/>
          <p:nvPr/>
        </p:nvSpPr>
        <p:spPr>
          <a:xfrm>
            <a:off x="1966119" y="6341206"/>
            <a:ext cx="2864375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Nến, đèn dầu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C0C52D-E06A-9BAE-2E2C-E289A010F1DA}"/>
              </a:ext>
            </a:extLst>
          </p:cNvPr>
          <p:cNvSpPr txBox="1"/>
          <p:nvPr/>
        </p:nvSpPr>
        <p:spPr>
          <a:xfrm>
            <a:off x="2410010" y="7577901"/>
            <a:ext cx="2057401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ga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781C88-A5E6-9116-4A5B-038ADD2E253F}"/>
              </a:ext>
            </a:extLst>
          </p:cNvPr>
          <p:cNvSpPr txBox="1"/>
          <p:nvPr/>
        </p:nvSpPr>
        <p:spPr>
          <a:xfrm>
            <a:off x="6385719" y="5314416"/>
            <a:ext cx="34290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lửa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D2245B-F07E-58C8-2F54-D15D740F106A}"/>
              </a:ext>
            </a:extLst>
          </p:cNvPr>
          <p:cNvSpPr txBox="1"/>
          <p:nvPr/>
        </p:nvSpPr>
        <p:spPr>
          <a:xfrm>
            <a:off x="5776119" y="6437437"/>
            <a:ext cx="46482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gần vải vóc, giấy báo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F4DD3E-4522-4A79-E047-BA05077CF3D6}"/>
              </a:ext>
            </a:extLst>
          </p:cNvPr>
          <p:cNvSpPr txBox="1"/>
          <p:nvPr/>
        </p:nvSpPr>
        <p:spPr>
          <a:xfrm>
            <a:off x="6698024" y="7530332"/>
            <a:ext cx="280439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rỉ khí ga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91AFAB-BC4E-2903-8252-F6E627D58DA2}"/>
              </a:ext>
            </a:extLst>
          </p:cNvPr>
          <p:cNvSpPr txBox="1"/>
          <p:nvPr/>
        </p:nvSpPr>
        <p:spPr>
          <a:xfrm>
            <a:off x="10909837" y="5291382"/>
            <a:ext cx="4238882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gọn trong kho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44D937-3BF8-AAE2-7354-7BA922024BDE}"/>
              </a:ext>
            </a:extLst>
          </p:cNvPr>
          <p:cNvSpPr txBox="1"/>
          <p:nvPr/>
        </p:nvSpPr>
        <p:spPr>
          <a:xfrm>
            <a:off x="10652919" y="7373324"/>
            <a:ext cx="4347848" cy="113877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 van bình ga sau khi sử dụng xong.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2A4EC1-29AC-AE69-C82D-E6B2A0D6F73D}"/>
              </a:ext>
            </a:extLst>
          </p:cNvPr>
          <p:cNvSpPr txBox="1"/>
          <p:nvPr/>
        </p:nvSpPr>
        <p:spPr>
          <a:xfrm>
            <a:off x="10800871" y="6096774"/>
            <a:ext cx="4347848" cy="113877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gần các vật liệu dễ cháy</a:t>
            </a:r>
          </a:p>
        </p:txBody>
      </p:sp>
    </p:spTree>
    <p:extLst>
      <p:ext uri="{BB962C8B-B14F-4D97-AF65-F5344CB8AC3E}">
        <p14:creationId xmlns:p14="http://schemas.microsoft.com/office/powerpoint/2010/main" val="30621651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1074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Em và các bạn đang chơi ở nhà, bỗng trong bếp phát cháy, em sẽ làm gì?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D0DAE-4DF5-F141-BB72-E341BDB32B77}"/>
              </a:ext>
            </a:extLst>
          </p:cNvPr>
          <p:cNvSpPr txBox="1"/>
          <p:nvPr/>
        </p:nvSpPr>
        <p:spPr>
          <a:xfrm>
            <a:off x="1046234" y="6356008"/>
            <a:ext cx="780347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chăn mềm có thấm nước trùm lên người và khăn thấm nước để che kín mũi và miệng.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23527-1570-6A45-38E3-3BF7A7F8F95E}"/>
              </a:ext>
            </a:extLst>
          </p:cNvPr>
          <p:cNvSpPr txBox="1"/>
          <p:nvPr/>
        </p:nvSpPr>
        <p:spPr>
          <a:xfrm>
            <a:off x="1068402" y="3301341"/>
            <a:ext cx="780347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Ngay lập tức gọi 114 và hô hoán người dân xung quanh giúp đỡ.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05B9F9-E175-839B-6DDB-F02B4412269C}"/>
              </a:ext>
            </a:extLst>
          </p:cNvPr>
          <p:cNvSpPr txBox="1"/>
          <p:nvPr/>
        </p:nvSpPr>
        <p:spPr>
          <a:xfrm>
            <a:off x="1046234" y="4960561"/>
            <a:ext cx="78034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 ở chung cư thì nhanh chóng thoát hiểm bằng cầu thang bộ.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E4B71-5D3A-FDA4-2FBB-E9F2FD5DB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919" y="2514600"/>
            <a:ext cx="6172200" cy="58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6919" y="1817574"/>
            <a:ext cx="12649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Em xử lí như thế nào trong tình huống sau?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20DF295A-F862-7A1A-8B32-E156F67DD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19" y="1044619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4EDD8-ED7B-3800-5858-FB78C02E2F8F}"/>
              </a:ext>
            </a:extLst>
          </p:cNvPr>
          <p:cNvSpPr txBox="1"/>
          <p:nvPr/>
        </p:nvSpPr>
        <p:spPr>
          <a:xfrm>
            <a:off x="1146295" y="7152780"/>
            <a:ext cx="5867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 báo cho người lớn trong gia đình.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76D65C-363E-FAC8-EB13-7620A2A5AEBA}"/>
              </a:ext>
            </a:extLst>
          </p:cNvPr>
          <p:cNvSpPr txBox="1"/>
          <p:nvPr/>
        </p:nvSpPr>
        <p:spPr>
          <a:xfrm>
            <a:off x="1249201" y="3741176"/>
            <a:ext cx="62103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bật tắt các thiết bị điện, kể cả điện thoại di động</a:t>
            </a:r>
            <a:endParaRPr lang="en-US" sz="34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25995-DD61-806E-80DD-F118BE10499B}"/>
              </a:ext>
            </a:extLst>
          </p:cNvPr>
          <p:cNvSpPr txBox="1"/>
          <p:nvPr/>
        </p:nvSpPr>
        <p:spPr>
          <a:xfrm>
            <a:off x="1249201" y="5145180"/>
            <a:ext cx="5867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 tức khóa van bình ga.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A878DB-7E94-E942-90F9-9AA3CB395B35}"/>
              </a:ext>
            </a:extLst>
          </p:cNvPr>
          <p:cNvSpPr txBox="1"/>
          <p:nvPr/>
        </p:nvSpPr>
        <p:spPr>
          <a:xfrm>
            <a:off x="1204119" y="5910655"/>
            <a:ext cx="5867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 cửa sổ và cửa ra vào để thông gió.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B7812B-A26F-5637-E073-7E8185DAAFB7}"/>
              </a:ext>
            </a:extLst>
          </p:cNvPr>
          <p:cNvSpPr txBox="1"/>
          <p:nvPr/>
        </p:nvSpPr>
        <p:spPr>
          <a:xfrm>
            <a:off x="1141883" y="2494682"/>
            <a:ext cx="608203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Nếu phát hiện có mùi ga trong nhà, em sẽ:</a:t>
            </a:r>
            <a:endParaRPr lang="en-US" sz="34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30D0C-BCE7-91BB-9BE1-84D878D7D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0" r="1564"/>
          <a:stretch/>
        </p:blipFill>
        <p:spPr>
          <a:xfrm>
            <a:off x="6749684" y="2494682"/>
            <a:ext cx="8680683" cy="61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6918" y="1782783"/>
            <a:ext cx="103431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Những việc nên làm và không nên làm để phòng tránh cháy nhà.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3A6D8-757E-6BF6-8C49-6E037FE6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84" y="3015124"/>
            <a:ext cx="7524536" cy="5553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51E50-A658-7EBC-97EE-6350924B3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819" y="2630144"/>
            <a:ext cx="6591300" cy="593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2853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6917" y="1782783"/>
            <a:ext cx="14935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Những việc nên làm và không nên làm để phòng tránh cháy nhà.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4C3AA2-30CE-4920-7619-D6BF545B468E}"/>
              </a:ext>
            </a:extLst>
          </p:cNvPr>
          <p:cNvSpPr txBox="1"/>
          <p:nvPr/>
        </p:nvSpPr>
        <p:spPr>
          <a:xfrm>
            <a:off x="1088864" y="5749158"/>
            <a:ext cx="142513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không nên làm:</a:t>
            </a:r>
            <a:endParaRPr lang="en-US" sz="3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các vật dụng dễ cháy như xăng, dầu, giấy báo ở gần bếp ga.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thiết bị điện quá công suất dẫn đến gây nóng đường dây dẫn điện, khiến cho dây nóng chảy và chập điện.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quá nhiều thiết bị điện cùng lúc dẫn đến quá tải.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AB5302-6EBD-A4FE-F523-C45A95844C49}"/>
              </a:ext>
            </a:extLst>
          </p:cNvPr>
          <p:cNvSpPr txBox="1"/>
          <p:nvPr/>
        </p:nvSpPr>
        <p:spPr>
          <a:xfrm>
            <a:off x="973614" y="2425171"/>
            <a:ext cx="147085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làm:</a:t>
            </a:r>
            <a:endParaRPr lang="en-US" sz="3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 tắt các thiết bị điện trước khi ra ngoài.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Khóa van bình ga sau khi sử dụng xong.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vừa cắm sạc điện thoại vừa sử dụng.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Lắp đặt các hệ thống tự ngắt điện và cảnh báo cháy nổ trong gia đình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các đồ dùng, vật lễ dễ cháy gần nơi đun nấu.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tắm phải tắt bình nóng lạnh.</a:t>
            </a:r>
          </a:p>
        </p:txBody>
      </p:sp>
    </p:spTree>
    <p:extLst>
      <p:ext uri="{BB962C8B-B14F-4D97-AF65-F5344CB8AC3E}">
        <p14:creationId xmlns:p14="http://schemas.microsoft.com/office/powerpoint/2010/main" val="1753975823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>
            <a:extLst>
              <a:ext uri="{FF2B5EF4-FFF2-40B4-BE49-F238E27FC236}">
                <a16:creationId xmlns:a16="http://schemas.microsoft.com/office/drawing/2014/main" id="{455D53E8-B591-1892-40D4-959F23820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097280"/>
            <a:ext cx="10896600" cy="6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PHÒNG TRÁNH HỎA HOẠN KHI Ở NHÀ (T2)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F292CE-43E6-071F-FF9E-AB1D69636014}"/>
                  </a:ext>
                </a:extLst>
              </p14:cNvPr>
              <p14:cNvContentPartPr/>
              <p14:nvPr/>
            </p14:nvContentPartPr>
            <p14:xfrm>
              <a:off x="5167356" y="-98920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FDF292CE-43E6-071F-FF9E-AB1D696360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04356" y="-1367205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DA2A3D9-5F23-5D3E-512E-12219C35E6E7}"/>
                  </a:ext>
                </a:extLst>
              </p14:cNvPr>
              <p14:cNvContentPartPr/>
              <p14:nvPr/>
            </p14:nvContentPartPr>
            <p14:xfrm>
              <a:off x="6570636" y="-8532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FDA2A3D9-5F23-5D3E-512E-12219C35E6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66316" y="-111960"/>
                <a:ext cx="900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6FA7A5E-E9E2-A9EC-EAC7-25006E662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9572" y="1514625"/>
            <a:ext cx="13196799" cy="62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66814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9829</TotalTime>
  <Words>645</Words>
  <Application>Microsoft Office PowerPoint</Application>
  <PresentationFormat>Custom</PresentationFormat>
  <Paragraphs>76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DELL</cp:lastModifiedBy>
  <cp:revision>1094</cp:revision>
  <dcterms:created xsi:type="dcterms:W3CDTF">2008-09-09T22:52:10Z</dcterms:created>
  <dcterms:modified xsi:type="dcterms:W3CDTF">2024-10-12T15:31:58Z</dcterms:modified>
</cp:coreProperties>
</file>