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71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6858000" cx="12192000"/>
  <p:notesSz cx="6858000" cy="9144000"/>
  <p:embeddedFontLst>
    <p:embeddedFont>
      <p:font typeface="Play"/>
      <p:regular r:id="rId44"/>
      <p:bold r:id="rId45"/>
    </p:embeddedFont>
    <p:embeddedFont>
      <p:font typeface="Lato Black"/>
      <p:bold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r:id="rId48" roundtripDataSignature="AMtx7miOClWK6cSh5QsyLXS2+vcdEz96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Play-regular.fntdata"/><Relationship Id="rId43" Type="http://schemas.openxmlformats.org/officeDocument/2006/relationships/slide" Target="slides/slide37.xml"/><Relationship Id="rId46" Type="http://schemas.openxmlformats.org/officeDocument/2006/relationships/font" Target="fonts/LatoBlack-bold.fntdata"/><Relationship Id="rId45" Type="http://schemas.openxmlformats.org/officeDocument/2006/relationships/font" Target="fonts/Play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customschemas.google.com/relationships/presentationmetadata" Target="metadata"/><Relationship Id="rId47" Type="http://schemas.openxmlformats.org/officeDocument/2006/relationships/font" Target="fonts/LatoBlack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3" name="Google Shape;110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2" name="Google Shape;119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2" name="Google Shape;120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8" name="Google Shape;121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5" name="Google Shape;123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2" name="Google Shape;125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4" name="Google Shape;127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1" name="Google Shape;129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9" name="Google Shape;130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8" name="Google Shape;132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7" name="Google Shape;134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2" name="Google Shape;111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2" name="Google Shape;136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8" name="Google Shape;137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4" name="Google Shape;139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9" name="Google Shape;140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8" name="Google Shape;141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7" name="Google Shape;142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2" name="Google Shape;144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7" name="Google Shape;145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6" name="Google Shape;147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8" name="Google Shape;148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9" name="Google Shape;111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6" name="Google Shape;149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0" name="Google Shape;1510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0" name="Google Shape;152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7" name="Google Shape;152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0" name="Google Shape;154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7" name="Google Shape;154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6" name="Google Shape;1556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4" name="Google Shape;1564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8" name="Google Shape;112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7" name="Google Shape;113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7" name="Google Shape;114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9" name="Google Shape;115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6" name="Google Shape;116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6" name="Google Shape;117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3.png"/><Relationship Id="rId4" Type="http://schemas.openxmlformats.org/officeDocument/2006/relationships/image" Target="../media/image4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3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3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Relationship Id="rId3" Type="http://schemas.openxmlformats.org/officeDocument/2006/relationships/image" Target="../media/image4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0.gif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Relationship Id="rId3" Type="http://schemas.openxmlformats.org/officeDocument/2006/relationships/image" Target="../media/image40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10.gif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49.png"/><Relationship Id="rId4" Type="http://schemas.openxmlformats.org/officeDocument/2006/relationships/image" Target="../media/image63.png"/><Relationship Id="rId9" Type="http://schemas.openxmlformats.org/officeDocument/2006/relationships/image" Target="../media/image22.png"/><Relationship Id="rId5" Type="http://schemas.openxmlformats.org/officeDocument/2006/relationships/image" Target="../media/image79.png"/><Relationship Id="rId6" Type="http://schemas.openxmlformats.org/officeDocument/2006/relationships/image" Target="../media/image52.png"/><Relationship Id="rId7" Type="http://schemas.openxmlformats.org/officeDocument/2006/relationships/image" Target="../media/image60.png"/><Relationship Id="rId8" Type="http://schemas.openxmlformats.org/officeDocument/2006/relationships/image" Target="../media/image5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4.png"/><Relationship Id="rId3" Type="http://schemas.openxmlformats.org/officeDocument/2006/relationships/image" Target="../media/image63.png"/><Relationship Id="rId4" Type="http://schemas.openxmlformats.org/officeDocument/2006/relationships/image" Target="../media/image79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9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6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6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9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3.png"/><Relationship Id="rId3" Type="http://schemas.openxmlformats.org/officeDocument/2006/relationships/image" Target="../media/image7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0.gif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3.png"/><Relationship Id="rId3" Type="http://schemas.openxmlformats.org/officeDocument/2006/relationships/image" Target="../media/image6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6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7.png"/><Relationship Id="rId3" Type="http://schemas.openxmlformats.org/officeDocument/2006/relationships/image" Target="../media/image70.png"/><Relationship Id="rId4" Type="http://schemas.openxmlformats.org/officeDocument/2006/relationships/image" Target="../media/image10.gif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1.png"/><Relationship Id="rId3" Type="http://schemas.openxmlformats.org/officeDocument/2006/relationships/image" Target="../media/image81.png"/><Relationship Id="rId4" Type="http://schemas.openxmlformats.org/officeDocument/2006/relationships/image" Target="../media/image10.gif"/><Relationship Id="rId5" Type="http://schemas.openxmlformats.org/officeDocument/2006/relationships/image" Target="../media/image7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4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0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9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9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9.jpg"/><Relationship Id="rId3" Type="http://schemas.openxmlformats.org/officeDocument/2006/relationships/image" Target="../media/image8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9.jpg"/><Relationship Id="rId3" Type="http://schemas.openxmlformats.org/officeDocument/2006/relationships/image" Target="../media/image8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9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8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5.png"/><Relationship Id="rId3" Type="http://schemas.openxmlformats.org/officeDocument/2006/relationships/image" Target="../media/image88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4.png"/><Relationship Id="rId3" Type="http://schemas.openxmlformats.org/officeDocument/2006/relationships/image" Target="../media/image86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4.png"/><Relationship Id="rId4" Type="http://schemas.openxmlformats.org/officeDocument/2006/relationships/image" Target="../media/image17.png"/><Relationship Id="rId5" Type="http://schemas.openxmlformats.org/officeDocument/2006/relationships/image" Target="../media/image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Relationship Id="rId4" Type="http://schemas.openxmlformats.org/officeDocument/2006/relationships/image" Target="../media/image43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png"/><Relationship Id="rId3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Custom Layout">
  <p:cSld name="35_Custom Layout">
    <p:bg>
      <p:bgPr>
        <a:solidFill>
          <a:srgbClr val="82CAEB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9"/>
          <p:cNvSpPr/>
          <p:nvPr/>
        </p:nvSpPr>
        <p:spPr>
          <a:xfrm>
            <a:off x="-1320536" y="1146799"/>
            <a:ext cx="5219259" cy="1955610"/>
          </a:xfrm>
          <a:custGeom>
            <a:rect b="b" l="l" r="r" t="t"/>
            <a:pathLst>
              <a:path extrusionOk="0" h="3398167" w="8548848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39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20" name="Google Shape;20;p39"/>
            <p:cNvSpPr/>
            <p:nvPr/>
          </p:nvSpPr>
          <p:spPr>
            <a:xfrm>
              <a:off x="0" y="0"/>
              <a:ext cx="3812861" cy="1264268"/>
            </a:xfrm>
            <a:custGeom>
              <a:rect b="b" l="l" r="r" t="t"/>
              <a:pathLst>
                <a:path extrusionOk="0" h="1264268" w="3812861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4892DC"/>
            </a:solidFill>
            <a:ln cap="sq" cmpd="sng" w="9525">
              <a:solidFill>
                <a:srgbClr val="F4E4D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9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39"/>
          <p:cNvSpPr/>
          <p:nvPr/>
        </p:nvSpPr>
        <p:spPr>
          <a:xfrm>
            <a:off x="-1320536" y="3847807"/>
            <a:ext cx="4171522" cy="1563032"/>
          </a:xfrm>
          <a:custGeom>
            <a:rect b="b" l="l" r="r" t="t"/>
            <a:pathLst>
              <a:path extrusionOk="0" h="2716004" w="6832715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9"/>
          <p:cNvSpPr/>
          <p:nvPr/>
        </p:nvSpPr>
        <p:spPr>
          <a:xfrm flipH="1" rot="484080">
            <a:off x="8285928" y="-166179"/>
            <a:ext cx="5405860" cy="2025528"/>
          </a:xfrm>
          <a:custGeom>
            <a:rect b="b" l="l" r="r" t="t"/>
            <a:pathLst>
              <a:path extrusionOk="0" h="3519660" w="885449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9"/>
          <p:cNvSpPr/>
          <p:nvPr/>
        </p:nvSpPr>
        <p:spPr>
          <a:xfrm>
            <a:off x="9173756" y="3766462"/>
            <a:ext cx="4605720" cy="1725723"/>
          </a:xfrm>
          <a:custGeom>
            <a:rect b="b" l="l" r="r" t="t"/>
            <a:pathLst>
              <a:path extrusionOk="0" h="2998703" w="7543907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9"/>
          <p:cNvSpPr txBox="1"/>
          <p:nvPr>
            <p:ph idx="1" type="body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9" name="Google Shape;29;p39"/>
          <p:cNvGrpSpPr/>
          <p:nvPr/>
        </p:nvGrpSpPr>
        <p:grpSpPr>
          <a:xfrm>
            <a:off x="2626436" y="2584709"/>
            <a:ext cx="6457950" cy="4273291"/>
            <a:chOff x="3535956" y="3425205"/>
            <a:chExt cx="5150094" cy="2572775"/>
          </a:xfrm>
        </p:grpSpPr>
        <p:pic>
          <p:nvPicPr>
            <p:cNvPr id="30" name="Google Shape;30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535956" y="3425205"/>
              <a:ext cx="5150094" cy="2572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and white logo&#10;&#10;Description automatically generated" id="31" name="Google Shape;31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08541" y="4965511"/>
              <a:ext cx="404175" cy="3223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Custom Layout">
  <p:cSld name="30_Custom Layou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48"/>
          <p:cNvSpPr txBox="1"/>
          <p:nvPr>
            <p:ph idx="1" type="body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b="1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48"/>
          <p:cNvSpPr txBox="1"/>
          <p:nvPr>
            <p:ph idx="2" type="body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76" name="Google Shape;176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1069" y="2209800"/>
            <a:ext cx="3617008" cy="3401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4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4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group of kids sitting on a cloud with a computer&#10;&#10;Description automatically generated" id="188" name="Google Shape;188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5343" y="2259804"/>
            <a:ext cx="3877941" cy="370284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50"/>
          <p:cNvSpPr txBox="1"/>
          <p:nvPr>
            <p:ph idx="1" type="body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000"/>
              <a:buNone/>
              <a:defRPr b="1" sz="40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50"/>
          <p:cNvSpPr txBox="1"/>
          <p:nvPr>
            <p:ph idx="2" type="body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" name="Google Shape;195;p51"/>
          <p:cNvSpPr txBox="1"/>
          <p:nvPr>
            <p:ph idx="1" type="body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b="1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51"/>
          <p:cNvSpPr txBox="1"/>
          <p:nvPr>
            <p:ph idx="2" type="body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97" name="Google Shape;197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67962" y="2343955"/>
            <a:ext cx="3098650" cy="309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_Custom Layout">
  <p:cSld name="39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9_Custom Layout">
  <p:cSld name="49_Custom Layou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" name="Google Shape;206;p53"/>
          <p:cNvSpPr/>
          <p:nvPr/>
        </p:nvSpPr>
        <p:spPr>
          <a:xfrm>
            <a:off x="908544" y="1525884"/>
            <a:ext cx="9924213" cy="4312941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3261C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53"/>
          <p:cNvSpPr txBox="1"/>
          <p:nvPr>
            <p:ph idx="1" type="body"/>
          </p:nvPr>
        </p:nvSpPr>
        <p:spPr>
          <a:xfrm>
            <a:off x="1036391" y="1127374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53"/>
          <p:cNvSpPr/>
          <p:nvPr/>
        </p:nvSpPr>
        <p:spPr>
          <a:xfrm>
            <a:off x="256178" y="494627"/>
            <a:ext cx="1560426" cy="1503511"/>
          </a:xfrm>
          <a:custGeom>
            <a:rect b="b" l="l" r="r" t="t"/>
            <a:pathLst>
              <a:path extrusionOk="0" h="8229600" w="8298756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13" name="Google Shape;213;p54"/>
          <p:cNvGrpSpPr/>
          <p:nvPr/>
        </p:nvGrpSpPr>
        <p:grpSpPr>
          <a:xfrm>
            <a:off x="733032" y="667566"/>
            <a:ext cx="10903523" cy="5072058"/>
            <a:chOff x="1151164" y="926340"/>
            <a:chExt cx="17136836" cy="9173116"/>
          </a:xfrm>
        </p:grpSpPr>
        <p:grpSp>
          <p:nvGrpSpPr>
            <p:cNvPr id="214" name="Google Shape;214;p54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215" name="Google Shape;215;p54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rect b="b" l="l" r="r" t="t"/>
                <a:pathLst>
                  <a:path extrusionOk="0" h="1664283" w="4210218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57150">
                <a:solidFill>
                  <a:srgbClr val="CFCF5A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54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2363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" name="Google Shape;217;p54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218" name="Google Shape;218;p54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rect b="b" l="l" r="r" t="t"/>
                <a:pathLst>
                  <a:path extrusionOk="0" h="670430" w="2429294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54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4900" lIns="54900" spcFirstLastPara="1" rIns="54900" wrap="square" tIns="54900">
                <a:noAutofit/>
              </a:bodyPr>
              <a:lstStyle/>
              <a:p>
                <a:pPr indent="0" lvl="0" marL="0" marR="0" rtl="0" algn="ctr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" name="Google Shape;220;p54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221" name="Google Shape;221;p54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rect b="b" l="l" r="r" t="t"/>
                <a:pathLst>
                  <a:path extrusionOk="0" h="670430" w="2429294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54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4900" lIns="54900" spcFirstLastPara="1" rIns="54900" wrap="square" tIns="54900">
                <a:noAutofit/>
              </a:bodyPr>
              <a:lstStyle/>
              <a:p>
                <a:pPr indent="0" lvl="0" marL="0" marR="0" rtl="0" algn="ctr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3" name="Google Shape;223;p54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rect b="b" l="l" r="r" t="t"/>
              <a:pathLst>
                <a:path extrusionOk="0" h="3264340" w="2370727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54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rect b="b" l="l" r="r" t="t"/>
              <a:pathLst>
                <a:path extrusionOk="0" h="2188451" w="2271034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54"/>
            <p:cNvSpPr/>
            <p:nvPr/>
          </p:nvSpPr>
          <p:spPr>
            <a:xfrm>
              <a:off x="3854261" y="1834914"/>
              <a:ext cx="2387161" cy="2335078"/>
            </a:xfrm>
            <a:custGeom>
              <a:rect b="b" l="l" r="r" t="t"/>
              <a:pathLst>
                <a:path extrusionOk="0" h="2335078" w="2387161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54"/>
          <p:cNvSpPr txBox="1"/>
          <p:nvPr>
            <p:ph idx="1" type="body"/>
          </p:nvPr>
        </p:nvSpPr>
        <p:spPr>
          <a:xfrm>
            <a:off x="3538145" y="933415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0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54"/>
          <p:cNvSpPr txBox="1"/>
          <p:nvPr>
            <p:ph idx="2" type="body"/>
          </p:nvPr>
        </p:nvSpPr>
        <p:spPr>
          <a:xfrm>
            <a:off x="838200" y="2622597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_Custom Layout">
  <p:cSld name="50_Custom Layou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2" name="Google Shape;232;p55"/>
          <p:cNvSpPr/>
          <p:nvPr/>
        </p:nvSpPr>
        <p:spPr>
          <a:xfrm>
            <a:off x="175827" y="517930"/>
            <a:ext cx="1776798" cy="1548995"/>
          </a:xfrm>
          <a:custGeom>
            <a:rect b="b" l="l" r="r" t="t"/>
            <a:pathLst>
              <a:path extrusionOk="0" h="8229600" w="10254953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Custom Layout">
  <p:cSld name="28_Custom Layou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7" name="Google Shape;237;p56"/>
          <p:cNvSpPr/>
          <p:nvPr/>
        </p:nvSpPr>
        <p:spPr>
          <a:xfrm>
            <a:off x="1350186" y="0"/>
            <a:ext cx="8633922" cy="4048124"/>
          </a:xfrm>
          <a:custGeom>
            <a:rect b="b" l="l" r="r" t="t"/>
            <a:pathLst>
              <a:path extrusionOk="0" h="1264268" w="2789056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rgbClr val="43AFE2"/>
          </a:solidFill>
          <a:ln cap="sq" cmpd="sng" w="9525">
            <a:solidFill>
              <a:srgbClr val="F4E4D8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56"/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56"/>
          <p:cNvSpPr/>
          <p:nvPr/>
        </p:nvSpPr>
        <p:spPr>
          <a:xfrm flipH="1">
            <a:off x="7994072" y="124884"/>
            <a:ext cx="5751426" cy="2364701"/>
          </a:xfrm>
          <a:custGeom>
            <a:rect b="b" l="l" r="r" t="t"/>
            <a:pathLst>
              <a:path extrusionOk="0" h="3882920" w="9768352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56"/>
          <p:cNvSpPr/>
          <p:nvPr/>
        </p:nvSpPr>
        <p:spPr>
          <a:xfrm flipH="1">
            <a:off x="-915874" y="375542"/>
            <a:ext cx="4532121" cy="1863383"/>
          </a:xfrm>
          <a:custGeom>
            <a:rect b="b" l="l" r="r" t="t"/>
            <a:pathLst>
              <a:path extrusionOk="0" h="3059739" w="7697457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white text on a black background&#10;&#10;Description automatically generated" id="241" name="Google Shape;24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7322" y="351388"/>
            <a:ext cx="5889204" cy="148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6405" y="2206368"/>
            <a:ext cx="6628273" cy="3839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artoon characters on a rainbow&#10;&#10;Description automatically generated" id="36" name="Google Shape;36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405" y="-756575"/>
            <a:ext cx="1206119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37;p40"/>
          <p:cNvGrpSpPr/>
          <p:nvPr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38" name="Google Shape;38;p40"/>
            <p:cNvSpPr/>
            <p:nvPr/>
          </p:nvSpPr>
          <p:spPr>
            <a:xfrm>
              <a:off x="0" y="0"/>
              <a:ext cx="3812861" cy="1264268"/>
            </a:xfrm>
            <a:custGeom>
              <a:rect b="b" l="l" r="r" t="t"/>
              <a:pathLst>
                <a:path extrusionOk="0" h="1264268" w="3812861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cap="sq" cmpd="sng" w="9525">
              <a:solidFill>
                <a:srgbClr val="F4E4D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0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black background with white letters&#10;&#10;Description automatically generated" id="40" name="Google Shape;4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3351" y="2784668"/>
            <a:ext cx="8748569" cy="2300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Custom Layout">
  <p:cSld name="29_Custom Layou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8"/>
          <p:cNvSpPr/>
          <p:nvPr/>
        </p:nvSpPr>
        <p:spPr>
          <a:xfrm>
            <a:off x="1170057" y="66368"/>
            <a:ext cx="9566990" cy="4126001"/>
          </a:xfrm>
          <a:custGeom>
            <a:rect b="b" l="l" r="r" t="t"/>
            <a:pathLst>
              <a:path extrusionOk="0" h="1264268" w="2957471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rgbClr val="4892DC"/>
          </a:solidFill>
          <a:ln cap="sq" cmpd="sng" w="9525">
            <a:solidFill>
              <a:srgbClr val="F4E4D8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8"/>
          <p:cNvSpPr/>
          <p:nvPr/>
        </p:nvSpPr>
        <p:spPr>
          <a:xfrm flipH="1">
            <a:off x="8574448" y="1780778"/>
            <a:ext cx="6010068" cy="2410193"/>
          </a:xfrm>
          <a:custGeom>
            <a:rect b="b" l="l" r="r" t="t"/>
            <a:pathLst>
              <a:path extrusionOk="0" h="3882920" w="9768352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8"/>
          <p:cNvSpPr/>
          <p:nvPr/>
        </p:nvSpPr>
        <p:spPr>
          <a:xfrm flipH="1">
            <a:off x="-1669427" y="1942527"/>
            <a:ext cx="6010068" cy="2410193"/>
          </a:xfrm>
          <a:custGeom>
            <a:rect b="b" l="l" r="r" t="t"/>
            <a:pathLst>
              <a:path extrusionOk="0" h="3882920" w="9768352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white text on a black background&#10;&#10;Description automatically generated" id="255" name="Google Shape;25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2448" y="419841"/>
            <a:ext cx="12192000" cy="32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2185" y="2302464"/>
            <a:ext cx="4602734" cy="4100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logo&#10;&#10;Description automatically generated" id="257" name="Google Shape;257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6588" y="4352720"/>
            <a:ext cx="362064" cy="362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Custom Layout">
  <p:cSld name="36_Custom Layout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" name="Google Shape;262;p59"/>
          <p:cNvSpPr/>
          <p:nvPr/>
        </p:nvSpPr>
        <p:spPr>
          <a:xfrm>
            <a:off x="8626928" y="3176991"/>
            <a:ext cx="2710543" cy="2211944"/>
          </a:xfrm>
          <a:custGeom>
            <a:rect b="b" l="l" r="r" t="t"/>
            <a:pathLst>
              <a:path extrusionOk="0" h="8229600" w="8298756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9"/>
          <p:cNvSpPr/>
          <p:nvPr/>
        </p:nvSpPr>
        <p:spPr>
          <a:xfrm>
            <a:off x="420189" y="907868"/>
            <a:ext cx="7446553" cy="5042263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3261C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orange letters&#10;&#10;Description automatically generated" id="264" name="Google Shape;26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6137" y="1181100"/>
            <a:ext cx="9932124" cy="16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59"/>
          <p:cNvSpPr txBox="1"/>
          <p:nvPr>
            <p:ph idx="1" type="body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0" name="Google Shape;270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4548" y="1528318"/>
            <a:ext cx="10573204" cy="177739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0"/>
          <p:cNvSpPr txBox="1"/>
          <p:nvPr/>
        </p:nvSpPr>
        <p:spPr>
          <a:xfrm>
            <a:off x="10355687" y="1509268"/>
            <a:ext cx="92365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rgbClr val="0072C3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1" i="0" sz="9600" u="none" cap="none" strike="noStrike">
              <a:solidFill>
                <a:srgbClr val="0072C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94098"/>
            <a:ext cx="4343400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Custom Layout">
  <p:cSld name="27_Custom Layout">
    <p:bg>
      <p:bgPr>
        <a:solidFill>
          <a:srgbClr val="82CAEB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31449" y="2607860"/>
            <a:ext cx="4199352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1"/>
          <p:cNvSpPr/>
          <p:nvPr/>
        </p:nvSpPr>
        <p:spPr>
          <a:xfrm>
            <a:off x="-1320536" y="1146799"/>
            <a:ext cx="5219259" cy="1955610"/>
          </a:xfrm>
          <a:custGeom>
            <a:rect b="b" l="l" r="r" t="t"/>
            <a:pathLst>
              <a:path extrusionOk="0" h="3398167" w="8548848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6" name="Google Shape;276;p61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277" name="Google Shape;277;p61"/>
            <p:cNvSpPr/>
            <p:nvPr/>
          </p:nvSpPr>
          <p:spPr>
            <a:xfrm>
              <a:off x="0" y="0"/>
              <a:ext cx="3812861" cy="1264268"/>
            </a:xfrm>
            <a:custGeom>
              <a:rect b="b" l="l" r="r" t="t"/>
              <a:pathLst>
                <a:path extrusionOk="0" h="1264268" w="3812861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cap="sq" cmpd="sng" w="9525">
              <a:solidFill>
                <a:srgbClr val="F4E4D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61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1" name="Google Shape;281;p61"/>
          <p:cNvSpPr/>
          <p:nvPr/>
        </p:nvSpPr>
        <p:spPr>
          <a:xfrm>
            <a:off x="-1748560" y="3957852"/>
            <a:ext cx="4171522" cy="1563032"/>
          </a:xfrm>
          <a:custGeom>
            <a:rect b="b" l="l" r="r" t="t"/>
            <a:pathLst>
              <a:path extrusionOk="0" h="2716004" w="6832715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61"/>
          <p:cNvSpPr/>
          <p:nvPr/>
        </p:nvSpPr>
        <p:spPr>
          <a:xfrm flipH="1" rot="484080">
            <a:off x="8285928" y="-166179"/>
            <a:ext cx="5405860" cy="2025528"/>
          </a:xfrm>
          <a:custGeom>
            <a:rect b="b" l="l" r="r" t="t"/>
            <a:pathLst>
              <a:path extrusionOk="0" h="3519660" w="885449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61"/>
          <p:cNvSpPr/>
          <p:nvPr/>
        </p:nvSpPr>
        <p:spPr>
          <a:xfrm>
            <a:off x="9173756" y="3766462"/>
            <a:ext cx="4605720" cy="1725723"/>
          </a:xfrm>
          <a:custGeom>
            <a:rect b="b" l="l" r="r" t="t"/>
            <a:pathLst>
              <a:path extrusionOk="0" h="2998703" w="7543907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61"/>
          <p:cNvSpPr txBox="1"/>
          <p:nvPr>
            <p:ph idx="1" type="body"/>
          </p:nvPr>
        </p:nvSpPr>
        <p:spPr>
          <a:xfrm>
            <a:off x="3276601" y="685800"/>
            <a:ext cx="6488842" cy="1022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61"/>
          <p:cNvSpPr txBox="1"/>
          <p:nvPr>
            <p:ph idx="2" type="body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dder and cubes with numbers&#10;&#10;Description automatically generated" id="288" name="Google Shape;28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2" name="Google Shape;292;p62"/>
          <p:cNvSpPr/>
          <p:nvPr/>
        </p:nvSpPr>
        <p:spPr>
          <a:xfrm>
            <a:off x="5346922" y="1689746"/>
            <a:ext cx="782638" cy="923925"/>
          </a:xfrm>
          <a:custGeom>
            <a:rect b="b" l="l" r="r" t="t"/>
            <a:pathLst>
              <a:path extrusionOk="0" h="5034" w="4268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04800" rotWithShape="0" algn="tl" dir="2700000" dist="1524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3" name="Google Shape;293;p62"/>
          <p:cNvSpPr/>
          <p:nvPr/>
        </p:nvSpPr>
        <p:spPr>
          <a:xfrm flipH="1">
            <a:off x="10816441" y="3841279"/>
            <a:ext cx="784225" cy="923925"/>
          </a:xfrm>
          <a:custGeom>
            <a:rect b="b" l="l" r="r" t="t"/>
            <a:pathLst>
              <a:path extrusionOk="0" h="5034" w="4268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04800" rotWithShape="0" algn="tl" dir="2700000" dist="1524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4" name="Google Shape;294;p62"/>
          <p:cNvSpPr txBox="1"/>
          <p:nvPr>
            <p:ph idx="1" type="body"/>
          </p:nvPr>
        </p:nvSpPr>
        <p:spPr>
          <a:xfrm>
            <a:off x="6232746" y="1857764"/>
            <a:ext cx="5521911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62"/>
          <p:cNvSpPr txBox="1"/>
          <p:nvPr>
            <p:ph idx="2" type="body"/>
          </p:nvPr>
        </p:nvSpPr>
        <p:spPr>
          <a:xfrm>
            <a:off x="5078776" y="4173357"/>
            <a:ext cx="5517897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yellow text on a black background&#10;&#10;Description automatically generated" id="296" name="Google Shape;296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robot&#10;&#10;Description automatically generated" id="297" name="Google Shape;297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63"/>
          <p:cNvSpPr txBox="1"/>
          <p:nvPr>
            <p:ph idx="12" type="sldNum"/>
          </p:nvPr>
        </p:nvSpPr>
        <p:spPr>
          <a:xfrm>
            <a:off x="9692023" y="6356350"/>
            <a:ext cx="1932283" cy="286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2" name="Google Shape;302;p63"/>
          <p:cNvSpPr/>
          <p:nvPr/>
        </p:nvSpPr>
        <p:spPr>
          <a:xfrm rot="288391">
            <a:off x="1380415" y="2003238"/>
            <a:ext cx="2879287" cy="3272953"/>
          </a:xfrm>
          <a:custGeom>
            <a:rect b="b" l="l" r="r" t="t"/>
            <a:pathLst>
              <a:path extrusionOk="0" h="6475543" w="5830712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1509" r="-1508" t="-92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63"/>
          <p:cNvSpPr/>
          <p:nvPr/>
        </p:nvSpPr>
        <p:spPr>
          <a:xfrm>
            <a:off x="6052873" y="1451670"/>
            <a:ext cx="5427406" cy="1487055"/>
          </a:xfrm>
          <a:custGeom>
            <a:rect b="b" l="l" r="r" t="t"/>
            <a:pathLst>
              <a:path extrusionOk="0" h="2529845" w="10273483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63"/>
          <p:cNvSpPr/>
          <p:nvPr/>
        </p:nvSpPr>
        <p:spPr>
          <a:xfrm>
            <a:off x="4928396" y="3049604"/>
            <a:ext cx="5427406" cy="1487055"/>
          </a:xfrm>
          <a:custGeom>
            <a:rect b="b" l="l" r="r" t="t"/>
            <a:pathLst>
              <a:path extrusionOk="0" h="2529845" w="10273483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63"/>
          <p:cNvSpPr/>
          <p:nvPr/>
        </p:nvSpPr>
        <p:spPr>
          <a:xfrm>
            <a:off x="3812098" y="4647538"/>
            <a:ext cx="5427406" cy="1487055"/>
          </a:xfrm>
          <a:custGeom>
            <a:rect b="b" l="l" r="r" t="t"/>
            <a:pathLst>
              <a:path extrusionOk="0" h="2529845" w="10273483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63"/>
          <p:cNvSpPr txBox="1"/>
          <p:nvPr>
            <p:ph idx="1" type="body"/>
          </p:nvPr>
        </p:nvSpPr>
        <p:spPr>
          <a:xfrm>
            <a:off x="1979613" y="271528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7" name="Google Shape;307;p63"/>
          <p:cNvSpPr txBox="1"/>
          <p:nvPr>
            <p:ph idx="2" type="body"/>
          </p:nvPr>
        </p:nvSpPr>
        <p:spPr>
          <a:xfrm>
            <a:off x="6305763" y="1757464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63"/>
          <p:cNvSpPr txBox="1"/>
          <p:nvPr>
            <p:ph idx="3" type="body"/>
          </p:nvPr>
        </p:nvSpPr>
        <p:spPr>
          <a:xfrm>
            <a:off x="5138159" y="334373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" name="Google Shape;309;p63"/>
          <p:cNvSpPr txBox="1"/>
          <p:nvPr>
            <p:ph idx="4" type="body"/>
          </p:nvPr>
        </p:nvSpPr>
        <p:spPr>
          <a:xfrm>
            <a:off x="4038600" y="494748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1_Custom Layout">
  <p:cSld name="51_Custom Layout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64"/>
          <p:cNvSpPr txBox="1"/>
          <p:nvPr>
            <p:ph idx="12" type="sldNum"/>
          </p:nvPr>
        </p:nvSpPr>
        <p:spPr>
          <a:xfrm>
            <a:off x="9692023" y="6356350"/>
            <a:ext cx="1932283" cy="286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4" name="Google Shape;314;p64"/>
          <p:cNvSpPr/>
          <p:nvPr/>
        </p:nvSpPr>
        <p:spPr>
          <a:xfrm>
            <a:off x="6052873" y="1451670"/>
            <a:ext cx="5427406" cy="1487055"/>
          </a:xfrm>
          <a:custGeom>
            <a:rect b="b" l="l" r="r" t="t"/>
            <a:pathLst>
              <a:path extrusionOk="0" h="2529845" w="10273483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64"/>
          <p:cNvSpPr/>
          <p:nvPr/>
        </p:nvSpPr>
        <p:spPr>
          <a:xfrm>
            <a:off x="4928396" y="3049604"/>
            <a:ext cx="5427406" cy="1487055"/>
          </a:xfrm>
          <a:custGeom>
            <a:rect b="b" l="l" r="r" t="t"/>
            <a:pathLst>
              <a:path extrusionOk="0" h="2529845" w="10273483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64"/>
          <p:cNvSpPr/>
          <p:nvPr/>
        </p:nvSpPr>
        <p:spPr>
          <a:xfrm>
            <a:off x="3812098" y="4647538"/>
            <a:ext cx="5427406" cy="1487055"/>
          </a:xfrm>
          <a:custGeom>
            <a:rect b="b" l="l" r="r" t="t"/>
            <a:pathLst>
              <a:path extrusionOk="0" h="2529845" w="10273483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64"/>
          <p:cNvSpPr txBox="1"/>
          <p:nvPr>
            <p:ph idx="1" type="body"/>
          </p:nvPr>
        </p:nvSpPr>
        <p:spPr>
          <a:xfrm>
            <a:off x="1979613" y="271528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8" name="Google Shape;318;p64"/>
          <p:cNvSpPr txBox="1"/>
          <p:nvPr>
            <p:ph idx="2" type="body"/>
          </p:nvPr>
        </p:nvSpPr>
        <p:spPr>
          <a:xfrm>
            <a:off x="6305763" y="1757464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9" name="Google Shape;319;p64"/>
          <p:cNvSpPr txBox="1"/>
          <p:nvPr>
            <p:ph idx="3" type="body"/>
          </p:nvPr>
        </p:nvSpPr>
        <p:spPr>
          <a:xfrm>
            <a:off x="5138159" y="334373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0" name="Google Shape;320;p64"/>
          <p:cNvSpPr txBox="1"/>
          <p:nvPr>
            <p:ph idx="4" type="body"/>
          </p:nvPr>
        </p:nvSpPr>
        <p:spPr>
          <a:xfrm>
            <a:off x="4038600" y="494748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321" name="Google Shape;321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235" y="1757464"/>
            <a:ext cx="2568788" cy="3403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6" name="Google Shape;326;p65"/>
          <p:cNvCxnSpPr/>
          <p:nvPr/>
        </p:nvCxnSpPr>
        <p:spPr>
          <a:xfrm>
            <a:off x="6068622" y="1348204"/>
            <a:ext cx="0" cy="4371678"/>
          </a:xfrm>
          <a:prstGeom prst="straightConnector1">
            <a:avLst/>
          </a:prstGeom>
          <a:noFill/>
          <a:ln cap="flat" cmpd="sng" w="28575">
            <a:solidFill>
              <a:srgbClr val="3F404B"/>
            </a:solidFill>
            <a:prstDash val="dot"/>
            <a:miter lim="800000"/>
            <a:headEnd len="sm" w="sm" type="none"/>
            <a:tailEnd len="sm" w="sm" type="none"/>
          </a:ln>
        </p:spPr>
      </p:cxnSp>
      <p:grpSp>
        <p:nvGrpSpPr>
          <p:cNvPr id="327" name="Google Shape;327;p65"/>
          <p:cNvGrpSpPr/>
          <p:nvPr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328" name="Google Shape;328;p6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9" name="Google Shape;329;p65"/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330" name="Google Shape;330;p65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rect b="b" l="l" r="r" t="t"/>
                <a:pathLst>
                  <a:path extrusionOk="0" h="425" w="238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31" name="Google Shape;331;p65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rect b="b" l="l" r="r" t="t"/>
                <a:pathLst>
                  <a:path extrusionOk="0" h="425" w="734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32" name="Google Shape;332;p65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rect b="b" l="l" r="r" t="t"/>
                <a:pathLst>
                  <a:path extrusionOk="0" h="145" w="144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33" name="Google Shape;333;p65"/>
            <p:cNvSpPr txBox="1"/>
            <p:nvPr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b="1" i="0" sz="3200" u="none" cap="none" strike="noStrik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334" name="Google Shape;334;p65"/>
          <p:cNvGrpSpPr/>
          <p:nvPr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335" name="Google Shape;335;p6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" name="Google Shape;336;p65"/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337" name="Google Shape;337;p65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rect b="b" l="l" r="r" t="t"/>
                <a:pathLst>
                  <a:path extrusionOk="0" h="425" w="238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38" name="Google Shape;338;p65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rect b="b" l="l" r="r" t="t"/>
                <a:pathLst>
                  <a:path extrusionOk="0" h="425" w="734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39" name="Google Shape;339;p65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rect b="b" l="l" r="r" t="t"/>
                <a:pathLst>
                  <a:path extrusionOk="0" h="145" w="144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40" name="Google Shape;340;p65"/>
            <p:cNvSpPr txBox="1"/>
            <p:nvPr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b="1" i="0" sz="3200" u="none" cap="none" strike="noStrik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341" name="Google Shape;341;p65"/>
          <p:cNvGrpSpPr/>
          <p:nvPr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342" name="Google Shape;342;p6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3" name="Google Shape;343;p65"/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344" name="Google Shape;344;p65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rect b="b" l="l" r="r" t="t"/>
                <a:pathLst>
                  <a:path extrusionOk="0" h="425" w="238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45" name="Google Shape;345;p65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rect b="b" l="l" r="r" t="t"/>
                <a:pathLst>
                  <a:path extrusionOk="0" h="425" w="734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46" name="Google Shape;346;p65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rect b="b" l="l" r="r" t="t"/>
                <a:pathLst>
                  <a:path extrusionOk="0" h="145" w="144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47" name="Google Shape;347;p65"/>
            <p:cNvSpPr txBox="1"/>
            <p:nvPr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b="1" i="0" sz="3200" u="none" cap="none" strike="noStrik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348" name="Google Shape;348;p65"/>
          <p:cNvSpPr txBox="1"/>
          <p:nvPr>
            <p:ph idx="1" type="body"/>
          </p:nvPr>
        </p:nvSpPr>
        <p:spPr>
          <a:xfrm>
            <a:off x="1802992" y="419109"/>
            <a:ext cx="8343256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9" name="Google Shape;349;p65"/>
          <p:cNvSpPr txBox="1"/>
          <p:nvPr>
            <p:ph idx="2" type="body"/>
          </p:nvPr>
        </p:nvSpPr>
        <p:spPr>
          <a:xfrm>
            <a:off x="2451477" y="154913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b="0" sz="2800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0" name="Google Shape;350;p65"/>
          <p:cNvSpPr txBox="1"/>
          <p:nvPr>
            <p:ph idx="3" type="body"/>
          </p:nvPr>
        </p:nvSpPr>
        <p:spPr>
          <a:xfrm>
            <a:off x="6781647" y="291380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1" name="Google Shape;351;p65"/>
          <p:cNvSpPr txBox="1"/>
          <p:nvPr>
            <p:ph idx="4" type="body"/>
          </p:nvPr>
        </p:nvSpPr>
        <p:spPr>
          <a:xfrm>
            <a:off x="2264746" y="4233444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2" name="Google Shape;352;p65"/>
          <p:cNvSpPr txBox="1"/>
          <p:nvPr>
            <p:ph idx="5" type="body"/>
          </p:nvPr>
        </p:nvSpPr>
        <p:spPr>
          <a:xfrm>
            <a:off x="2314436" y="2601890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3" name="Google Shape;353;p65"/>
          <p:cNvSpPr txBox="1"/>
          <p:nvPr>
            <p:ph idx="6" type="body"/>
          </p:nvPr>
        </p:nvSpPr>
        <p:spPr>
          <a:xfrm>
            <a:off x="6772695" y="3952143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4" name="Google Shape;354;p65"/>
          <p:cNvSpPr txBox="1"/>
          <p:nvPr>
            <p:ph idx="7" type="body"/>
          </p:nvPr>
        </p:nvSpPr>
        <p:spPr>
          <a:xfrm>
            <a:off x="2342324" y="528076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p66"/>
          <p:cNvSpPr/>
          <p:nvPr/>
        </p:nvSpPr>
        <p:spPr>
          <a:xfrm flipH="1">
            <a:off x="838200" y="2885440"/>
            <a:ext cx="3829050" cy="2745740"/>
          </a:xfrm>
          <a:prstGeom prst="parallelogram">
            <a:avLst>
              <a:gd fmla="val 80874" name="adj"/>
            </a:avLst>
          </a:prstGeom>
          <a:solidFill>
            <a:srgbClr val="F793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66"/>
          <p:cNvSpPr/>
          <p:nvPr/>
        </p:nvSpPr>
        <p:spPr>
          <a:xfrm flipH="1">
            <a:off x="838200" y="2885440"/>
            <a:ext cx="1889760" cy="2324100"/>
          </a:xfrm>
          <a:custGeom>
            <a:rect b="b" l="l" r="r" t="t"/>
            <a:pathLst>
              <a:path extrusionOk="0" h="2324100" w="188976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66"/>
          <p:cNvSpPr/>
          <p:nvPr/>
        </p:nvSpPr>
        <p:spPr>
          <a:xfrm flipH="1">
            <a:off x="7524750" y="1643380"/>
            <a:ext cx="3829050" cy="2745740"/>
          </a:xfrm>
          <a:prstGeom prst="parallelogram">
            <a:avLst>
              <a:gd fmla="val 80874" name="adj"/>
            </a:avLst>
          </a:prstGeom>
          <a:solidFill>
            <a:srgbClr val="C1301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66"/>
          <p:cNvSpPr/>
          <p:nvPr/>
        </p:nvSpPr>
        <p:spPr>
          <a:xfrm flipH="1">
            <a:off x="7524750" y="1643380"/>
            <a:ext cx="1889760" cy="2324100"/>
          </a:xfrm>
          <a:custGeom>
            <a:rect b="b" l="l" r="r" t="t"/>
            <a:pathLst>
              <a:path extrusionOk="0" h="2324100" w="188976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66"/>
          <p:cNvSpPr/>
          <p:nvPr/>
        </p:nvSpPr>
        <p:spPr>
          <a:xfrm flipH="1">
            <a:off x="5295900" y="2057400"/>
            <a:ext cx="3829050" cy="2745740"/>
          </a:xfrm>
          <a:prstGeom prst="parallelogram">
            <a:avLst>
              <a:gd fmla="val 80874" name="adj"/>
            </a:avLst>
          </a:prstGeom>
          <a:solidFill>
            <a:srgbClr val="FFCC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66"/>
          <p:cNvSpPr/>
          <p:nvPr/>
        </p:nvSpPr>
        <p:spPr>
          <a:xfrm flipH="1">
            <a:off x="5295900" y="2057400"/>
            <a:ext cx="1889760" cy="2346960"/>
          </a:xfrm>
          <a:custGeom>
            <a:rect b="b" l="l" r="r" t="t"/>
            <a:pathLst>
              <a:path extrusionOk="0" h="2324100" w="188976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66"/>
          <p:cNvSpPr/>
          <p:nvPr/>
        </p:nvSpPr>
        <p:spPr>
          <a:xfrm flipH="1">
            <a:off x="3067050" y="2471420"/>
            <a:ext cx="3829050" cy="2745740"/>
          </a:xfrm>
          <a:prstGeom prst="parallelogram">
            <a:avLst>
              <a:gd fmla="val 80874" name="adj"/>
            </a:avLst>
          </a:prstGeom>
          <a:solidFill>
            <a:srgbClr val="4CC1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66"/>
          <p:cNvSpPr/>
          <p:nvPr/>
        </p:nvSpPr>
        <p:spPr>
          <a:xfrm flipH="1">
            <a:off x="3067050" y="2471420"/>
            <a:ext cx="1889760" cy="2346960"/>
          </a:xfrm>
          <a:custGeom>
            <a:rect b="b" l="l" r="r" t="t"/>
            <a:pathLst>
              <a:path extrusionOk="0" h="2324100" w="188976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66"/>
          <p:cNvSpPr/>
          <p:nvPr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66"/>
          <p:cNvSpPr/>
          <p:nvPr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66"/>
          <p:cNvSpPr/>
          <p:nvPr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66"/>
          <p:cNvSpPr/>
          <p:nvPr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66"/>
          <p:cNvSpPr/>
          <p:nvPr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66"/>
          <p:cNvSpPr/>
          <p:nvPr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66"/>
          <p:cNvSpPr/>
          <p:nvPr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66"/>
          <p:cNvSpPr/>
          <p:nvPr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66"/>
          <p:cNvSpPr/>
          <p:nvPr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66"/>
          <p:cNvSpPr/>
          <p:nvPr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66"/>
          <p:cNvSpPr txBox="1"/>
          <p:nvPr>
            <p:ph idx="1" type="body"/>
          </p:nvPr>
        </p:nvSpPr>
        <p:spPr>
          <a:xfrm>
            <a:off x="1865059" y="458115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8" name="Google Shape;378;p66"/>
          <p:cNvSpPr txBox="1"/>
          <p:nvPr>
            <p:ph idx="2" type="body"/>
          </p:nvPr>
        </p:nvSpPr>
        <p:spPr>
          <a:xfrm>
            <a:off x="961816" y="301625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9" name="Google Shape;379;p66"/>
          <p:cNvSpPr txBox="1"/>
          <p:nvPr>
            <p:ph idx="3" type="body"/>
          </p:nvPr>
        </p:nvSpPr>
        <p:spPr>
          <a:xfrm>
            <a:off x="3183606" y="261123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0" name="Google Shape;380;p66"/>
          <p:cNvSpPr txBox="1"/>
          <p:nvPr>
            <p:ph idx="4" type="body"/>
          </p:nvPr>
        </p:nvSpPr>
        <p:spPr>
          <a:xfrm>
            <a:off x="5437221" y="2182026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1" name="Google Shape;381;p66"/>
          <p:cNvSpPr txBox="1"/>
          <p:nvPr>
            <p:ph idx="5" type="body"/>
          </p:nvPr>
        </p:nvSpPr>
        <p:spPr>
          <a:xfrm>
            <a:off x="7656897" y="1782962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2" name="Google Shape;382;p66"/>
          <p:cNvSpPr txBox="1"/>
          <p:nvPr>
            <p:ph idx="6" type="body"/>
          </p:nvPr>
        </p:nvSpPr>
        <p:spPr>
          <a:xfrm>
            <a:off x="9876573" y="1383898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3" name="Google Shape;383;p66"/>
          <p:cNvSpPr txBox="1"/>
          <p:nvPr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66"/>
          <p:cNvSpPr txBox="1"/>
          <p:nvPr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66"/>
          <p:cNvSpPr txBox="1"/>
          <p:nvPr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66"/>
          <p:cNvSpPr txBox="1"/>
          <p:nvPr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66"/>
          <p:cNvSpPr txBox="1"/>
          <p:nvPr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bg>
      <p:bgPr>
        <a:blipFill>
          <a:blip r:embed="rId2">
            <a:alphaModFix amt="96000"/>
          </a:blip>
          <a:stretch>
            <a:fillRect/>
          </a:stretch>
        </a:blip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92" name="Google Shape;392;p67"/>
          <p:cNvGrpSpPr/>
          <p:nvPr/>
        </p:nvGrpSpPr>
        <p:grpSpPr>
          <a:xfrm>
            <a:off x="2851824" y="1889621"/>
            <a:ext cx="6757817" cy="912332"/>
            <a:chOff x="2042439" y="3480995"/>
            <a:chExt cx="15325911" cy="1824663"/>
          </a:xfrm>
        </p:grpSpPr>
        <p:grpSp>
          <p:nvGrpSpPr>
            <p:cNvPr id="393" name="Google Shape;393;p67"/>
            <p:cNvGrpSpPr/>
            <p:nvPr/>
          </p:nvGrpSpPr>
          <p:grpSpPr>
            <a:xfrm flipH="1">
              <a:off x="2042439" y="3480995"/>
              <a:ext cx="15325911" cy="1824663"/>
              <a:chOff x="9376702" y="4247455"/>
              <a:chExt cx="11176876" cy="1824663"/>
            </a:xfrm>
          </p:grpSpPr>
          <p:sp>
            <p:nvSpPr>
              <p:cNvPr id="394" name="Google Shape;394;p67"/>
              <p:cNvSpPr/>
              <p:nvPr/>
            </p:nvSpPr>
            <p:spPr>
              <a:xfrm flipH="1" rot="5400000">
                <a:off x="13293252" y="440228"/>
                <a:ext cx="1619003" cy="9452104"/>
              </a:xfrm>
              <a:custGeom>
                <a:rect b="b" l="l" r="r" t="t"/>
                <a:pathLst>
                  <a:path extrusionOk="0" h="8979362" w="2043357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95" name="Google Shape;395;p6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flipH="1" rot="10800000">
                <a:off x="9626579" y="4366365"/>
                <a:ext cx="1422583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6" name="Google Shape;396;p6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7" name="Google Shape;397;p67"/>
              <p:cNvSpPr/>
              <p:nvPr/>
            </p:nvSpPr>
            <p:spPr>
              <a:xfrm flipH="1" rot="5400000">
                <a:off x="18291707" y="3819537"/>
                <a:ext cx="1824211" cy="2680048"/>
              </a:xfrm>
              <a:custGeom>
                <a:rect b="b" l="l" r="r" t="t"/>
                <a:pathLst>
                  <a:path extrusionOk="0" h="256" w="222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67"/>
              <p:cNvSpPr/>
              <p:nvPr/>
            </p:nvSpPr>
            <p:spPr>
              <a:xfrm flipH="1" rot="5400000">
                <a:off x="17303224" y="4808019"/>
                <a:ext cx="1824210" cy="703082"/>
              </a:xfrm>
              <a:custGeom>
                <a:rect b="b" l="l" r="r" t="t"/>
                <a:pathLst>
                  <a:path extrusionOk="0" h="703082" w="182421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67"/>
              <p:cNvSpPr/>
              <p:nvPr/>
            </p:nvSpPr>
            <p:spPr>
              <a:xfrm flipH="1" rot="5400000">
                <a:off x="18601039" y="4119580"/>
                <a:ext cx="1824210" cy="2080866"/>
              </a:xfrm>
              <a:custGeom>
                <a:rect b="b" l="l" r="r" t="t"/>
                <a:pathLst>
                  <a:path extrusionOk="0" h="2080866" w="182421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0" name="Google Shape;400;p67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67"/>
          <p:cNvGrpSpPr/>
          <p:nvPr/>
        </p:nvGrpSpPr>
        <p:grpSpPr>
          <a:xfrm flipH="1">
            <a:off x="2860214" y="2867968"/>
            <a:ext cx="6749424" cy="912332"/>
            <a:chOff x="9396315" y="4247455"/>
            <a:chExt cx="11157262" cy="1824663"/>
          </a:xfrm>
        </p:grpSpPr>
        <p:sp>
          <p:nvSpPr>
            <p:cNvPr id="402" name="Google Shape;402;p67"/>
            <p:cNvSpPr/>
            <p:nvPr/>
          </p:nvSpPr>
          <p:spPr>
            <a:xfrm flipH="1" rot="5400000">
              <a:off x="13303060" y="450036"/>
              <a:ext cx="1619003" cy="9432493"/>
            </a:xfrm>
            <a:custGeom>
              <a:rect b="b" l="l" r="r" t="t"/>
              <a:pathLst>
                <a:path extrusionOk="0" h="8979362" w="2043357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3" name="Google Shape;403;p6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flipH="1" rot="10800000">
              <a:off x="9646061" y="4357051"/>
              <a:ext cx="1952058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6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p67"/>
            <p:cNvSpPr/>
            <p:nvPr/>
          </p:nvSpPr>
          <p:spPr>
            <a:xfrm flipH="1" rot="5400000">
              <a:off x="18291707" y="3819537"/>
              <a:ext cx="1824211" cy="2680048"/>
            </a:xfrm>
            <a:custGeom>
              <a:rect b="b" l="l" r="r" t="t"/>
              <a:pathLst>
                <a:path extrusionOk="0" h="256" w="222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67"/>
            <p:cNvSpPr/>
            <p:nvPr/>
          </p:nvSpPr>
          <p:spPr>
            <a:xfrm flipH="1" rot="5400000">
              <a:off x="17303224" y="4808019"/>
              <a:ext cx="1824210" cy="703082"/>
            </a:xfrm>
            <a:custGeom>
              <a:rect b="b" l="l" r="r" t="t"/>
              <a:pathLst>
                <a:path extrusionOk="0" h="703082" w="182421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67"/>
            <p:cNvSpPr/>
            <p:nvPr/>
          </p:nvSpPr>
          <p:spPr>
            <a:xfrm flipH="1" rot="5400000">
              <a:off x="18601039" y="4119580"/>
              <a:ext cx="1824210" cy="2080866"/>
            </a:xfrm>
            <a:custGeom>
              <a:rect b="b" l="l" r="r" t="t"/>
              <a:pathLst>
                <a:path extrusionOk="0" h="2080866" w="182421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8" name="Google Shape;408;p67"/>
          <p:cNvGrpSpPr/>
          <p:nvPr/>
        </p:nvGrpSpPr>
        <p:grpSpPr>
          <a:xfrm>
            <a:off x="2818934" y="3834509"/>
            <a:ext cx="6790705" cy="912332"/>
            <a:chOff x="2032703" y="7370771"/>
            <a:chExt cx="14879557" cy="1824663"/>
          </a:xfrm>
        </p:grpSpPr>
        <p:grpSp>
          <p:nvGrpSpPr>
            <p:cNvPr id="409" name="Google Shape;409;p67"/>
            <p:cNvGrpSpPr/>
            <p:nvPr/>
          </p:nvGrpSpPr>
          <p:grpSpPr>
            <a:xfrm flipH="1">
              <a:off x="2032703" y="7370771"/>
              <a:ext cx="14879557" cy="1824663"/>
              <a:chOff x="9702218" y="4247455"/>
              <a:chExt cx="10851360" cy="1824663"/>
            </a:xfrm>
          </p:grpSpPr>
          <p:sp>
            <p:nvSpPr>
              <p:cNvPr id="410" name="Google Shape;410;p67"/>
              <p:cNvSpPr/>
              <p:nvPr/>
            </p:nvSpPr>
            <p:spPr>
              <a:xfrm flipH="1" rot="5400000">
                <a:off x="13456012" y="602985"/>
                <a:ext cx="1619003" cy="9126592"/>
              </a:xfrm>
              <a:custGeom>
                <a:rect b="b" l="l" r="r" t="t"/>
                <a:pathLst>
                  <a:path extrusionOk="0" h="8979362" w="2043357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11" name="Google Shape;411;p6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 flipH="1" rot="10800000">
                <a:off x="9956329" y="4356777"/>
                <a:ext cx="1952057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2" name="Google Shape;412;p6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3" name="Google Shape;413;p67"/>
              <p:cNvSpPr/>
              <p:nvPr/>
            </p:nvSpPr>
            <p:spPr>
              <a:xfrm flipH="1" rot="5400000">
                <a:off x="18291707" y="3819537"/>
                <a:ext cx="1824211" cy="2680048"/>
              </a:xfrm>
              <a:custGeom>
                <a:rect b="b" l="l" r="r" t="t"/>
                <a:pathLst>
                  <a:path extrusionOk="0" h="256" w="222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67"/>
              <p:cNvSpPr/>
              <p:nvPr/>
            </p:nvSpPr>
            <p:spPr>
              <a:xfrm flipH="1" rot="5400000">
                <a:off x="17303224" y="4808019"/>
                <a:ext cx="1824210" cy="703082"/>
              </a:xfrm>
              <a:custGeom>
                <a:rect b="b" l="l" r="r" t="t"/>
                <a:pathLst>
                  <a:path extrusionOk="0" h="703082" w="182421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67"/>
              <p:cNvSpPr/>
              <p:nvPr/>
            </p:nvSpPr>
            <p:spPr>
              <a:xfrm flipH="1" rot="5400000">
                <a:off x="18601039" y="4119580"/>
                <a:ext cx="1824210" cy="2080866"/>
              </a:xfrm>
              <a:custGeom>
                <a:rect b="b" l="l" r="r" t="t"/>
                <a:pathLst>
                  <a:path extrusionOk="0" h="2080866" w="182421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6" name="Google Shape;416;p67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t/>
              </a:r>
              <a:endParaRPr b="1" i="0" sz="17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417" name="Google Shape;417;p67"/>
          <p:cNvGrpSpPr/>
          <p:nvPr/>
        </p:nvGrpSpPr>
        <p:grpSpPr>
          <a:xfrm flipH="1">
            <a:off x="2821906" y="4812856"/>
            <a:ext cx="6787732" cy="912332"/>
            <a:chOff x="9664302" y="4247455"/>
            <a:chExt cx="10889275" cy="1824663"/>
          </a:xfrm>
        </p:grpSpPr>
        <p:sp>
          <p:nvSpPr>
            <p:cNvPr id="418" name="Google Shape;418;p67"/>
            <p:cNvSpPr/>
            <p:nvPr/>
          </p:nvSpPr>
          <p:spPr>
            <a:xfrm flipH="1" rot="5400000">
              <a:off x="13437055" y="584024"/>
              <a:ext cx="1619003" cy="9164509"/>
            </a:xfrm>
            <a:custGeom>
              <a:rect b="b" l="l" r="r" t="t"/>
              <a:pathLst>
                <a:path extrusionOk="0" h="8979362" w="2043357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9" name="Google Shape;419;p6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flipH="1" rot="10800000">
              <a:off x="9926949" y="4416071"/>
              <a:ext cx="1952057" cy="1567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6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1" name="Google Shape;421;p67"/>
            <p:cNvSpPr/>
            <p:nvPr/>
          </p:nvSpPr>
          <p:spPr>
            <a:xfrm flipH="1" rot="5400000">
              <a:off x="18291707" y="3819537"/>
              <a:ext cx="1824211" cy="2680048"/>
            </a:xfrm>
            <a:custGeom>
              <a:rect b="b" l="l" r="r" t="t"/>
              <a:pathLst>
                <a:path extrusionOk="0" h="256" w="222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67"/>
            <p:cNvSpPr/>
            <p:nvPr/>
          </p:nvSpPr>
          <p:spPr>
            <a:xfrm flipH="1" rot="5400000">
              <a:off x="17303224" y="4808019"/>
              <a:ext cx="1824210" cy="703082"/>
            </a:xfrm>
            <a:custGeom>
              <a:rect b="b" l="l" r="r" t="t"/>
              <a:pathLst>
                <a:path extrusionOk="0" h="703082" w="182421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67"/>
            <p:cNvSpPr/>
            <p:nvPr/>
          </p:nvSpPr>
          <p:spPr>
            <a:xfrm flipH="1" rot="5400000">
              <a:off x="18601039" y="4119580"/>
              <a:ext cx="1824210" cy="2080866"/>
            </a:xfrm>
            <a:custGeom>
              <a:rect b="b" l="l" r="r" t="t"/>
              <a:pathLst>
                <a:path extrusionOk="0" h="2080866" w="182421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4" name="Google Shape;424;p67"/>
          <p:cNvSpPr txBox="1"/>
          <p:nvPr/>
        </p:nvSpPr>
        <p:spPr>
          <a:xfrm flipH="1">
            <a:off x="3187107" y="2950726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67"/>
          <p:cNvSpPr txBox="1"/>
          <p:nvPr/>
        </p:nvSpPr>
        <p:spPr>
          <a:xfrm flipH="1">
            <a:off x="3148977" y="390203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67"/>
          <p:cNvSpPr txBox="1"/>
          <p:nvPr/>
        </p:nvSpPr>
        <p:spPr>
          <a:xfrm flipH="1">
            <a:off x="3162018" y="4927973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67"/>
          <p:cNvSpPr txBox="1"/>
          <p:nvPr>
            <p:ph idx="1" type="body"/>
          </p:nvPr>
        </p:nvSpPr>
        <p:spPr>
          <a:xfrm>
            <a:off x="4783403" y="2124484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8" name="Google Shape;428;p67"/>
          <p:cNvSpPr txBox="1"/>
          <p:nvPr>
            <p:ph idx="2" type="body"/>
          </p:nvPr>
        </p:nvSpPr>
        <p:spPr>
          <a:xfrm>
            <a:off x="4783403" y="3115281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9" name="Google Shape;429;p67"/>
          <p:cNvSpPr txBox="1"/>
          <p:nvPr>
            <p:ph idx="3" type="body"/>
          </p:nvPr>
        </p:nvSpPr>
        <p:spPr>
          <a:xfrm>
            <a:off x="4783225" y="4066527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0" name="Google Shape;430;p67"/>
          <p:cNvSpPr txBox="1"/>
          <p:nvPr>
            <p:ph idx="4" type="body"/>
          </p:nvPr>
        </p:nvSpPr>
        <p:spPr>
          <a:xfrm>
            <a:off x="4798801" y="5045070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31" name="Google Shape;431;p6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36575" y="584269"/>
            <a:ext cx="5184421" cy="110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5" name="Google Shape;45;p41"/>
          <p:cNvGrpSpPr/>
          <p:nvPr/>
        </p:nvGrpSpPr>
        <p:grpSpPr>
          <a:xfrm>
            <a:off x="462510" y="223637"/>
            <a:ext cx="11700717" cy="6028297"/>
            <a:chOff x="1151164" y="926340"/>
            <a:chExt cx="17136836" cy="9173116"/>
          </a:xfrm>
        </p:grpSpPr>
        <p:grpSp>
          <p:nvGrpSpPr>
            <p:cNvPr id="46" name="Google Shape;46;p41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47" name="Google Shape;47;p41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rect b="b" l="l" r="r" t="t"/>
                <a:pathLst>
                  <a:path extrusionOk="0" h="1664283" w="4210218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57150">
                <a:solidFill>
                  <a:srgbClr val="CFCF5A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41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768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49;p41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50" name="Google Shape;50;p41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rect b="b" l="l" r="r" t="t"/>
                <a:pathLst>
                  <a:path extrusionOk="0" h="670430" w="2429294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41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4900" lIns="54900" spcFirstLastPara="1" rIns="54900" wrap="square" tIns="54900">
                <a:noAutofit/>
              </a:bodyPr>
              <a:lstStyle/>
              <a:p>
                <a:pPr indent="0" lvl="0" marL="0" marR="0" rtl="0" algn="ctr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" name="Google Shape;52;p41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53" name="Google Shape;53;p41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rect b="b" l="l" r="r" t="t"/>
                <a:pathLst>
                  <a:path extrusionOk="0" h="670430" w="2429294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41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4900" lIns="54900" spcFirstLastPara="1" rIns="54900" wrap="square" tIns="54900">
                <a:noAutofit/>
              </a:bodyPr>
              <a:lstStyle/>
              <a:p>
                <a:pPr indent="0" lvl="0" marL="0" marR="0" rtl="0" algn="ctr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" name="Google Shape;55;p41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rect b="b" l="l" r="r" t="t"/>
              <a:pathLst>
                <a:path extrusionOk="0" h="3264340" w="2370727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41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rect b="b" l="l" r="r" t="t"/>
              <a:pathLst>
                <a:path extrusionOk="0" h="2188451" w="2271034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41"/>
            <p:cNvSpPr/>
            <p:nvPr/>
          </p:nvSpPr>
          <p:spPr>
            <a:xfrm>
              <a:off x="3854261" y="1834914"/>
              <a:ext cx="2387161" cy="2335078"/>
            </a:xfrm>
            <a:custGeom>
              <a:rect b="b" l="l" r="r" t="t"/>
              <a:pathLst>
                <a:path extrusionOk="0" h="2335078" w="2387161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41"/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3842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41"/>
          <p:cNvSpPr txBox="1"/>
          <p:nvPr>
            <p:ph idx="1" type="body"/>
          </p:nvPr>
        </p:nvSpPr>
        <p:spPr>
          <a:xfrm>
            <a:off x="3412057" y="453668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b="0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41"/>
          <p:cNvSpPr txBox="1"/>
          <p:nvPr>
            <p:ph idx="2" type="body"/>
          </p:nvPr>
        </p:nvSpPr>
        <p:spPr>
          <a:xfrm>
            <a:off x="838199" y="2237544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Custom Layout">
  <p:cSld name="31_Custom Layout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36" name="Google Shape;436;p68"/>
          <p:cNvGrpSpPr/>
          <p:nvPr/>
        </p:nvGrpSpPr>
        <p:grpSpPr>
          <a:xfrm>
            <a:off x="4071490" y="2375279"/>
            <a:ext cx="6770207" cy="912332"/>
            <a:chOff x="2042440" y="3480995"/>
            <a:chExt cx="15354011" cy="1824663"/>
          </a:xfrm>
        </p:grpSpPr>
        <p:grpSp>
          <p:nvGrpSpPr>
            <p:cNvPr id="437" name="Google Shape;437;p68"/>
            <p:cNvGrpSpPr/>
            <p:nvPr/>
          </p:nvGrpSpPr>
          <p:grpSpPr>
            <a:xfrm flipH="1">
              <a:off x="2042440" y="3480995"/>
              <a:ext cx="15354011" cy="1824663"/>
              <a:chOff x="9356209" y="4247455"/>
              <a:chExt cx="11197369" cy="1824663"/>
            </a:xfrm>
          </p:grpSpPr>
          <p:sp>
            <p:nvSpPr>
              <p:cNvPr id="438" name="Google Shape;438;p68"/>
              <p:cNvSpPr/>
              <p:nvPr/>
            </p:nvSpPr>
            <p:spPr>
              <a:xfrm flipH="1" rot="5400000">
                <a:off x="13283007" y="429980"/>
                <a:ext cx="1619003" cy="9472600"/>
              </a:xfrm>
              <a:custGeom>
                <a:rect b="b" l="l" r="r" t="t"/>
                <a:pathLst>
                  <a:path extrusionOk="0" h="8979362" w="2043357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39" name="Google Shape;439;p68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 flipH="1" rot="10800000">
                <a:off x="9632183" y="4347861"/>
                <a:ext cx="1167104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0" name="Google Shape;440;p68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1" name="Google Shape;441;p68"/>
              <p:cNvSpPr/>
              <p:nvPr/>
            </p:nvSpPr>
            <p:spPr>
              <a:xfrm flipH="1" rot="5400000">
                <a:off x="18291707" y="3819537"/>
                <a:ext cx="1824211" cy="2680048"/>
              </a:xfrm>
              <a:custGeom>
                <a:rect b="b" l="l" r="r" t="t"/>
                <a:pathLst>
                  <a:path extrusionOk="0" h="256" w="222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68"/>
              <p:cNvSpPr/>
              <p:nvPr/>
            </p:nvSpPr>
            <p:spPr>
              <a:xfrm flipH="1" rot="5400000">
                <a:off x="17303224" y="4808019"/>
                <a:ext cx="1824210" cy="703082"/>
              </a:xfrm>
              <a:custGeom>
                <a:rect b="b" l="l" r="r" t="t"/>
                <a:pathLst>
                  <a:path extrusionOk="0" h="703082" w="182421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68"/>
              <p:cNvSpPr/>
              <p:nvPr/>
            </p:nvSpPr>
            <p:spPr>
              <a:xfrm flipH="1" rot="5400000">
                <a:off x="18601039" y="4119580"/>
                <a:ext cx="1824210" cy="2080866"/>
              </a:xfrm>
              <a:custGeom>
                <a:rect b="b" l="l" r="r" t="t"/>
                <a:pathLst>
                  <a:path extrusionOk="0" h="2080866" w="182421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4" name="Google Shape;444;p68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68"/>
          <p:cNvGrpSpPr/>
          <p:nvPr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446" name="Google Shape;446;p68"/>
            <p:cNvSpPr/>
            <p:nvPr/>
          </p:nvSpPr>
          <p:spPr>
            <a:xfrm flipH="1" rot="5400000">
              <a:off x="13292817" y="439791"/>
              <a:ext cx="1619003" cy="9452979"/>
            </a:xfrm>
            <a:custGeom>
              <a:rect b="b" l="l" r="r" t="t"/>
              <a:pathLst>
                <a:path extrusionOk="0" h="8979362" w="2043357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7" name="Google Shape;447;p6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9646061" y="4357050"/>
              <a:ext cx="1952057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6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68"/>
            <p:cNvSpPr/>
            <p:nvPr/>
          </p:nvSpPr>
          <p:spPr>
            <a:xfrm flipH="1" rot="5400000">
              <a:off x="18291707" y="3819537"/>
              <a:ext cx="1824211" cy="2680048"/>
            </a:xfrm>
            <a:custGeom>
              <a:rect b="b" l="l" r="r" t="t"/>
              <a:pathLst>
                <a:path extrusionOk="0" h="256" w="222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68"/>
            <p:cNvSpPr/>
            <p:nvPr/>
          </p:nvSpPr>
          <p:spPr>
            <a:xfrm flipH="1" rot="5400000">
              <a:off x="17303224" y="4808019"/>
              <a:ext cx="1824210" cy="703082"/>
            </a:xfrm>
            <a:custGeom>
              <a:rect b="b" l="l" r="r" t="t"/>
              <a:pathLst>
                <a:path extrusionOk="0" h="703082" w="182421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68"/>
            <p:cNvSpPr/>
            <p:nvPr/>
          </p:nvSpPr>
          <p:spPr>
            <a:xfrm flipH="1" rot="5400000">
              <a:off x="18601039" y="4119580"/>
              <a:ext cx="1824210" cy="2080866"/>
            </a:xfrm>
            <a:custGeom>
              <a:rect b="b" l="l" r="r" t="t"/>
              <a:pathLst>
                <a:path extrusionOk="0" h="2080866" w="182421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2" name="Google Shape;452;p68"/>
          <p:cNvGrpSpPr/>
          <p:nvPr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453" name="Google Shape;453;p68"/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454" name="Google Shape;454;p68"/>
              <p:cNvSpPr/>
              <p:nvPr/>
            </p:nvSpPr>
            <p:spPr>
              <a:xfrm flipH="1" rot="5400000">
                <a:off x="13352588" y="305180"/>
                <a:ext cx="1619003" cy="9780023"/>
              </a:xfrm>
              <a:custGeom>
                <a:rect b="b" l="l" r="r" t="t"/>
                <a:pathLst>
                  <a:path extrusionOk="0" h="8979362" w="2043357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55" name="Google Shape;455;p68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 flipH="1" rot="10800000">
                <a:off x="9577785" y="4411545"/>
                <a:ext cx="195206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6" name="Google Shape;456;p68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7" name="Google Shape;457;p68"/>
              <p:cNvSpPr/>
              <p:nvPr/>
            </p:nvSpPr>
            <p:spPr>
              <a:xfrm flipH="1" rot="5400000">
                <a:off x="18291707" y="3819537"/>
                <a:ext cx="1824211" cy="2680048"/>
              </a:xfrm>
              <a:custGeom>
                <a:rect b="b" l="l" r="r" t="t"/>
                <a:pathLst>
                  <a:path extrusionOk="0" h="256" w="222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68"/>
              <p:cNvSpPr/>
              <p:nvPr/>
            </p:nvSpPr>
            <p:spPr>
              <a:xfrm flipH="1" rot="5400000">
                <a:off x="17303224" y="4808019"/>
                <a:ext cx="1824210" cy="703082"/>
              </a:xfrm>
              <a:custGeom>
                <a:rect b="b" l="l" r="r" t="t"/>
                <a:pathLst>
                  <a:path extrusionOk="0" h="703082" w="182421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68"/>
              <p:cNvSpPr/>
              <p:nvPr/>
            </p:nvSpPr>
            <p:spPr>
              <a:xfrm flipH="1" rot="5400000">
                <a:off x="18601039" y="4119580"/>
                <a:ext cx="1824210" cy="2080866"/>
              </a:xfrm>
              <a:custGeom>
                <a:rect b="b" l="l" r="r" t="t"/>
                <a:pathLst>
                  <a:path extrusionOk="0" h="2080866" w="182421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0" name="Google Shape;460;p68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t/>
              </a:r>
              <a:endParaRPr b="1" i="0" sz="17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461" name="Google Shape;461;p68"/>
          <p:cNvSpPr txBox="1"/>
          <p:nvPr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68"/>
          <p:cNvSpPr txBox="1"/>
          <p:nvPr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8"/>
          <p:cNvSpPr txBox="1"/>
          <p:nvPr>
            <p:ph idx="1" type="body"/>
          </p:nvPr>
        </p:nvSpPr>
        <p:spPr>
          <a:xfrm>
            <a:off x="6003069" y="2610142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4" name="Google Shape;464;p68"/>
          <p:cNvSpPr txBox="1"/>
          <p:nvPr>
            <p:ph idx="2" type="body"/>
          </p:nvPr>
        </p:nvSpPr>
        <p:spPr>
          <a:xfrm>
            <a:off x="6003069" y="3842239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5" name="Google Shape;465;p68"/>
          <p:cNvSpPr txBox="1"/>
          <p:nvPr>
            <p:ph idx="3" type="body"/>
          </p:nvPr>
        </p:nvSpPr>
        <p:spPr>
          <a:xfrm>
            <a:off x="6002891" y="5085585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green letter on a black background&#10;&#10;Description automatically generated" id="466" name="Google Shape;466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9668" y="809324"/>
            <a:ext cx="8912389" cy="158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4_Custom Layout">
  <p:cSld name="54_Custom Layout">
    <p:bg>
      <p:bgPr>
        <a:blipFill>
          <a:blip r:embed="rId2">
            <a:alphaModFix amt="97000"/>
          </a:blip>
          <a:stretch>
            <a:fillRect/>
          </a:stretch>
        </a:blip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9"/>
          <p:cNvSpPr txBox="1"/>
          <p:nvPr>
            <p:ph type="title"/>
          </p:nvPr>
        </p:nvSpPr>
        <p:spPr>
          <a:xfrm>
            <a:off x="838200" y="5798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400"/>
              <a:buFont typeface="Arial"/>
              <a:buNone/>
              <a:defRPr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72" name="Google Shape;472;p69"/>
          <p:cNvGrpSpPr/>
          <p:nvPr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473" name="Google Shape;473;p69"/>
            <p:cNvSpPr/>
            <p:nvPr/>
          </p:nvSpPr>
          <p:spPr>
            <a:xfrm>
              <a:off x="620490" y="2434073"/>
              <a:ext cx="2549168" cy="3577059"/>
            </a:xfrm>
            <a:custGeom>
              <a:rect b="b" l="l" r="r" t="t"/>
              <a:pathLst>
                <a:path extrusionOk="0" h="298" w="211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69"/>
            <p:cNvSpPr/>
            <p:nvPr/>
          </p:nvSpPr>
          <p:spPr>
            <a:xfrm>
              <a:off x="833254" y="3744530"/>
              <a:ext cx="2199839" cy="1998666"/>
            </a:xfrm>
            <a:custGeom>
              <a:rect b="b" l="l" r="r" t="t"/>
              <a:pathLst>
                <a:path extrusionOk="0" h="174" w="189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5" name="Google Shape;475;p69"/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476" name="Google Shape;476;p6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7" name="Google Shape;477;p69"/>
              <p:cNvSpPr/>
              <p:nvPr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00" spcFirstLastPara="1" rIns="914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8" name="Google Shape;478;p69"/>
          <p:cNvGrpSpPr/>
          <p:nvPr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</p:grpSpPr>
        <p:sp>
          <p:nvSpPr>
            <p:cNvPr id="479" name="Google Shape;479;p69"/>
            <p:cNvSpPr/>
            <p:nvPr/>
          </p:nvSpPr>
          <p:spPr>
            <a:xfrm>
              <a:off x="7425579" y="6561882"/>
              <a:ext cx="5098336" cy="7154118"/>
            </a:xfrm>
            <a:custGeom>
              <a:rect b="b" l="l" r="r" t="t"/>
              <a:pathLst>
                <a:path extrusionOk="0" h="298" w="211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69"/>
            <p:cNvSpPr/>
            <p:nvPr/>
          </p:nvSpPr>
          <p:spPr>
            <a:xfrm>
              <a:off x="7713387" y="9183883"/>
              <a:ext cx="4522716" cy="4193794"/>
            </a:xfrm>
            <a:custGeom>
              <a:rect b="b" l="l" r="r" t="t"/>
              <a:pathLst>
                <a:path extrusionOk="0" h="174" w="189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1" name="Google Shape;481;p69"/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482" name="Google Shape;482;p6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</p:pic>
          <p:sp>
            <p:nvSpPr>
              <p:cNvPr id="483" name="Google Shape;483;p69"/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  <p:txBody>
              <a:bodyPr anchorCtr="0" anchor="ctr" bIns="45700" lIns="91400" spcFirstLastPara="1" rIns="914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84" name="Google Shape;484;p69"/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</p:grpSpPr>
            <p:sp>
              <p:nvSpPr>
                <p:cNvPr id="485" name="Google Shape;485;p69"/>
                <p:cNvSpPr/>
                <p:nvPr/>
              </p:nvSpPr>
              <p:spPr>
                <a:xfrm>
                  <a:off x="14905038" y="8210550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86;p69"/>
                <p:cNvSpPr/>
                <p:nvPr/>
              </p:nvSpPr>
              <p:spPr>
                <a:xfrm>
                  <a:off x="14743113" y="8210550"/>
                  <a:ext cx="123825" cy="28575"/>
                </a:xfrm>
                <a:custGeom>
                  <a:rect b="b" l="l" r="r" t="t"/>
                  <a:pathLst>
                    <a:path extrusionOk="0" h="3" w="1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7;p69"/>
                <p:cNvSpPr/>
                <p:nvPr/>
              </p:nvSpPr>
              <p:spPr>
                <a:xfrm>
                  <a:off x="14581188" y="8210550"/>
                  <a:ext cx="133350" cy="28575"/>
                </a:xfrm>
                <a:custGeom>
                  <a:rect b="b" l="l" r="r" t="t"/>
                  <a:pathLst>
                    <a:path extrusionOk="0" h="3" w="14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8;p69"/>
                <p:cNvSpPr/>
                <p:nvPr/>
              </p:nvSpPr>
              <p:spPr>
                <a:xfrm>
                  <a:off x="14905038" y="8162925"/>
                  <a:ext cx="114300" cy="19050"/>
                </a:xfrm>
                <a:custGeom>
                  <a:rect b="b" l="l" r="r" t="t"/>
                  <a:pathLst>
                    <a:path extrusionOk="0" h="2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p69"/>
                <p:cNvSpPr/>
                <p:nvPr/>
              </p:nvSpPr>
              <p:spPr>
                <a:xfrm>
                  <a:off x="14743113" y="8162925"/>
                  <a:ext cx="123825" cy="19050"/>
                </a:xfrm>
                <a:custGeom>
                  <a:rect b="b" l="l" r="r" t="t"/>
                  <a:pathLst>
                    <a:path extrusionOk="0" h="2" w="1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90;p69"/>
                <p:cNvSpPr/>
                <p:nvPr/>
              </p:nvSpPr>
              <p:spPr>
                <a:xfrm>
                  <a:off x="14581188" y="8162925"/>
                  <a:ext cx="133350" cy="19050"/>
                </a:xfrm>
                <a:custGeom>
                  <a:rect b="b" l="l" r="r" t="t"/>
                  <a:pathLst>
                    <a:path extrusionOk="0" h="2" w="14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491;p69"/>
                <p:cNvSpPr/>
                <p:nvPr/>
              </p:nvSpPr>
              <p:spPr>
                <a:xfrm>
                  <a:off x="14905038" y="8105775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2" name="Google Shape;492;p69"/>
                <p:cNvSpPr/>
                <p:nvPr/>
              </p:nvSpPr>
              <p:spPr>
                <a:xfrm>
                  <a:off x="14743113" y="8105775"/>
                  <a:ext cx="123825" cy="28575"/>
                </a:xfrm>
                <a:custGeom>
                  <a:rect b="b" l="l" r="r" t="t"/>
                  <a:pathLst>
                    <a:path extrusionOk="0" h="3" w="1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3" name="Google Shape;493;p69"/>
                <p:cNvSpPr/>
                <p:nvPr/>
              </p:nvSpPr>
              <p:spPr>
                <a:xfrm>
                  <a:off x="14581188" y="8105775"/>
                  <a:ext cx="133350" cy="28575"/>
                </a:xfrm>
                <a:custGeom>
                  <a:rect b="b" l="l" r="r" t="t"/>
                  <a:pathLst>
                    <a:path extrusionOk="0" h="3" w="14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Google Shape;494;p69"/>
                <p:cNvSpPr/>
                <p:nvPr/>
              </p:nvSpPr>
              <p:spPr>
                <a:xfrm>
                  <a:off x="14905038" y="8058150"/>
                  <a:ext cx="114300" cy="19050"/>
                </a:xfrm>
                <a:custGeom>
                  <a:rect b="b" l="l" r="r" t="t"/>
                  <a:pathLst>
                    <a:path extrusionOk="0" h="2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5" name="Google Shape;495;p69"/>
                <p:cNvSpPr/>
                <p:nvPr/>
              </p:nvSpPr>
              <p:spPr>
                <a:xfrm>
                  <a:off x="14743113" y="8058150"/>
                  <a:ext cx="123825" cy="19050"/>
                </a:xfrm>
                <a:custGeom>
                  <a:rect b="b" l="l" r="r" t="t"/>
                  <a:pathLst>
                    <a:path extrusionOk="0" h="2" w="1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69"/>
                <p:cNvSpPr/>
                <p:nvPr/>
              </p:nvSpPr>
              <p:spPr>
                <a:xfrm>
                  <a:off x="14581188" y="8058150"/>
                  <a:ext cx="133350" cy="19050"/>
                </a:xfrm>
                <a:custGeom>
                  <a:rect b="b" l="l" r="r" t="t"/>
                  <a:pathLst>
                    <a:path extrusionOk="0" h="2" w="14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69"/>
                <p:cNvSpPr/>
                <p:nvPr/>
              </p:nvSpPr>
              <p:spPr>
                <a:xfrm>
                  <a:off x="14905038" y="8001000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69"/>
                <p:cNvSpPr/>
                <p:nvPr/>
              </p:nvSpPr>
              <p:spPr>
                <a:xfrm>
                  <a:off x="14743113" y="8001000"/>
                  <a:ext cx="123825" cy="28575"/>
                </a:xfrm>
                <a:custGeom>
                  <a:rect b="b" l="l" r="r" t="t"/>
                  <a:pathLst>
                    <a:path extrusionOk="0" h="3" w="1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69"/>
                <p:cNvSpPr/>
                <p:nvPr/>
              </p:nvSpPr>
              <p:spPr>
                <a:xfrm>
                  <a:off x="14581188" y="8001000"/>
                  <a:ext cx="133350" cy="28575"/>
                </a:xfrm>
                <a:custGeom>
                  <a:rect b="b" l="l" r="r" t="t"/>
                  <a:pathLst>
                    <a:path extrusionOk="0" h="3" w="14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69"/>
                <p:cNvSpPr/>
                <p:nvPr/>
              </p:nvSpPr>
              <p:spPr>
                <a:xfrm>
                  <a:off x="14905038" y="7953375"/>
                  <a:ext cx="114300" cy="19050"/>
                </a:xfrm>
                <a:custGeom>
                  <a:rect b="b" l="l" r="r" t="t"/>
                  <a:pathLst>
                    <a:path extrusionOk="0" h="2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69"/>
                <p:cNvSpPr/>
                <p:nvPr/>
              </p:nvSpPr>
              <p:spPr>
                <a:xfrm>
                  <a:off x="14581188" y="7953375"/>
                  <a:ext cx="133350" cy="19050"/>
                </a:xfrm>
                <a:custGeom>
                  <a:rect b="b" l="l" r="r" t="t"/>
                  <a:pathLst>
                    <a:path extrusionOk="0" h="2" w="14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69"/>
                <p:cNvSpPr/>
                <p:nvPr/>
              </p:nvSpPr>
              <p:spPr>
                <a:xfrm>
                  <a:off x="14905038" y="7896225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69"/>
                <p:cNvSpPr/>
                <p:nvPr/>
              </p:nvSpPr>
              <p:spPr>
                <a:xfrm>
                  <a:off x="14905038" y="7848600"/>
                  <a:ext cx="114300" cy="19050"/>
                </a:xfrm>
                <a:custGeom>
                  <a:rect b="b" l="l" r="r" t="t"/>
                  <a:pathLst>
                    <a:path extrusionOk="0" h="2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69"/>
                <p:cNvSpPr/>
                <p:nvPr/>
              </p:nvSpPr>
              <p:spPr>
                <a:xfrm>
                  <a:off x="14905038" y="7791450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69"/>
                <p:cNvSpPr/>
                <p:nvPr/>
              </p:nvSpPr>
              <p:spPr>
                <a:xfrm>
                  <a:off x="14419263" y="8210550"/>
                  <a:ext cx="123825" cy="28575"/>
                </a:xfrm>
                <a:custGeom>
                  <a:rect b="b" l="l" r="r" t="t"/>
                  <a:pathLst>
                    <a:path extrusionOk="0" h="3" w="1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69"/>
                <p:cNvSpPr/>
                <p:nvPr/>
              </p:nvSpPr>
              <p:spPr>
                <a:xfrm>
                  <a:off x="14419263" y="8162925"/>
                  <a:ext cx="123825" cy="19050"/>
                </a:xfrm>
                <a:custGeom>
                  <a:rect b="b" l="l" r="r" t="t"/>
                  <a:pathLst>
                    <a:path extrusionOk="0" h="2" w="1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69"/>
                <p:cNvSpPr/>
                <p:nvPr/>
              </p:nvSpPr>
              <p:spPr>
                <a:xfrm>
                  <a:off x="14419263" y="8105775"/>
                  <a:ext cx="123825" cy="28575"/>
                </a:xfrm>
                <a:custGeom>
                  <a:rect b="b" l="l" r="r" t="t"/>
                  <a:pathLst>
                    <a:path extrusionOk="0" h="3" w="1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69"/>
                <p:cNvSpPr/>
                <p:nvPr/>
              </p:nvSpPr>
              <p:spPr>
                <a:xfrm>
                  <a:off x="14419263" y="8058150"/>
                  <a:ext cx="123825" cy="19050"/>
                </a:xfrm>
                <a:custGeom>
                  <a:rect b="b" l="l" r="r" t="t"/>
                  <a:pathLst>
                    <a:path extrusionOk="0" h="2" w="1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69"/>
                <p:cNvSpPr/>
                <p:nvPr/>
              </p:nvSpPr>
              <p:spPr>
                <a:xfrm>
                  <a:off x="14419263" y="8001000"/>
                  <a:ext cx="123825" cy="28575"/>
                </a:xfrm>
                <a:custGeom>
                  <a:rect b="b" l="l" r="r" t="t"/>
                  <a:pathLst>
                    <a:path extrusionOk="0" h="3" w="1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69"/>
                <p:cNvSpPr/>
                <p:nvPr/>
              </p:nvSpPr>
              <p:spPr>
                <a:xfrm>
                  <a:off x="14590713" y="7896225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1" name="Google Shape;511;p69"/>
                <p:cNvSpPr/>
                <p:nvPr/>
              </p:nvSpPr>
              <p:spPr>
                <a:xfrm>
                  <a:off x="14590713" y="7839075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2" name="Google Shape;512;p69"/>
                <p:cNvSpPr/>
                <p:nvPr/>
              </p:nvSpPr>
              <p:spPr>
                <a:xfrm>
                  <a:off x="14590713" y="7791450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3" name="Google Shape;513;p69"/>
                <p:cNvSpPr/>
                <p:nvPr/>
              </p:nvSpPr>
              <p:spPr>
                <a:xfrm>
                  <a:off x="14590713" y="7734300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14" name="Google Shape;514;p69"/>
          <p:cNvGrpSpPr/>
          <p:nvPr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</p:grpSpPr>
        <p:sp>
          <p:nvSpPr>
            <p:cNvPr id="515" name="Google Shape;515;p69"/>
            <p:cNvSpPr/>
            <p:nvPr/>
          </p:nvSpPr>
          <p:spPr>
            <a:xfrm>
              <a:off x="13468089" y="6561882"/>
              <a:ext cx="5098336" cy="7154118"/>
            </a:xfrm>
            <a:custGeom>
              <a:rect b="b" l="l" r="r" t="t"/>
              <a:pathLst>
                <a:path extrusionOk="0" h="298" w="211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69"/>
            <p:cNvSpPr/>
            <p:nvPr/>
          </p:nvSpPr>
          <p:spPr>
            <a:xfrm>
              <a:off x="13755897" y="9183883"/>
              <a:ext cx="4522716" cy="4193794"/>
            </a:xfrm>
            <a:custGeom>
              <a:rect b="b" l="l" r="r" t="t"/>
              <a:pathLst>
                <a:path extrusionOk="0" h="174" w="189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7" name="Google Shape;517;p69"/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518" name="Google Shape;518;p6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</p:pic>
          <p:sp>
            <p:nvSpPr>
              <p:cNvPr id="519" name="Google Shape;519;p69"/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  <p:txBody>
              <a:bodyPr anchorCtr="0" anchor="ctr" bIns="45700" lIns="91400" spcFirstLastPara="1" rIns="914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69"/>
              <p:cNvSpPr/>
              <p:nvPr/>
            </p:nvSpPr>
            <p:spPr>
              <a:xfrm>
                <a:off x="7782973" y="9762392"/>
                <a:ext cx="1483264" cy="1372573"/>
              </a:xfrm>
              <a:custGeom>
                <a:rect b="b" l="l" r="r" t="t"/>
                <a:pathLst>
                  <a:path extrusionOk="0" h="62" w="67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21" name="Google Shape;521;p69"/>
          <p:cNvGrpSpPr/>
          <p:nvPr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</p:grpSpPr>
        <p:sp>
          <p:nvSpPr>
            <p:cNvPr id="522" name="Google Shape;522;p69"/>
            <p:cNvSpPr/>
            <p:nvPr/>
          </p:nvSpPr>
          <p:spPr>
            <a:xfrm>
              <a:off x="19510599" y="6561882"/>
              <a:ext cx="5098336" cy="7154118"/>
            </a:xfrm>
            <a:custGeom>
              <a:rect b="b" l="l" r="r" t="t"/>
              <a:pathLst>
                <a:path extrusionOk="0" h="298" w="211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69"/>
            <p:cNvSpPr/>
            <p:nvPr/>
          </p:nvSpPr>
          <p:spPr>
            <a:xfrm>
              <a:off x="19798407" y="9183883"/>
              <a:ext cx="4522716" cy="4193794"/>
            </a:xfrm>
            <a:custGeom>
              <a:rect b="b" l="l" r="r" t="t"/>
              <a:pathLst>
                <a:path extrusionOk="0" h="174" w="189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4" name="Google Shape;524;p69"/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525" name="Google Shape;525;p6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</p:pic>
          <p:sp>
            <p:nvSpPr>
              <p:cNvPr id="526" name="Google Shape;526;p69"/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  <p:txBody>
              <a:bodyPr anchorCtr="0" anchor="ctr" bIns="45700" lIns="91400" spcFirstLastPara="1" rIns="914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69"/>
              <p:cNvSpPr/>
              <p:nvPr/>
            </p:nvSpPr>
            <p:spPr>
              <a:xfrm>
                <a:off x="34395541" y="2977768"/>
                <a:ext cx="644746" cy="644746"/>
              </a:xfrm>
              <a:custGeom>
                <a:rect b="b" l="l" r="r" t="t"/>
                <a:pathLst>
                  <a:path extrusionOk="0" h="64" w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8" name="Google Shape;528;p69"/>
          <p:cNvSpPr txBox="1"/>
          <p:nvPr>
            <p:ph idx="1" type="body"/>
          </p:nvPr>
        </p:nvSpPr>
        <p:spPr>
          <a:xfrm>
            <a:off x="881613" y="3787568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9" name="Google Shape;529;p69"/>
          <p:cNvSpPr txBox="1"/>
          <p:nvPr>
            <p:ph idx="2" type="body"/>
          </p:nvPr>
        </p:nvSpPr>
        <p:spPr>
          <a:xfrm>
            <a:off x="859077" y="3069829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0" name="Google Shape;530;p69"/>
          <p:cNvSpPr txBox="1"/>
          <p:nvPr>
            <p:ph idx="3" type="body"/>
          </p:nvPr>
        </p:nvSpPr>
        <p:spPr>
          <a:xfrm>
            <a:off x="3548590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1" name="Google Shape;531;p69"/>
          <p:cNvSpPr txBox="1"/>
          <p:nvPr>
            <p:ph idx="4" type="body"/>
          </p:nvPr>
        </p:nvSpPr>
        <p:spPr>
          <a:xfrm>
            <a:off x="3526054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2" name="Google Shape;532;p69"/>
          <p:cNvSpPr txBox="1"/>
          <p:nvPr>
            <p:ph idx="5" type="body"/>
          </p:nvPr>
        </p:nvSpPr>
        <p:spPr>
          <a:xfrm>
            <a:off x="6240265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3" name="Google Shape;533;p69"/>
          <p:cNvSpPr txBox="1"/>
          <p:nvPr>
            <p:ph idx="6" type="body"/>
          </p:nvPr>
        </p:nvSpPr>
        <p:spPr>
          <a:xfrm>
            <a:off x="6217729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4" name="Google Shape;534;p69"/>
          <p:cNvSpPr txBox="1"/>
          <p:nvPr>
            <p:ph idx="7" type="body"/>
          </p:nvPr>
        </p:nvSpPr>
        <p:spPr>
          <a:xfrm>
            <a:off x="8964682" y="3842762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5" name="Google Shape;535;p69"/>
          <p:cNvSpPr txBox="1"/>
          <p:nvPr>
            <p:ph idx="8" type="body"/>
          </p:nvPr>
        </p:nvSpPr>
        <p:spPr>
          <a:xfrm>
            <a:off x="8942146" y="3125023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6" name="Google Shape;536;p69"/>
          <p:cNvSpPr txBox="1"/>
          <p:nvPr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69"/>
          <p:cNvSpPr txBox="1"/>
          <p:nvPr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69"/>
          <p:cNvSpPr txBox="1"/>
          <p:nvPr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69"/>
          <p:cNvSpPr txBox="1"/>
          <p:nvPr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5_Custom Layout">
  <p:cSld name="55_Custom Layout">
    <p:bg>
      <p:bgPr>
        <a:blipFill>
          <a:blip r:embed="rId2">
            <a:alphaModFix amt="96000"/>
          </a:blip>
          <a:stretch>
            <a:fillRect/>
          </a:stretch>
        </a:blip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0"/>
          <p:cNvSpPr txBox="1"/>
          <p:nvPr>
            <p:ph type="title"/>
          </p:nvPr>
        </p:nvSpPr>
        <p:spPr>
          <a:xfrm>
            <a:off x="937527" y="3655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800"/>
              <a:buFont typeface="Play"/>
              <a:buNone/>
              <a:defRPr b="1" sz="4800">
                <a:solidFill>
                  <a:srgbClr val="1F5C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" name="Google Shape;542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" name="Google Shape;543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45" name="Google Shape;545;p70"/>
          <p:cNvGrpSpPr/>
          <p:nvPr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546" name="Google Shape;546;p70"/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547" name="Google Shape;547;p70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rect b="b" l="l" r="r" t="t"/>
                <a:pathLst>
                  <a:path extrusionOk="0" h="169" w="361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70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70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0" name="Google Shape;550;p7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1" name="Google Shape;551;p70"/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552" name="Google Shape;552;p70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rect b="b" l="l" r="r" t="t"/>
                <a:pathLst>
                  <a:path extrusionOk="0" h="2230865" w="3102482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A1D30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70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rect b="b" l="l" r="r" t="t"/>
                <a:pathLst>
                  <a:path extrusionOk="0" h="151" w="51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70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5" name="Google Shape;555;p70"/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b="1" i="0" lang="en-US" sz="225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70"/>
            <p:cNvSpPr txBox="1"/>
            <p:nvPr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7" name="Google Shape;557;p70"/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558" name="Google Shape;558;p70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rect b="b" l="l" r="r" t="t"/>
                <a:pathLst>
                  <a:path extrusionOk="0" h="169" w="361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70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70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61" name="Google Shape;561;p7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62" name="Google Shape;562;p70"/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563" name="Google Shape;563;p70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rect b="b" l="l" r="r" t="t"/>
                <a:pathLst>
                  <a:path extrusionOk="0" h="2230865" w="3102482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F4861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70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rect b="b" l="l" r="r" t="t"/>
                <a:pathLst>
                  <a:path extrusionOk="0" h="151" w="51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70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6" name="Google Shape;566;p70"/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b="1" i="0" lang="en-US" sz="225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0"/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8" name="Google Shape;568;p70"/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569" name="Google Shape;569;p70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rect b="b" l="l" r="r" t="t"/>
                <a:pathLst>
                  <a:path extrusionOk="0" h="169" w="361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70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70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72" name="Google Shape;572;p7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3" name="Google Shape;573;p70"/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74" name="Google Shape;574;p70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rect b="b" l="l" r="r" t="t"/>
                <a:pathLst>
                  <a:path extrusionOk="0" h="2230865" w="3102482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BF4F14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70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rect b="b" l="l" r="r" t="t"/>
                <a:pathLst>
                  <a:path extrusionOk="0" h="151" w="51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70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7" name="Google Shape;577;p70"/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b="1" i="0" lang="en-US" sz="225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0"/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9" name="Google Shape;579;p70"/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80" name="Google Shape;580;p70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rect b="b" l="l" r="r" t="t"/>
                <a:pathLst>
                  <a:path extrusionOk="0" h="169" w="361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70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70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83" name="Google Shape;583;p7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84" name="Google Shape;584;p70"/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585" name="Google Shape;585;p70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rect b="b" l="l" r="r" t="t"/>
                <a:pathLst>
                  <a:path extrusionOk="0" h="2230865" w="3102482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3A7D2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70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rect b="b" l="l" r="r" t="t"/>
                <a:pathLst>
                  <a:path extrusionOk="0" h="151" w="51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70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8" name="Google Shape;588;p70"/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b="1" i="0" lang="en-US" sz="225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70"/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0" name="Google Shape;590;p70"/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591" name="Google Shape;591;p70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rect b="b" l="l" r="r" t="t"/>
                <a:pathLst>
                  <a:path extrusionOk="0" h="169" w="361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70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70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94" name="Google Shape;594;p7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95" name="Google Shape;595;p70"/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596" name="Google Shape;596;p70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rect b="b" l="l" r="r" t="t"/>
                <a:pathLst>
                  <a:path extrusionOk="0" h="2230865" w="3102482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12501B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70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rect b="b" l="l" r="r" t="t"/>
                <a:pathLst>
                  <a:path extrusionOk="0" h="151" w="51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70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70"/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b="1" i="0" lang="en-US" sz="225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0"/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0"/>
            <p:cNvSpPr/>
            <p:nvPr/>
          </p:nvSpPr>
          <p:spPr>
            <a:xfrm rot="10800000">
              <a:off x="1704320" y="1958770"/>
              <a:ext cx="1521108" cy="1183701"/>
            </a:xfrm>
            <a:custGeom>
              <a:rect b="b" l="l" r="r" t="t"/>
              <a:pathLst>
                <a:path extrusionOk="0" h="1183701" w="1521108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0"/>
            <p:cNvSpPr/>
            <p:nvPr/>
          </p:nvSpPr>
          <p:spPr>
            <a:xfrm rot="10800000">
              <a:off x="5992797" y="2001631"/>
              <a:ext cx="1521108" cy="1183701"/>
            </a:xfrm>
            <a:custGeom>
              <a:rect b="b" l="l" r="r" t="t"/>
              <a:pathLst>
                <a:path extrusionOk="0" h="1183701" w="1521108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0"/>
            <p:cNvSpPr/>
            <p:nvPr/>
          </p:nvSpPr>
          <p:spPr>
            <a:xfrm rot="10800000">
              <a:off x="10311122" y="1978673"/>
              <a:ext cx="1521108" cy="1183701"/>
            </a:xfrm>
            <a:custGeom>
              <a:rect b="b" l="l" r="r" t="t"/>
              <a:pathLst>
                <a:path extrusionOk="0" h="1183701" w="1521108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0"/>
            <p:cNvSpPr/>
            <p:nvPr/>
          </p:nvSpPr>
          <p:spPr>
            <a:xfrm rot="10800000">
              <a:off x="14582840" y="1970090"/>
              <a:ext cx="1521108" cy="1183701"/>
            </a:xfrm>
            <a:custGeom>
              <a:rect b="b" l="l" r="r" t="t"/>
              <a:pathLst>
                <a:path extrusionOk="0" h="1183701" w="1521108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0"/>
            <p:cNvSpPr/>
            <p:nvPr/>
          </p:nvSpPr>
          <p:spPr>
            <a:xfrm rot="10800000">
              <a:off x="17943019" y="1987070"/>
              <a:ext cx="1521108" cy="1183701"/>
            </a:xfrm>
            <a:custGeom>
              <a:rect b="b" l="l" r="r" t="t"/>
              <a:pathLst>
                <a:path extrusionOk="0" h="1183701" w="1521108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0"/>
            <p:cNvSpPr/>
            <p:nvPr/>
          </p:nvSpPr>
          <p:spPr>
            <a:xfrm>
              <a:off x="782947" y="3420387"/>
              <a:ext cx="5128442" cy="1935254"/>
            </a:xfrm>
            <a:custGeom>
              <a:rect b="b" l="l" r="r" t="t"/>
              <a:pathLst>
                <a:path extrusionOk="0" h="1935254" w="5128442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0"/>
            <p:cNvSpPr/>
            <p:nvPr/>
          </p:nvSpPr>
          <p:spPr>
            <a:xfrm>
              <a:off x="5065735" y="3429000"/>
              <a:ext cx="5128442" cy="1935254"/>
            </a:xfrm>
            <a:custGeom>
              <a:rect b="b" l="l" r="r" t="t"/>
              <a:pathLst>
                <a:path extrusionOk="0" h="1935254" w="5128442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0"/>
            <p:cNvSpPr/>
            <p:nvPr/>
          </p:nvSpPr>
          <p:spPr>
            <a:xfrm>
              <a:off x="9386818" y="3420387"/>
              <a:ext cx="5128442" cy="1935254"/>
            </a:xfrm>
            <a:custGeom>
              <a:rect b="b" l="l" r="r" t="t"/>
              <a:pathLst>
                <a:path extrusionOk="0" h="1935254" w="5128442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0"/>
            <p:cNvSpPr/>
            <p:nvPr/>
          </p:nvSpPr>
          <p:spPr>
            <a:xfrm>
              <a:off x="13637940" y="3405963"/>
              <a:ext cx="5128442" cy="1935254"/>
            </a:xfrm>
            <a:custGeom>
              <a:rect b="b" l="l" r="r" t="t"/>
              <a:pathLst>
                <a:path extrusionOk="0" h="1935254" w="5128442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0"/>
            <p:cNvSpPr/>
            <p:nvPr/>
          </p:nvSpPr>
          <p:spPr>
            <a:xfrm>
              <a:off x="17010425" y="3416626"/>
              <a:ext cx="5128442" cy="1935254"/>
            </a:xfrm>
            <a:custGeom>
              <a:rect b="b" l="l" r="r" t="t"/>
              <a:pathLst>
                <a:path extrusionOk="0" h="1935254" w="5128442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1" name="Google Shape;611;p70"/>
          <p:cNvSpPr txBox="1"/>
          <p:nvPr>
            <p:ph idx="1" type="body"/>
          </p:nvPr>
        </p:nvSpPr>
        <p:spPr>
          <a:xfrm>
            <a:off x="810194" y="3143702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2" name="Google Shape;612;p70"/>
          <p:cNvSpPr txBox="1"/>
          <p:nvPr>
            <p:ph idx="2" type="body"/>
          </p:nvPr>
        </p:nvSpPr>
        <p:spPr>
          <a:xfrm>
            <a:off x="3021281" y="310871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3" name="Google Shape;613;p70"/>
          <p:cNvSpPr txBox="1"/>
          <p:nvPr>
            <p:ph idx="3" type="body"/>
          </p:nvPr>
        </p:nvSpPr>
        <p:spPr>
          <a:xfrm>
            <a:off x="5193247" y="309659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4" name="Google Shape;614;p70"/>
          <p:cNvSpPr txBox="1"/>
          <p:nvPr>
            <p:ph idx="4" type="body"/>
          </p:nvPr>
        </p:nvSpPr>
        <p:spPr>
          <a:xfrm>
            <a:off x="7364948" y="310737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5" name="Google Shape;615;p70"/>
          <p:cNvSpPr txBox="1"/>
          <p:nvPr>
            <p:ph idx="5" type="body"/>
          </p:nvPr>
        </p:nvSpPr>
        <p:spPr>
          <a:xfrm>
            <a:off x="9486645" y="3130149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9" name="Google Shape;619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20" name="Google Shape;620;p71"/>
          <p:cNvGrpSpPr/>
          <p:nvPr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621" name="Google Shape;621;p71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71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3" name="Google Shape;623;p71"/>
          <p:cNvSpPr txBox="1"/>
          <p:nvPr>
            <p:ph idx="1" type="body"/>
          </p:nvPr>
        </p:nvSpPr>
        <p:spPr>
          <a:xfrm>
            <a:off x="1734072" y="1989544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4" name="Google Shape;624;p71"/>
          <p:cNvSpPr txBox="1"/>
          <p:nvPr>
            <p:ph idx="2" type="body"/>
          </p:nvPr>
        </p:nvSpPr>
        <p:spPr>
          <a:xfrm>
            <a:off x="1683027" y="464821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25" name="Google Shape;625;p71"/>
          <p:cNvGrpSpPr/>
          <p:nvPr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626" name="Google Shape;626;p71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27" name="Google Shape;627;p71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71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71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71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71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p71"/>
          <p:cNvGrpSpPr/>
          <p:nvPr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633" name="Google Shape;633;p71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E971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71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5" name="Google Shape;635;p71"/>
          <p:cNvSpPr txBox="1"/>
          <p:nvPr>
            <p:ph idx="3" type="body"/>
          </p:nvPr>
        </p:nvSpPr>
        <p:spPr>
          <a:xfrm>
            <a:off x="2663052" y="3575768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36" name="Google Shape;636;p71"/>
          <p:cNvGrpSpPr/>
          <p:nvPr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637" name="Google Shape;637;p71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4E95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71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9" name="Google Shape;639;p71"/>
          <p:cNvSpPr txBox="1"/>
          <p:nvPr>
            <p:ph idx="4" type="body"/>
          </p:nvPr>
        </p:nvSpPr>
        <p:spPr>
          <a:xfrm>
            <a:off x="3592032" y="5161992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40" name="Google Shape;640;p71"/>
          <p:cNvGrpSpPr/>
          <p:nvPr/>
        </p:nvGrpSpPr>
        <p:grpSpPr>
          <a:xfrm>
            <a:off x="7918686" y="4136127"/>
            <a:ext cx="1594052" cy="551980"/>
            <a:chOff x="7874810" y="2704371"/>
            <a:chExt cx="1594052" cy="551980"/>
          </a:xfrm>
        </p:grpSpPr>
        <p:grpSp>
          <p:nvGrpSpPr>
            <p:cNvPr id="641" name="Google Shape;641;p71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42" name="Google Shape;642;p71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71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71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71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6" name="Google Shape;646;p71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7" name="Google Shape;647;p71"/>
          <p:cNvGrpSpPr/>
          <p:nvPr/>
        </p:nvGrpSpPr>
        <p:grpSpPr>
          <a:xfrm>
            <a:off x="8949532" y="5771085"/>
            <a:ext cx="1594052" cy="551980"/>
            <a:chOff x="7874810" y="2704371"/>
            <a:chExt cx="1594052" cy="551980"/>
          </a:xfrm>
        </p:grpSpPr>
        <p:grpSp>
          <p:nvGrpSpPr>
            <p:cNvPr id="648" name="Google Shape;648;p71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49" name="Google Shape;649;p71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71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71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71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3" name="Google Shape;653;p71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_Custom Layout">
  <p:cSld name="47_Custom Layout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6" name="Google Shape;656;p72"/>
          <p:cNvSpPr txBox="1"/>
          <p:nvPr>
            <p:ph idx="11" type="ftr"/>
          </p:nvPr>
        </p:nvSpPr>
        <p:spPr>
          <a:xfrm>
            <a:off x="2886845" y="609073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7" name="Google Shape;657;p72"/>
          <p:cNvSpPr txBox="1"/>
          <p:nvPr>
            <p:ph idx="12" type="sldNum"/>
          </p:nvPr>
        </p:nvSpPr>
        <p:spPr>
          <a:xfrm>
            <a:off x="7458845" y="609073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58" name="Google Shape;658;p72"/>
          <p:cNvGrpSpPr/>
          <p:nvPr/>
        </p:nvGrpSpPr>
        <p:grpSpPr>
          <a:xfrm>
            <a:off x="423514" y="2036693"/>
            <a:ext cx="7230171" cy="1042017"/>
            <a:chOff x="2480916" y="2014539"/>
            <a:chExt cx="7230171" cy="1042017"/>
          </a:xfrm>
        </p:grpSpPr>
        <p:sp>
          <p:nvSpPr>
            <p:cNvPr id="659" name="Google Shape;659;p72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72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1" name="Google Shape;661;p72"/>
          <p:cNvSpPr txBox="1"/>
          <p:nvPr>
            <p:ph idx="1" type="body"/>
          </p:nvPr>
        </p:nvSpPr>
        <p:spPr>
          <a:xfrm>
            <a:off x="663640" y="2214900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2" name="Google Shape;662;p72"/>
          <p:cNvSpPr txBox="1"/>
          <p:nvPr>
            <p:ph idx="2" type="body"/>
          </p:nvPr>
        </p:nvSpPr>
        <p:spPr>
          <a:xfrm>
            <a:off x="1683027" y="464821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63" name="Google Shape;663;p72"/>
          <p:cNvGrpSpPr/>
          <p:nvPr/>
        </p:nvGrpSpPr>
        <p:grpSpPr>
          <a:xfrm>
            <a:off x="5817408" y="2726525"/>
            <a:ext cx="1594052" cy="551980"/>
            <a:chOff x="7874810" y="2704371"/>
            <a:chExt cx="1594052" cy="551980"/>
          </a:xfrm>
        </p:grpSpPr>
        <p:grpSp>
          <p:nvGrpSpPr>
            <p:cNvPr id="664" name="Google Shape;664;p72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65" name="Google Shape;665;p72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72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72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72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9" name="Google Shape;669;p72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72"/>
          <p:cNvGrpSpPr/>
          <p:nvPr/>
        </p:nvGrpSpPr>
        <p:grpSpPr>
          <a:xfrm>
            <a:off x="1341769" y="3358752"/>
            <a:ext cx="7230171" cy="1042017"/>
            <a:chOff x="2480916" y="2014539"/>
            <a:chExt cx="7230171" cy="1042017"/>
          </a:xfrm>
        </p:grpSpPr>
        <p:sp>
          <p:nvSpPr>
            <p:cNvPr id="671" name="Google Shape;671;p72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E971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72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3" name="Google Shape;673;p72"/>
          <p:cNvSpPr txBox="1"/>
          <p:nvPr>
            <p:ph idx="3" type="body"/>
          </p:nvPr>
        </p:nvSpPr>
        <p:spPr>
          <a:xfrm>
            <a:off x="1581895" y="3536959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74" name="Google Shape;674;p72"/>
          <p:cNvGrpSpPr/>
          <p:nvPr/>
        </p:nvGrpSpPr>
        <p:grpSpPr>
          <a:xfrm>
            <a:off x="2200151" y="4718167"/>
            <a:ext cx="7230171" cy="1042017"/>
            <a:chOff x="2480916" y="2014539"/>
            <a:chExt cx="7230171" cy="1042017"/>
          </a:xfrm>
        </p:grpSpPr>
        <p:sp>
          <p:nvSpPr>
            <p:cNvPr id="675" name="Google Shape;675;p72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4E95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72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7" name="Google Shape;677;p72"/>
          <p:cNvSpPr txBox="1"/>
          <p:nvPr>
            <p:ph idx="4" type="body"/>
          </p:nvPr>
        </p:nvSpPr>
        <p:spPr>
          <a:xfrm>
            <a:off x="2440277" y="4896374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78" name="Google Shape;678;p72"/>
          <p:cNvGrpSpPr/>
          <p:nvPr/>
        </p:nvGrpSpPr>
        <p:grpSpPr>
          <a:xfrm>
            <a:off x="6837529" y="4097318"/>
            <a:ext cx="1594052" cy="551980"/>
            <a:chOff x="7874810" y="2704371"/>
            <a:chExt cx="1594052" cy="551980"/>
          </a:xfrm>
        </p:grpSpPr>
        <p:grpSp>
          <p:nvGrpSpPr>
            <p:cNvPr id="679" name="Google Shape;679;p72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80" name="Google Shape;680;p72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72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72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72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4" name="Google Shape;684;p72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5" name="Google Shape;685;p72"/>
          <p:cNvGrpSpPr/>
          <p:nvPr/>
        </p:nvGrpSpPr>
        <p:grpSpPr>
          <a:xfrm>
            <a:off x="7797777" y="5505467"/>
            <a:ext cx="1594052" cy="551980"/>
            <a:chOff x="7874810" y="2704371"/>
            <a:chExt cx="1594052" cy="551980"/>
          </a:xfrm>
        </p:grpSpPr>
        <p:grpSp>
          <p:nvGrpSpPr>
            <p:cNvPr id="686" name="Google Shape;686;p72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87" name="Google Shape;687;p72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72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72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72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1" name="Google Shape;691;p72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4_Custom Layout">
  <p:cSld name="44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3"/>
          <p:cNvSpPr txBox="1"/>
          <p:nvPr>
            <p:ph idx="10" type="dt"/>
          </p:nvPr>
        </p:nvSpPr>
        <p:spPr>
          <a:xfrm>
            <a:off x="65413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4" name="Google Shape;694;p73"/>
          <p:cNvSpPr txBox="1"/>
          <p:nvPr>
            <p:ph idx="11" type="ftr"/>
          </p:nvPr>
        </p:nvSpPr>
        <p:spPr>
          <a:xfrm>
            <a:off x="4038600" y="64593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5" name="Google Shape;695;p73"/>
          <p:cNvSpPr txBox="1"/>
          <p:nvPr>
            <p:ph idx="12" type="sldNum"/>
          </p:nvPr>
        </p:nvSpPr>
        <p:spPr>
          <a:xfrm>
            <a:off x="9188485" y="64593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96" name="Google Shape;696;p73"/>
          <p:cNvGrpSpPr/>
          <p:nvPr/>
        </p:nvGrpSpPr>
        <p:grpSpPr>
          <a:xfrm>
            <a:off x="1609923" y="1466925"/>
            <a:ext cx="5142717" cy="1042017"/>
            <a:chOff x="2480916" y="2014539"/>
            <a:chExt cx="7230171" cy="1042017"/>
          </a:xfrm>
        </p:grpSpPr>
        <p:sp>
          <p:nvSpPr>
            <p:cNvPr id="697" name="Google Shape;697;p73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73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9" name="Google Shape;699;p73"/>
          <p:cNvSpPr txBox="1"/>
          <p:nvPr>
            <p:ph idx="1" type="body"/>
          </p:nvPr>
        </p:nvSpPr>
        <p:spPr>
          <a:xfrm>
            <a:off x="1712647" y="1645132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0" name="Google Shape;700;p73"/>
          <p:cNvSpPr txBox="1"/>
          <p:nvPr>
            <p:ph idx="2" type="body"/>
          </p:nvPr>
        </p:nvSpPr>
        <p:spPr>
          <a:xfrm>
            <a:off x="324824" y="642458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701" name="Google Shape;701;p73"/>
          <p:cNvGrpSpPr/>
          <p:nvPr/>
        </p:nvGrpSpPr>
        <p:grpSpPr>
          <a:xfrm>
            <a:off x="5376589" y="2156757"/>
            <a:ext cx="1133826" cy="551980"/>
            <a:chOff x="7874810" y="2704371"/>
            <a:chExt cx="1594052" cy="551980"/>
          </a:xfrm>
        </p:grpSpPr>
        <p:grpSp>
          <p:nvGrpSpPr>
            <p:cNvPr id="702" name="Google Shape;702;p73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703" name="Google Shape;703;p73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73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73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73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7" name="Google Shape;707;p73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73"/>
          <p:cNvGrpSpPr/>
          <p:nvPr/>
        </p:nvGrpSpPr>
        <p:grpSpPr>
          <a:xfrm>
            <a:off x="2538903" y="2756933"/>
            <a:ext cx="5142717" cy="1042017"/>
            <a:chOff x="2480916" y="2014539"/>
            <a:chExt cx="7230171" cy="1042017"/>
          </a:xfrm>
        </p:grpSpPr>
        <p:sp>
          <p:nvSpPr>
            <p:cNvPr id="709" name="Google Shape;709;p73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E971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73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1" name="Google Shape;711;p73"/>
          <p:cNvSpPr txBox="1"/>
          <p:nvPr>
            <p:ph idx="3" type="body"/>
          </p:nvPr>
        </p:nvSpPr>
        <p:spPr>
          <a:xfrm>
            <a:off x="2641627" y="2935140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712" name="Google Shape;712;p73"/>
          <p:cNvGrpSpPr/>
          <p:nvPr/>
        </p:nvGrpSpPr>
        <p:grpSpPr>
          <a:xfrm>
            <a:off x="3467883" y="4085580"/>
            <a:ext cx="5142717" cy="1042017"/>
            <a:chOff x="2480916" y="2014539"/>
            <a:chExt cx="7230171" cy="1042017"/>
          </a:xfrm>
        </p:grpSpPr>
        <p:sp>
          <p:nvSpPr>
            <p:cNvPr id="713" name="Google Shape;713;p73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4E95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73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5" name="Google Shape;715;p73"/>
          <p:cNvSpPr txBox="1"/>
          <p:nvPr>
            <p:ph idx="4" type="body"/>
          </p:nvPr>
        </p:nvSpPr>
        <p:spPr>
          <a:xfrm>
            <a:off x="3570607" y="4263787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716" name="Google Shape;716;p73"/>
          <p:cNvGrpSpPr/>
          <p:nvPr/>
        </p:nvGrpSpPr>
        <p:grpSpPr>
          <a:xfrm>
            <a:off x="6407435" y="3495499"/>
            <a:ext cx="1133826" cy="551980"/>
            <a:chOff x="7874810" y="2704371"/>
            <a:chExt cx="1594052" cy="551980"/>
          </a:xfrm>
        </p:grpSpPr>
        <p:grpSp>
          <p:nvGrpSpPr>
            <p:cNvPr id="717" name="Google Shape;717;p73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718" name="Google Shape;718;p73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73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73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73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2" name="Google Shape;722;p73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3" name="Google Shape;723;p73"/>
          <p:cNvGrpSpPr/>
          <p:nvPr/>
        </p:nvGrpSpPr>
        <p:grpSpPr>
          <a:xfrm>
            <a:off x="7438281" y="4872880"/>
            <a:ext cx="1133826" cy="551980"/>
            <a:chOff x="7874810" y="2704371"/>
            <a:chExt cx="1594052" cy="551980"/>
          </a:xfrm>
        </p:grpSpPr>
        <p:grpSp>
          <p:nvGrpSpPr>
            <p:cNvPr id="724" name="Google Shape;724;p73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725" name="Google Shape;725;p73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73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73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73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73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0" name="Google Shape;730;p73"/>
          <p:cNvGrpSpPr/>
          <p:nvPr/>
        </p:nvGrpSpPr>
        <p:grpSpPr>
          <a:xfrm>
            <a:off x="4522755" y="5456334"/>
            <a:ext cx="5142717" cy="1042017"/>
            <a:chOff x="2480916" y="2014539"/>
            <a:chExt cx="7230171" cy="1042017"/>
          </a:xfrm>
        </p:grpSpPr>
        <p:sp>
          <p:nvSpPr>
            <p:cNvPr id="731" name="Google Shape;731;p73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73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3" name="Google Shape;733;p73"/>
          <p:cNvSpPr txBox="1"/>
          <p:nvPr>
            <p:ph idx="5" type="body"/>
          </p:nvPr>
        </p:nvSpPr>
        <p:spPr>
          <a:xfrm>
            <a:off x="4625479" y="5634541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734" name="Google Shape;734;p73"/>
          <p:cNvGrpSpPr/>
          <p:nvPr/>
        </p:nvGrpSpPr>
        <p:grpSpPr>
          <a:xfrm>
            <a:off x="8493153" y="6243634"/>
            <a:ext cx="1133826" cy="551980"/>
            <a:chOff x="7874810" y="2704371"/>
            <a:chExt cx="1594052" cy="551980"/>
          </a:xfrm>
        </p:grpSpPr>
        <p:grpSp>
          <p:nvGrpSpPr>
            <p:cNvPr id="735" name="Google Shape;735;p73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736" name="Google Shape;736;p73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73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73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73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0" name="Google Shape;740;p73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4" name="Google Shape;744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5" name="Google Shape;745;p74"/>
          <p:cNvSpPr txBox="1"/>
          <p:nvPr>
            <p:ph idx="1" type="body"/>
          </p:nvPr>
        </p:nvSpPr>
        <p:spPr>
          <a:xfrm>
            <a:off x="505776" y="511806"/>
            <a:ext cx="9666924" cy="701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8899"/>
              </a:buClr>
              <a:buSzPts val="4400"/>
              <a:buNone/>
              <a:defRPr b="1" sz="4400">
                <a:solidFill>
                  <a:srgbClr val="3D8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6" name="Google Shape;746;p74"/>
          <p:cNvSpPr txBox="1"/>
          <p:nvPr>
            <p:ph idx="2" type="body"/>
          </p:nvPr>
        </p:nvSpPr>
        <p:spPr>
          <a:xfrm>
            <a:off x="5868757" y="2320489"/>
            <a:ext cx="4916556" cy="28054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747" name="Google Shape;747;p74"/>
          <p:cNvGrpSpPr/>
          <p:nvPr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748" name="Google Shape;748;p74"/>
            <p:cNvSpPr/>
            <p:nvPr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cap="flat" cmpd="sng" w="206375">
              <a:solidFill>
                <a:srgbClr val="50BC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group of kids in a school bus&#10;&#10;Description automatically generated" id="749" name="Google Shape;749;p7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4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2" name="Google Shape;752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3" name="Google Shape;753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4" name="Google Shape;754;p75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398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5"/>
          <p:cNvSpPr/>
          <p:nvPr/>
        </p:nvSpPr>
        <p:spPr>
          <a:xfrm>
            <a:off x="7699533" y="0"/>
            <a:ext cx="3868647" cy="2461425"/>
          </a:xfrm>
          <a:custGeom>
            <a:rect b="b" l="l" r="r" t="t"/>
            <a:pathLst>
              <a:path extrusionOk="0" h="3735689" w="5655048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8737" l="-44948" r="-36939" t="-5661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5"/>
          <p:cNvSpPr txBox="1"/>
          <p:nvPr>
            <p:ph idx="1" type="body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57" name="Google Shape;757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75"/>
          <p:cNvSpPr txBox="1"/>
          <p:nvPr>
            <p:ph idx="2" type="body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59" name="Google Shape;759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75"/>
          <p:cNvSpPr txBox="1"/>
          <p:nvPr>
            <p:ph idx="3" type="body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61" name="Google Shape;76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75"/>
          <p:cNvSpPr txBox="1"/>
          <p:nvPr>
            <p:ph idx="4" type="body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b="1" sz="44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5_Custom Layout">
  <p:cSld name="45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5" name="Google Shape;765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6" name="Google Shape;766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7" name="Google Shape;767;p76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6AC4F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6"/>
          <p:cNvSpPr/>
          <p:nvPr/>
        </p:nvSpPr>
        <p:spPr>
          <a:xfrm>
            <a:off x="7699533" y="0"/>
            <a:ext cx="3868647" cy="2461425"/>
          </a:xfrm>
          <a:custGeom>
            <a:rect b="b" l="l" r="r" t="t"/>
            <a:pathLst>
              <a:path extrusionOk="0" h="3735689" w="5655048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8737" l="-44948" r="-36939" t="-5661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6"/>
          <p:cNvSpPr txBox="1"/>
          <p:nvPr>
            <p:ph idx="1" type="body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70" name="Google Shape;770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76"/>
          <p:cNvSpPr txBox="1"/>
          <p:nvPr>
            <p:ph idx="2" type="body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72" name="Google Shape;772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76"/>
          <p:cNvSpPr txBox="1"/>
          <p:nvPr>
            <p:ph idx="3" type="body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74" name="Google Shape;774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76"/>
          <p:cNvSpPr txBox="1"/>
          <p:nvPr>
            <p:ph idx="4" type="body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b="1" sz="44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8" name="Google Shape;778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9" name="Google Shape;779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1-39" id="780" name="Google Shape;780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77"/>
          <p:cNvSpPr txBox="1"/>
          <p:nvPr>
            <p:ph idx="1" type="body"/>
          </p:nvPr>
        </p:nvSpPr>
        <p:spPr>
          <a:xfrm>
            <a:off x="637994" y="2080877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2" name="Google Shape;782;p77"/>
          <p:cNvSpPr txBox="1"/>
          <p:nvPr>
            <p:ph idx="2" type="body"/>
          </p:nvPr>
        </p:nvSpPr>
        <p:spPr>
          <a:xfrm>
            <a:off x="4592459" y="2099809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3" name="Google Shape;783;p77"/>
          <p:cNvSpPr txBox="1"/>
          <p:nvPr>
            <p:ph idx="3" type="body"/>
          </p:nvPr>
        </p:nvSpPr>
        <p:spPr>
          <a:xfrm>
            <a:off x="8507168" y="2094128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4" name="Google Shape;784;p77"/>
          <p:cNvSpPr txBox="1"/>
          <p:nvPr>
            <p:ph idx="4" type="body"/>
          </p:nvPr>
        </p:nvSpPr>
        <p:spPr>
          <a:xfrm>
            <a:off x="1553533" y="244472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Cartoon child holding a pen and a notebook&#10;&#10;Description automatically generated" id="785" name="Google Shape;78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364537"/>
            <a:ext cx="2761143" cy="233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dder and cubes with numbers&#10;&#10;Description automatically generated" id="62" name="Google Shape;6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42"/>
          <p:cNvSpPr/>
          <p:nvPr/>
        </p:nvSpPr>
        <p:spPr>
          <a:xfrm>
            <a:off x="5346922" y="1689746"/>
            <a:ext cx="782638" cy="923925"/>
          </a:xfrm>
          <a:custGeom>
            <a:rect b="b" l="l" r="r" t="t"/>
            <a:pathLst>
              <a:path extrusionOk="0" h="5034" w="4268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04800" rotWithShape="0" algn="tl" dir="2700000" dist="1524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42"/>
          <p:cNvSpPr/>
          <p:nvPr/>
        </p:nvSpPr>
        <p:spPr>
          <a:xfrm flipH="1">
            <a:off x="10239597" y="3174058"/>
            <a:ext cx="784225" cy="923925"/>
          </a:xfrm>
          <a:custGeom>
            <a:rect b="b" l="l" r="r" t="t"/>
            <a:pathLst>
              <a:path extrusionOk="0" h="5034" w="4268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04800" rotWithShape="0" algn="tl" dir="2700000" dist="1524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Google Shape;68;p42"/>
          <p:cNvSpPr/>
          <p:nvPr/>
        </p:nvSpPr>
        <p:spPr>
          <a:xfrm>
            <a:off x="5346922" y="4666650"/>
            <a:ext cx="782638" cy="923925"/>
          </a:xfrm>
          <a:custGeom>
            <a:rect b="b" l="l" r="r" t="t"/>
            <a:pathLst>
              <a:path extrusionOk="0" h="5034" w="4268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04800" rotWithShape="0" algn="tl" dir="2700000" dist="1524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69;p42"/>
          <p:cNvSpPr txBox="1"/>
          <p:nvPr>
            <p:ph idx="1" type="body"/>
          </p:nvPr>
        </p:nvSpPr>
        <p:spPr>
          <a:xfrm>
            <a:off x="6232747" y="1857764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2" type="body"/>
          </p:nvPr>
        </p:nvSpPr>
        <p:spPr>
          <a:xfrm>
            <a:off x="6232747" y="3476553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3" type="body"/>
          </p:nvPr>
        </p:nvSpPr>
        <p:spPr>
          <a:xfrm>
            <a:off x="6232747" y="5031862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ECE37"/>
              </a:buClr>
              <a:buSzPts val="2800"/>
              <a:buNone/>
              <a:defRPr>
                <a:solidFill>
                  <a:srgbClr val="BECE37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yellow text on a black background&#10;&#10;Description automatically generated" id="72" name="Google Shape;72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robot&#10;&#10;Description automatically generated" id="73" name="Google Shape;73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_Custom Layout">
  <p:cSld name="43_Custom Layout"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8" name="Google Shape;788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9" name="Google Shape;789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1-39" id="790" name="Google Shape;790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0490" y="1883340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78"/>
          <p:cNvSpPr txBox="1"/>
          <p:nvPr>
            <p:ph idx="1" type="body"/>
          </p:nvPr>
        </p:nvSpPr>
        <p:spPr>
          <a:xfrm>
            <a:off x="1539189" y="790503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2" name="Google Shape;792;p78"/>
          <p:cNvSpPr/>
          <p:nvPr>
            <p:ph idx="2" type="pic"/>
          </p:nvPr>
        </p:nvSpPr>
        <p:spPr>
          <a:xfrm>
            <a:off x="593018" y="2627238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93" name="Google Shape;793;p78"/>
          <p:cNvSpPr/>
          <p:nvPr>
            <p:ph idx="3" type="pic"/>
          </p:nvPr>
        </p:nvSpPr>
        <p:spPr>
          <a:xfrm>
            <a:off x="4542546" y="2627237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94" name="Google Shape;794;p78"/>
          <p:cNvSpPr/>
          <p:nvPr>
            <p:ph idx="4" type="pic"/>
          </p:nvPr>
        </p:nvSpPr>
        <p:spPr>
          <a:xfrm>
            <a:off x="8492074" y="2627236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grpSp>
        <p:nvGrpSpPr>
          <p:cNvPr id="795" name="Google Shape;795;p78"/>
          <p:cNvGrpSpPr/>
          <p:nvPr/>
        </p:nvGrpSpPr>
        <p:grpSpPr>
          <a:xfrm>
            <a:off x="1196955" y="4979838"/>
            <a:ext cx="1610216" cy="1610215"/>
            <a:chOff x="1196955" y="4979838"/>
            <a:chExt cx="1610216" cy="1610215"/>
          </a:xfrm>
        </p:grpSpPr>
        <p:pic>
          <p:nvPicPr>
            <p:cNvPr id="796" name="Google Shape;796;p7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96955" y="4979838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7" name="Google Shape;797;p78"/>
            <p:cNvSpPr/>
            <p:nvPr/>
          </p:nvSpPr>
          <p:spPr>
            <a:xfrm>
              <a:off x="1539189" y="5215405"/>
              <a:ext cx="891699" cy="891933"/>
            </a:xfrm>
            <a:prstGeom prst="ellipse">
              <a:avLst/>
            </a:prstGeom>
            <a:solidFill>
              <a:srgbClr val="E6DB00"/>
            </a:solidFill>
            <a:ln>
              <a:noFill/>
            </a:ln>
          </p:spPr>
          <p:txBody>
            <a:bodyPr anchorCtr="0" anchor="ctr" bIns="45700" lIns="91400" spcFirstLastPara="1" rIns="914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78"/>
            <p:cNvSpPr txBox="1"/>
            <p:nvPr/>
          </p:nvSpPr>
          <p:spPr>
            <a:xfrm>
              <a:off x="1755206" y="5344951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9" name="Google Shape;799;p78"/>
          <p:cNvGrpSpPr/>
          <p:nvPr/>
        </p:nvGrpSpPr>
        <p:grpSpPr>
          <a:xfrm>
            <a:off x="5395189" y="4973094"/>
            <a:ext cx="1610216" cy="1610215"/>
            <a:chOff x="5395189" y="4973094"/>
            <a:chExt cx="1610216" cy="1610215"/>
          </a:xfrm>
        </p:grpSpPr>
        <p:pic>
          <p:nvPicPr>
            <p:cNvPr id="800" name="Google Shape;800;p7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395189" y="4973094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1" name="Google Shape;801;p78"/>
            <p:cNvSpPr/>
            <p:nvPr/>
          </p:nvSpPr>
          <p:spPr>
            <a:xfrm>
              <a:off x="5756426" y="5196047"/>
              <a:ext cx="891699" cy="891933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txBody>
            <a:bodyPr anchorCtr="0" anchor="ctr" bIns="45700" lIns="91400" spcFirstLastPara="1" rIns="914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8"/>
            <p:cNvSpPr txBox="1"/>
            <p:nvPr/>
          </p:nvSpPr>
          <p:spPr>
            <a:xfrm>
              <a:off x="5953440" y="5338207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3" name="Google Shape;803;p78"/>
          <p:cNvGrpSpPr/>
          <p:nvPr/>
        </p:nvGrpSpPr>
        <p:grpSpPr>
          <a:xfrm>
            <a:off x="9249628" y="4989533"/>
            <a:ext cx="1610216" cy="1610215"/>
            <a:chOff x="9249628" y="4989533"/>
            <a:chExt cx="1610216" cy="1610215"/>
          </a:xfrm>
        </p:grpSpPr>
        <p:pic>
          <p:nvPicPr>
            <p:cNvPr id="804" name="Google Shape;804;p7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249628" y="4989533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5" name="Google Shape;805;p78"/>
            <p:cNvSpPr/>
            <p:nvPr/>
          </p:nvSpPr>
          <p:spPr>
            <a:xfrm>
              <a:off x="9616627" y="5225029"/>
              <a:ext cx="891699" cy="891933"/>
            </a:xfrm>
            <a:prstGeom prst="ellipse">
              <a:avLst/>
            </a:prstGeom>
            <a:solidFill>
              <a:srgbClr val="8EC31F"/>
            </a:solidFill>
            <a:ln>
              <a:noFill/>
            </a:ln>
          </p:spPr>
          <p:txBody>
            <a:bodyPr anchorCtr="0" anchor="ctr" bIns="45700" lIns="91400" spcFirstLastPara="1" rIns="914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78"/>
            <p:cNvSpPr txBox="1"/>
            <p:nvPr/>
          </p:nvSpPr>
          <p:spPr>
            <a:xfrm>
              <a:off x="9798671" y="5322592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7" name="Google Shape;807;p78"/>
          <p:cNvSpPr/>
          <p:nvPr/>
        </p:nvSpPr>
        <p:spPr>
          <a:xfrm>
            <a:off x="11088393" y="46373"/>
            <a:ext cx="938192" cy="815312"/>
          </a:xfrm>
          <a:prstGeom prst="ellipse">
            <a:avLst/>
          </a:prstGeom>
          <a:solidFill>
            <a:srgbClr val="43AFE2"/>
          </a:solidFill>
          <a:ln>
            <a:noFill/>
          </a:ln>
          <a:effectLst>
            <a:outerShdw blurRad="190500" algn="ctr" dir="2700000" dist="22860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0" name="Google Shape;810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1" name="Google Shape;811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2" name="Google Shape;812;p79"/>
          <p:cNvSpPr txBox="1"/>
          <p:nvPr>
            <p:ph idx="1" type="body"/>
          </p:nvPr>
        </p:nvSpPr>
        <p:spPr>
          <a:xfrm>
            <a:off x="1955013" y="3441810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813" name="Google Shape;813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6029" y="3441810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79"/>
          <p:cNvSpPr txBox="1"/>
          <p:nvPr>
            <p:ph idx="2" type="body"/>
          </p:nvPr>
        </p:nvSpPr>
        <p:spPr>
          <a:xfrm>
            <a:off x="1955013" y="4324087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815" name="Google Shape;81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6029" y="432408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79"/>
          <p:cNvSpPr txBox="1"/>
          <p:nvPr>
            <p:ph idx="3" type="body"/>
          </p:nvPr>
        </p:nvSpPr>
        <p:spPr>
          <a:xfrm>
            <a:off x="1955013" y="5206364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817" name="Google Shape;81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6029" y="5206364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79"/>
          <p:cNvSpPr/>
          <p:nvPr/>
        </p:nvSpPr>
        <p:spPr>
          <a:xfrm>
            <a:off x="1068978" y="3225800"/>
            <a:ext cx="9771017" cy="2794932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1" name="Google Shape;821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2" name="Google Shape;822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3" name="Google Shape;823;p80"/>
          <p:cNvSpPr txBox="1"/>
          <p:nvPr>
            <p:ph idx="1" type="body"/>
          </p:nvPr>
        </p:nvSpPr>
        <p:spPr>
          <a:xfrm>
            <a:off x="2204658" y="784527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824" name="Google Shape;824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50274" y="78452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80"/>
          <p:cNvSpPr txBox="1"/>
          <p:nvPr>
            <p:ph idx="2" type="body"/>
          </p:nvPr>
        </p:nvSpPr>
        <p:spPr>
          <a:xfrm>
            <a:off x="2969049" y="1747321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826" name="Google Shape;826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12641" y="1763776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80"/>
          <p:cNvSpPr txBox="1"/>
          <p:nvPr>
            <p:ph idx="3" type="body"/>
          </p:nvPr>
        </p:nvSpPr>
        <p:spPr>
          <a:xfrm>
            <a:off x="2143549" y="2776783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828" name="Google Shape;828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96907" y="2701118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80"/>
          <p:cNvSpPr/>
          <p:nvPr/>
        </p:nvSpPr>
        <p:spPr>
          <a:xfrm>
            <a:off x="1447801" y="556022"/>
            <a:ext cx="10530840" cy="4199571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80"/>
          <p:cNvSpPr txBox="1"/>
          <p:nvPr>
            <p:ph idx="4" type="body"/>
          </p:nvPr>
        </p:nvSpPr>
        <p:spPr>
          <a:xfrm>
            <a:off x="4038600" y="5010839"/>
            <a:ext cx="5579654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4000"/>
              <a:buNone/>
              <a:defRPr b="1" sz="4000">
                <a:solidFill>
                  <a:srgbClr val="02B3C5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400"/>
              <a:buChar char="•"/>
              <a:defRPr>
                <a:solidFill>
                  <a:srgbClr val="02B3C5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000"/>
              <a:buChar char="•"/>
              <a:defRPr>
                <a:solidFill>
                  <a:srgbClr val="02B3C5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1-35" id="831" name="Google Shape;831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4376" y="3449174"/>
            <a:ext cx="2175556" cy="2820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robot&#10;&#10;Description automatically generated" id="832" name="Google Shape;832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804" y="4239749"/>
            <a:ext cx="713196" cy="944984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80"/>
          <p:cNvSpPr txBox="1"/>
          <p:nvPr>
            <p:ph idx="5" type="body"/>
          </p:nvPr>
        </p:nvSpPr>
        <p:spPr>
          <a:xfrm>
            <a:off x="2969049" y="3712555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834" name="Google Shape;834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22407" y="3636890"/>
            <a:ext cx="528984" cy="70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7" name="Google Shape;837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8" name="Google Shape;838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1-31" id="839" name="Google Shape;839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46100" y="514033"/>
            <a:ext cx="9507700" cy="5470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-33" id="840" name="Google Shape;840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robot&#10;&#10;Description automatically generated" id="841" name="Google Shape;841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992" y="1529239"/>
            <a:ext cx="1009650" cy="1337786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81"/>
          <p:cNvSpPr txBox="1"/>
          <p:nvPr>
            <p:ph idx="1" type="body"/>
          </p:nvPr>
        </p:nvSpPr>
        <p:spPr>
          <a:xfrm>
            <a:off x="3102672" y="1832534"/>
            <a:ext cx="7006527" cy="3176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book with a pencil and a ladder&#10;&#10;Description automatically generated" id="843" name="Google Shape;843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56567" y="3249141"/>
            <a:ext cx="5385096" cy="340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6" name="Google Shape;846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7" name="Google Shape;847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48" name="Google Shape;848;p82"/>
          <p:cNvGrpSpPr/>
          <p:nvPr/>
        </p:nvGrpSpPr>
        <p:grpSpPr>
          <a:xfrm>
            <a:off x="838200" y="500403"/>
            <a:ext cx="11852981" cy="5591255"/>
            <a:chOff x="1529817" y="559861"/>
            <a:chExt cx="15217624" cy="9011337"/>
          </a:xfrm>
        </p:grpSpPr>
        <p:grpSp>
          <p:nvGrpSpPr>
            <p:cNvPr id="849" name="Google Shape;849;p82"/>
            <p:cNvGrpSpPr/>
            <p:nvPr/>
          </p:nvGrpSpPr>
          <p:grpSpPr>
            <a:xfrm>
              <a:off x="2742134" y="559861"/>
              <a:ext cx="12803732" cy="9011337"/>
              <a:chOff x="0" y="-207921"/>
              <a:chExt cx="17071643" cy="12015116"/>
            </a:xfrm>
          </p:grpSpPr>
          <p:grpSp>
            <p:nvGrpSpPr>
              <p:cNvPr id="850" name="Google Shape;850;p82"/>
              <p:cNvGrpSpPr/>
              <p:nvPr/>
            </p:nvGrpSpPr>
            <p:grpSpPr>
              <a:xfrm rot="308514">
                <a:off x="1995379" y="7616705"/>
                <a:ext cx="13099574" cy="3523725"/>
                <a:chOff x="0" y="-38100"/>
                <a:chExt cx="2393349" cy="643800"/>
              </a:xfrm>
            </p:grpSpPr>
            <p:sp>
              <p:nvSpPr>
                <p:cNvPr id="851" name="Google Shape;851;p82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rect b="b" l="l" r="r" t="t"/>
                  <a:pathLst>
                    <a:path extrusionOk="0" h="605700" w="2393349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Google Shape;852;p82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50800" lIns="50800" spcFirstLastPara="1" rIns="50800" wrap="square" tIns="50800">
                  <a:noAutofit/>
                </a:bodyPr>
                <a:lstStyle/>
                <a:p>
                  <a:pPr indent="0" lvl="0" marL="0" marR="0" rtl="0" algn="ctr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3" name="Google Shape;853;p82"/>
              <p:cNvGrpSpPr/>
              <p:nvPr/>
            </p:nvGrpSpPr>
            <p:grpSpPr>
              <a:xfrm rot="233592">
                <a:off x="2364586" y="874054"/>
                <a:ext cx="13296311" cy="3878014"/>
                <a:chOff x="0" y="-38100"/>
                <a:chExt cx="2429294" cy="708530"/>
              </a:xfrm>
            </p:grpSpPr>
            <p:sp>
              <p:nvSpPr>
                <p:cNvPr id="854" name="Google Shape;854;p82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rect b="b" l="l" r="r" t="t"/>
                  <a:pathLst>
                    <a:path extrusionOk="0" h="670430" w="2429294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Google Shape;855;p82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50800" lIns="50800" spcFirstLastPara="1" rIns="50800" wrap="square" tIns="50800">
                  <a:noAutofit/>
                </a:bodyPr>
                <a:lstStyle/>
                <a:p>
                  <a:pPr indent="0" lvl="0" marL="0" marR="0" rtl="0" algn="ctr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6" name="Google Shape;856;p82"/>
              <p:cNvGrpSpPr/>
              <p:nvPr/>
            </p:nvGrpSpPr>
            <p:grpSpPr>
              <a:xfrm rot="-263073">
                <a:off x="1100051" y="294657"/>
                <a:ext cx="13296311" cy="3878014"/>
                <a:chOff x="0" y="-38100"/>
                <a:chExt cx="2429294" cy="708530"/>
              </a:xfrm>
            </p:grpSpPr>
            <p:sp>
              <p:nvSpPr>
                <p:cNvPr id="857" name="Google Shape;857;p82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rect b="b" l="l" r="r" t="t"/>
                  <a:pathLst>
                    <a:path extrusionOk="0" h="670430" w="2429294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8" name="Google Shape;858;p82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50800" lIns="50800" spcFirstLastPara="1" rIns="50800" wrap="square" tIns="50800">
                  <a:noAutofit/>
                </a:bodyPr>
                <a:lstStyle/>
                <a:p>
                  <a:pPr indent="0" lvl="0" marL="0" marR="0" rtl="0" algn="ctr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59" name="Google Shape;859;p82"/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rect b="b" l="l" r="r" t="t"/>
                <a:pathLst>
                  <a:path extrusionOk="0" h="5131842" w="372700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t/>
                </a:r>
                <a:endParaRPr b="0" i="0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60" name="Google Shape;860;p82"/>
              <p:cNvGrpSpPr/>
              <p:nvPr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861" name="Google Shape;861;p82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rect b="b" l="l" r="r" t="t"/>
                  <a:pathLst>
                    <a:path extrusionOk="0" h="605700" w="2393349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2" name="Google Shape;862;p82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50800" lIns="50800" spcFirstLastPara="1" rIns="50800" wrap="square" tIns="50800">
                  <a:noAutofit/>
                </a:bodyPr>
                <a:lstStyle/>
                <a:p>
                  <a:pPr indent="0" lvl="0" marL="0" marR="0" rtl="0" algn="ctr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63" name="Google Shape;863;p82"/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rect b="b" l="l" r="r" t="t"/>
                <a:pathLst>
                  <a:path extrusionOk="0" h="5131842" w="372700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t/>
                </a:r>
                <a:endParaRPr b="0" i="0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64" name="Google Shape;864;p82"/>
              <p:cNvGrpSpPr/>
              <p:nvPr/>
            </p:nvGrpSpPr>
            <p:grpSpPr>
              <a:xfrm>
                <a:off x="0" y="4466715"/>
                <a:ext cx="17071643" cy="3523725"/>
                <a:chOff x="0" y="-38100"/>
                <a:chExt cx="3119064" cy="643800"/>
              </a:xfrm>
            </p:grpSpPr>
            <p:sp>
              <p:nvSpPr>
                <p:cNvPr id="865" name="Google Shape;865;p82"/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rect b="b" l="l" r="r" t="t"/>
                  <a:pathLst>
                    <a:path extrusionOk="0" h="605700" w="3119064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6" name="Google Shape;866;p82"/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50800" lIns="50800" spcFirstLastPara="1" rIns="50800" wrap="square" tIns="50800">
                  <a:noAutofit/>
                </a:bodyPr>
                <a:lstStyle/>
                <a:p>
                  <a:pPr indent="0" lvl="0" marL="0" marR="0" rtl="0" algn="ctr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67" name="Google Shape;867;p82"/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rect b="b" l="l" r="r" t="t"/>
                <a:pathLst>
                  <a:path extrusionOk="0" h="5128612" w="3272443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b="-58" l="-13886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t/>
                </a:r>
                <a:endParaRPr b="0" i="0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68" name="Google Shape;868;p82"/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rect b="b" l="l" r="r" t="t"/>
              <a:pathLst>
                <a:path extrusionOk="0" h="2782387" w="2887383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82"/>
            <p:cNvSpPr/>
            <p:nvPr/>
          </p:nvSpPr>
          <p:spPr>
            <a:xfrm>
              <a:off x="1529817" y="6647958"/>
              <a:ext cx="2814627" cy="2753217"/>
            </a:xfrm>
            <a:custGeom>
              <a:rect b="b" l="l" r="r" t="t"/>
              <a:pathLst>
                <a:path extrusionOk="0" h="2753217" w="2814627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0" name="Google Shape;870;p82"/>
          <p:cNvSpPr txBox="1"/>
          <p:nvPr>
            <p:ph idx="1" type="body"/>
          </p:nvPr>
        </p:nvSpPr>
        <p:spPr>
          <a:xfrm rot="-294979">
            <a:off x="2585369" y="843819"/>
            <a:ext cx="7390946" cy="16324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1" name="Google Shape;871;p82"/>
          <p:cNvSpPr txBox="1"/>
          <p:nvPr>
            <p:ph idx="2" type="body"/>
          </p:nvPr>
        </p:nvSpPr>
        <p:spPr>
          <a:xfrm>
            <a:off x="2132372" y="2829320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2" name="Google Shape;872;p82"/>
          <p:cNvSpPr txBox="1"/>
          <p:nvPr>
            <p:ph idx="3" type="body"/>
          </p:nvPr>
        </p:nvSpPr>
        <p:spPr>
          <a:xfrm rot="-160655">
            <a:off x="2043860" y="4468794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">
  <p:cSld name="25_Custom Layout"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5" name="Google Shape;875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6" name="Google Shape;876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7" name="Google Shape;877;p83"/>
          <p:cNvSpPr txBox="1"/>
          <p:nvPr>
            <p:ph idx="1" type="body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b="1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8" name="Google Shape;878;p83"/>
          <p:cNvSpPr txBox="1"/>
          <p:nvPr>
            <p:ph idx="2" type="body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group of kids using a computer&#10;&#10;Description automatically generated" id="879" name="Google Shape;879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75245" y="2330624"/>
            <a:ext cx="3791367" cy="318153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Custom Layout">
  <p:cSld name="32_Custom Layout"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2" name="Google Shape;882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3" name="Google Shape;883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4" name="Google Shape;884;p84"/>
          <p:cNvSpPr txBox="1"/>
          <p:nvPr>
            <p:ph idx="1" type="body"/>
          </p:nvPr>
        </p:nvSpPr>
        <p:spPr>
          <a:xfrm>
            <a:off x="588601" y="696448"/>
            <a:ext cx="5668507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b="1" sz="3600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5" name="Google Shape;885;p84"/>
          <p:cNvSpPr txBox="1"/>
          <p:nvPr>
            <p:ph idx="2" type="body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child writing on a notebook&#10;&#10;Description automatically generated" id="886" name="Google Shape;886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13900" y="0"/>
            <a:ext cx="2425510" cy="241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Custom Layout">
  <p:cSld name="34_Custom Layout"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9" name="Google Shape;889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0" name="Google Shape;890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1" name="Google Shape;891;p85"/>
          <p:cNvSpPr txBox="1"/>
          <p:nvPr>
            <p:ph idx="1" type="body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b="1" sz="3600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2" name="Google Shape;892;p85"/>
          <p:cNvSpPr txBox="1"/>
          <p:nvPr>
            <p:ph idx="2" type="body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93" name="Google Shape;893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48" y="1828800"/>
            <a:ext cx="3733800" cy="404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86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7" name="Google Shape;897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8" name="Google Shape;898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9" name="Google Shape;899;p86"/>
          <p:cNvSpPr txBox="1"/>
          <p:nvPr/>
        </p:nvSpPr>
        <p:spPr>
          <a:xfrm>
            <a:off x="724645" y="591870"/>
            <a:ext cx="5016069" cy="635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86"/>
          <p:cNvSpPr/>
          <p:nvPr>
            <p:ph idx="2" type="pic"/>
          </p:nvPr>
        </p:nvSpPr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BF4F1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1" name="Google Shape;901;p86"/>
          <p:cNvSpPr txBox="1"/>
          <p:nvPr>
            <p:ph idx="1" type="body"/>
          </p:nvPr>
        </p:nvSpPr>
        <p:spPr>
          <a:xfrm>
            <a:off x="724646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2" name="Google Shape;902;p86"/>
          <p:cNvSpPr txBox="1"/>
          <p:nvPr>
            <p:ph idx="3" type="body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5" name="Google Shape;905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6" name="Google Shape;906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7" name="Google Shape;907;p87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87"/>
          <p:cNvSpPr txBox="1"/>
          <p:nvPr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87"/>
          <p:cNvSpPr/>
          <p:nvPr>
            <p:ph idx="2" type="pic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3A7D2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0" name="Google Shape;910;p87"/>
          <p:cNvSpPr txBox="1"/>
          <p:nvPr>
            <p:ph idx="1" type="body"/>
          </p:nvPr>
        </p:nvSpPr>
        <p:spPr>
          <a:xfrm>
            <a:off x="6417892" y="299369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1" name="Google Shape;911;p87"/>
          <p:cNvSpPr txBox="1"/>
          <p:nvPr>
            <p:ph idx="3" type="body"/>
          </p:nvPr>
        </p:nvSpPr>
        <p:spPr>
          <a:xfrm>
            <a:off x="6278489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_Custom Layout">
  <p:cSld name="33_Custom Layou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oogle Shape;75;p43"/>
          <p:cNvCxnSpPr/>
          <p:nvPr/>
        </p:nvCxnSpPr>
        <p:spPr>
          <a:xfrm>
            <a:off x="6068622" y="1475204"/>
            <a:ext cx="0" cy="4657967"/>
          </a:xfrm>
          <a:prstGeom prst="straightConnector1">
            <a:avLst/>
          </a:prstGeom>
          <a:noFill/>
          <a:ln cap="flat" cmpd="sng" w="28575">
            <a:solidFill>
              <a:srgbClr val="3F404B"/>
            </a:solidFill>
            <a:prstDash val="dot"/>
            <a:miter lim="800000"/>
            <a:headEnd len="sm" w="sm" type="none"/>
            <a:tailEnd len="sm" w="sm" type="none"/>
          </a:ln>
        </p:spPr>
      </p:cxnSp>
      <p:grpSp>
        <p:nvGrpSpPr>
          <p:cNvPr id="76" name="Google Shape;76;p43"/>
          <p:cNvGrpSpPr/>
          <p:nvPr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77" name="Google Shape;77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3"/>
            <p:cNvGrpSpPr/>
            <p:nvPr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79" name="Google Shape;79;p43"/>
              <p:cNvSpPr/>
              <p:nvPr/>
            </p:nvSpPr>
            <p:spPr>
              <a:xfrm>
                <a:off x="6758576" y="1170748"/>
                <a:ext cx="3058419" cy="972981"/>
              </a:xfrm>
              <a:custGeom>
                <a:rect b="b" l="l" r="r" t="t"/>
                <a:pathLst>
                  <a:path extrusionOk="0" h="425" w="238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80" name="Google Shape;80;p43"/>
              <p:cNvSpPr/>
              <p:nvPr/>
            </p:nvSpPr>
            <p:spPr>
              <a:xfrm>
                <a:off x="5478520" y="1170748"/>
                <a:ext cx="1280059" cy="972981"/>
              </a:xfrm>
              <a:custGeom>
                <a:rect b="b" l="l" r="r" t="t"/>
                <a:pathLst>
                  <a:path extrusionOk="0" h="425" w="734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81" name="Google Shape;81;p43"/>
              <p:cNvSpPr/>
              <p:nvPr/>
            </p:nvSpPr>
            <p:spPr>
              <a:xfrm>
                <a:off x="5909873" y="1811393"/>
                <a:ext cx="322410" cy="580586"/>
              </a:xfrm>
              <a:custGeom>
                <a:rect b="b" l="l" r="r" t="t"/>
                <a:pathLst>
                  <a:path extrusionOk="0" h="145" w="144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82" name="Google Shape;82;p43"/>
            <p:cNvSpPr txBox="1"/>
            <p:nvPr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Microsoft Yahei"/>
                <a:buNone/>
              </a:pPr>
              <a:r>
                <a:rPr b="1" i="0" lang="en-US" sz="3200" u="none" cap="none" strike="noStrike">
                  <a:solidFill>
                    <a:schemeClr val="dk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b="1" i="0" sz="3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83" name="Google Shape;83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6" name="Google Shape;86;p43"/>
          <p:cNvGrpSpPr/>
          <p:nvPr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87" name="Google Shape;87;p43"/>
            <p:cNvGrpSpPr/>
            <p:nvPr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88" name="Google Shape;88;p43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9" name="Google Shape;89;p43"/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90" name="Google Shape;90;p43"/>
                <p:cNvSpPr/>
                <p:nvPr/>
              </p:nvSpPr>
              <p:spPr>
                <a:xfrm>
                  <a:off x="9009785" y="760883"/>
                  <a:ext cx="2422254" cy="430899"/>
                </a:xfrm>
                <a:custGeom>
                  <a:rect b="b" l="l" r="r" t="t"/>
                  <a:pathLst>
                    <a:path extrusionOk="0" h="425" w="238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r>
                    <a:t/>
                  </a:r>
                  <a:endParaRPr b="0" i="0" sz="3200" u="none" cap="none" strike="noStrik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91" name="Google Shape;91;p43"/>
                <p:cNvSpPr/>
                <p:nvPr/>
              </p:nvSpPr>
              <p:spPr>
                <a:xfrm>
                  <a:off x="7995986" y="760883"/>
                  <a:ext cx="1013801" cy="430899"/>
                </a:xfrm>
                <a:custGeom>
                  <a:rect b="b" l="l" r="r" t="t"/>
                  <a:pathLst>
                    <a:path extrusionOk="0" h="425" w="734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r>
                    <a:t/>
                  </a:r>
                  <a:endParaRPr b="0" i="0" sz="3200" u="none" cap="none" strike="noStrik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92" name="Google Shape;92;p43"/>
                <p:cNvSpPr/>
                <p:nvPr/>
              </p:nvSpPr>
              <p:spPr>
                <a:xfrm>
                  <a:off x="8337616" y="1044602"/>
                  <a:ext cx="255347" cy="257121"/>
                </a:xfrm>
                <a:custGeom>
                  <a:rect b="b" l="l" r="r" t="t"/>
                  <a:pathLst>
                    <a:path extrusionOk="0" h="145" w="144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r>
                    <a:t/>
                  </a:r>
                  <a:endParaRPr b="0" i="0" sz="3200" u="none" cap="none" strike="noStrik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</p:grpSp>
        <p:sp>
          <p:nvSpPr>
            <p:cNvPr id="93" name="Google Shape;93;p43"/>
            <p:cNvSpPr txBox="1"/>
            <p:nvPr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chemeClr val="dk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b="1" i="0" sz="3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94" name="Google Shape;94;p43"/>
          <p:cNvGrpSpPr/>
          <p:nvPr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95" name="Google Shape;95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" name="Google Shape;96;p43"/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97" name="Google Shape;97;p43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rect b="b" l="l" r="r" t="t"/>
                <a:pathLst>
                  <a:path extrusionOk="0" h="425" w="238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98" name="Google Shape;98;p43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rect b="b" l="l" r="r" t="t"/>
                <a:pathLst>
                  <a:path extrusionOk="0" h="425" w="734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99" name="Google Shape;99;p43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rect b="b" l="l" r="r" t="t"/>
                <a:pathLst>
                  <a:path extrusionOk="0" h="145" w="144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00" name="Google Shape;100;p43"/>
            <p:cNvSpPr txBox="1"/>
            <p:nvPr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chemeClr val="dk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04</a:t>
              </a:r>
              <a:endParaRPr b="1" i="0" sz="3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01" name="Google Shape;101;p43"/>
          <p:cNvGrpSpPr/>
          <p:nvPr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102" name="Google Shape;102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" name="Google Shape;103;p43"/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104" name="Google Shape;104;p43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rect b="b" l="l" r="r" t="t"/>
                <a:pathLst>
                  <a:path extrusionOk="0" h="425" w="238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05" name="Google Shape;105;p43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rect b="b" l="l" r="r" t="t"/>
                <a:pathLst>
                  <a:path extrusionOk="0" h="425" w="734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06" name="Google Shape;106;p43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rect b="b" l="l" r="r" t="t"/>
                <a:pathLst>
                  <a:path extrusionOk="0" h="145" w="144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07" name="Google Shape;107;p43"/>
            <p:cNvSpPr txBox="1"/>
            <p:nvPr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chemeClr val="dk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b="1" i="0" sz="3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108" name="Google Shape;108;p43"/>
          <p:cNvSpPr txBox="1"/>
          <p:nvPr>
            <p:ph idx="1" type="body"/>
          </p:nvPr>
        </p:nvSpPr>
        <p:spPr>
          <a:xfrm>
            <a:off x="2332769" y="2435288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43"/>
          <p:cNvSpPr txBox="1"/>
          <p:nvPr>
            <p:ph idx="2" type="body"/>
          </p:nvPr>
        </p:nvSpPr>
        <p:spPr>
          <a:xfrm>
            <a:off x="6778088" y="3741229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43"/>
          <p:cNvSpPr txBox="1"/>
          <p:nvPr>
            <p:ph idx="3" type="body"/>
          </p:nvPr>
        </p:nvSpPr>
        <p:spPr>
          <a:xfrm>
            <a:off x="2363850" y="4977396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43"/>
          <p:cNvSpPr txBox="1"/>
          <p:nvPr>
            <p:ph idx="4" type="body"/>
          </p:nvPr>
        </p:nvSpPr>
        <p:spPr>
          <a:xfrm>
            <a:off x="2913483" y="180164"/>
            <a:ext cx="6419850" cy="110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92DC"/>
              </a:buClr>
              <a:buSzPts val="5400"/>
              <a:buNone/>
              <a:defRPr b="1" sz="5400">
                <a:solidFill>
                  <a:srgbClr val="4892DC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43"/>
          <p:cNvSpPr txBox="1"/>
          <p:nvPr>
            <p:ph idx="5" type="body"/>
          </p:nvPr>
        </p:nvSpPr>
        <p:spPr>
          <a:xfrm>
            <a:off x="6792798" y="120126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_Custom Layout">
  <p:cSld name="40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4" name="Google Shape;914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5" name="Google Shape;915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6" name="Google Shape;916;p88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88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1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88"/>
          <p:cNvSpPr/>
          <p:nvPr>
            <p:ph idx="2" type="pic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3A7D2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9" name="Google Shape;919;p88"/>
          <p:cNvSpPr txBox="1"/>
          <p:nvPr>
            <p:ph idx="1" type="body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0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0" name="Google Shape;920;p88"/>
          <p:cNvSpPr txBox="1"/>
          <p:nvPr>
            <p:ph idx="3" type="body"/>
          </p:nvPr>
        </p:nvSpPr>
        <p:spPr>
          <a:xfrm>
            <a:off x="7353099" y="2728097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921" name="Google Shape;921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88"/>
          <p:cNvSpPr txBox="1"/>
          <p:nvPr>
            <p:ph idx="4" type="body"/>
          </p:nvPr>
        </p:nvSpPr>
        <p:spPr>
          <a:xfrm>
            <a:off x="7353099" y="3902474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923" name="Google Shape;923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88"/>
          <p:cNvSpPr txBox="1"/>
          <p:nvPr>
            <p:ph idx="5" type="body"/>
          </p:nvPr>
        </p:nvSpPr>
        <p:spPr>
          <a:xfrm>
            <a:off x="7353098" y="5076851"/>
            <a:ext cx="4374877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925" name="Google Shape;925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88"/>
          <p:cNvSpPr txBox="1"/>
          <p:nvPr>
            <p:ph idx="6" type="body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2_Custom Layout">
  <p:cSld name="42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8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9" name="Google Shape;929;p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0" name="Google Shape;930;p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1" name="Google Shape;931;p89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89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1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89"/>
          <p:cNvSpPr/>
          <p:nvPr>
            <p:ph idx="2" type="pic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3A7D2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4" name="Google Shape;934;p89"/>
          <p:cNvSpPr txBox="1"/>
          <p:nvPr>
            <p:ph idx="1" type="body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0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5" name="Google Shape;935;p89"/>
          <p:cNvSpPr txBox="1"/>
          <p:nvPr>
            <p:ph idx="3" type="body"/>
          </p:nvPr>
        </p:nvSpPr>
        <p:spPr>
          <a:xfrm>
            <a:off x="7353099" y="2728097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algn="ctr" dir="2700000" dist="22860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936" name="Google Shape;936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89"/>
          <p:cNvSpPr txBox="1"/>
          <p:nvPr>
            <p:ph idx="4" type="body"/>
          </p:nvPr>
        </p:nvSpPr>
        <p:spPr>
          <a:xfrm>
            <a:off x="7353099" y="3902474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algn="ctr" dir="2700000" dist="22860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938" name="Google Shape;938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89"/>
          <p:cNvSpPr txBox="1"/>
          <p:nvPr>
            <p:ph idx="5" type="body"/>
          </p:nvPr>
        </p:nvSpPr>
        <p:spPr>
          <a:xfrm>
            <a:off x="7353098" y="5076851"/>
            <a:ext cx="3014395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algn="ctr" dir="2700000" dist="22860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940" name="Google Shape;940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89"/>
          <p:cNvSpPr txBox="1"/>
          <p:nvPr>
            <p:ph idx="6" type="body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4" name="Google Shape;944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5" name="Google Shape;945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6" name="Google Shape;946;p90"/>
          <p:cNvSpPr/>
          <p:nvPr/>
        </p:nvSpPr>
        <p:spPr>
          <a:xfrm>
            <a:off x="393700" y="1548534"/>
            <a:ext cx="11341099" cy="4656324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90"/>
          <p:cNvSpPr txBox="1"/>
          <p:nvPr/>
        </p:nvSpPr>
        <p:spPr>
          <a:xfrm>
            <a:off x="403517" y="591870"/>
            <a:ext cx="5016069" cy="635769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90"/>
          <p:cNvSpPr/>
          <p:nvPr>
            <p:ph idx="2" type="pic"/>
          </p:nvPr>
        </p:nvSpPr>
        <p:spPr>
          <a:xfrm>
            <a:off x="6832161" y="926675"/>
            <a:ext cx="4521639" cy="4656324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43AFE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9" name="Google Shape;949;p90"/>
          <p:cNvSpPr txBox="1"/>
          <p:nvPr>
            <p:ph idx="1" type="body"/>
          </p:nvPr>
        </p:nvSpPr>
        <p:spPr>
          <a:xfrm>
            <a:off x="403518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0" name="Google Shape;950;p90"/>
          <p:cNvSpPr txBox="1"/>
          <p:nvPr>
            <p:ph idx="3" type="body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3" name="Google Shape;953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4" name="Google Shape;954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5" name="Google Shape;955;p91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91"/>
          <p:cNvSpPr txBox="1"/>
          <p:nvPr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91"/>
          <p:cNvSpPr/>
          <p:nvPr>
            <p:ph idx="2" type="pic"/>
          </p:nvPr>
        </p:nvSpPr>
        <p:spPr>
          <a:xfrm>
            <a:off x="1214051" y="1100838"/>
            <a:ext cx="4521639" cy="4656324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8" name="Google Shape;958;p91"/>
          <p:cNvSpPr txBox="1"/>
          <p:nvPr>
            <p:ph idx="1" type="body"/>
          </p:nvPr>
        </p:nvSpPr>
        <p:spPr>
          <a:xfrm>
            <a:off x="6337732" y="331312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9" name="Google Shape;959;p91"/>
          <p:cNvSpPr txBox="1"/>
          <p:nvPr>
            <p:ph idx="3" type="body"/>
          </p:nvPr>
        </p:nvSpPr>
        <p:spPr>
          <a:xfrm>
            <a:off x="6249738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8_Custom Layout">
  <p:cSld name="48_Custom Layout"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2" name="Google Shape;962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3" name="Google Shape;963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4" name="Google Shape;964;p92"/>
          <p:cNvSpPr/>
          <p:nvPr/>
        </p:nvSpPr>
        <p:spPr>
          <a:xfrm>
            <a:off x="9971647" y="136525"/>
            <a:ext cx="2220353" cy="1955800"/>
          </a:xfrm>
          <a:custGeom>
            <a:rect b="b" l="l" r="r" t="t"/>
            <a:pathLst>
              <a:path extrusionOk="0" h="8229600" w="10254953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Custom Layout">
  <p:cSld name="37_Custom Layout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7" name="Google Shape;967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8" name="Google Shape;968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9" name="Google Shape;969;p93"/>
          <p:cNvSpPr/>
          <p:nvPr/>
        </p:nvSpPr>
        <p:spPr>
          <a:xfrm>
            <a:off x="5734050" y="495300"/>
            <a:ext cx="5467350" cy="4538221"/>
          </a:xfrm>
          <a:custGeom>
            <a:rect b="b" l="l" r="r" t="t"/>
            <a:pathLst>
              <a:path extrusionOk="0" h="8229600" w="8298756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etter&#10;&#10;Description automatically generated" id="970" name="Google Shape;97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086" y="1962151"/>
            <a:ext cx="5694628" cy="2340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_Custom Layout">
  <p:cSld name="41_Custom Layout"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3" name="Google Shape;973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4" name="Google Shape;974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5" name="Google Shape;975;p94"/>
          <p:cNvSpPr/>
          <p:nvPr/>
        </p:nvSpPr>
        <p:spPr>
          <a:xfrm>
            <a:off x="420190" y="907868"/>
            <a:ext cx="7117080" cy="5042263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D5A8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94"/>
          <p:cNvSpPr txBox="1"/>
          <p:nvPr>
            <p:ph idx="1" type="body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7" name="Google Shape;977;p94"/>
          <p:cNvSpPr/>
          <p:nvPr/>
        </p:nvSpPr>
        <p:spPr>
          <a:xfrm>
            <a:off x="7811678" y="2501085"/>
            <a:ext cx="3589111" cy="3652156"/>
          </a:xfrm>
          <a:custGeom>
            <a:rect b="b" l="l" r="r" t="t"/>
            <a:pathLst>
              <a:path extrusionOk="0" h="8229600" w="8794193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ue text on a black background&#10;&#10;Description automatically generated" id="978" name="Google Shape;978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3658" y="704759"/>
            <a:ext cx="11205028" cy="2051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Custom Layout">
  <p:cSld name="24_Custom Layout"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1" name="Google Shape;981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2" name="Google Shape;982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83" name="Google Shape;983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618141">
            <a:off x="3934817" y="1171537"/>
            <a:ext cx="9204945" cy="174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46" y="1600200"/>
            <a:ext cx="3950966" cy="4752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9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7" name="Google Shape;987;p9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8" name="Google Shape;988;p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9" name="Google Shape;989;p9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0" name="Google Shape;990;p9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9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3" name="Google Shape;993;p9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994" name="Google Shape;994;p9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5" name="Google Shape;995;p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6" name="Google Shape;996;p9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7" name="Google Shape;117;p44"/>
          <p:cNvGrpSpPr/>
          <p:nvPr/>
        </p:nvGrpSpPr>
        <p:grpSpPr>
          <a:xfrm>
            <a:off x="1170057" y="66368"/>
            <a:ext cx="9566990" cy="4126001"/>
            <a:chOff x="0" y="0"/>
            <a:chExt cx="2957471" cy="1264268"/>
          </a:xfrm>
        </p:grpSpPr>
        <p:sp>
          <p:nvSpPr>
            <p:cNvPr id="118" name="Google Shape;118;p44"/>
            <p:cNvSpPr/>
            <p:nvPr/>
          </p:nvSpPr>
          <p:spPr>
            <a:xfrm>
              <a:off x="0" y="0"/>
              <a:ext cx="2957471" cy="1264268"/>
            </a:xfrm>
            <a:custGeom>
              <a:rect b="b" l="l" r="r" t="t"/>
              <a:pathLst>
                <a:path extrusionOk="0" h="1264268" w="2957471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9525">
              <a:solidFill>
                <a:srgbClr val="F4E4D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4"/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44"/>
          <p:cNvSpPr/>
          <p:nvPr/>
        </p:nvSpPr>
        <p:spPr>
          <a:xfrm flipH="1">
            <a:off x="8574448" y="1780778"/>
            <a:ext cx="6010068" cy="2410193"/>
          </a:xfrm>
          <a:custGeom>
            <a:rect b="b" l="l" r="r" t="t"/>
            <a:pathLst>
              <a:path extrusionOk="0" h="3882920" w="9768352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4"/>
          <p:cNvSpPr/>
          <p:nvPr/>
        </p:nvSpPr>
        <p:spPr>
          <a:xfrm flipH="1">
            <a:off x="-1669427" y="1942527"/>
            <a:ext cx="6010068" cy="2410193"/>
          </a:xfrm>
          <a:custGeom>
            <a:rect b="b" l="l" r="r" t="t"/>
            <a:pathLst>
              <a:path extrusionOk="0" h="3882920" w="9768352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lue letters on a black background&#10;&#10;Description automatically generated" id="122" name="Google Shape;12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8225" y="386116"/>
            <a:ext cx="9238301" cy="27127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44"/>
          <p:cNvGrpSpPr/>
          <p:nvPr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descr="A group of kids sitting on a bench with a computer&#10;&#10;Description automatically generated" id="124" name="Google Shape;124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and white logo&#10;&#10;Description automatically generated" id="125" name="Google Shape;125;p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9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9" name="Google Shape;999;p9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00" name="Google Shape;1000;p9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1" name="Google Shape;1001;p9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02" name="Google Shape;1002;p9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3" name="Google Shape;1003;p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4" name="Google Shape;1004;p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5" name="Google Shape;1005;p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0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8" name="Google Shape;1008;p10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09" name="Google Shape;1009;p10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10" name="Google Shape;1010;p1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1" name="Google Shape;1011;p1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2" name="Google Shape;1012;p1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0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5" name="Google Shape;1015;p10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16" name="Google Shape;1016;p10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17" name="Google Shape;1017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8" name="Google Shape;1018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9" name="Google Shape;1019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0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2" name="Google Shape;1022;p10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3" name="Google Shape;1023;p10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4" name="Google Shape;1024;p10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5" name="Google Shape;1025;p10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0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8" name="Google Shape;1028;p10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9" name="Google Shape;1029;p10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0" name="Google Shape;1030;p10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1" name="Google Shape;1031;p10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0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0" name="Google Shape;1040;p10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1" name="Google Shape;1041;p10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2" name="Google Shape;1042;p10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3" name="Google Shape;1043;p10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0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6" name="Google Shape;1046;p10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047" name="Google Shape;1047;p10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8" name="Google Shape;1048;p10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9" name="Google Shape;1049;p10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0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2" name="Google Shape;1052;p10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3" name="Google Shape;1053;p10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4" name="Google Shape;1054;p10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5" name="Google Shape;1055;p10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6" name="Google Shape;1056;p10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0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9" name="Google Shape;1059;p10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60" name="Google Shape;1060;p10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1" name="Google Shape;1061;p10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62" name="Google Shape;1062;p10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3" name="Google Shape;1063;p10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4" name="Google Shape;1064;p10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5" name="Google Shape;1065;p10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0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8" name="Google Shape;1068;p10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9" name="Google Shape;1069;p10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0" name="Google Shape;1070;p10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6_Custom Layout">
  <p:cSld name="46_Custom Layou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30" name="Google Shape;130;p45"/>
          <p:cNvGrpSpPr/>
          <p:nvPr/>
        </p:nvGrpSpPr>
        <p:grpSpPr>
          <a:xfrm flipH="1">
            <a:off x="2563731" y="2355917"/>
            <a:ext cx="7862138" cy="912333"/>
            <a:chOff x="9356209" y="4247454"/>
            <a:chExt cx="11197369" cy="1824664"/>
          </a:xfrm>
        </p:grpSpPr>
        <p:sp>
          <p:nvSpPr>
            <p:cNvPr id="131" name="Google Shape;131;p45"/>
            <p:cNvSpPr/>
            <p:nvPr/>
          </p:nvSpPr>
          <p:spPr>
            <a:xfrm flipH="1" rot="5400000">
              <a:off x="13283007" y="429980"/>
              <a:ext cx="1619003" cy="9472600"/>
            </a:xfrm>
            <a:custGeom>
              <a:rect b="b" l="l" r="r" t="t"/>
              <a:pathLst>
                <a:path extrusionOk="0" h="8979362" w="2043357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2" name="Google Shape;132;p4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flipH="1" rot="10800000">
              <a:off x="9632183" y="4347861"/>
              <a:ext cx="1167104" cy="1644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45"/>
            <p:cNvSpPr/>
            <p:nvPr/>
          </p:nvSpPr>
          <p:spPr>
            <a:xfrm flipH="1" rot="5400000">
              <a:off x="18291707" y="3819537"/>
              <a:ext cx="1824211" cy="2680048"/>
            </a:xfrm>
            <a:custGeom>
              <a:rect b="b" l="l" r="r" t="t"/>
              <a:pathLst>
                <a:path extrusionOk="0" h="256" w="222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5"/>
            <p:cNvSpPr/>
            <p:nvPr/>
          </p:nvSpPr>
          <p:spPr>
            <a:xfrm flipH="1" rot="5400000">
              <a:off x="17333125" y="4837917"/>
              <a:ext cx="1824209" cy="643282"/>
            </a:xfrm>
            <a:custGeom>
              <a:rect b="b" l="l" r="r" t="t"/>
              <a:pathLst>
                <a:path extrusionOk="0" h="703082" w="182421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5"/>
            <p:cNvSpPr/>
            <p:nvPr/>
          </p:nvSpPr>
          <p:spPr>
            <a:xfrm flipH="1" rot="5400000">
              <a:off x="18601039" y="4119580"/>
              <a:ext cx="1824210" cy="2080866"/>
            </a:xfrm>
            <a:custGeom>
              <a:rect b="b" l="l" r="r" t="t"/>
              <a:pathLst>
                <a:path extrusionOk="0" h="2080866" w="182421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137;p45"/>
          <p:cNvSpPr txBox="1"/>
          <p:nvPr/>
        </p:nvSpPr>
        <p:spPr>
          <a:xfrm flipH="1">
            <a:off x="2912601" y="2451727"/>
            <a:ext cx="1100404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" name="Google Shape;138;p45"/>
          <p:cNvGrpSpPr/>
          <p:nvPr/>
        </p:nvGrpSpPr>
        <p:grpSpPr>
          <a:xfrm>
            <a:off x="2572997" y="3575565"/>
            <a:ext cx="7852872" cy="912332"/>
            <a:chOff x="4079880" y="3594926"/>
            <a:chExt cx="6758344" cy="912332"/>
          </a:xfrm>
        </p:grpSpPr>
        <p:sp>
          <p:nvSpPr>
            <p:cNvPr id="139" name="Google Shape;139;p45"/>
            <p:cNvSpPr/>
            <p:nvPr/>
          </p:nvSpPr>
          <p:spPr>
            <a:xfrm rot="-5400000">
              <a:off x="7575720" y="1196586"/>
              <a:ext cx="809502" cy="5715506"/>
            </a:xfrm>
            <a:custGeom>
              <a:rect b="b" l="l" r="r" t="t"/>
              <a:pathLst>
                <a:path extrusionOk="0" h="8979362" w="2043357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0" name="Google Shape;140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9494573" y="3649724"/>
              <a:ext cx="1180262" cy="823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 rot="10800000">
              <a:off x="5237579" y="3644567"/>
              <a:ext cx="1151496" cy="7836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45"/>
            <p:cNvSpPr/>
            <p:nvPr/>
          </p:nvSpPr>
          <p:spPr>
            <a:xfrm rot="-5400000">
              <a:off x="4439928" y="3240767"/>
              <a:ext cx="912106" cy="1620424"/>
            </a:xfrm>
            <a:custGeom>
              <a:rect b="b" l="l" r="r" t="t"/>
              <a:pathLst>
                <a:path extrusionOk="0" h="256" w="222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5"/>
            <p:cNvSpPr/>
            <p:nvPr/>
          </p:nvSpPr>
          <p:spPr>
            <a:xfrm rot="-5400000">
              <a:off x="5037590" y="3838428"/>
              <a:ext cx="912105" cy="425101"/>
            </a:xfrm>
            <a:custGeom>
              <a:rect b="b" l="l" r="r" t="t"/>
              <a:pathLst>
                <a:path extrusionOk="0" h="703082" w="182421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5"/>
            <p:cNvSpPr/>
            <p:nvPr/>
          </p:nvSpPr>
          <p:spPr>
            <a:xfrm rot="-5400000">
              <a:off x="4252899" y="3422134"/>
              <a:ext cx="912105" cy="1258143"/>
            </a:xfrm>
            <a:custGeom>
              <a:rect b="b" l="l" r="r" t="t"/>
              <a:pathLst>
                <a:path extrusionOk="0" h="2080866" w="182421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145;p45"/>
          <p:cNvGrpSpPr/>
          <p:nvPr/>
        </p:nvGrpSpPr>
        <p:grpSpPr>
          <a:xfrm>
            <a:off x="2527090" y="4834206"/>
            <a:ext cx="7898779" cy="912332"/>
            <a:chOff x="2032704" y="7370771"/>
            <a:chExt cx="15469371" cy="1824663"/>
          </a:xfrm>
        </p:grpSpPr>
        <p:grpSp>
          <p:nvGrpSpPr>
            <p:cNvPr id="146" name="Google Shape;146;p45"/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147" name="Google Shape;147;p45"/>
              <p:cNvSpPr/>
              <p:nvPr/>
            </p:nvSpPr>
            <p:spPr>
              <a:xfrm flipH="1" rot="5400000">
                <a:off x="13352588" y="305180"/>
                <a:ext cx="1619003" cy="9780023"/>
              </a:xfrm>
              <a:custGeom>
                <a:rect b="b" l="l" r="r" t="t"/>
                <a:pathLst>
                  <a:path extrusionOk="0" h="8979362" w="2043357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8" name="Google Shape;148;p4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 flipH="1" rot="10800000">
                <a:off x="9577785" y="4411545"/>
                <a:ext cx="195206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4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0" name="Google Shape;150;p45"/>
              <p:cNvSpPr/>
              <p:nvPr/>
            </p:nvSpPr>
            <p:spPr>
              <a:xfrm flipH="1" rot="5400000">
                <a:off x="18291707" y="3819537"/>
                <a:ext cx="1824211" cy="2680048"/>
              </a:xfrm>
              <a:custGeom>
                <a:rect b="b" l="l" r="r" t="t"/>
                <a:pathLst>
                  <a:path extrusionOk="0" h="256" w="222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45"/>
              <p:cNvSpPr/>
              <p:nvPr/>
            </p:nvSpPr>
            <p:spPr>
              <a:xfrm flipH="1" rot="5400000">
                <a:off x="17303224" y="4808019"/>
                <a:ext cx="1824210" cy="703082"/>
              </a:xfrm>
              <a:custGeom>
                <a:rect b="b" l="l" r="r" t="t"/>
                <a:pathLst>
                  <a:path extrusionOk="0" h="703082" w="182421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45"/>
              <p:cNvSpPr/>
              <p:nvPr/>
            </p:nvSpPr>
            <p:spPr>
              <a:xfrm flipH="1" rot="5400000">
                <a:off x="18601039" y="4119580"/>
                <a:ext cx="1824210" cy="2080866"/>
              </a:xfrm>
              <a:custGeom>
                <a:rect b="b" l="l" r="r" t="t"/>
                <a:pathLst>
                  <a:path extrusionOk="0" h="2080866" w="182421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" name="Google Shape;153;p45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t/>
              </a:r>
              <a:endParaRPr b="1" i="0" sz="17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154" name="Google Shape;154;p45"/>
          <p:cNvSpPr txBox="1"/>
          <p:nvPr/>
        </p:nvSpPr>
        <p:spPr>
          <a:xfrm flipH="1">
            <a:off x="2963318" y="3644388"/>
            <a:ext cx="10505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5"/>
          <p:cNvSpPr txBox="1"/>
          <p:nvPr/>
        </p:nvSpPr>
        <p:spPr>
          <a:xfrm flipH="1">
            <a:off x="2948487" y="4931767"/>
            <a:ext cx="10505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5"/>
          <p:cNvSpPr txBox="1"/>
          <p:nvPr>
            <p:ph idx="1" type="body"/>
          </p:nvPr>
        </p:nvSpPr>
        <p:spPr>
          <a:xfrm>
            <a:off x="4678288" y="2590781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45"/>
          <p:cNvSpPr txBox="1"/>
          <p:nvPr>
            <p:ph idx="2" type="body"/>
          </p:nvPr>
        </p:nvSpPr>
        <p:spPr>
          <a:xfrm>
            <a:off x="4678288" y="3822878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45"/>
          <p:cNvSpPr txBox="1"/>
          <p:nvPr>
            <p:ph idx="3" type="body"/>
          </p:nvPr>
        </p:nvSpPr>
        <p:spPr>
          <a:xfrm>
            <a:off x="4678110" y="5066224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59" name="Google Shape;159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63373" y="637732"/>
            <a:ext cx="5184421" cy="110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3" name="Google Shape;1073;p1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4" name="Google Shape;1074;p1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7" name="Google Shape;1077;p11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78" name="Google Shape;1078;p11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79" name="Google Shape;1079;p1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0" name="Google Shape;1080;p1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1" name="Google Shape;1081;p1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4" name="Google Shape;1084;p11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86" name="Google Shape;1086;p1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7" name="Google Shape;1087;p1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8" name="Google Shape;1088;p1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1" name="Google Shape;1091;p11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2" name="Google Shape;1092;p1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3" name="Google Shape;1093;p1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4" name="Google Shape;1094;p1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7" name="Google Shape;1097;p1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8" name="Google Shape;1098;p1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9" name="Google Shape;1099;p1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0" name="Google Shape;1100;p1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Custom Layout">
  <p:cSld name="38_Custom Layou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Custom Layout">
  <p:cSld name="23_Custom Layou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47"/>
          <p:cNvSpPr/>
          <p:nvPr/>
        </p:nvSpPr>
        <p:spPr>
          <a:xfrm>
            <a:off x="8153400" y="136525"/>
            <a:ext cx="3901761" cy="3096072"/>
          </a:xfrm>
          <a:custGeom>
            <a:rect b="b" l="l" r="r" t="t"/>
            <a:pathLst>
              <a:path extrusionOk="0" h="8229600" w="10254953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nk letters on a black background&#10;&#10;Description automatically generated" id="169" name="Google Shape;16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5334" y="697291"/>
            <a:ext cx="4332131" cy="17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38.xml"/><Relationship Id="rId44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2.xml"/><Relationship Id="rId1" Type="http://schemas.openxmlformats.org/officeDocument/2006/relationships/image" Target="../media/image13.jpg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48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31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29.xml"/><Relationship Id="rId35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1.xml"/><Relationship Id="rId37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5.xml"/><Relationship Id="rId62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17.xml"/><Relationship Id="rId64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19.xml"/><Relationship Id="rId66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18.xml"/><Relationship Id="rId65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21.xml"/><Relationship Id="rId68" Type="http://schemas.openxmlformats.org/officeDocument/2006/relationships/theme" Target="../theme/theme2.xml"/><Relationship Id="rId23" Type="http://schemas.openxmlformats.org/officeDocument/2006/relationships/slideLayout" Target="../slideLayouts/slideLayout20.xml"/><Relationship Id="rId67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2.xml"/><Relationship Id="rId28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8.xml"/><Relationship Id="rId5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7.xml"/><Relationship Id="rId5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10.xml"/><Relationship Id="rId5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9.xml"/><Relationship Id="rId5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12.xml"/><Relationship Id="rId5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11.xml"/><Relationship Id="rId58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white logo&#10;&#10;Description automatically generated" id="15" name="Google Shape;15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37" y="43332"/>
            <a:ext cx="389988" cy="389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text&#10;&#10;Description automatically generated" id="16" name="Google Shape;1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92129"/>
            <a:ext cx="1247775" cy="31476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690" r:id="rId45"/>
    <p:sldLayoutId id="2147483691" r:id="rId46"/>
    <p:sldLayoutId id="2147483692" r:id="rId47"/>
    <p:sldLayoutId id="2147483693" r:id="rId48"/>
    <p:sldLayoutId id="2147483694" r:id="rId49"/>
    <p:sldLayoutId id="2147483695" r:id="rId50"/>
    <p:sldLayoutId id="2147483696" r:id="rId51"/>
    <p:sldLayoutId id="2147483697" r:id="rId52"/>
    <p:sldLayoutId id="2147483698" r:id="rId53"/>
    <p:sldLayoutId id="2147483699" r:id="rId54"/>
    <p:sldLayoutId id="2147483700" r:id="rId55"/>
    <p:sldLayoutId id="2147483701" r:id="rId56"/>
    <p:sldLayoutId id="2147483702" r:id="rId57"/>
    <p:sldLayoutId id="2147483703" r:id="rId58"/>
    <p:sldLayoutId id="2147483704" r:id="rId59"/>
    <p:sldLayoutId id="2147483705" r:id="rId60"/>
    <p:sldLayoutId id="2147483706" r:id="rId61"/>
    <p:sldLayoutId id="2147483707" r:id="rId62"/>
    <p:sldLayoutId id="2147483708" r:id="rId63"/>
    <p:sldLayoutId id="2147483709" r:id="rId64"/>
    <p:sldLayoutId id="2147483710" r:id="rId65"/>
    <p:sldLayoutId id="2147483711" r:id="rId66"/>
    <p:sldLayoutId id="2147483712" r:id="rId6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0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4" name="Google Shape;1034;p10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5" name="Google Shape;1035;p10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6" name="Google Shape;1036;p10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7" name="Google Shape;1037;p10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3.png"/><Relationship Id="rId4" Type="http://schemas.openxmlformats.org/officeDocument/2006/relationships/image" Target="../media/image9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Relationship Id="rId4" Type="http://schemas.openxmlformats.org/officeDocument/2006/relationships/image" Target="../media/image10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jpg"/><Relationship Id="rId4" Type="http://schemas.openxmlformats.org/officeDocument/2006/relationships/image" Target="../media/image9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Relationship Id="rId4" Type="http://schemas.openxmlformats.org/officeDocument/2006/relationships/image" Target="../media/image10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jpg"/><Relationship Id="rId4" Type="http://schemas.openxmlformats.org/officeDocument/2006/relationships/image" Target="../media/image10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jpg"/><Relationship Id="rId4" Type="http://schemas.openxmlformats.org/officeDocument/2006/relationships/image" Target="../media/image10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2.png"/><Relationship Id="rId4" Type="http://schemas.openxmlformats.org/officeDocument/2006/relationships/image" Target="../media/image105.png"/><Relationship Id="rId5" Type="http://schemas.openxmlformats.org/officeDocument/2006/relationships/image" Target="../media/image11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8.png"/><Relationship Id="rId4" Type="http://schemas.openxmlformats.org/officeDocument/2006/relationships/image" Target="../media/image10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"/>
          <p:cNvSpPr txBox="1"/>
          <p:nvPr>
            <p:ph idx="4294967295" type="body"/>
          </p:nvPr>
        </p:nvSpPr>
        <p:spPr>
          <a:xfrm>
            <a:off x="5259431" y="787458"/>
            <a:ext cx="2095500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b="1" lang="en-US" sz="4400">
                <a:solidFill>
                  <a:schemeClr val="lt1"/>
                </a:solidFill>
              </a:rPr>
              <a:t>Bài 1</a:t>
            </a:r>
            <a:endParaRPr b="1" sz="4400">
              <a:solidFill>
                <a:schemeClr val="lt1"/>
              </a:solidFill>
            </a:endParaRPr>
          </a:p>
        </p:txBody>
      </p:sp>
      <p:sp>
        <p:nvSpPr>
          <p:cNvPr id="1106" name="Google Shape;1106;p1"/>
          <p:cNvSpPr txBox="1"/>
          <p:nvPr>
            <p:ph idx="1" type="body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/>
              <a:t>Mạng xã hội</a:t>
            </a:r>
            <a:endParaRPr/>
          </a:p>
        </p:txBody>
      </p:sp>
      <p:sp>
        <p:nvSpPr>
          <p:cNvPr id="1107" name="Google Shape;1107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08" name="Google Shape;1108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09" name="Google Shape;1109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95" name="Google Shape;119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96" name="Google Shape;119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7" name="Google Shape;1197;p10"/>
          <p:cNvSpPr/>
          <p:nvPr/>
        </p:nvSpPr>
        <p:spPr>
          <a:xfrm>
            <a:off x="9268792" y="2346054"/>
            <a:ext cx="1584238" cy="3143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10"/>
          <p:cNvSpPr txBox="1"/>
          <p:nvPr/>
        </p:nvSpPr>
        <p:spPr>
          <a:xfrm>
            <a:off x="845378" y="3393830"/>
            <a:ext cx="8193647" cy="1651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phải được sự đồng ý, giám sát của người lớn khi sử dụng mạng xã hội.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p10"/>
          <p:cNvSpPr/>
          <p:nvPr/>
        </p:nvSpPr>
        <p:spPr>
          <a:xfrm>
            <a:off x="722290" y="2846232"/>
            <a:ext cx="8377748" cy="3039414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4738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4" name="Google Shape;1204;p11"/>
          <p:cNvGrpSpPr/>
          <p:nvPr/>
        </p:nvGrpSpPr>
        <p:grpSpPr>
          <a:xfrm>
            <a:off x="-1" y="586367"/>
            <a:ext cx="9135209" cy="1002535"/>
            <a:chOff x="1484008" y="564710"/>
            <a:chExt cx="6283691" cy="1002535"/>
          </a:xfrm>
        </p:grpSpPr>
        <p:sp>
          <p:nvSpPr>
            <p:cNvPr id="1205" name="Google Shape;1205;p11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1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1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1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1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18488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0" name="Google Shape;121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211" name="Google Shape;121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212" name="Google Shape;121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3" name="Google Shape;1213;p11"/>
          <p:cNvSpPr txBox="1"/>
          <p:nvPr>
            <p:ph idx="4294967295" type="body"/>
          </p:nvPr>
        </p:nvSpPr>
        <p:spPr>
          <a:xfrm>
            <a:off x="365028" y="759182"/>
            <a:ext cx="9368057" cy="1058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None/>
            </a:pPr>
            <a:r>
              <a:rPr b="1" lang="en-US" sz="3200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1. Mạng xã hội giúp em làm những việc gì?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 sz="3200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11"/>
          <p:cNvSpPr txBox="1"/>
          <p:nvPr>
            <p:ph idx="4294967295" type="body"/>
          </p:nvPr>
        </p:nvSpPr>
        <p:spPr>
          <a:xfrm>
            <a:off x="6382670" y="2681439"/>
            <a:ext cx="5504529" cy="3413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Em biết những mạng xã hội nào trong hình bên? </a:t>
            </a:r>
            <a:endParaRPr/>
          </a:p>
          <a:p>
            <a:pPr indent="-457200" lvl="0" marL="457200" rtl="0" algn="l">
              <a:lnSpc>
                <a:spcPct val="12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Các mạng xã hội đó có thể giúp em làm những việc gì? </a:t>
            </a:r>
            <a:endParaRPr/>
          </a:p>
        </p:txBody>
      </p:sp>
      <p:pic>
        <p:nvPicPr>
          <p:cNvPr id="1215" name="Google Shape;1215;p11"/>
          <p:cNvPicPr preferRelativeResize="0"/>
          <p:nvPr/>
        </p:nvPicPr>
        <p:blipFill rotWithShape="1">
          <a:blip r:embed="rId3">
            <a:alphaModFix/>
          </a:blip>
          <a:srcRect b="0" l="1365" r="0" t="1765"/>
          <a:stretch/>
        </p:blipFill>
        <p:spPr>
          <a:xfrm>
            <a:off x="1268569" y="2097415"/>
            <a:ext cx="3850783" cy="325861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0" name="Google Shape;1220;p12"/>
          <p:cNvGrpSpPr/>
          <p:nvPr/>
        </p:nvGrpSpPr>
        <p:grpSpPr>
          <a:xfrm>
            <a:off x="2" y="583765"/>
            <a:ext cx="3760630" cy="1058863"/>
            <a:chOff x="1484008" y="564710"/>
            <a:chExt cx="6283691" cy="1002535"/>
          </a:xfrm>
        </p:grpSpPr>
        <p:sp>
          <p:nvSpPr>
            <p:cNvPr id="1221" name="Google Shape;1221;p12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2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2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2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2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F398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6" name="Google Shape;1226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227" name="Google Shape;1227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228" name="Google Shape;1228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9" name="Google Shape;1229;p12"/>
          <p:cNvSpPr txBox="1"/>
          <p:nvPr>
            <p:ph idx="4294967295" type="body"/>
          </p:nvPr>
        </p:nvSpPr>
        <p:spPr>
          <a:xfrm>
            <a:off x="580438" y="788425"/>
            <a:ext cx="2677432" cy="1058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None/>
            </a:pPr>
            <a:r>
              <a:rPr b="1" lang="en-US" sz="3200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2. Nhắn tin</a:t>
            </a:r>
            <a:endParaRPr b="1" sz="3200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12"/>
          <p:cNvSpPr txBox="1"/>
          <p:nvPr/>
        </p:nvSpPr>
        <p:spPr>
          <a:xfrm>
            <a:off x="256193" y="2562843"/>
            <a:ext cx="5630869" cy="24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Em hãy nêu cách thao tác với điện thoại để có được kết quả như hình bên?</a:t>
            </a:r>
            <a:endParaRPr b="0" i="1" sz="4000" u="none" cap="none" strike="noStrike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1" name="Google Shape;123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2371" y="1002154"/>
            <a:ext cx="4556805" cy="48682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2"/>
          <p:cNvSpPr txBox="1"/>
          <p:nvPr/>
        </p:nvSpPr>
        <p:spPr>
          <a:xfrm>
            <a:off x="154718" y="1705141"/>
            <a:ext cx="3254903" cy="795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8463" lvl="0" marL="39846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4F14"/>
              </a:buClr>
              <a:buSzPts val="2800"/>
              <a:buFont typeface="Noto Sans Symbols"/>
              <a:buChar char="⮚"/>
            </a:pPr>
            <a:r>
              <a:rPr b="1" i="1" lang="en-US" sz="2800" u="none" cap="none" strike="noStrike">
                <a:solidFill>
                  <a:srgbClr val="BF4F14"/>
                </a:solidFill>
                <a:latin typeface="Arial"/>
                <a:ea typeface="Arial"/>
                <a:cs typeface="Arial"/>
                <a:sym typeface="Arial"/>
              </a:rPr>
              <a:t>Kích hoạt Zalo</a:t>
            </a:r>
            <a:endParaRPr b="1" i="1" sz="4000" u="none" cap="none" strike="noStrike">
              <a:solidFill>
                <a:srgbClr val="BF4F1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3"/>
          <p:cNvSpPr txBox="1"/>
          <p:nvPr/>
        </p:nvSpPr>
        <p:spPr>
          <a:xfrm>
            <a:off x="203932" y="2543373"/>
            <a:ext cx="6091536" cy="24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Quan sát hình bên và trả lời câu hỏi: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8463" lvl="0" marL="398463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2400"/>
              <a:buFont typeface="Noto Sans Symbols"/>
              <a:buChar char="❑"/>
            </a:pPr>
            <a:r>
              <a:rPr b="0" i="0" lang="en-US" sz="24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Có bao nhiêu cuộc trò chuyện?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8463" lvl="0" marL="398463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2400"/>
              <a:buFont typeface="Noto Sans Symbols"/>
              <a:buChar char="❑"/>
            </a:pPr>
            <a:r>
              <a:rPr b="0" i="0" lang="en-US" sz="24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Những cuộc trò chuyện nào có tin nhắn chưa đọc? Đó là tin nhắn của ai?</a:t>
            </a:r>
            <a:endParaRPr b="0" i="0" sz="2400" u="none" cap="none" strike="noStrike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239" name="Google Shape;123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240" name="Google Shape;124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41" name="Google Shape;124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2372" y="1151618"/>
            <a:ext cx="4386210" cy="4685987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13"/>
          <p:cNvSpPr txBox="1"/>
          <p:nvPr/>
        </p:nvSpPr>
        <p:spPr>
          <a:xfrm>
            <a:off x="154718" y="1705141"/>
            <a:ext cx="3254903" cy="795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8463" lvl="0" marL="39846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4F14"/>
              </a:buClr>
              <a:buSzPts val="2800"/>
              <a:buFont typeface="Noto Sans Symbols"/>
              <a:buChar char="⮚"/>
            </a:pPr>
            <a:r>
              <a:rPr b="1" i="1" lang="en-US" sz="2800" u="none" cap="none" strike="noStrike">
                <a:solidFill>
                  <a:srgbClr val="BF4F14"/>
                </a:solidFill>
                <a:latin typeface="Arial"/>
                <a:ea typeface="Arial"/>
                <a:cs typeface="Arial"/>
                <a:sym typeface="Arial"/>
              </a:rPr>
              <a:t>Kích hoạt Zalo</a:t>
            </a:r>
            <a:endParaRPr b="1" i="1" sz="4000" u="none" cap="none" strike="noStrike">
              <a:solidFill>
                <a:srgbClr val="BF4F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3" name="Google Shape;1243;p13"/>
          <p:cNvGrpSpPr/>
          <p:nvPr/>
        </p:nvGrpSpPr>
        <p:grpSpPr>
          <a:xfrm>
            <a:off x="2" y="583765"/>
            <a:ext cx="3760630" cy="1058863"/>
            <a:chOff x="1484008" y="564710"/>
            <a:chExt cx="6283691" cy="1002535"/>
          </a:xfrm>
        </p:grpSpPr>
        <p:sp>
          <p:nvSpPr>
            <p:cNvPr id="1244" name="Google Shape;1244;p13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F398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9" name="Google Shape;1249;p13"/>
          <p:cNvSpPr txBox="1"/>
          <p:nvPr/>
        </p:nvSpPr>
        <p:spPr>
          <a:xfrm>
            <a:off x="580438" y="788425"/>
            <a:ext cx="2677432" cy="1058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2. Nhắn tin</a:t>
            </a:r>
            <a:endParaRPr b="1" i="0" sz="3200" u="none" cap="none" strike="noStrike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255" name="Google Shape;125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256" name="Google Shape;125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7" name="Google Shape;1257;p14"/>
          <p:cNvSpPr txBox="1"/>
          <p:nvPr/>
        </p:nvSpPr>
        <p:spPr>
          <a:xfrm>
            <a:off x="256193" y="2766347"/>
            <a:ext cx="5997949" cy="24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Quan sát hình bên và cho biết các thành phần chính có trên màn hình.</a:t>
            </a:r>
            <a:endParaRPr b="0" i="0" sz="2400" u="none" cap="none" strike="noStrike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8" name="Google Shape;1258;p14"/>
          <p:cNvGrpSpPr/>
          <p:nvPr/>
        </p:nvGrpSpPr>
        <p:grpSpPr>
          <a:xfrm>
            <a:off x="6538384" y="583873"/>
            <a:ext cx="4338783" cy="5261263"/>
            <a:chOff x="6538384" y="583873"/>
            <a:chExt cx="4338783" cy="5261263"/>
          </a:xfrm>
        </p:grpSpPr>
        <p:pic>
          <p:nvPicPr>
            <p:cNvPr id="1259" name="Google Shape;1259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538384" y="583873"/>
              <a:ext cx="4338783" cy="5261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0" name="Google Shape;1260;p14"/>
            <p:cNvSpPr/>
            <p:nvPr/>
          </p:nvSpPr>
          <p:spPr>
            <a:xfrm>
              <a:off x="9448521" y="2066193"/>
              <a:ext cx="1262129" cy="50116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9448521" y="3604485"/>
              <a:ext cx="1262129" cy="54548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9474897" y="4797220"/>
              <a:ext cx="1262129" cy="83225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3" name="Google Shape;1263;p14"/>
          <p:cNvSpPr txBox="1"/>
          <p:nvPr/>
        </p:nvSpPr>
        <p:spPr>
          <a:xfrm>
            <a:off x="3576868" y="632460"/>
            <a:ext cx="3254903" cy="795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182563" lvl="0" marL="398463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t/>
            </a:r>
            <a:endParaRPr b="1" i="1" sz="4000" u="none" cap="none" strike="noStrike">
              <a:solidFill>
                <a:srgbClr val="BF4F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14"/>
          <p:cNvSpPr txBox="1"/>
          <p:nvPr/>
        </p:nvSpPr>
        <p:spPr>
          <a:xfrm>
            <a:off x="154718" y="1705141"/>
            <a:ext cx="3254903" cy="795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8463" lvl="0" marL="39846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4F14"/>
              </a:buClr>
              <a:buSzPts val="2800"/>
              <a:buFont typeface="Noto Sans Symbols"/>
              <a:buChar char="⮚"/>
            </a:pPr>
            <a:r>
              <a:rPr b="1" i="1" lang="en-US" sz="2800" u="none" cap="none" strike="noStrike">
                <a:solidFill>
                  <a:srgbClr val="BF4F14"/>
                </a:solidFill>
                <a:latin typeface="Arial"/>
                <a:ea typeface="Arial"/>
                <a:cs typeface="Arial"/>
                <a:sym typeface="Arial"/>
              </a:rPr>
              <a:t>Đọc tin nhắn</a:t>
            </a:r>
            <a:endParaRPr b="1" i="1" sz="4000" u="none" cap="none" strike="noStrike">
              <a:solidFill>
                <a:srgbClr val="BF4F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5" name="Google Shape;1265;p14"/>
          <p:cNvGrpSpPr/>
          <p:nvPr/>
        </p:nvGrpSpPr>
        <p:grpSpPr>
          <a:xfrm>
            <a:off x="2" y="583765"/>
            <a:ext cx="3760630" cy="1058863"/>
            <a:chOff x="1484008" y="564710"/>
            <a:chExt cx="6283691" cy="1002535"/>
          </a:xfrm>
        </p:grpSpPr>
        <p:sp>
          <p:nvSpPr>
            <p:cNvPr id="1266" name="Google Shape;1266;p14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F398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1" name="Google Shape;1271;p14"/>
          <p:cNvSpPr txBox="1"/>
          <p:nvPr/>
        </p:nvSpPr>
        <p:spPr>
          <a:xfrm>
            <a:off x="580438" y="788425"/>
            <a:ext cx="2677432" cy="1058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2. Nhắn tin</a:t>
            </a:r>
            <a:endParaRPr b="1" i="0" sz="3200" u="none" cap="none" strike="noStrike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6" name="Google Shape;127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8384" y="583873"/>
            <a:ext cx="4338783" cy="5261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278" name="Google Shape;127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279" name="Google Shape;127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0" name="Google Shape;1280;p15"/>
          <p:cNvSpPr txBox="1"/>
          <p:nvPr/>
        </p:nvSpPr>
        <p:spPr>
          <a:xfrm>
            <a:off x="154718" y="3340958"/>
            <a:ext cx="5997949" cy="243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b="0" i="1" lang="en-US" sz="32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Các thành phần chính </a:t>
            </a:r>
            <a:endParaRPr b="0" i="1" sz="3200" u="none" cap="none" strike="noStrike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b="0" i="1" lang="en-US" sz="32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có trên màn hình.</a:t>
            </a:r>
            <a:endParaRPr b="0" i="0" sz="2800" u="none" cap="none" strike="noStrike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15"/>
          <p:cNvSpPr txBox="1"/>
          <p:nvPr/>
        </p:nvSpPr>
        <p:spPr>
          <a:xfrm>
            <a:off x="154718" y="1705141"/>
            <a:ext cx="3254903" cy="795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8463" lvl="0" marL="39846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4F14"/>
              </a:buClr>
              <a:buSzPts val="2800"/>
              <a:buFont typeface="Noto Sans Symbols"/>
              <a:buChar char="⮚"/>
            </a:pPr>
            <a:r>
              <a:rPr b="1" i="1" lang="en-US" sz="2800" u="none" cap="none" strike="noStrike">
                <a:solidFill>
                  <a:srgbClr val="BF4F14"/>
                </a:solidFill>
                <a:latin typeface="Arial"/>
                <a:ea typeface="Arial"/>
                <a:cs typeface="Arial"/>
                <a:sym typeface="Arial"/>
              </a:rPr>
              <a:t>Đọc tin nhắn</a:t>
            </a:r>
            <a:endParaRPr b="1" i="1" sz="4000" u="none" cap="none" strike="noStrike">
              <a:solidFill>
                <a:srgbClr val="BF4F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2" name="Google Shape;1282;p15"/>
          <p:cNvGrpSpPr/>
          <p:nvPr/>
        </p:nvGrpSpPr>
        <p:grpSpPr>
          <a:xfrm>
            <a:off x="2" y="583765"/>
            <a:ext cx="3760630" cy="1058863"/>
            <a:chOff x="1484008" y="564710"/>
            <a:chExt cx="6283691" cy="1002535"/>
          </a:xfrm>
        </p:grpSpPr>
        <p:sp>
          <p:nvSpPr>
            <p:cNvPr id="1283" name="Google Shape;1283;p15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5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5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5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5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F398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8" name="Google Shape;1288;p15"/>
          <p:cNvSpPr txBox="1"/>
          <p:nvPr/>
        </p:nvSpPr>
        <p:spPr>
          <a:xfrm>
            <a:off x="580438" y="788425"/>
            <a:ext cx="2677432" cy="1058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2. Nhắn tin</a:t>
            </a:r>
            <a:endParaRPr b="1" i="0" sz="3200" u="none" cap="none" strike="noStrike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294" name="Google Shape;129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295" name="Google Shape;129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6" name="Google Shape;1296;p16"/>
          <p:cNvSpPr txBox="1"/>
          <p:nvPr>
            <p:ph idx="2" type="body"/>
          </p:nvPr>
        </p:nvSpPr>
        <p:spPr>
          <a:xfrm>
            <a:off x="5683238" y="2749937"/>
            <a:ext cx="5670562" cy="1983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2800"/>
              <a:buNone/>
            </a:pPr>
            <a:r>
              <a:rPr lang="en-US" sz="2800">
                <a:solidFill>
                  <a:srgbClr val="1F5C99"/>
                </a:solidFill>
              </a:rPr>
              <a:t>Em hãy nêu cách gửi </a:t>
            </a:r>
            <a:br>
              <a:rPr lang="en-US" sz="2800">
                <a:solidFill>
                  <a:srgbClr val="1F5C99"/>
                </a:solidFill>
              </a:rPr>
            </a:br>
            <a:r>
              <a:rPr lang="en-US" sz="2800">
                <a:solidFill>
                  <a:srgbClr val="1F5C99"/>
                </a:solidFill>
              </a:rPr>
              <a:t>tin nhắn chữ, hình ảnh, video? </a:t>
            </a:r>
            <a:endParaRPr/>
          </a:p>
        </p:txBody>
      </p:sp>
      <p:sp>
        <p:nvSpPr>
          <p:cNvPr id="1297" name="Google Shape;1297;p16"/>
          <p:cNvSpPr txBox="1"/>
          <p:nvPr/>
        </p:nvSpPr>
        <p:spPr>
          <a:xfrm>
            <a:off x="8552" y="1872435"/>
            <a:ext cx="6409049" cy="1238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0663" lvl="0" marL="398463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b="1" i="1" sz="2800" u="none" cap="none" strike="noStrike">
              <a:solidFill>
                <a:srgbClr val="BF4F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16"/>
          <p:cNvSpPr/>
          <p:nvPr/>
        </p:nvSpPr>
        <p:spPr>
          <a:xfrm>
            <a:off x="5423612" y="2729613"/>
            <a:ext cx="6025705" cy="2483088"/>
          </a:xfrm>
          <a:prstGeom prst="ellipse">
            <a:avLst/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16"/>
          <p:cNvSpPr txBox="1"/>
          <p:nvPr/>
        </p:nvSpPr>
        <p:spPr>
          <a:xfrm>
            <a:off x="154718" y="1513392"/>
            <a:ext cx="6624151" cy="795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8463" lvl="0" marL="39846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4F14"/>
              </a:buClr>
              <a:buSzPts val="2800"/>
              <a:buFont typeface="Noto Sans Symbols"/>
              <a:buChar char="⮚"/>
            </a:pPr>
            <a:r>
              <a:rPr b="1" i="1" lang="en-US" sz="2800" u="none" cap="none" strike="noStrike">
                <a:solidFill>
                  <a:srgbClr val="BF4F14"/>
                </a:solidFill>
                <a:latin typeface="Arial"/>
                <a:ea typeface="Arial"/>
                <a:cs typeface="Arial"/>
                <a:sym typeface="Arial"/>
              </a:rPr>
              <a:t>Gửi tin nhắn chữ, hình ảnh, video</a:t>
            </a:r>
            <a:endParaRPr b="1" i="1" sz="2800" u="none" cap="none" strike="noStrike">
              <a:solidFill>
                <a:srgbClr val="BF4F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16"/>
          <p:cNvGrpSpPr/>
          <p:nvPr/>
        </p:nvGrpSpPr>
        <p:grpSpPr>
          <a:xfrm>
            <a:off x="2" y="583765"/>
            <a:ext cx="3760630" cy="1058863"/>
            <a:chOff x="1484008" y="564710"/>
            <a:chExt cx="6283691" cy="1002535"/>
          </a:xfrm>
        </p:grpSpPr>
        <p:sp>
          <p:nvSpPr>
            <p:cNvPr id="1301" name="Google Shape;1301;p16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6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6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6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6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F398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6" name="Google Shape;1306;p16"/>
          <p:cNvSpPr txBox="1"/>
          <p:nvPr>
            <p:ph idx="4294967295" type="body"/>
          </p:nvPr>
        </p:nvSpPr>
        <p:spPr>
          <a:xfrm>
            <a:off x="580438" y="788425"/>
            <a:ext cx="2677432" cy="1058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None/>
            </a:pPr>
            <a:r>
              <a:rPr b="1" lang="en-US" sz="3200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2. Nhắn tin</a:t>
            </a:r>
            <a:endParaRPr b="1" sz="3200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Google Shape;1311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4182" y="1638769"/>
            <a:ext cx="3282603" cy="402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1466" y="1644155"/>
            <a:ext cx="3412057" cy="4138416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314" name="Google Shape;1314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315" name="Google Shape;1315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6" name="Google Shape;1316;p17"/>
          <p:cNvSpPr txBox="1"/>
          <p:nvPr/>
        </p:nvSpPr>
        <p:spPr>
          <a:xfrm>
            <a:off x="2203735" y="5684282"/>
            <a:ext cx="210826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Gửi tin nhắn chữ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17"/>
          <p:cNvSpPr txBox="1"/>
          <p:nvPr/>
        </p:nvSpPr>
        <p:spPr>
          <a:xfrm>
            <a:off x="7819932" y="5822185"/>
            <a:ext cx="243528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Gửi hình ảnh, video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7"/>
          <p:cNvSpPr txBox="1"/>
          <p:nvPr/>
        </p:nvSpPr>
        <p:spPr>
          <a:xfrm>
            <a:off x="3879391" y="710455"/>
            <a:ext cx="6624151" cy="795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8463" lvl="0" marL="39846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4F14"/>
              </a:buClr>
              <a:buSzPts val="2800"/>
              <a:buFont typeface="Noto Sans Symbols"/>
              <a:buChar char="⮚"/>
            </a:pPr>
            <a:r>
              <a:rPr b="1" i="1" lang="en-US" sz="2800" u="none" cap="none" strike="noStrike">
                <a:solidFill>
                  <a:srgbClr val="BF4F14"/>
                </a:solidFill>
                <a:latin typeface="Arial"/>
                <a:ea typeface="Arial"/>
                <a:cs typeface="Arial"/>
                <a:sym typeface="Arial"/>
              </a:rPr>
              <a:t>Gửi tin nhắn chữ, hình ảnh, video</a:t>
            </a:r>
            <a:endParaRPr b="1" i="1" sz="2800" u="none" cap="none" strike="noStrike">
              <a:solidFill>
                <a:srgbClr val="BF4F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9" name="Google Shape;1319;p17"/>
          <p:cNvGrpSpPr/>
          <p:nvPr/>
        </p:nvGrpSpPr>
        <p:grpSpPr>
          <a:xfrm>
            <a:off x="2" y="583765"/>
            <a:ext cx="3760630" cy="1058863"/>
            <a:chOff x="1484008" y="564710"/>
            <a:chExt cx="6283691" cy="1002535"/>
          </a:xfrm>
        </p:grpSpPr>
        <p:sp>
          <p:nvSpPr>
            <p:cNvPr id="1320" name="Google Shape;1320;p17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F398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5" name="Google Shape;1325;p17"/>
          <p:cNvSpPr txBox="1"/>
          <p:nvPr/>
        </p:nvSpPr>
        <p:spPr>
          <a:xfrm>
            <a:off x="580438" y="788425"/>
            <a:ext cx="2677432" cy="1058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2. Nhắn tin</a:t>
            </a:r>
            <a:endParaRPr b="1" i="0" sz="3200" u="none" cap="none" strike="noStrike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331" name="Google Shape;133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332" name="Google Shape;133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3" name="Google Shape;1333;p18"/>
          <p:cNvSpPr txBox="1"/>
          <p:nvPr>
            <p:ph idx="2" type="body"/>
          </p:nvPr>
        </p:nvSpPr>
        <p:spPr>
          <a:xfrm>
            <a:off x="4869085" y="1941783"/>
            <a:ext cx="6865715" cy="3414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None/>
            </a:pPr>
            <a:r>
              <a:rPr i="1" lang="en-US">
                <a:solidFill>
                  <a:srgbClr val="18488A"/>
                </a:solidFill>
              </a:rPr>
              <a:t>Em hãy nêu các việc bạn Mai cần thực hiện khi trả lời tin nhắn của bố?</a:t>
            </a:r>
            <a:endParaRPr i="1">
              <a:solidFill>
                <a:srgbClr val="18488A"/>
              </a:solidFill>
            </a:endParaRPr>
          </a:p>
        </p:txBody>
      </p:sp>
      <p:sp>
        <p:nvSpPr>
          <p:cNvPr id="1334" name="Google Shape;1334;p18"/>
          <p:cNvSpPr/>
          <p:nvPr/>
        </p:nvSpPr>
        <p:spPr>
          <a:xfrm>
            <a:off x="4485502" y="2490115"/>
            <a:ext cx="7632879" cy="2593937"/>
          </a:xfrm>
          <a:prstGeom prst="parallelogram">
            <a:avLst>
              <a:gd fmla="val 25000" name="adj"/>
            </a:avLst>
          </a:prstGeom>
          <a:noFill/>
          <a:ln cap="flat" cmpd="sng" w="57150">
            <a:solidFill>
              <a:srgbClr val="F398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5" name="Google Shape;1335;p18"/>
          <p:cNvGrpSpPr/>
          <p:nvPr/>
        </p:nvGrpSpPr>
        <p:grpSpPr>
          <a:xfrm>
            <a:off x="5115725" y="1597676"/>
            <a:ext cx="2569925" cy="1010656"/>
            <a:chOff x="3343986" y="114116"/>
            <a:chExt cx="2569925" cy="1010656"/>
          </a:xfrm>
        </p:grpSpPr>
        <p:sp>
          <p:nvSpPr>
            <p:cNvPr id="1336" name="Google Shape;1336;p18"/>
            <p:cNvSpPr/>
            <p:nvPr/>
          </p:nvSpPr>
          <p:spPr>
            <a:xfrm>
              <a:off x="3343986" y="114116"/>
              <a:ext cx="2569925" cy="1010656"/>
            </a:xfrm>
            <a:custGeom>
              <a:rect b="b" l="l" r="r" t="t"/>
              <a:pathLst>
                <a:path extrusionOk="0" h="3401568" w="7315200">
                  <a:moveTo>
                    <a:pt x="0" y="0"/>
                  </a:moveTo>
                  <a:lnTo>
                    <a:pt x="7315200" y="0"/>
                  </a:lnTo>
                  <a:lnTo>
                    <a:pt x="7315200" y="3401568"/>
                  </a:lnTo>
                  <a:lnTo>
                    <a:pt x="0" y="3401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rgbClr val="1F5C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18"/>
            <p:cNvSpPr txBox="1"/>
            <p:nvPr/>
          </p:nvSpPr>
          <p:spPr>
            <a:xfrm>
              <a:off x="3701087" y="358095"/>
              <a:ext cx="2010942" cy="3621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Nhiệm vụ</a:t>
              </a:r>
              <a:endParaRPr b="1" i="0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8" name="Google Shape;1338;p18"/>
          <p:cNvGrpSpPr/>
          <p:nvPr/>
        </p:nvGrpSpPr>
        <p:grpSpPr>
          <a:xfrm>
            <a:off x="2" y="583765"/>
            <a:ext cx="3760630" cy="1058863"/>
            <a:chOff x="1484008" y="564710"/>
            <a:chExt cx="6283691" cy="1002535"/>
          </a:xfrm>
        </p:grpSpPr>
        <p:sp>
          <p:nvSpPr>
            <p:cNvPr id="1339" name="Google Shape;1339;p18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18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F398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4" name="Google Shape;1344;p18"/>
          <p:cNvSpPr txBox="1"/>
          <p:nvPr>
            <p:ph idx="4294967295" type="body"/>
          </p:nvPr>
        </p:nvSpPr>
        <p:spPr>
          <a:xfrm>
            <a:off x="580438" y="788425"/>
            <a:ext cx="2677432" cy="1058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None/>
            </a:pPr>
            <a:r>
              <a:rPr b="1" lang="en-US" sz="3200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2. Nhắn tin</a:t>
            </a:r>
            <a:endParaRPr b="1" sz="3200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350" name="Google Shape;1350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351" name="Google Shape;1351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2" name="Google Shape;1352;p19"/>
          <p:cNvSpPr txBox="1"/>
          <p:nvPr>
            <p:ph idx="2" type="body"/>
          </p:nvPr>
        </p:nvSpPr>
        <p:spPr>
          <a:xfrm>
            <a:off x="316003" y="1648651"/>
            <a:ext cx="7538452" cy="3107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2800"/>
              <a:buFont typeface="Noto Sans Symbols"/>
              <a:buChar char="❑"/>
            </a:pPr>
            <a:r>
              <a:rPr lang="en-US">
                <a:solidFill>
                  <a:srgbClr val="1F5C99"/>
                </a:solidFill>
              </a:rPr>
              <a:t>Có cách nào để giải quyết khi phát hiện nhầm lẫn, sai sót khi đã gửi tin nhắn?</a:t>
            </a:r>
            <a:endParaRPr/>
          </a:p>
          <a:p>
            <a:pPr indent="-457200" lvl="0" marL="457200" rtl="0" algn="just">
              <a:lnSpc>
                <a:spcPct val="125000"/>
              </a:lnSpc>
              <a:spcBef>
                <a:spcPts val="1800"/>
              </a:spcBef>
              <a:spcAft>
                <a:spcPts val="0"/>
              </a:spcAft>
              <a:buClr>
                <a:srgbClr val="1F5C99"/>
              </a:buClr>
              <a:buSzPts val="2800"/>
              <a:buFont typeface="Noto Sans Symbols"/>
              <a:buChar char="❑"/>
            </a:pPr>
            <a:r>
              <a:rPr lang="en-US">
                <a:solidFill>
                  <a:srgbClr val="1F5C99"/>
                </a:solidFill>
              </a:rPr>
              <a:t>Cách để có thể chia sẻ tin nhắn trong Zalo của em cho người khác?  </a:t>
            </a:r>
            <a:endParaRPr/>
          </a:p>
        </p:txBody>
      </p:sp>
      <p:grpSp>
        <p:nvGrpSpPr>
          <p:cNvPr id="1353" name="Google Shape;1353;p19"/>
          <p:cNvGrpSpPr/>
          <p:nvPr/>
        </p:nvGrpSpPr>
        <p:grpSpPr>
          <a:xfrm>
            <a:off x="2" y="583765"/>
            <a:ext cx="3760630" cy="1058863"/>
            <a:chOff x="1484008" y="564710"/>
            <a:chExt cx="6283691" cy="1002535"/>
          </a:xfrm>
        </p:grpSpPr>
        <p:sp>
          <p:nvSpPr>
            <p:cNvPr id="1354" name="Google Shape;1354;p19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19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19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19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19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F398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19"/>
          <p:cNvSpPr txBox="1"/>
          <p:nvPr>
            <p:ph idx="4294967295" type="body"/>
          </p:nvPr>
        </p:nvSpPr>
        <p:spPr>
          <a:xfrm>
            <a:off x="580438" y="788425"/>
            <a:ext cx="2677432" cy="1058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None/>
            </a:pPr>
            <a:r>
              <a:rPr b="1" lang="en-US" sz="3200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2. Nhắn tin</a:t>
            </a:r>
            <a:endParaRPr b="1" sz="3200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15" name="Google Shape;11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16" name="Google Shape;11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365" name="Google Shape;1365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366" name="Google Shape;1366;p20"/>
          <p:cNvSpPr txBox="1"/>
          <p:nvPr>
            <p:ph idx="12" type="sldNum"/>
          </p:nvPr>
        </p:nvSpPr>
        <p:spPr>
          <a:xfrm>
            <a:off x="873845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7" name="Google Shape;1367;p20"/>
          <p:cNvSpPr txBox="1"/>
          <p:nvPr/>
        </p:nvSpPr>
        <p:spPr>
          <a:xfrm>
            <a:off x="-199885" y="1600722"/>
            <a:ext cx="6409049" cy="1238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8463" lvl="0" marL="398463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4F14"/>
              </a:buClr>
              <a:buSzPts val="2800"/>
              <a:buFont typeface="Noto Sans Symbols"/>
              <a:buChar char="⮚"/>
            </a:pPr>
            <a:r>
              <a:rPr b="1" i="1" lang="en-US" sz="2800" u="none" cap="none" strike="noStrike">
                <a:solidFill>
                  <a:srgbClr val="BF4F14"/>
                </a:solidFill>
                <a:latin typeface="Arial"/>
                <a:ea typeface="Arial"/>
                <a:cs typeface="Arial"/>
                <a:sym typeface="Arial"/>
              </a:rPr>
              <a:t>Thu hồi, chuyển tiếp tin nhắn</a:t>
            </a:r>
            <a:endParaRPr b="1" i="1" sz="2800" u="none" cap="none" strike="noStrike">
              <a:solidFill>
                <a:srgbClr val="BF4F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8" name="Google Shape;1368;p20"/>
          <p:cNvGrpSpPr/>
          <p:nvPr/>
        </p:nvGrpSpPr>
        <p:grpSpPr>
          <a:xfrm>
            <a:off x="2" y="583765"/>
            <a:ext cx="3760630" cy="1058863"/>
            <a:chOff x="1484008" y="564710"/>
            <a:chExt cx="6283691" cy="1002535"/>
          </a:xfrm>
        </p:grpSpPr>
        <p:sp>
          <p:nvSpPr>
            <p:cNvPr id="1369" name="Google Shape;1369;p20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20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20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20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20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F398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4" name="Google Shape;1374;p20"/>
          <p:cNvSpPr txBox="1"/>
          <p:nvPr/>
        </p:nvSpPr>
        <p:spPr>
          <a:xfrm>
            <a:off x="580438" y="788425"/>
            <a:ext cx="2677432" cy="1058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2. Nhắn tin</a:t>
            </a:r>
            <a:endParaRPr b="1" i="0" sz="3200" u="none" cap="none" strike="noStrike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5" name="Google Shape;137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329" y="2372257"/>
            <a:ext cx="10754825" cy="3497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381" name="Google Shape;1381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382" name="Google Shape;1382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3" name="Google Shape;1383;p21"/>
          <p:cNvSpPr txBox="1"/>
          <p:nvPr/>
        </p:nvSpPr>
        <p:spPr>
          <a:xfrm>
            <a:off x="-199885" y="1600722"/>
            <a:ext cx="6409049" cy="1238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8463" lvl="0" marL="398463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4F14"/>
              </a:buClr>
              <a:buSzPts val="2800"/>
              <a:buFont typeface="Noto Sans Symbols"/>
              <a:buChar char="⮚"/>
            </a:pPr>
            <a:r>
              <a:rPr b="1" i="1" lang="en-US" sz="2800" u="none" cap="none" strike="noStrike">
                <a:solidFill>
                  <a:srgbClr val="BF4F14"/>
                </a:solidFill>
                <a:latin typeface="Arial"/>
                <a:ea typeface="Arial"/>
                <a:cs typeface="Arial"/>
                <a:sym typeface="Arial"/>
              </a:rPr>
              <a:t>Thu hồi, chuyển tiếp tin nhắn</a:t>
            </a:r>
            <a:endParaRPr b="1" i="1" sz="2800" u="none" cap="none" strike="noStrike">
              <a:solidFill>
                <a:srgbClr val="BF4F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4" name="Google Shape;1384;p21"/>
          <p:cNvGrpSpPr/>
          <p:nvPr/>
        </p:nvGrpSpPr>
        <p:grpSpPr>
          <a:xfrm>
            <a:off x="2" y="583765"/>
            <a:ext cx="3760630" cy="1058863"/>
            <a:chOff x="1484008" y="564710"/>
            <a:chExt cx="6283691" cy="1002535"/>
          </a:xfrm>
        </p:grpSpPr>
        <p:sp>
          <p:nvSpPr>
            <p:cNvPr id="1385" name="Google Shape;1385;p21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1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21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21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21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F398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0" name="Google Shape;1390;p21"/>
          <p:cNvSpPr txBox="1"/>
          <p:nvPr/>
        </p:nvSpPr>
        <p:spPr>
          <a:xfrm>
            <a:off x="580438" y="788425"/>
            <a:ext cx="2677432" cy="1058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2. Nhắn tin</a:t>
            </a:r>
            <a:endParaRPr b="1" i="0" sz="3200" u="none" cap="none" strike="noStrike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1" name="Google Shape;139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2505808"/>
            <a:ext cx="107823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397" name="Google Shape;139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398" name="Google Shape;139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99" name="Google Shape;139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6507" y="1482904"/>
            <a:ext cx="7654980" cy="4659856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</p:pic>
      <p:grpSp>
        <p:nvGrpSpPr>
          <p:cNvPr id="1400" name="Google Shape;1400;p22"/>
          <p:cNvGrpSpPr/>
          <p:nvPr/>
        </p:nvGrpSpPr>
        <p:grpSpPr>
          <a:xfrm>
            <a:off x="2" y="583765"/>
            <a:ext cx="3760630" cy="1058863"/>
            <a:chOff x="1484008" y="564710"/>
            <a:chExt cx="6283691" cy="1002535"/>
          </a:xfrm>
        </p:grpSpPr>
        <p:sp>
          <p:nvSpPr>
            <p:cNvPr id="1401" name="Google Shape;1401;p22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2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2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22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22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F398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06" name="Google Shape;1406;p22"/>
          <p:cNvSpPr txBox="1"/>
          <p:nvPr/>
        </p:nvSpPr>
        <p:spPr>
          <a:xfrm>
            <a:off x="580438" y="788425"/>
            <a:ext cx="2677432" cy="1058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2. Nhắn tin</a:t>
            </a:r>
            <a:endParaRPr b="1" i="0" sz="3200" u="none" cap="none" strike="noStrike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12" name="Google Shape;141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413" name="Google Shape;141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4" name="Google Shape;1414;p23"/>
          <p:cNvSpPr txBox="1"/>
          <p:nvPr>
            <p:ph idx="1" type="body"/>
          </p:nvPr>
        </p:nvSpPr>
        <p:spPr>
          <a:xfrm>
            <a:off x="1508840" y="1660301"/>
            <a:ext cx="8663859" cy="3235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600"/>
              <a:buFont typeface="Noto Sans Symbols"/>
              <a:buChar char="❑"/>
            </a:pPr>
            <a:r>
              <a:rPr lang="en-US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Kích hoạt Zalo.</a:t>
            </a:r>
            <a:endParaRPr/>
          </a:p>
          <a:p>
            <a:pPr indent="-457200" lvl="0" marL="685800" rtl="0" algn="just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1F5C99"/>
              </a:buClr>
              <a:buSzPts val="3600"/>
              <a:buFont typeface="Noto Sans Symbols"/>
              <a:buChar char="❑"/>
            </a:pPr>
            <a:r>
              <a:rPr lang="en-US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Đọc tin nhắn.</a:t>
            </a:r>
            <a:endParaRPr/>
          </a:p>
          <a:p>
            <a:pPr indent="-457200" lvl="0" marL="685800" rtl="0" algn="just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1F5C99"/>
              </a:buClr>
              <a:buSzPts val="3600"/>
              <a:buFont typeface="Noto Sans Symbols"/>
              <a:buChar char="❑"/>
            </a:pPr>
            <a:r>
              <a:rPr lang="en-US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Gửi tin nhắn chữ, hình ảnh, video.</a:t>
            </a:r>
            <a:endParaRPr/>
          </a:p>
          <a:p>
            <a:pPr indent="-457200" lvl="0" marL="685800" rtl="0" algn="just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1F5C99"/>
              </a:buClr>
              <a:buSzPts val="3600"/>
              <a:buFont typeface="Noto Sans Symbols"/>
              <a:buChar char="❑"/>
            </a:pPr>
            <a:r>
              <a:rPr lang="en-US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Thu hồi, chuyển tiếp tin nhắn. </a:t>
            </a:r>
            <a:endParaRPr/>
          </a:p>
          <a:p>
            <a:pPr indent="0" lvl="0" marL="22860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t/>
            </a:r>
            <a:endParaRPr sz="3600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23"/>
          <p:cNvSpPr txBox="1"/>
          <p:nvPr/>
        </p:nvSpPr>
        <p:spPr>
          <a:xfrm>
            <a:off x="1762857" y="711584"/>
            <a:ext cx="3637085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DE9142"/>
                </a:solidFill>
                <a:latin typeface="Calibri"/>
                <a:ea typeface="Calibri"/>
                <a:cs typeface="Calibri"/>
                <a:sym typeface="Calibri"/>
              </a:rPr>
              <a:t>Em đã biết!</a:t>
            </a:r>
            <a:endParaRPr b="1" i="0" sz="5000" u="none" cap="none" strike="noStrike">
              <a:solidFill>
                <a:srgbClr val="DE9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21" name="Google Shape;142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422" name="Google Shape;142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3" name="Google Shape;1423;p24"/>
          <p:cNvSpPr txBox="1"/>
          <p:nvPr>
            <p:ph idx="1" type="body"/>
          </p:nvPr>
        </p:nvSpPr>
        <p:spPr>
          <a:xfrm>
            <a:off x="3679812" y="881900"/>
            <a:ext cx="5072455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en-US" sz="3200"/>
              <a:t>3. Nhận cuộc gọi đến, gọi điện thoại</a:t>
            </a:r>
            <a:endParaRPr b="1" sz="3200"/>
          </a:p>
        </p:txBody>
      </p:sp>
      <p:sp>
        <p:nvSpPr>
          <p:cNvPr id="1424" name="Google Shape;1424;p24"/>
          <p:cNvSpPr txBox="1"/>
          <p:nvPr>
            <p:ph idx="2" type="body"/>
          </p:nvPr>
        </p:nvSpPr>
        <p:spPr>
          <a:xfrm>
            <a:off x="838200" y="2532444"/>
            <a:ext cx="10094843" cy="201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/>
              <a:t>Quan sát thao tác của giáo viên.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/>
              <a:t>Nhắc lại các bước nhận cuộc gọi đến và từ chối cuộc gọi.</a:t>
            </a:r>
            <a:endParaRPr sz="4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5"/>
          <p:cNvGrpSpPr/>
          <p:nvPr/>
        </p:nvGrpSpPr>
        <p:grpSpPr>
          <a:xfrm>
            <a:off x="0" y="467469"/>
            <a:ext cx="8778094" cy="1041274"/>
            <a:chOff x="1484008" y="531414"/>
            <a:chExt cx="6283691" cy="985882"/>
          </a:xfrm>
        </p:grpSpPr>
        <p:sp>
          <p:nvSpPr>
            <p:cNvPr id="1430" name="Google Shape;1430;p25"/>
            <p:cNvSpPr/>
            <p:nvPr/>
          </p:nvSpPr>
          <p:spPr>
            <a:xfrm>
              <a:off x="1498295" y="1272574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43AF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25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43AF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25"/>
            <p:cNvSpPr/>
            <p:nvPr/>
          </p:nvSpPr>
          <p:spPr>
            <a:xfrm>
              <a:off x="1874317" y="531414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43AF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5"/>
            <p:cNvSpPr/>
            <p:nvPr/>
          </p:nvSpPr>
          <p:spPr>
            <a:xfrm>
              <a:off x="1682444" y="700157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25"/>
            <p:cNvSpPr/>
            <p:nvPr/>
          </p:nvSpPr>
          <p:spPr>
            <a:xfrm>
              <a:off x="1682443" y="1205524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0F486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5" name="Google Shape;143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36" name="Google Shape;143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437" name="Google Shape;143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8" name="Google Shape;1438;p25"/>
          <p:cNvSpPr txBox="1"/>
          <p:nvPr/>
        </p:nvSpPr>
        <p:spPr>
          <a:xfrm>
            <a:off x="648007" y="613734"/>
            <a:ext cx="8812516" cy="1058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3. Nhận cuộc gọi đến, gọi điện thoại</a:t>
            </a:r>
            <a:endParaRPr b="1" i="0" sz="3200" u="none" cap="none" strike="noStrike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9" name="Google Shape;143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7790" y="1829089"/>
            <a:ext cx="8376421" cy="4008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45" name="Google Shape;1445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446" name="Google Shape;1446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447" name="Google Shape;1447;p26"/>
          <p:cNvGrpSpPr/>
          <p:nvPr/>
        </p:nvGrpSpPr>
        <p:grpSpPr>
          <a:xfrm>
            <a:off x="0" y="467469"/>
            <a:ext cx="8778094" cy="1041274"/>
            <a:chOff x="1484008" y="531414"/>
            <a:chExt cx="6283691" cy="985882"/>
          </a:xfrm>
        </p:grpSpPr>
        <p:sp>
          <p:nvSpPr>
            <p:cNvPr id="1448" name="Google Shape;1448;p26"/>
            <p:cNvSpPr/>
            <p:nvPr/>
          </p:nvSpPr>
          <p:spPr>
            <a:xfrm>
              <a:off x="1498295" y="1272574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43AF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43AF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874317" y="531414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43AF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682444" y="700157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1682443" y="1205524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0F486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3" name="Google Shape;1453;p26"/>
          <p:cNvSpPr txBox="1"/>
          <p:nvPr/>
        </p:nvSpPr>
        <p:spPr>
          <a:xfrm>
            <a:off x="648007" y="613734"/>
            <a:ext cx="8812516" cy="1058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3. Nhận cuộc gọi đến, gọi điện thoại</a:t>
            </a:r>
            <a:endParaRPr b="1" i="0" sz="3200" u="none" cap="none" strike="noStrike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4" name="Google Shape;145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1267" y="1755998"/>
            <a:ext cx="8789466" cy="4310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60" name="Google Shape;1460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461" name="Google Shape;1461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2" name="Google Shape;1462;p27"/>
          <p:cNvSpPr txBox="1"/>
          <p:nvPr>
            <p:ph idx="2" type="body"/>
          </p:nvPr>
        </p:nvSpPr>
        <p:spPr>
          <a:xfrm>
            <a:off x="963988" y="2140962"/>
            <a:ext cx="6202042" cy="3825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i="1" lang="en-US" sz="3200">
                <a:solidFill>
                  <a:srgbClr val="1F5C99"/>
                </a:solidFill>
              </a:rPr>
              <a:t>Hãy nêu các việc cần thực hiện để nhận cuộc gọi, gọi điện thoại, gọi video.</a:t>
            </a:r>
            <a:endParaRPr i="1" sz="4400">
              <a:solidFill>
                <a:srgbClr val="1F5C99"/>
              </a:solidFill>
            </a:endParaRPr>
          </a:p>
        </p:txBody>
      </p:sp>
      <p:sp>
        <p:nvSpPr>
          <p:cNvPr id="1463" name="Google Shape;1463;p27"/>
          <p:cNvSpPr/>
          <p:nvPr/>
        </p:nvSpPr>
        <p:spPr>
          <a:xfrm>
            <a:off x="369006" y="2674809"/>
            <a:ext cx="7675808" cy="2593937"/>
          </a:xfrm>
          <a:prstGeom prst="parallelogram">
            <a:avLst>
              <a:gd fmla="val 25000" name="adj"/>
            </a:avLst>
          </a:prstGeom>
          <a:noFill/>
          <a:ln cap="flat" cmpd="sng" w="57150">
            <a:solidFill>
              <a:srgbClr val="F398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4" name="Google Shape;1464;p27"/>
          <p:cNvGrpSpPr/>
          <p:nvPr/>
        </p:nvGrpSpPr>
        <p:grpSpPr>
          <a:xfrm>
            <a:off x="5753890" y="1930746"/>
            <a:ext cx="2569925" cy="1010656"/>
            <a:chOff x="3343986" y="114116"/>
            <a:chExt cx="2569925" cy="1010656"/>
          </a:xfrm>
        </p:grpSpPr>
        <p:sp>
          <p:nvSpPr>
            <p:cNvPr id="1465" name="Google Shape;1465;p27"/>
            <p:cNvSpPr/>
            <p:nvPr/>
          </p:nvSpPr>
          <p:spPr>
            <a:xfrm>
              <a:off x="3343986" y="114116"/>
              <a:ext cx="2569925" cy="1010656"/>
            </a:xfrm>
            <a:custGeom>
              <a:rect b="b" l="l" r="r" t="t"/>
              <a:pathLst>
                <a:path extrusionOk="0" h="3401568" w="7315200">
                  <a:moveTo>
                    <a:pt x="0" y="0"/>
                  </a:moveTo>
                  <a:lnTo>
                    <a:pt x="7315200" y="0"/>
                  </a:lnTo>
                  <a:lnTo>
                    <a:pt x="7315200" y="3401568"/>
                  </a:lnTo>
                  <a:lnTo>
                    <a:pt x="0" y="3401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rgbClr val="1F5C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466;p27"/>
            <p:cNvSpPr txBox="1"/>
            <p:nvPr/>
          </p:nvSpPr>
          <p:spPr>
            <a:xfrm>
              <a:off x="3701087" y="358095"/>
              <a:ext cx="2010942" cy="3621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Nhiệm vụ</a:t>
              </a:r>
              <a:endParaRPr b="1" i="0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27"/>
          <p:cNvGrpSpPr/>
          <p:nvPr/>
        </p:nvGrpSpPr>
        <p:grpSpPr>
          <a:xfrm>
            <a:off x="0" y="467469"/>
            <a:ext cx="8778094" cy="1041274"/>
            <a:chOff x="1484008" y="531414"/>
            <a:chExt cx="6283691" cy="985882"/>
          </a:xfrm>
        </p:grpSpPr>
        <p:sp>
          <p:nvSpPr>
            <p:cNvPr id="1468" name="Google Shape;1468;p27"/>
            <p:cNvSpPr/>
            <p:nvPr/>
          </p:nvSpPr>
          <p:spPr>
            <a:xfrm>
              <a:off x="1498295" y="1272574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43AF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27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43AF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27"/>
            <p:cNvSpPr/>
            <p:nvPr/>
          </p:nvSpPr>
          <p:spPr>
            <a:xfrm>
              <a:off x="1874317" y="531414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43AF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27"/>
            <p:cNvSpPr/>
            <p:nvPr/>
          </p:nvSpPr>
          <p:spPr>
            <a:xfrm>
              <a:off x="1682444" y="700157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27"/>
            <p:cNvSpPr/>
            <p:nvPr/>
          </p:nvSpPr>
          <p:spPr>
            <a:xfrm>
              <a:off x="1682443" y="1205524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0F486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3" name="Google Shape;1473;p27"/>
          <p:cNvSpPr txBox="1"/>
          <p:nvPr/>
        </p:nvSpPr>
        <p:spPr>
          <a:xfrm>
            <a:off x="648007" y="613734"/>
            <a:ext cx="8812516" cy="1058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3. Nhận cuộc gọi đến, gọi điện thoại</a:t>
            </a:r>
            <a:endParaRPr b="1" i="0" sz="3200" u="none" cap="none" strike="noStrike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79" name="Google Shape;147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480" name="Google Shape;148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1" name="Google Shape;1481;p28"/>
          <p:cNvSpPr txBox="1"/>
          <p:nvPr>
            <p:ph idx="1" type="body"/>
          </p:nvPr>
        </p:nvSpPr>
        <p:spPr>
          <a:xfrm>
            <a:off x="1346089" y="2005012"/>
            <a:ext cx="9741010" cy="3586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600"/>
              <a:buFont typeface="Noto Sans Symbols"/>
              <a:buChar char="❑"/>
            </a:pPr>
            <a:r>
              <a:rPr lang="en-US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 Để nhận cuộc gọi đến em nhấn nút  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Font typeface="Noto Sans Symbols"/>
              <a:buChar char="❑"/>
            </a:pPr>
            <a:r>
              <a:rPr lang="en-US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 Để gọi điện thoại em nhấn nút       .</a:t>
            </a:r>
            <a:endParaRPr sz="3600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Font typeface="Noto Sans Symbols"/>
              <a:buChar char="❑"/>
            </a:pPr>
            <a:r>
              <a:rPr lang="en-US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 Để gọi video em nhấn nút       .</a:t>
            </a:r>
            <a:endParaRPr sz="3600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Google Shape;1482;p28"/>
          <p:cNvSpPr txBox="1"/>
          <p:nvPr/>
        </p:nvSpPr>
        <p:spPr>
          <a:xfrm>
            <a:off x="1762857" y="711584"/>
            <a:ext cx="3637085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DE9142"/>
                </a:solidFill>
                <a:latin typeface="Calibri"/>
                <a:ea typeface="Calibri"/>
                <a:cs typeface="Calibri"/>
                <a:sym typeface="Calibri"/>
              </a:rPr>
              <a:t>Em đã biết!</a:t>
            </a:r>
            <a:endParaRPr b="1" i="0" sz="5000" u="none" cap="none" strike="noStrike">
              <a:solidFill>
                <a:srgbClr val="DE9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3" name="Google Shape;148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8014" y="2092132"/>
            <a:ext cx="672642" cy="6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6495" y="2988131"/>
            <a:ext cx="704820" cy="68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0658" y="4021024"/>
            <a:ext cx="721198" cy="610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91" name="Google Shape;149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492" name="Google Shape;149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93" name="Google Shape;149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1" y="619125"/>
            <a:ext cx="11506199" cy="4704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22" name="Google Shape;1122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23" name="Google Shape;1123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4" name="Google Shape;1124;p3"/>
          <p:cNvSpPr txBox="1"/>
          <p:nvPr>
            <p:ph idx="1" type="body"/>
          </p:nvPr>
        </p:nvSpPr>
        <p:spPr>
          <a:xfrm>
            <a:off x="3402531" y="480763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92DC"/>
              </a:buClr>
              <a:buSzPts val="5400"/>
              <a:buNone/>
            </a:pPr>
            <a:r>
              <a:rPr b="1" lang="en-US" sz="5400">
                <a:solidFill>
                  <a:srgbClr val="4892DC"/>
                </a:solidFill>
                <a:latin typeface="Calibri"/>
                <a:ea typeface="Calibri"/>
                <a:cs typeface="Calibri"/>
                <a:sym typeface="Calibri"/>
              </a:rPr>
              <a:t>Trò chơi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92DC"/>
              </a:buClr>
              <a:buSzPts val="4800"/>
              <a:buNone/>
            </a:pPr>
            <a:r>
              <a:rPr b="1" lang="en-US" sz="4800">
                <a:solidFill>
                  <a:srgbClr val="4892DC"/>
                </a:solidFill>
                <a:latin typeface="Calibri"/>
                <a:ea typeface="Calibri"/>
                <a:cs typeface="Calibri"/>
                <a:sym typeface="Calibri"/>
              </a:rPr>
              <a:t>“Nhà thông thái”</a:t>
            </a:r>
            <a:endParaRPr/>
          </a:p>
        </p:txBody>
      </p:sp>
      <p:sp>
        <p:nvSpPr>
          <p:cNvPr id="1125" name="Google Shape;1125;p3"/>
          <p:cNvSpPr txBox="1"/>
          <p:nvPr>
            <p:ph idx="2" type="body"/>
          </p:nvPr>
        </p:nvSpPr>
        <p:spPr>
          <a:xfrm>
            <a:off x="794197" y="2566993"/>
            <a:ext cx="10248941" cy="2723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2800"/>
              <a:buNone/>
            </a:pPr>
            <a:r>
              <a:rPr b="1" lang="en-US" u="sng">
                <a:solidFill>
                  <a:srgbClr val="1F5C99"/>
                </a:solidFill>
              </a:rPr>
              <a:t>Cách chơi</a:t>
            </a:r>
            <a:r>
              <a:rPr lang="en-US">
                <a:solidFill>
                  <a:srgbClr val="1F5C99"/>
                </a:solidFill>
              </a:rPr>
              <a:t>: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2800"/>
              <a:buNone/>
            </a:pPr>
            <a:r>
              <a:rPr lang="en-US">
                <a:solidFill>
                  <a:srgbClr val="1F5C99"/>
                </a:solidFill>
              </a:rPr>
              <a:t>Lớp được chia thành 2 đội. Mỗi đội sẽ chọn ra các tấm thẻ   viết tên mạng xã hội.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t/>
            </a:r>
            <a:endParaRPr sz="800">
              <a:solidFill>
                <a:srgbClr val="1F5C9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2800"/>
              <a:buNone/>
            </a:pPr>
            <a:r>
              <a:rPr b="1" lang="en-US" u="sng">
                <a:solidFill>
                  <a:srgbClr val="1F5C99"/>
                </a:solidFill>
              </a:rPr>
              <a:t>Luật chơi</a:t>
            </a:r>
            <a:r>
              <a:rPr lang="en-US">
                <a:solidFill>
                  <a:srgbClr val="1F5C99"/>
                </a:solidFill>
              </a:rPr>
              <a:t>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2800"/>
              <a:buNone/>
            </a:pPr>
            <a:r>
              <a:rPr lang="en-US">
                <a:solidFill>
                  <a:srgbClr val="1F5C99"/>
                </a:solidFill>
              </a:rPr>
              <a:t>Trong thời gian 3 phút, đội nào chọn đúng, nhanh và nhiều nhất sẽ dành chiến thắng. 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rgbClr val="1F5C9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8" name="Google Shape;149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1" y="619125"/>
            <a:ext cx="11506199" cy="4704192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500" name="Google Shape;150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501" name="Google Shape;150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02" name="Google Shape;1502;p30"/>
          <p:cNvGrpSpPr/>
          <p:nvPr/>
        </p:nvGrpSpPr>
        <p:grpSpPr>
          <a:xfrm>
            <a:off x="660176" y="2362964"/>
            <a:ext cx="534688" cy="2900093"/>
            <a:chOff x="517301" y="2562989"/>
            <a:chExt cx="534688" cy="2900093"/>
          </a:xfrm>
        </p:grpSpPr>
        <p:sp>
          <p:nvSpPr>
            <p:cNvPr id="1503" name="Google Shape;1503;p30"/>
            <p:cNvSpPr txBox="1"/>
            <p:nvPr/>
          </p:nvSpPr>
          <p:spPr>
            <a:xfrm>
              <a:off x="554006" y="2963428"/>
              <a:ext cx="491114" cy="7237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1" i="0" lang="en-US" sz="4400" u="none" cap="none" strike="noStrik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✔</a:t>
              </a:r>
              <a:endParaRPr b="0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 txBox="1"/>
            <p:nvPr/>
          </p:nvSpPr>
          <p:spPr>
            <a:xfrm>
              <a:off x="517301" y="3557184"/>
              <a:ext cx="491114" cy="7237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1" i="0" lang="en-US" sz="4400" u="none" cap="none" strike="noStrik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✔</a:t>
              </a:r>
              <a:endParaRPr b="0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 txBox="1"/>
            <p:nvPr/>
          </p:nvSpPr>
          <p:spPr>
            <a:xfrm>
              <a:off x="535654" y="4146901"/>
              <a:ext cx="491114" cy="7237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1" i="0" lang="en-US" sz="4400" u="none" cap="none" strike="noStrik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✔</a:t>
              </a:r>
              <a:endParaRPr b="0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 txBox="1"/>
            <p:nvPr/>
          </p:nvSpPr>
          <p:spPr>
            <a:xfrm>
              <a:off x="535654" y="4739343"/>
              <a:ext cx="491114" cy="7237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1" i="0" lang="en-US" sz="4400" u="none" cap="none" strike="noStrik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✔</a:t>
              </a:r>
              <a:endParaRPr b="0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red x with white outline on a black background&#10;&#10;Description automatically generated" id="1507" name="Google Shape;1507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9474" y="2562989"/>
              <a:ext cx="432515" cy="4325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513" name="Google Shape;151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514" name="Google Shape;151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5" name="Google Shape;1515;p31"/>
          <p:cNvSpPr txBox="1"/>
          <p:nvPr/>
        </p:nvSpPr>
        <p:spPr>
          <a:xfrm>
            <a:off x="1414463" y="2025938"/>
            <a:ext cx="9056077" cy="372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❑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Em cần lễ phép khi trò chuyện qua Zalo.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❑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Chỉ dùng Zalo khi người lớn cho phép.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❑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Có kỹ năng sử dụng Zalo an toàn.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31"/>
          <p:cNvSpPr txBox="1"/>
          <p:nvPr/>
        </p:nvSpPr>
        <p:spPr>
          <a:xfrm>
            <a:off x="1725770" y="933563"/>
            <a:ext cx="2054922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E4738B"/>
                </a:solidFill>
                <a:latin typeface="Calibri"/>
                <a:ea typeface="Calibri"/>
                <a:cs typeface="Calibri"/>
                <a:sym typeface="Calibri"/>
              </a:rPr>
              <a:t>Lưu ý!</a:t>
            </a:r>
            <a:endParaRPr b="1" i="0" sz="5000" u="none" cap="none" strike="noStrike">
              <a:solidFill>
                <a:srgbClr val="E473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7" name="Google Shape;1517;p31"/>
          <p:cNvSpPr/>
          <p:nvPr/>
        </p:nvSpPr>
        <p:spPr>
          <a:xfrm>
            <a:off x="1121753" y="1921162"/>
            <a:ext cx="9641498" cy="4174838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E4738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523" name="Google Shape;152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524" name="Google Shape;152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33"/>
          <p:cNvSpPr txBox="1"/>
          <p:nvPr>
            <p:ph type="title"/>
          </p:nvPr>
        </p:nvSpPr>
        <p:spPr>
          <a:xfrm>
            <a:off x="606548" y="649831"/>
            <a:ext cx="10356520" cy="852694"/>
          </a:xfrm>
          <a:prstGeom prst="rect">
            <a:avLst/>
          </a:prstGeom>
          <a:solidFill>
            <a:srgbClr val="6EC2F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Em chọn phương án đúng/sai bằng cách giơ thẻ.</a:t>
            </a:r>
            <a:endParaRPr sz="7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531" name="Google Shape;1531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532" name="Google Shape;1532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33" name="Google Shape;153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688" y="1819275"/>
            <a:ext cx="10084239" cy="3953022"/>
          </a:xfrm>
          <a:prstGeom prst="rect">
            <a:avLst/>
          </a:prstGeom>
          <a:noFill/>
          <a:ln>
            <a:noFill/>
          </a:ln>
        </p:spPr>
      </p:pic>
      <p:sp>
        <p:nvSpPr>
          <p:cNvPr id="1534" name="Google Shape;1534;p33"/>
          <p:cNvSpPr txBox="1"/>
          <p:nvPr/>
        </p:nvSpPr>
        <p:spPr>
          <a:xfrm>
            <a:off x="956603" y="2194560"/>
            <a:ext cx="50643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33"/>
          <p:cNvSpPr txBox="1"/>
          <p:nvPr/>
        </p:nvSpPr>
        <p:spPr>
          <a:xfrm>
            <a:off x="956602" y="3061475"/>
            <a:ext cx="50643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33"/>
          <p:cNvSpPr txBox="1"/>
          <p:nvPr/>
        </p:nvSpPr>
        <p:spPr>
          <a:xfrm>
            <a:off x="956601" y="3928390"/>
            <a:ext cx="50643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33"/>
          <p:cNvSpPr txBox="1"/>
          <p:nvPr/>
        </p:nvSpPr>
        <p:spPr>
          <a:xfrm>
            <a:off x="956600" y="4795305"/>
            <a:ext cx="50643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543" name="Google Shape;154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544" name="Google Shape;154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550" name="Google Shape;1550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551" name="Google Shape;1551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2" name="Google Shape;1552;p35"/>
          <p:cNvSpPr txBox="1"/>
          <p:nvPr/>
        </p:nvSpPr>
        <p:spPr>
          <a:xfrm>
            <a:off x="1905266" y="245984"/>
            <a:ext cx="7585621" cy="752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1F5C99"/>
                </a:solidFill>
                <a:latin typeface="Calibri"/>
                <a:ea typeface="Calibri"/>
                <a:cs typeface="Calibri"/>
                <a:sym typeface="Calibri"/>
              </a:rPr>
              <a:t>Thực hành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3" name="Google Shape;155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304" y="1511785"/>
            <a:ext cx="11151393" cy="3831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559" name="Google Shape;155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560" name="Google Shape;156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1" name="Google Shape;1561;p36"/>
          <p:cNvSpPr txBox="1"/>
          <p:nvPr/>
        </p:nvSpPr>
        <p:spPr>
          <a:xfrm>
            <a:off x="625249" y="1795843"/>
            <a:ext cx="7210456" cy="3662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Noto Sans Symbols"/>
              <a:buChar char="❑"/>
            </a:pPr>
            <a:r>
              <a:rPr b="0" i="0" lang="en-US" sz="32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Mạng xã hội cho phép em trao đổi, chia sẻ thông tin trên Internet.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just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Noto Sans Symbols"/>
              <a:buChar char="❑"/>
            </a:pPr>
            <a:r>
              <a:rPr b="0" i="0" lang="en-US" sz="32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Zalo cho phép em nhắn tin, gọi  điện thoại, gọi video.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Noto Sans Symbols"/>
              <a:buChar char="❑"/>
            </a:pPr>
            <a:r>
              <a:rPr b="0" i="0" lang="en-US" sz="32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Em chỉ sử dụng mạng xã hội khi có sự đồng ý, giám sát của người lớn. </a:t>
            </a:r>
            <a:endParaRPr b="0" i="0" sz="4000" u="none" cap="none" strike="noStrike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567" name="Google Shape;1567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568" name="Google Shape;1568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4"/>
          <p:cNvSpPr txBox="1"/>
          <p:nvPr>
            <p:ph idx="4294967295" type="body"/>
          </p:nvPr>
        </p:nvSpPr>
        <p:spPr>
          <a:xfrm>
            <a:off x="5259431" y="787458"/>
            <a:ext cx="2095500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b="1" lang="en-US" sz="4400">
                <a:solidFill>
                  <a:schemeClr val="lt1"/>
                </a:solidFill>
              </a:rPr>
              <a:t>Bài 1</a:t>
            </a:r>
            <a:endParaRPr b="1" sz="4400">
              <a:solidFill>
                <a:schemeClr val="lt1"/>
              </a:solidFill>
            </a:endParaRPr>
          </a:p>
        </p:txBody>
      </p:sp>
      <p:sp>
        <p:nvSpPr>
          <p:cNvPr id="1131" name="Google Shape;1131;p4"/>
          <p:cNvSpPr txBox="1"/>
          <p:nvPr>
            <p:ph idx="1" type="body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/>
              <a:t>Mạng xã hội</a:t>
            </a:r>
            <a:endParaRPr/>
          </a:p>
        </p:txBody>
      </p:sp>
      <p:sp>
        <p:nvSpPr>
          <p:cNvPr id="1132" name="Google Shape;1132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33" name="Google Shape;1133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34" name="Google Shape;1134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40" name="Google Shape;1140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41" name="Google Shape;1141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2" name="Google Shape;1142;p5"/>
          <p:cNvSpPr txBox="1"/>
          <p:nvPr>
            <p:ph idx="1" type="body"/>
          </p:nvPr>
        </p:nvSpPr>
        <p:spPr>
          <a:xfrm>
            <a:off x="6232747" y="1857763"/>
            <a:ext cx="5422634" cy="1967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A5B6"/>
              </a:buClr>
              <a:buSzPts val="2400"/>
              <a:buNone/>
            </a:pPr>
            <a:r>
              <a:rPr lang="en-US" sz="2400">
                <a:solidFill>
                  <a:srgbClr val="02A5B6"/>
                </a:solidFill>
                <a:latin typeface="Arial"/>
                <a:ea typeface="Arial"/>
                <a:cs typeface="Arial"/>
                <a:sym typeface="Arial"/>
              </a:rPr>
              <a:t>Thực hiện được gửi, nhận, thu hồi, sao chép, chuyển tiếp tin nhắn,      hình ảnh, bài viết, tệp qua Zalo.</a:t>
            </a:r>
            <a:endParaRPr/>
          </a:p>
        </p:txBody>
      </p:sp>
      <p:sp>
        <p:nvSpPr>
          <p:cNvPr id="1143" name="Google Shape;1143;p5"/>
          <p:cNvSpPr txBox="1"/>
          <p:nvPr>
            <p:ph idx="2" type="body"/>
          </p:nvPr>
        </p:nvSpPr>
        <p:spPr>
          <a:xfrm>
            <a:off x="5164428" y="3543790"/>
            <a:ext cx="5075169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E8900"/>
              </a:buClr>
              <a:buSzPct val="100000"/>
              <a:buNone/>
            </a:pPr>
            <a:r>
              <a:rPr lang="en-US">
                <a:solidFill>
                  <a:srgbClr val="DE8900"/>
                </a:solidFill>
              </a:rPr>
              <a:t>Biết được cần tôn trọng người khác khi giao tiếp qua mạng xã hội. </a:t>
            </a:r>
            <a:endParaRPr>
              <a:solidFill>
                <a:srgbClr val="DE8900"/>
              </a:solidFill>
            </a:endParaRPr>
          </a:p>
        </p:txBody>
      </p:sp>
      <p:sp>
        <p:nvSpPr>
          <p:cNvPr id="1144" name="Google Shape;1144;p5"/>
          <p:cNvSpPr txBox="1"/>
          <p:nvPr>
            <p:ph idx="3" type="body"/>
          </p:nvPr>
        </p:nvSpPr>
        <p:spPr>
          <a:xfrm>
            <a:off x="6232747" y="5032601"/>
            <a:ext cx="5121053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9B62C"/>
              </a:buClr>
              <a:buSzPts val="2400"/>
              <a:buNone/>
            </a:pPr>
            <a:r>
              <a:rPr lang="en-US" sz="2400">
                <a:solidFill>
                  <a:srgbClr val="A9B62C"/>
                </a:solidFill>
              </a:rPr>
              <a:t>Biết được kẻ xấu có thể nhắn tin, gọi điện qua Zalo để dụ dỗ, lừa gạt.</a:t>
            </a:r>
            <a:endParaRPr sz="2400">
              <a:solidFill>
                <a:srgbClr val="A9B62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50" name="Google Shape;1150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51" name="Google Shape;1151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2" name="Google Shape;1152;p6"/>
          <p:cNvSpPr txBox="1"/>
          <p:nvPr>
            <p:ph idx="1" type="body"/>
          </p:nvPr>
        </p:nvSpPr>
        <p:spPr>
          <a:xfrm>
            <a:off x="2332769" y="2435288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</a:pPr>
            <a:r>
              <a:rPr lang="en-US">
                <a:solidFill>
                  <a:srgbClr val="262626"/>
                </a:solidFill>
              </a:rPr>
              <a:t>KHÁM PHÁ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1153" name="Google Shape;1153;p6"/>
          <p:cNvSpPr txBox="1"/>
          <p:nvPr>
            <p:ph idx="2" type="body"/>
          </p:nvPr>
        </p:nvSpPr>
        <p:spPr>
          <a:xfrm>
            <a:off x="6778088" y="3741229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</a:pPr>
            <a:r>
              <a:rPr lang="en-US">
                <a:solidFill>
                  <a:srgbClr val="262626"/>
                </a:solidFill>
              </a:rPr>
              <a:t>LUYỆN TẬP</a:t>
            </a:r>
            <a:endParaRPr/>
          </a:p>
        </p:txBody>
      </p:sp>
      <p:sp>
        <p:nvSpPr>
          <p:cNvPr id="1154" name="Google Shape;1154;p6"/>
          <p:cNvSpPr txBox="1"/>
          <p:nvPr>
            <p:ph idx="3" type="body"/>
          </p:nvPr>
        </p:nvSpPr>
        <p:spPr>
          <a:xfrm>
            <a:off x="2363850" y="4977396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</a:pPr>
            <a:r>
              <a:rPr lang="en-US">
                <a:solidFill>
                  <a:srgbClr val="262626"/>
                </a:solidFill>
              </a:rPr>
              <a:t>THỰC HÀNH</a:t>
            </a:r>
            <a:endParaRPr/>
          </a:p>
        </p:txBody>
      </p:sp>
      <p:sp>
        <p:nvSpPr>
          <p:cNvPr id="1155" name="Google Shape;1155;p6"/>
          <p:cNvSpPr txBox="1"/>
          <p:nvPr>
            <p:ph idx="4" type="body"/>
          </p:nvPr>
        </p:nvSpPr>
        <p:spPr>
          <a:xfrm>
            <a:off x="2913483" y="180164"/>
            <a:ext cx="6419850" cy="110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92DC"/>
              </a:buClr>
              <a:buSzPts val="5400"/>
              <a:buNone/>
            </a:pPr>
            <a:r>
              <a:rPr lang="en-US"/>
              <a:t>CÁC HOẠT ĐỘNG</a:t>
            </a:r>
            <a:endParaRPr/>
          </a:p>
        </p:txBody>
      </p:sp>
      <p:sp>
        <p:nvSpPr>
          <p:cNvPr id="1156" name="Google Shape;1156;p6"/>
          <p:cNvSpPr txBox="1"/>
          <p:nvPr>
            <p:ph idx="5" type="body"/>
          </p:nvPr>
        </p:nvSpPr>
        <p:spPr>
          <a:xfrm>
            <a:off x="6792798" y="120126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</a:pPr>
            <a:r>
              <a:rPr lang="en-US">
                <a:solidFill>
                  <a:srgbClr val="262626"/>
                </a:solidFill>
              </a:rPr>
              <a:t>KHỞI ĐỘNG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62" name="Google Shape;116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63" name="Google Shape;116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69" name="Google Shape;116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70" name="Google Shape;117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1" name="Google Shape;1171;p8"/>
          <p:cNvSpPr txBox="1"/>
          <p:nvPr>
            <p:ph idx="1" type="body"/>
          </p:nvPr>
        </p:nvSpPr>
        <p:spPr>
          <a:xfrm>
            <a:off x="4480712" y="2367656"/>
            <a:ext cx="5753535" cy="926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 sz="2400"/>
              <a:t>Mạng xã hội giúp em làm những việc gì?</a:t>
            </a:r>
            <a:endParaRPr/>
          </a:p>
        </p:txBody>
      </p:sp>
      <p:sp>
        <p:nvSpPr>
          <p:cNvPr id="1172" name="Google Shape;1172;p8"/>
          <p:cNvSpPr txBox="1"/>
          <p:nvPr>
            <p:ph idx="2" type="body"/>
          </p:nvPr>
        </p:nvSpPr>
        <p:spPr>
          <a:xfrm>
            <a:off x="4480890" y="3856753"/>
            <a:ext cx="4939159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 sz="2400"/>
              <a:t>Nhắn tin</a:t>
            </a:r>
            <a:endParaRPr/>
          </a:p>
        </p:txBody>
      </p:sp>
      <p:sp>
        <p:nvSpPr>
          <p:cNvPr id="1173" name="Google Shape;1173;p8"/>
          <p:cNvSpPr txBox="1"/>
          <p:nvPr>
            <p:ph idx="3" type="body"/>
          </p:nvPr>
        </p:nvSpPr>
        <p:spPr>
          <a:xfrm>
            <a:off x="4480712" y="5100099"/>
            <a:ext cx="5563338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en-US"/>
              <a:t>Nhận cuộc gọi đến, gọi điện thoại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8" name="Google Shape;1178;p9"/>
          <p:cNvGrpSpPr/>
          <p:nvPr/>
        </p:nvGrpSpPr>
        <p:grpSpPr>
          <a:xfrm>
            <a:off x="0" y="586367"/>
            <a:ext cx="9223132" cy="1002535"/>
            <a:chOff x="1484008" y="564710"/>
            <a:chExt cx="6283691" cy="1002535"/>
          </a:xfrm>
        </p:grpSpPr>
        <p:sp>
          <p:nvSpPr>
            <p:cNvPr id="1179" name="Google Shape;1179;p9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fmla="val 56138" name="adj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fmla="val 84162" name="adj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fmla="val 25000" name="adj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fmla="val 6755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fmla="val 56138" name="adj"/>
              </a:avLst>
            </a:prstGeom>
            <a:solidFill>
              <a:srgbClr val="18488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4" name="Google Shape;1184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85" name="Google Shape;1185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86" name="Google Shape;1186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7" name="Google Shape;1187;p9"/>
          <p:cNvSpPr txBox="1"/>
          <p:nvPr>
            <p:ph idx="4294967295" type="body"/>
          </p:nvPr>
        </p:nvSpPr>
        <p:spPr>
          <a:xfrm>
            <a:off x="365028" y="759182"/>
            <a:ext cx="10988772" cy="703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None/>
            </a:pPr>
            <a:r>
              <a:rPr b="1" lang="en-US" sz="3200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1. Mạng xã hội giúp em làm những việc gì?</a:t>
            </a:r>
            <a:endParaRPr b="1" sz="3200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9"/>
          <p:cNvSpPr txBox="1"/>
          <p:nvPr>
            <p:ph idx="4294967295" type="body"/>
          </p:nvPr>
        </p:nvSpPr>
        <p:spPr>
          <a:xfrm>
            <a:off x="5849271" y="2592298"/>
            <a:ext cx="5504529" cy="3413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Em hãy chỉ ra biểu tượng mạng xã hội Zalo. </a:t>
            </a:r>
            <a:endParaRPr/>
          </a:p>
          <a:p>
            <a:pPr indent="-457200" lvl="0" marL="457200" rtl="0" algn="l">
              <a:lnSpc>
                <a:spcPct val="12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Khi nào các em được sử dụng mạng xã hội? </a:t>
            </a:r>
            <a:endParaRPr/>
          </a:p>
        </p:txBody>
      </p:sp>
      <p:pic>
        <p:nvPicPr>
          <p:cNvPr id="1189" name="Google Shape;1189;p9"/>
          <p:cNvPicPr preferRelativeResize="0"/>
          <p:nvPr/>
        </p:nvPicPr>
        <p:blipFill rotWithShape="1">
          <a:blip r:embed="rId3">
            <a:alphaModFix/>
          </a:blip>
          <a:srcRect b="0" l="1365" r="0" t="1765"/>
          <a:stretch/>
        </p:blipFill>
        <p:spPr>
          <a:xfrm>
            <a:off x="1253214" y="2255205"/>
            <a:ext cx="3850783" cy="3258615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2024-08-24T23:58:27Z</dcterms:created>
  <dc:creator>Nguyễn Thị Thu Trà</dc:creator>
</cp:coreProperties>
</file>