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9" r:id="rId3"/>
    <p:sldId id="270" r:id="rId4"/>
    <p:sldId id="271" r:id="rId5"/>
    <p:sldId id="259" r:id="rId6"/>
    <p:sldId id="272" r:id="rId7"/>
    <p:sldId id="265" r:id="rId8"/>
    <p:sldId id="273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A9F828"/>
    <a:srgbClr val="FFCCFF"/>
    <a:srgbClr val="F7FBDD"/>
    <a:srgbClr val="828202"/>
    <a:srgbClr val="DCF117"/>
    <a:srgbClr val="D5E226"/>
    <a:srgbClr val="66FF33"/>
    <a:srgbClr val="67C98C"/>
    <a:srgbClr val="E2E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306" autoAdjust="0"/>
  </p:normalViewPr>
  <p:slideViewPr>
    <p:cSldViewPr snapToGrid="0">
      <p:cViewPr varScale="1">
        <p:scale>
          <a:sx n="69" d="100"/>
          <a:sy n="69" d="100"/>
        </p:scale>
        <p:origin x="75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42656"/>
            <a:ext cx="1219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C00000"/>
                </a:solidFill>
                <a:latin typeface="+mj-lt"/>
              </a:rPr>
              <a:t>CHỦ ĐỀ </a:t>
            </a:r>
            <a:r>
              <a:rPr lang="vi-VN" sz="3600" dirty="0" smtClean="0">
                <a:solidFill>
                  <a:srgbClr val="C00000"/>
                </a:solidFill>
                <a:latin typeface="+mj-lt"/>
              </a:rPr>
              <a:t>1</a:t>
            </a:r>
          </a:p>
          <a:p>
            <a:pPr algn="ctr"/>
            <a:r>
              <a:rPr lang="vi-VN" sz="3600" dirty="0" smtClean="0">
                <a:solidFill>
                  <a:srgbClr val="C00000"/>
                </a:solidFill>
                <a:latin typeface="+mj-lt"/>
              </a:rPr>
              <a:t>EM </a:t>
            </a:r>
            <a:r>
              <a:rPr lang="vi-VN" sz="3600" dirty="0">
                <a:solidFill>
                  <a:srgbClr val="C00000"/>
                </a:solidFill>
                <a:latin typeface="+mj-lt"/>
              </a:rPr>
              <a:t>LỚN LÊN CÙNG MÁI TRƯỜNG MẾN </a:t>
            </a:r>
            <a:r>
              <a:rPr lang="vi-VN" sz="3600" dirty="0" smtClean="0">
                <a:solidFill>
                  <a:srgbClr val="C00000"/>
                </a:solidFill>
                <a:latin typeface="+mj-lt"/>
              </a:rPr>
              <a:t>YÊU</a:t>
            </a:r>
            <a:endParaRPr lang="en-US" sz="36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4" y="1077218"/>
            <a:ext cx="8970541" cy="5750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35527"/>
            <a:ext cx="12192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CHỦ ĐỀ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sz="32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3200" b="1" dirty="0" smtClean="0">
                <a:latin typeface="+mj-lt"/>
              </a:rPr>
              <a:t>EM </a:t>
            </a:r>
            <a:r>
              <a:rPr lang="vi-VN" sz="3200" b="1" dirty="0">
                <a:latin typeface="+mj-lt"/>
              </a:rPr>
              <a:t>LỚN LÊN CÙNG MÁI TRƯỜNG MẾN </a:t>
            </a:r>
            <a:r>
              <a:rPr lang="vi-VN" sz="3200" b="1" dirty="0" smtClean="0">
                <a:latin typeface="+mj-lt"/>
              </a:rPr>
              <a:t>YÊU (TUẦN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b="1" dirty="0" smtClean="0">
                <a:latin typeface="+mj-lt"/>
              </a:rPr>
              <a:t>)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0154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Khởi động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4816" y="1263224"/>
            <a:ext cx="10522368" cy="19925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vi-V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 chơi: </a:t>
            </a:r>
          </a:p>
          <a:p>
            <a:pPr algn="ctr"/>
            <a:r>
              <a:rPr lang="vi-V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Khuôn mặt cảm xúc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6545" y="3549181"/>
            <a:ext cx="6096000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Luật chơi: </a:t>
            </a:r>
          </a:p>
          <a:p>
            <a:pPr algn="just"/>
            <a:r>
              <a:rPr lang="vi-VN" sz="3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 </a:t>
            </a:r>
            <a:r>
              <a:rPr lang="vi-VN" sz="3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 lên thể hiện một cảm xúc bất kì, các bạn khác sẽ đoán cảm xúc mà bạn vừa thể hiện.</a:t>
            </a:r>
            <a:endParaRPr lang="en-US" sz="32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205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939636" y="2286000"/>
            <a:ext cx="8686800" cy="21197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chỉnh cảm xúc, suy nghĩ của bản thân trong một số tình huống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4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7" t="37500" r="28194" b="26705"/>
          <a:stretch/>
        </p:blipFill>
        <p:spPr bwMode="auto">
          <a:xfrm>
            <a:off x="1807473" y="1704110"/>
            <a:ext cx="8340436" cy="45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Alternate Process 4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vi-VN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 </a:t>
            </a:r>
            <a:r>
              <a:rPr lang="vi-VN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Điều 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chỉnh cảm xúc, suy nghĩ của bản thân trong một số tình huống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46909" y="1008911"/>
            <a:ext cx="10224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1. Nêu cách điều chỉnh cảm xúc, suy nghĩ trong các tình huống sau:</a:t>
            </a:r>
            <a:endParaRPr lang="en-US" sz="28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12300" y="6119330"/>
            <a:ext cx="4730782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Sắm vai xử lí các tình huống trên.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1145" y="1548357"/>
            <a:ext cx="2449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 nhóm 4</a:t>
            </a:r>
          </a:p>
        </p:txBody>
      </p:sp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995053" y="2105891"/>
            <a:ext cx="9019309" cy="2036617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8:  </a:t>
            </a:r>
            <a:endParaRPr lang="en-US" sz="32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hia sẻ sự thay đổi sau khi điều chỉnh cảm xúc,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nghĩ của bản thân</a:t>
            </a:r>
          </a:p>
        </p:txBody>
      </p:sp>
    </p:spTree>
    <p:extLst>
      <p:ext uri="{BB962C8B-B14F-4D97-AF65-F5344CB8AC3E}">
        <p14:creationId xmlns:p14="http://schemas.microsoft.com/office/powerpoint/2010/main" val="1752116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/>
        </p:nvSpPr>
        <p:spPr>
          <a:xfrm>
            <a:off x="1510145" y="2453440"/>
            <a:ext cx="8950037" cy="3059208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b="1" dirty="0">
                <a:solidFill>
                  <a:srgbClr val="FF0000"/>
                </a:solidFill>
                <a:latin typeface="+mj-lt"/>
              </a:rPr>
              <a:t>Hoạt động 8:  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hia sẻ sự thay đổi sau khi điều chỉnh cảm xúc, suy nghĩ của bản thân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900545"/>
            <a:ext cx="10113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1. Nêu những thay đổi của bản thân sau khi em đã điều chỉnh cảm xúc, suy nghĩ </a:t>
            </a:r>
            <a:endParaRPr lang="en-US" sz="28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9527" y="2551883"/>
            <a:ext cx="84928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i="1" u="sng" dirty="0">
                <a:latin typeface="Times New Roman" pitchFamily="18" charset="0"/>
                <a:cs typeface="Times New Roman" pitchFamily="18" charset="0"/>
              </a:rPr>
              <a:t>Gợi ý:</a:t>
            </a:r>
          </a:p>
          <a:p>
            <a:pPr algn="just">
              <a:lnSpc>
                <a:spcPct val="150000"/>
              </a:lnSpc>
            </a:pP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+ Mô tả tình huống khiến em cần điều chỉnh cảm xúc, suy nghĩ;</a:t>
            </a:r>
          </a:p>
          <a:p>
            <a:pPr algn="just">
              <a:lnSpc>
                <a:spcPct val="150000"/>
              </a:lnSpc>
            </a:pP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+ Nêu cách em đã điều chỉnh cảm xúc, suy nghĩ của bản thân;</a:t>
            </a:r>
          </a:p>
          <a:p>
            <a:pPr algn="just">
              <a:lnSpc>
                <a:spcPct val="150000"/>
              </a:lnSpc>
            </a:pP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+ Trình bày kết quả sau khi em điều chỉnh cảm xúc, suy nghĩ của bản thân. </a:t>
            </a:r>
          </a:p>
        </p:txBody>
      </p:sp>
    </p:spTree>
    <p:extLst>
      <p:ext uri="{BB962C8B-B14F-4D97-AF65-F5344CB8AC3E}">
        <p14:creationId xmlns:p14="http://schemas.microsoft.com/office/powerpoint/2010/main" val="71333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2787357" y="2522225"/>
            <a:ext cx="6633732" cy="2022764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b="1" dirty="0">
                <a:solidFill>
                  <a:srgbClr val="FF0000"/>
                </a:solidFill>
                <a:latin typeface="+mj-lt"/>
              </a:rPr>
              <a:t>Hoạt động 8:  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hia sẻ sự thay đổi sau khi điều chỉnh cảm xúc, suy nghĩ của bản thân</a:t>
            </a:r>
          </a:p>
        </p:txBody>
      </p:sp>
      <p:sp>
        <p:nvSpPr>
          <p:cNvPr id="3" name="Rectangle 2"/>
          <p:cNvSpPr/>
          <p:nvPr/>
        </p:nvSpPr>
        <p:spPr>
          <a:xfrm>
            <a:off x="2344010" y="1325523"/>
            <a:ext cx="7503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+mj-lt"/>
              </a:rPr>
              <a:t>2. Ghi lại những điều học được qua chia sẻ với bạn</a:t>
            </a:r>
            <a:endParaRPr lang="en-US" sz="28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7998" y="2994998"/>
            <a:ext cx="63730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3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iết </a:t>
            </a:r>
            <a:r>
              <a:rPr lang="vi-VN" sz="32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 những điều bản thân học được qua các tình huống mà bạn chia sẻ.</a:t>
            </a:r>
            <a:endParaRPr lang="en-US" sz="32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53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90894" y="2681585"/>
            <a:ext cx="90102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Xin chân thành cảm ơn</a:t>
            </a:r>
            <a:endParaRPr lang="en-US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00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5214</TotalTime>
  <Words>323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237</cp:revision>
  <dcterms:created xsi:type="dcterms:W3CDTF">2022-03-07T03:29:52Z</dcterms:created>
  <dcterms:modified xsi:type="dcterms:W3CDTF">2024-10-08T01:55:21Z</dcterms:modified>
</cp:coreProperties>
</file>