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0" r:id="rId2"/>
    <p:sldId id="260" r:id="rId3"/>
    <p:sldId id="305" r:id="rId4"/>
    <p:sldId id="339" r:id="rId5"/>
    <p:sldId id="340" r:id="rId6"/>
    <p:sldId id="353" r:id="rId7"/>
    <p:sldId id="322" r:id="rId8"/>
    <p:sldId id="342" r:id="rId9"/>
    <p:sldId id="357" r:id="rId10"/>
    <p:sldId id="323" r:id="rId11"/>
    <p:sldId id="358" r:id="rId12"/>
    <p:sldId id="359" r:id="rId13"/>
    <p:sldId id="356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54C0-B004-47A2-9A3C-7DBAA93331C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271F0-EBAD-4646-B77C-E4D72FA26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5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D820-FA47-671C-8A4E-F63663080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0834B-25D4-F252-6E4D-ECFEC6EC2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357E-0FBE-A436-2769-3E2AEF41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2FA5C-C3C3-EDD2-C9E7-BD8FEFB8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3479F-89E6-C124-1741-A4D4DAA7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3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6F36-B7B9-EB6D-D9B4-22D64366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5A7E3-DA75-3F55-6982-83229099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35F65-8749-AAFA-6C23-901CE051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BA52D-2FCF-694E-88E8-4B02D92D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829AF-CC02-C1C1-8CB4-E02D5691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D26C19-132F-7E4A-A697-17A81DDCE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52ABC-F290-7E6A-A109-81701C85C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E913-AB1A-A3C2-F9B9-7607C4DC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7B2EB-7F98-7EE3-2B8A-16E50B34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E2C1B-A274-4DBE-FDFE-5A1805EE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3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300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F23A0-78F9-AB3D-2A5E-9E553A50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0CBAB-4396-E688-B1C3-420ACE290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6F113-89A0-E4F0-919E-199667FF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2B889-C7FB-4AE2-0897-A3B63952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AE9BD-BAE4-1805-2BC7-D8596FAA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3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D102-DF1F-7730-7D69-850885B7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49B89-1762-E745-9F46-0DE9E77ED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67F9A-28E7-50AA-C250-17A0BE24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E929-03F7-EC1B-9348-B1B5355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B533F-259C-30D2-EBA9-AACF7010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CA96-65E1-EC91-E509-00F19103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35016-7C82-893C-FF0E-E1747E2CF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2E567-FC0B-DDA7-E179-3E4B29042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8A611-1551-D7EF-5DF1-13E4524F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DCEC4-EC7B-531E-B91F-39BF2B7C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DE83E-1680-9AFB-7117-90867AB9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1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4860-5CEA-77FB-FA5F-64467741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A6A9C-6C23-0E4A-52C6-45C3C3450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09E89-EE5F-822F-B02D-FA5856A28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2447E-7769-0821-520D-CCE0B6576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0FA4E-A6C5-2456-4DBC-269D1D707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B6E094-CB66-14FD-6F08-9EE8E1CB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FAFD60-EAE0-FE1C-B551-908732CD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CE632-EFD7-510A-F341-B3A699EE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8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ADDE-9261-E61C-9BA9-4AF6FC71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E8738-7AE0-964C-0511-1555FFE6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77CA4-C227-0DDF-AE45-79ED9E3C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8E5E7-05E9-B8FC-6827-02047A12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4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3962-6A99-4976-AF0D-FACE1766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2A344-2977-9D69-22C5-1299AB90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7B46-E41F-3E52-5CCF-8A66CC58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3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F7F6-A621-7398-AC93-7B1633C5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836B9-3056-25FB-2B64-9093AC8F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54E14-6FA7-38AA-309B-A9588B65E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A4A23-287E-A0CF-F3E9-BF16AFAA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97687-2053-E23A-2035-2CCAF787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BAA56-2354-55C0-CDEE-EF8828DF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0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1361-0572-D8AB-BDE5-15802D61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5053A-6425-0635-CB65-5558FB4BB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51D81-D0AC-77C5-6DEC-7987EC7E7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6E72C-43DE-0337-B985-D668F79D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49CB8-041B-C5B2-7702-4412FEB0D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7A5DD-A650-1B51-BE72-322398D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5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D53FB-D450-6867-E206-A252D22B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F3FE6-16D5-3DC6-33D5-80FB0B3E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0B02B-ACE8-97A0-F09A-DF1A60224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DDAC-9A35-4252-B1B4-6C5AAA22987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2B47B-0073-1D93-C026-85B214A9D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549E9-06A7-4058-D069-9E3F1FC87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D6F9-5855-4117-9086-3FCED2C1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8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9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279</Words>
  <Application>Microsoft Office PowerPoint</Application>
  <PresentationFormat>Widescreen</PresentationFormat>
  <Paragraphs>44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UVN Banh Mi</vt:lpstr>
      <vt:lpstr>思源黑体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Dong Lieu</dc:creator>
  <cp:lastModifiedBy>Dong Lieu</cp:lastModifiedBy>
  <cp:revision>1</cp:revision>
  <dcterms:created xsi:type="dcterms:W3CDTF">2024-10-07T13:31:32Z</dcterms:created>
  <dcterms:modified xsi:type="dcterms:W3CDTF">2024-10-07T13:32:46Z</dcterms:modified>
</cp:coreProperties>
</file>